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73" r:id="rId6"/>
    <p:sldId id="274" r:id="rId7"/>
    <p:sldId id="275" r:id="rId8"/>
    <p:sldId id="276" r:id="rId9"/>
    <p:sldId id="277" r:id="rId10"/>
    <p:sldId id="284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A3B5"/>
    <a:srgbClr val="A659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233" autoAdjust="0"/>
    <p:restoredTop sz="94660"/>
  </p:normalViewPr>
  <p:slideViewPr>
    <p:cSldViewPr snapToGrid="0">
      <p:cViewPr>
        <p:scale>
          <a:sx n="50" d="100"/>
          <a:sy n="50" d="100"/>
        </p:scale>
        <p:origin x="-3126" y="-14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827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653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84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825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17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406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23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758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7805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717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501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2020/1/17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" y="-4000"/>
            <a:ext cx="12190915" cy="6862000"/>
          </a:xfrm>
          <a:prstGeom prst="rect">
            <a:avLst/>
          </a:prstGeom>
        </p:spPr>
      </p:pic>
      <p:grpSp>
        <p:nvGrpSpPr>
          <p:cNvPr id="55" name="组合 54"/>
          <p:cNvGrpSpPr/>
          <p:nvPr/>
        </p:nvGrpSpPr>
        <p:grpSpPr>
          <a:xfrm>
            <a:off x="1085" y="-76231"/>
            <a:ext cx="5213350" cy="2063751"/>
            <a:chOff x="0" y="666750"/>
            <a:chExt cx="5213350" cy="206375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0" y="730250"/>
              <a:ext cx="5213350" cy="1398588"/>
            </a:xfrm>
            <a:custGeom>
              <a:avLst/>
              <a:gdLst>
                <a:gd name="T0" fmla="*/ 904 w 914"/>
                <a:gd name="T1" fmla="*/ 174 h 244"/>
                <a:gd name="T2" fmla="*/ 906 w 914"/>
                <a:gd name="T3" fmla="*/ 167 h 244"/>
                <a:gd name="T4" fmla="*/ 765 w 914"/>
                <a:gd name="T5" fmla="*/ 121 h 244"/>
                <a:gd name="T6" fmla="*/ 581 w 914"/>
                <a:gd name="T7" fmla="*/ 146 h 244"/>
                <a:gd name="T8" fmla="*/ 451 w 914"/>
                <a:gd name="T9" fmla="*/ 156 h 244"/>
                <a:gd name="T10" fmla="*/ 262 w 914"/>
                <a:gd name="T11" fmla="*/ 169 h 244"/>
                <a:gd name="T12" fmla="*/ 450 w 914"/>
                <a:gd name="T13" fmla="*/ 95 h 244"/>
                <a:gd name="T14" fmla="*/ 532 w 914"/>
                <a:gd name="T15" fmla="*/ 103 h 244"/>
                <a:gd name="T16" fmla="*/ 589 w 914"/>
                <a:gd name="T17" fmla="*/ 98 h 244"/>
                <a:gd name="T18" fmla="*/ 510 w 914"/>
                <a:gd name="T19" fmla="*/ 101 h 244"/>
                <a:gd name="T20" fmla="*/ 538 w 914"/>
                <a:gd name="T21" fmla="*/ 76 h 244"/>
                <a:gd name="T22" fmla="*/ 620 w 914"/>
                <a:gd name="T23" fmla="*/ 67 h 244"/>
                <a:gd name="T24" fmla="*/ 605 w 914"/>
                <a:gd name="T25" fmla="*/ 61 h 244"/>
                <a:gd name="T26" fmla="*/ 369 w 914"/>
                <a:gd name="T27" fmla="*/ 95 h 244"/>
                <a:gd name="T28" fmla="*/ 238 w 914"/>
                <a:gd name="T29" fmla="*/ 161 h 244"/>
                <a:gd name="T30" fmla="*/ 66 w 914"/>
                <a:gd name="T31" fmla="*/ 47 h 244"/>
                <a:gd name="T32" fmla="*/ 0 w 914"/>
                <a:gd name="T33" fmla="*/ 143 h 244"/>
                <a:gd name="T34" fmla="*/ 193 w 914"/>
                <a:gd name="T35" fmla="*/ 194 h 244"/>
                <a:gd name="T36" fmla="*/ 204 w 914"/>
                <a:gd name="T37" fmla="*/ 196 h 244"/>
                <a:gd name="T38" fmla="*/ 258 w 914"/>
                <a:gd name="T39" fmla="*/ 205 h 244"/>
                <a:gd name="T40" fmla="*/ 369 w 914"/>
                <a:gd name="T41" fmla="*/ 211 h 244"/>
                <a:gd name="T42" fmla="*/ 524 w 914"/>
                <a:gd name="T43" fmla="*/ 241 h 244"/>
                <a:gd name="T44" fmla="*/ 578 w 914"/>
                <a:gd name="T45" fmla="*/ 232 h 244"/>
                <a:gd name="T46" fmla="*/ 455 w 914"/>
                <a:gd name="T47" fmla="*/ 213 h 244"/>
                <a:gd name="T48" fmla="*/ 490 w 914"/>
                <a:gd name="T49" fmla="*/ 176 h 244"/>
                <a:gd name="T50" fmla="*/ 604 w 914"/>
                <a:gd name="T51" fmla="*/ 200 h 244"/>
                <a:gd name="T52" fmla="*/ 711 w 914"/>
                <a:gd name="T53" fmla="*/ 224 h 244"/>
                <a:gd name="T54" fmla="*/ 771 w 914"/>
                <a:gd name="T55" fmla="*/ 239 h 244"/>
                <a:gd name="T56" fmla="*/ 595 w 914"/>
                <a:gd name="T57" fmla="*/ 184 h 244"/>
                <a:gd name="T58" fmla="*/ 524 w 914"/>
                <a:gd name="T59" fmla="*/ 166 h 244"/>
                <a:gd name="T60" fmla="*/ 757 w 914"/>
                <a:gd name="T61" fmla="*/ 208 h 244"/>
                <a:gd name="T62" fmla="*/ 849 w 914"/>
                <a:gd name="T63" fmla="*/ 214 h 244"/>
                <a:gd name="T64" fmla="*/ 658 w 914"/>
                <a:gd name="T65" fmla="*/ 151 h 244"/>
                <a:gd name="T66" fmla="*/ 713 w 914"/>
                <a:gd name="T67" fmla="*/ 14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14" h="244">
                  <a:moveTo>
                    <a:pt x="802" y="140"/>
                  </a:moveTo>
                  <a:cubicBezTo>
                    <a:pt x="806" y="140"/>
                    <a:pt x="904" y="174"/>
                    <a:pt x="904" y="174"/>
                  </a:cubicBezTo>
                  <a:cubicBezTo>
                    <a:pt x="914" y="171"/>
                    <a:pt x="914" y="171"/>
                    <a:pt x="914" y="171"/>
                  </a:cubicBezTo>
                  <a:cubicBezTo>
                    <a:pt x="906" y="167"/>
                    <a:pt x="906" y="167"/>
                    <a:pt x="906" y="167"/>
                  </a:cubicBezTo>
                  <a:cubicBezTo>
                    <a:pt x="906" y="167"/>
                    <a:pt x="855" y="153"/>
                    <a:pt x="845" y="147"/>
                  </a:cubicBezTo>
                  <a:cubicBezTo>
                    <a:pt x="835" y="141"/>
                    <a:pt x="784" y="123"/>
                    <a:pt x="765" y="121"/>
                  </a:cubicBezTo>
                  <a:cubicBezTo>
                    <a:pt x="745" y="119"/>
                    <a:pt x="658" y="121"/>
                    <a:pt x="649" y="122"/>
                  </a:cubicBezTo>
                  <a:cubicBezTo>
                    <a:pt x="643" y="123"/>
                    <a:pt x="603" y="137"/>
                    <a:pt x="581" y="146"/>
                  </a:cubicBezTo>
                  <a:cubicBezTo>
                    <a:pt x="566" y="145"/>
                    <a:pt x="554" y="144"/>
                    <a:pt x="547" y="144"/>
                  </a:cubicBezTo>
                  <a:cubicBezTo>
                    <a:pt x="527" y="142"/>
                    <a:pt x="472" y="149"/>
                    <a:pt x="451" y="156"/>
                  </a:cubicBezTo>
                  <a:cubicBezTo>
                    <a:pt x="431" y="163"/>
                    <a:pt x="319" y="177"/>
                    <a:pt x="298" y="177"/>
                  </a:cubicBezTo>
                  <a:cubicBezTo>
                    <a:pt x="291" y="177"/>
                    <a:pt x="277" y="174"/>
                    <a:pt x="262" y="169"/>
                  </a:cubicBezTo>
                  <a:cubicBezTo>
                    <a:pt x="285" y="151"/>
                    <a:pt x="353" y="104"/>
                    <a:pt x="366" y="102"/>
                  </a:cubicBezTo>
                  <a:cubicBezTo>
                    <a:pt x="382" y="100"/>
                    <a:pt x="419" y="95"/>
                    <a:pt x="450" y="95"/>
                  </a:cubicBezTo>
                  <a:cubicBezTo>
                    <a:pt x="462" y="98"/>
                    <a:pt x="483" y="104"/>
                    <a:pt x="489" y="104"/>
                  </a:cubicBezTo>
                  <a:cubicBezTo>
                    <a:pt x="499" y="104"/>
                    <a:pt x="523" y="104"/>
                    <a:pt x="532" y="103"/>
                  </a:cubicBezTo>
                  <a:cubicBezTo>
                    <a:pt x="541" y="102"/>
                    <a:pt x="584" y="101"/>
                    <a:pt x="584" y="101"/>
                  </a:cubicBezTo>
                  <a:cubicBezTo>
                    <a:pt x="589" y="98"/>
                    <a:pt x="589" y="98"/>
                    <a:pt x="589" y="98"/>
                  </a:cubicBezTo>
                  <a:cubicBezTo>
                    <a:pt x="589" y="98"/>
                    <a:pt x="571" y="98"/>
                    <a:pt x="555" y="98"/>
                  </a:cubicBezTo>
                  <a:cubicBezTo>
                    <a:pt x="538" y="98"/>
                    <a:pt x="523" y="101"/>
                    <a:pt x="510" y="101"/>
                  </a:cubicBezTo>
                  <a:cubicBezTo>
                    <a:pt x="502" y="102"/>
                    <a:pt x="478" y="97"/>
                    <a:pt x="465" y="93"/>
                  </a:cubicBezTo>
                  <a:cubicBezTo>
                    <a:pt x="494" y="90"/>
                    <a:pt x="527" y="78"/>
                    <a:pt x="538" y="76"/>
                  </a:cubicBezTo>
                  <a:cubicBezTo>
                    <a:pt x="550" y="73"/>
                    <a:pt x="586" y="65"/>
                    <a:pt x="595" y="63"/>
                  </a:cubicBezTo>
                  <a:cubicBezTo>
                    <a:pt x="604" y="61"/>
                    <a:pt x="620" y="67"/>
                    <a:pt x="620" y="67"/>
                  </a:cubicBezTo>
                  <a:cubicBezTo>
                    <a:pt x="624" y="64"/>
                    <a:pt x="624" y="64"/>
                    <a:pt x="624" y="64"/>
                  </a:cubicBezTo>
                  <a:cubicBezTo>
                    <a:pt x="605" y="61"/>
                    <a:pt x="605" y="61"/>
                    <a:pt x="605" y="61"/>
                  </a:cubicBezTo>
                  <a:cubicBezTo>
                    <a:pt x="575" y="56"/>
                    <a:pt x="513" y="86"/>
                    <a:pt x="468" y="86"/>
                  </a:cubicBezTo>
                  <a:cubicBezTo>
                    <a:pt x="423" y="86"/>
                    <a:pt x="397" y="92"/>
                    <a:pt x="369" y="95"/>
                  </a:cubicBezTo>
                  <a:cubicBezTo>
                    <a:pt x="342" y="98"/>
                    <a:pt x="261" y="158"/>
                    <a:pt x="251" y="165"/>
                  </a:cubicBezTo>
                  <a:cubicBezTo>
                    <a:pt x="246" y="164"/>
                    <a:pt x="242" y="162"/>
                    <a:pt x="238" y="161"/>
                  </a:cubicBezTo>
                  <a:cubicBezTo>
                    <a:pt x="216" y="150"/>
                    <a:pt x="171" y="127"/>
                    <a:pt x="159" y="117"/>
                  </a:cubicBezTo>
                  <a:cubicBezTo>
                    <a:pt x="144" y="102"/>
                    <a:pt x="66" y="47"/>
                    <a:pt x="66" y="4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43"/>
                    <a:pt x="70" y="158"/>
                    <a:pt x="91" y="166"/>
                  </a:cubicBezTo>
                  <a:cubicBezTo>
                    <a:pt x="105" y="171"/>
                    <a:pt x="151" y="185"/>
                    <a:pt x="193" y="194"/>
                  </a:cubicBezTo>
                  <a:cubicBezTo>
                    <a:pt x="196" y="194"/>
                    <a:pt x="196" y="194"/>
                    <a:pt x="196" y="194"/>
                  </a:cubicBezTo>
                  <a:cubicBezTo>
                    <a:pt x="204" y="196"/>
                    <a:pt x="204" y="196"/>
                    <a:pt x="204" y="196"/>
                  </a:cubicBezTo>
                  <a:cubicBezTo>
                    <a:pt x="212" y="197"/>
                    <a:pt x="221" y="199"/>
                    <a:pt x="228" y="200"/>
                  </a:cubicBezTo>
                  <a:cubicBezTo>
                    <a:pt x="258" y="205"/>
                    <a:pt x="258" y="205"/>
                    <a:pt x="258" y="205"/>
                  </a:cubicBezTo>
                  <a:cubicBezTo>
                    <a:pt x="258" y="205"/>
                    <a:pt x="335" y="210"/>
                    <a:pt x="362" y="211"/>
                  </a:cubicBezTo>
                  <a:cubicBezTo>
                    <a:pt x="364" y="212"/>
                    <a:pt x="366" y="211"/>
                    <a:pt x="369" y="211"/>
                  </a:cubicBezTo>
                  <a:cubicBezTo>
                    <a:pt x="382" y="213"/>
                    <a:pt x="430" y="222"/>
                    <a:pt x="447" y="224"/>
                  </a:cubicBezTo>
                  <a:cubicBezTo>
                    <a:pt x="465" y="226"/>
                    <a:pt x="508" y="239"/>
                    <a:pt x="524" y="241"/>
                  </a:cubicBezTo>
                  <a:cubicBezTo>
                    <a:pt x="539" y="244"/>
                    <a:pt x="576" y="236"/>
                    <a:pt x="576" y="236"/>
                  </a:cubicBezTo>
                  <a:cubicBezTo>
                    <a:pt x="578" y="232"/>
                    <a:pt x="578" y="232"/>
                    <a:pt x="578" y="232"/>
                  </a:cubicBezTo>
                  <a:cubicBezTo>
                    <a:pt x="578" y="232"/>
                    <a:pt x="560" y="237"/>
                    <a:pt x="539" y="238"/>
                  </a:cubicBezTo>
                  <a:cubicBezTo>
                    <a:pt x="518" y="239"/>
                    <a:pt x="477" y="223"/>
                    <a:pt x="455" y="213"/>
                  </a:cubicBezTo>
                  <a:cubicBezTo>
                    <a:pt x="437" y="206"/>
                    <a:pt x="411" y="204"/>
                    <a:pt x="401" y="204"/>
                  </a:cubicBezTo>
                  <a:cubicBezTo>
                    <a:pt x="428" y="196"/>
                    <a:pt x="464" y="184"/>
                    <a:pt x="490" y="176"/>
                  </a:cubicBezTo>
                  <a:cubicBezTo>
                    <a:pt x="499" y="177"/>
                    <a:pt x="543" y="184"/>
                    <a:pt x="551" y="184"/>
                  </a:cubicBezTo>
                  <a:cubicBezTo>
                    <a:pt x="561" y="184"/>
                    <a:pt x="589" y="196"/>
                    <a:pt x="604" y="200"/>
                  </a:cubicBezTo>
                  <a:cubicBezTo>
                    <a:pt x="620" y="203"/>
                    <a:pt x="648" y="213"/>
                    <a:pt x="659" y="214"/>
                  </a:cubicBezTo>
                  <a:cubicBezTo>
                    <a:pt x="671" y="214"/>
                    <a:pt x="702" y="222"/>
                    <a:pt x="711" y="224"/>
                  </a:cubicBezTo>
                  <a:cubicBezTo>
                    <a:pt x="719" y="226"/>
                    <a:pt x="765" y="240"/>
                    <a:pt x="765" y="240"/>
                  </a:cubicBezTo>
                  <a:cubicBezTo>
                    <a:pt x="771" y="239"/>
                    <a:pt x="771" y="239"/>
                    <a:pt x="771" y="239"/>
                  </a:cubicBezTo>
                  <a:cubicBezTo>
                    <a:pt x="762" y="236"/>
                    <a:pt x="689" y="213"/>
                    <a:pt x="670" y="211"/>
                  </a:cubicBezTo>
                  <a:cubicBezTo>
                    <a:pt x="650" y="210"/>
                    <a:pt x="614" y="194"/>
                    <a:pt x="595" y="184"/>
                  </a:cubicBezTo>
                  <a:cubicBezTo>
                    <a:pt x="579" y="176"/>
                    <a:pt x="534" y="169"/>
                    <a:pt x="520" y="167"/>
                  </a:cubicBezTo>
                  <a:cubicBezTo>
                    <a:pt x="521" y="167"/>
                    <a:pt x="523" y="166"/>
                    <a:pt x="524" y="166"/>
                  </a:cubicBezTo>
                  <a:cubicBezTo>
                    <a:pt x="544" y="164"/>
                    <a:pt x="601" y="163"/>
                    <a:pt x="620" y="163"/>
                  </a:cubicBezTo>
                  <a:cubicBezTo>
                    <a:pt x="639" y="163"/>
                    <a:pt x="736" y="205"/>
                    <a:pt x="757" y="208"/>
                  </a:cubicBezTo>
                  <a:cubicBezTo>
                    <a:pt x="777" y="211"/>
                    <a:pt x="841" y="219"/>
                    <a:pt x="841" y="219"/>
                  </a:cubicBezTo>
                  <a:cubicBezTo>
                    <a:pt x="849" y="214"/>
                    <a:pt x="849" y="214"/>
                    <a:pt x="849" y="214"/>
                  </a:cubicBezTo>
                  <a:cubicBezTo>
                    <a:pt x="849" y="214"/>
                    <a:pt x="804" y="205"/>
                    <a:pt x="792" y="202"/>
                  </a:cubicBezTo>
                  <a:cubicBezTo>
                    <a:pt x="779" y="200"/>
                    <a:pt x="665" y="153"/>
                    <a:pt x="658" y="151"/>
                  </a:cubicBezTo>
                  <a:cubicBezTo>
                    <a:pt x="656" y="151"/>
                    <a:pt x="648" y="150"/>
                    <a:pt x="637" y="150"/>
                  </a:cubicBezTo>
                  <a:cubicBezTo>
                    <a:pt x="713" y="140"/>
                    <a:pt x="713" y="140"/>
                    <a:pt x="713" y="140"/>
                  </a:cubicBezTo>
                  <a:cubicBezTo>
                    <a:pt x="713" y="140"/>
                    <a:pt x="797" y="140"/>
                    <a:pt x="802" y="140"/>
                  </a:cubicBezTo>
                  <a:close/>
                </a:path>
              </a:pathLst>
            </a:custGeom>
            <a:solidFill>
              <a:srgbClr val="442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876425" y="2135188"/>
              <a:ext cx="581025" cy="595313"/>
            </a:xfrm>
            <a:custGeom>
              <a:avLst/>
              <a:gdLst>
                <a:gd name="T0" fmla="*/ 96 w 102"/>
                <a:gd name="T1" fmla="*/ 25 h 104"/>
                <a:gd name="T2" fmla="*/ 72 w 102"/>
                <a:gd name="T3" fmla="*/ 14 h 104"/>
                <a:gd name="T4" fmla="*/ 61 w 102"/>
                <a:gd name="T5" fmla="*/ 26 h 104"/>
                <a:gd name="T6" fmla="*/ 61 w 102"/>
                <a:gd name="T7" fmla="*/ 26 h 104"/>
                <a:gd name="T8" fmla="*/ 60 w 102"/>
                <a:gd name="T9" fmla="*/ 15 h 104"/>
                <a:gd name="T10" fmla="*/ 36 w 102"/>
                <a:gd name="T11" fmla="*/ 4 h 104"/>
                <a:gd name="T12" fmla="*/ 24 w 102"/>
                <a:gd name="T13" fmla="*/ 28 h 104"/>
                <a:gd name="T14" fmla="*/ 31 w 102"/>
                <a:gd name="T15" fmla="*/ 37 h 104"/>
                <a:gd name="T16" fmla="*/ 31 w 102"/>
                <a:gd name="T17" fmla="*/ 37 h 104"/>
                <a:gd name="T18" fmla="*/ 15 w 102"/>
                <a:gd name="T19" fmla="*/ 35 h 104"/>
                <a:gd name="T20" fmla="*/ 3 w 102"/>
                <a:gd name="T21" fmla="*/ 59 h 104"/>
                <a:gd name="T22" fmla="*/ 28 w 102"/>
                <a:gd name="T23" fmla="*/ 71 h 104"/>
                <a:gd name="T24" fmla="*/ 32 w 102"/>
                <a:gd name="T25" fmla="*/ 68 h 104"/>
                <a:gd name="T26" fmla="*/ 27 w 102"/>
                <a:gd name="T27" fmla="*/ 89 h 104"/>
                <a:gd name="T28" fmla="*/ 51 w 102"/>
                <a:gd name="T29" fmla="*/ 100 h 104"/>
                <a:gd name="T30" fmla="*/ 63 w 102"/>
                <a:gd name="T31" fmla="*/ 76 h 104"/>
                <a:gd name="T32" fmla="*/ 63 w 102"/>
                <a:gd name="T33" fmla="*/ 76 h 104"/>
                <a:gd name="T34" fmla="*/ 87 w 102"/>
                <a:gd name="T35" fmla="*/ 87 h 104"/>
                <a:gd name="T36" fmla="*/ 98 w 102"/>
                <a:gd name="T37" fmla="*/ 63 h 104"/>
                <a:gd name="T38" fmla="*/ 81 w 102"/>
                <a:gd name="T39" fmla="*/ 50 h 104"/>
                <a:gd name="T40" fmla="*/ 85 w 102"/>
                <a:gd name="T41" fmla="*/ 50 h 104"/>
                <a:gd name="T42" fmla="*/ 96 w 102"/>
                <a:gd name="T43" fmla="*/ 25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2" h="104">
                  <a:moveTo>
                    <a:pt x="96" y="25"/>
                  </a:moveTo>
                  <a:cubicBezTo>
                    <a:pt x="93" y="15"/>
                    <a:pt x="82" y="10"/>
                    <a:pt x="72" y="14"/>
                  </a:cubicBezTo>
                  <a:cubicBezTo>
                    <a:pt x="67" y="16"/>
                    <a:pt x="62" y="20"/>
                    <a:pt x="61" y="26"/>
                  </a:cubicBezTo>
                  <a:cubicBezTo>
                    <a:pt x="61" y="26"/>
                    <a:pt x="61" y="26"/>
                    <a:pt x="61" y="26"/>
                  </a:cubicBezTo>
                  <a:cubicBezTo>
                    <a:pt x="61" y="22"/>
                    <a:pt x="61" y="18"/>
                    <a:pt x="60" y="15"/>
                  </a:cubicBezTo>
                  <a:cubicBezTo>
                    <a:pt x="56" y="5"/>
                    <a:pt x="46" y="0"/>
                    <a:pt x="36" y="4"/>
                  </a:cubicBezTo>
                  <a:cubicBezTo>
                    <a:pt x="26" y="7"/>
                    <a:pt x="21" y="18"/>
                    <a:pt x="24" y="28"/>
                  </a:cubicBezTo>
                  <a:cubicBezTo>
                    <a:pt x="26" y="32"/>
                    <a:pt x="28" y="35"/>
                    <a:pt x="31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27" y="34"/>
                    <a:pt x="20" y="33"/>
                    <a:pt x="15" y="35"/>
                  </a:cubicBezTo>
                  <a:cubicBezTo>
                    <a:pt x="5" y="39"/>
                    <a:pt x="0" y="50"/>
                    <a:pt x="3" y="59"/>
                  </a:cubicBezTo>
                  <a:cubicBezTo>
                    <a:pt x="7" y="69"/>
                    <a:pt x="18" y="74"/>
                    <a:pt x="28" y="71"/>
                  </a:cubicBezTo>
                  <a:cubicBezTo>
                    <a:pt x="29" y="70"/>
                    <a:pt x="31" y="69"/>
                    <a:pt x="32" y="68"/>
                  </a:cubicBezTo>
                  <a:cubicBezTo>
                    <a:pt x="27" y="73"/>
                    <a:pt x="24" y="81"/>
                    <a:pt x="27" y="89"/>
                  </a:cubicBezTo>
                  <a:cubicBezTo>
                    <a:pt x="31" y="99"/>
                    <a:pt x="41" y="104"/>
                    <a:pt x="51" y="100"/>
                  </a:cubicBezTo>
                  <a:cubicBezTo>
                    <a:pt x="61" y="97"/>
                    <a:pt x="66" y="86"/>
                    <a:pt x="63" y="76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6" y="86"/>
                    <a:pt x="77" y="91"/>
                    <a:pt x="87" y="87"/>
                  </a:cubicBezTo>
                  <a:cubicBezTo>
                    <a:pt x="97" y="84"/>
                    <a:pt x="102" y="73"/>
                    <a:pt x="98" y="63"/>
                  </a:cubicBezTo>
                  <a:cubicBezTo>
                    <a:pt x="95" y="56"/>
                    <a:pt x="89" y="51"/>
                    <a:pt x="81" y="50"/>
                  </a:cubicBezTo>
                  <a:cubicBezTo>
                    <a:pt x="83" y="50"/>
                    <a:pt x="84" y="50"/>
                    <a:pt x="85" y="50"/>
                  </a:cubicBezTo>
                  <a:cubicBezTo>
                    <a:pt x="95" y="46"/>
                    <a:pt x="100" y="35"/>
                    <a:pt x="96" y="25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2036763" y="2278063"/>
              <a:ext cx="284163" cy="287338"/>
            </a:xfrm>
            <a:custGeom>
              <a:avLst/>
              <a:gdLst>
                <a:gd name="T0" fmla="*/ 45 w 50"/>
                <a:gd name="T1" fmla="*/ 14 h 50"/>
                <a:gd name="T2" fmla="*/ 43 w 50"/>
                <a:gd name="T3" fmla="*/ 17 h 50"/>
                <a:gd name="T4" fmla="*/ 33 w 50"/>
                <a:gd name="T5" fmla="*/ 21 h 50"/>
                <a:gd name="T6" fmla="*/ 30 w 50"/>
                <a:gd name="T7" fmla="*/ 17 h 50"/>
                <a:gd name="T8" fmla="*/ 34 w 50"/>
                <a:gd name="T9" fmla="*/ 8 h 50"/>
                <a:gd name="T10" fmla="*/ 38 w 50"/>
                <a:gd name="T11" fmla="*/ 6 h 50"/>
                <a:gd name="T12" fmla="*/ 36 w 50"/>
                <a:gd name="T13" fmla="*/ 2 h 50"/>
                <a:gd name="T14" fmla="*/ 32 w 50"/>
                <a:gd name="T15" fmla="*/ 3 h 50"/>
                <a:gd name="T16" fmla="*/ 32 w 50"/>
                <a:gd name="T17" fmla="*/ 7 h 50"/>
                <a:gd name="T18" fmla="*/ 28 w 50"/>
                <a:gd name="T19" fmla="*/ 16 h 50"/>
                <a:gd name="T20" fmla="*/ 23 w 50"/>
                <a:gd name="T21" fmla="*/ 16 h 50"/>
                <a:gd name="T22" fmla="*/ 19 w 50"/>
                <a:gd name="T23" fmla="*/ 6 h 50"/>
                <a:gd name="T24" fmla="*/ 20 w 50"/>
                <a:gd name="T25" fmla="*/ 3 h 50"/>
                <a:gd name="T26" fmla="*/ 16 w 50"/>
                <a:gd name="T27" fmla="*/ 1 h 50"/>
                <a:gd name="T28" fmla="*/ 14 w 50"/>
                <a:gd name="T29" fmla="*/ 5 h 50"/>
                <a:gd name="T30" fmla="*/ 17 w 50"/>
                <a:gd name="T31" fmla="*/ 7 h 50"/>
                <a:gd name="T32" fmla="*/ 21 w 50"/>
                <a:gd name="T33" fmla="*/ 17 h 50"/>
                <a:gd name="T34" fmla="*/ 17 w 50"/>
                <a:gd name="T35" fmla="*/ 20 h 50"/>
                <a:gd name="T36" fmla="*/ 8 w 50"/>
                <a:gd name="T37" fmla="*/ 16 h 50"/>
                <a:gd name="T38" fmla="*/ 6 w 50"/>
                <a:gd name="T39" fmla="*/ 13 h 50"/>
                <a:gd name="T40" fmla="*/ 2 w 50"/>
                <a:gd name="T41" fmla="*/ 14 h 50"/>
                <a:gd name="T42" fmla="*/ 3 w 50"/>
                <a:gd name="T43" fmla="*/ 19 h 50"/>
                <a:gd name="T44" fmla="*/ 7 w 50"/>
                <a:gd name="T45" fmla="*/ 18 h 50"/>
                <a:gd name="T46" fmla="*/ 16 w 50"/>
                <a:gd name="T47" fmla="*/ 22 h 50"/>
                <a:gd name="T48" fmla="*/ 16 w 50"/>
                <a:gd name="T49" fmla="*/ 28 h 50"/>
                <a:gd name="T50" fmla="*/ 6 w 50"/>
                <a:gd name="T51" fmla="*/ 31 h 50"/>
                <a:gd name="T52" fmla="*/ 3 w 50"/>
                <a:gd name="T53" fmla="*/ 30 h 50"/>
                <a:gd name="T54" fmla="*/ 1 w 50"/>
                <a:gd name="T55" fmla="*/ 34 h 50"/>
                <a:gd name="T56" fmla="*/ 5 w 50"/>
                <a:gd name="T57" fmla="*/ 36 h 50"/>
                <a:gd name="T58" fmla="*/ 7 w 50"/>
                <a:gd name="T59" fmla="*/ 33 h 50"/>
                <a:gd name="T60" fmla="*/ 16 w 50"/>
                <a:gd name="T61" fmla="*/ 30 h 50"/>
                <a:gd name="T62" fmla="*/ 20 w 50"/>
                <a:gd name="T63" fmla="*/ 33 h 50"/>
                <a:gd name="T64" fmla="*/ 16 w 50"/>
                <a:gd name="T65" fmla="*/ 43 h 50"/>
                <a:gd name="T66" fmla="*/ 13 w 50"/>
                <a:gd name="T67" fmla="*/ 44 h 50"/>
                <a:gd name="T68" fmla="*/ 14 w 50"/>
                <a:gd name="T69" fmla="*/ 49 h 50"/>
                <a:gd name="T70" fmla="*/ 18 w 50"/>
                <a:gd name="T71" fmla="*/ 47 h 50"/>
                <a:gd name="T72" fmla="*/ 18 w 50"/>
                <a:gd name="T73" fmla="*/ 43 h 50"/>
                <a:gd name="T74" fmla="*/ 22 w 50"/>
                <a:gd name="T75" fmla="*/ 34 h 50"/>
                <a:gd name="T76" fmla="*/ 27 w 50"/>
                <a:gd name="T77" fmla="*/ 35 h 50"/>
                <a:gd name="T78" fmla="*/ 31 w 50"/>
                <a:gd name="T79" fmla="*/ 44 h 50"/>
                <a:gd name="T80" fmla="*/ 30 w 50"/>
                <a:gd name="T81" fmla="*/ 48 h 50"/>
                <a:gd name="T82" fmla="*/ 34 w 50"/>
                <a:gd name="T83" fmla="*/ 49 h 50"/>
                <a:gd name="T84" fmla="*/ 36 w 50"/>
                <a:gd name="T85" fmla="*/ 45 h 50"/>
                <a:gd name="T86" fmla="*/ 33 w 50"/>
                <a:gd name="T87" fmla="*/ 43 h 50"/>
                <a:gd name="T88" fmla="*/ 29 w 50"/>
                <a:gd name="T89" fmla="*/ 34 h 50"/>
                <a:gd name="T90" fmla="*/ 33 w 50"/>
                <a:gd name="T91" fmla="*/ 30 h 50"/>
                <a:gd name="T92" fmla="*/ 43 w 50"/>
                <a:gd name="T93" fmla="*/ 35 h 50"/>
                <a:gd name="T94" fmla="*/ 44 w 50"/>
                <a:gd name="T95" fmla="*/ 38 h 50"/>
                <a:gd name="T96" fmla="*/ 49 w 50"/>
                <a:gd name="T97" fmla="*/ 36 h 50"/>
                <a:gd name="T98" fmla="*/ 47 w 50"/>
                <a:gd name="T99" fmla="*/ 32 h 50"/>
                <a:gd name="T100" fmla="*/ 43 w 50"/>
                <a:gd name="T101" fmla="*/ 33 h 50"/>
                <a:gd name="T102" fmla="*/ 34 w 50"/>
                <a:gd name="T103" fmla="*/ 28 h 50"/>
                <a:gd name="T104" fmla="*/ 34 w 50"/>
                <a:gd name="T105" fmla="*/ 23 h 50"/>
                <a:gd name="T106" fmla="*/ 44 w 50"/>
                <a:gd name="T107" fmla="*/ 19 h 50"/>
                <a:gd name="T108" fmla="*/ 48 w 50"/>
                <a:gd name="T109" fmla="*/ 20 h 50"/>
                <a:gd name="T110" fmla="*/ 49 w 50"/>
                <a:gd name="T111" fmla="*/ 16 h 50"/>
                <a:gd name="T112" fmla="*/ 45 w 50"/>
                <a:gd name="T113" fmla="*/ 14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0" h="50">
                  <a:moveTo>
                    <a:pt x="45" y="14"/>
                  </a:moveTo>
                  <a:cubicBezTo>
                    <a:pt x="44" y="15"/>
                    <a:pt x="43" y="16"/>
                    <a:pt x="43" y="17"/>
                  </a:cubicBezTo>
                  <a:cubicBezTo>
                    <a:pt x="33" y="21"/>
                    <a:pt x="33" y="21"/>
                    <a:pt x="33" y="21"/>
                  </a:cubicBezTo>
                  <a:cubicBezTo>
                    <a:pt x="33" y="19"/>
                    <a:pt x="31" y="18"/>
                    <a:pt x="30" y="17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6" y="8"/>
                    <a:pt x="37" y="7"/>
                    <a:pt x="38" y="6"/>
                  </a:cubicBezTo>
                  <a:cubicBezTo>
                    <a:pt x="38" y="4"/>
                    <a:pt x="38" y="2"/>
                    <a:pt x="36" y="2"/>
                  </a:cubicBezTo>
                  <a:cubicBezTo>
                    <a:pt x="34" y="1"/>
                    <a:pt x="32" y="2"/>
                    <a:pt x="32" y="3"/>
                  </a:cubicBezTo>
                  <a:cubicBezTo>
                    <a:pt x="31" y="4"/>
                    <a:pt x="31" y="6"/>
                    <a:pt x="32" y="7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6" y="16"/>
                    <a:pt x="24" y="16"/>
                    <a:pt x="23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0" y="5"/>
                    <a:pt x="20" y="4"/>
                    <a:pt x="20" y="3"/>
                  </a:cubicBezTo>
                  <a:cubicBezTo>
                    <a:pt x="19" y="1"/>
                    <a:pt x="17" y="0"/>
                    <a:pt x="16" y="1"/>
                  </a:cubicBezTo>
                  <a:cubicBezTo>
                    <a:pt x="14" y="1"/>
                    <a:pt x="13" y="3"/>
                    <a:pt x="14" y="5"/>
                  </a:cubicBezTo>
                  <a:cubicBezTo>
                    <a:pt x="14" y="6"/>
                    <a:pt x="16" y="7"/>
                    <a:pt x="17" y="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19" y="18"/>
                    <a:pt x="18" y="19"/>
                    <a:pt x="17" y="20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5"/>
                    <a:pt x="7" y="13"/>
                    <a:pt x="6" y="13"/>
                  </a:cubicBezTo>
                  <a:cubicBezTo>
                    <a:pt x="4" y="12"/>
                    <a:pt x="2" y="13"/>
                    <a:pt x="2" y="14"/>
                  </a:cubicBezTo>
                  <a:cubicBezTo>
                    <a:pt x="1" y="16"/>
                    <a:pt x="2" y="18"/>
                    <a:pt x="3" y="19"/>
                  </a:cubicBezTo>
                  <a:cubicBezTo>
                    <a:pt x="4" y="19"/>
                    <a:pt x="6" y="19"/>
                    <a:pt x="7" y="18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5" y="24"/>
                    <a:pt x="15" y="26"/>
                    <a:pt x="16" y="28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5" y="30"/>
                    <a:pt x="4" y="30"/>
                    <a:pt x="3" y="30"/>
                  </a:cubicBezTo>
                  <a:cubicBezTo>
                    <a:pt x="1" y="31"/>
                    <a:pt x="0" y="33"/>
                    <a:pt x="1" y="34"/>
                  </a:cubicBezTo>
                  <a:cubicBezTo>
                    <a:pt x="1" y="36"/>
                    <a:pt x="3" y="37"/>
                    <a:pt x="5" y="36"/>
                  </a:cubicBezTo>
                  <a:cubicBezTo>
                    <a:pt x="6" y="36"/>
                    <a:pt x="7" y="34"/>
                    <a:pt x="7" y="33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7" y="31"/>
                    <a:pt x="18" y="33"/>
                    <a:pt x="20" y="33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4" y="43"/>
                    <a:pt x="13" y="43"/>
                    <a:pt x="13" y="44"/>
                  </a:cubicBezTo>
                  <a:cubicBezTo>
                    <a:pt x="12" y="46"/>
                    <a:pt x="13" y="48"/>
                    <a:pt x="14" y="49"/>
                  </a:cubicBezTo>
                  <a:cubicBezTo>
                    <a:pt x="16" y="49"/>
                    <a:pt x="18" y="49"/>
                    <a:pt x="18" y="47"/>
                  </a:cubicBezTo>
                  <a:cubicBezTo>
                    <a:pt x="19" y="46"/>
                    <a:pt x="19" y="44"/>
                    <a:pt x="18" y="43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4" y="35"/>
                    <a:pt x="25" y="35"/>
                    <a:pt x="27" y="35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0" y="45"/>
                    <a:pt x="29" y="46"/>
                    <a:pt x="30" y="48"/>
                  </a:cubicBezTo>
                  <a:cubicBezTo>
                    <a:pt x="30" y="49"/>
                    <a:pt x="32" y="50"/>
                    <a:pt x="34" y="49"/>
                  </a:cubicBezTo>
                  <a:cubicBezTo>
                    <a:pt x="35" y="49"/>
                    <a:pt x="36" y="47"/>
                    <a:pt x="36" y="45"/>
                  </a:cubicBezTo>
                  <a:cubicBezTo>
                    <a:pt x="35" y="44"/>
                    <a:pt x="34" y="43"/>
                    <a:pt x="33" y="43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31" y="33"/>
                    <a:pt x="32" y="32"/>
                    <a:pt x="33" y="30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36"/>
                    <a:pt x="43" y="37"/>
                    <a:pt x="44" y="38"/>
                  </a:cubicBezTo>
                  <a:cubicBezTo>
                    <a:pt x="46" y="38"/>
                    <a:pt x="48" y="38"/>
                    <a:pt x="49" y="36"/>
                  </a:cubicBezTo>
                  <a:cubicBezTo>
                    <a:pt x="49" y="35"/>
                    <a:pt x="49" y="33"/>
                    <a:pt x="47" y="32"/>
                  </a:cubicBezTo>
                  <a:cubicBezTo>
                    <a:pt x="46" y="31"/>
                    <a:pt x="44" y="32"/>
                    <a:pt x="43" y="33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34" y="27"/>
                    <a:pt x="35" y="25"/>
                    <a:pt x="34" y="23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5" y="20"/>
                    <a:pt x="46" y="21"/>
                    <a:pt x="48" y="20"/>
                  </a:cubicBezTo>
                  <a:cubicBezTo>
                    <a:pt x="49" y="20"/>
                    <a:pt x="50" y="18"/>
                    <a:pt x="49" y="16"/>
                  </a:cubicBezTo>
                  <a:cubicBezTo>
                    <a:pt x="49" y="15"/>
                    <a:pt x="47" y="14"/>
                    <a:pt x="45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712788" y="1814513"/>
              <a:ext cx="455613" cy="469900"/>
            </a:xfrm>
            <a:custGeom>
              <a:avLst/>
              <a:gdLst>
                <a:gd name="T0" fmla="*/ 75 w 80"/>
                <a:gd name="T1" fmla="*/ 18 h 82"/>
                <a:gd name="T2" fmla="*/ 55 w 80"/>
                <a:gd name="T3" fmla="*/ 11 h 82"/>
                <a:gd name="T4" fmla="*/ 47 w 80"/>
                <a:gd name="T5" fmla="*/ 20 h 82"/>
                <a:gd name="T6" fmla="*/ 47 w 80"/>
                <a:gd name="T7" fmla="*/ 20 h 82"/>
                <a:gd name="T8" fmla="*/ 46 w 80"/>
                <a:gd name="T9" fmla="*/ 12 h 82"/>
                <a:gd name="T10" fmla="*/ 27 w 80"/>
                <a:gd name="T11" fmla="*/ 4 h 82"/>
                <a:gd name="T12" fmla="*/ 19 w 80"/>
                <a:gd name="T13" fmla="*/ 23 h 82"/>
                <a:gd name="T14" fmla="*/ 24 w 80"/>
                <a:gd name="T15" fmla="*/ 30 h 82"/>
                <a:gd name="T16" fmla="*/ 24 w 80"/>
                <a:gd name="T17" fmla="*/ 30 h 82"/>
                <a:gd name="T18" fmla="*/ 11 w 80"/>
                <a:gd name="T19" fmla="*/ 29 h 82"/>
                <a:gd name="T20" fmla="*/ 3 w 80"/>
                <a:gd name="T21" fmla="*/ 48 h 82"/>
                <a:gd name="T22" fmla="*/ 23 w 80"/>
                <a:gd name="T23" fmla="*/ 56 h 82"/>
                <a:gd name="T24" fmla="*/ 26 w 80"/>
                <a:gd name="T25" fmla="*/ 54 h 82"/>
                <a:gd name="T26" fmla="*/ 23 w 80"/>
                <a:gd name="T27" fmla="*/ 71 h 82"/>
                <a:gd name="T28" fmla="*/ 42 w 80"/>
                <a:gd name="T29" fmla="*/ 79 h 82"/>
                <a:gd name="T30" fmla="*/ 50 w 80"/>
                <a:gd name="T31" fmla="*/ 59 h 82"/>
                <a:gd name="T32" fmla="*/ 50 w 80"/>
                <a:gd name="T33" fmla="*/ 59 h 82"/>
                <a:gd name="T34" fmla="*/ 69 w 80"/>
                <a:gd name="T35" fmla="*/ 67 h 82"/>
                <a:gd name="T36" fmla="*/ 77 w 80"/>
                <a:gd name="T37" fmla="*/ 48 h 82"/>
                <a:gd name="T38" fmla="*/ 64 w 80"/>
                <a:gd name="T39" fmla="*/ 39 h 82"/>
                <a:gd name="T40" fmla="*/ 67 w 80"/>
                <a:gd name="T41" fmla="*/ 38 h 82"/>
                <a:gd name="T42" fmla="*/ 75 w 80"/>
                <a:gd name="T43" fmla="*/ 1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0" h="82">
                  <a:moveTo>
                    <a:pt x="75" y="18"/>
                  </a:moveTo>
                  <a:cubicBezTo>
                    <a:pt x="72" y="11"/>
                    <a:pt x="63" y="7"/>
                    <a:pt x="55" y="11"/>
                  </a:cubicBezTo>
                  <a:cubicBezTo>
                    <a:pt x="51" y="12"/>
                    <a:pt x="48" y="16"/>
                    <a:pt x="47" y="20"/>
                  </a:cubicBezTo>
                  <a:cubicBezTo>
                    <a:pt x="47" y="20"/>
                    <a:pt x="47" y="20"/>
                    <a:pt x="47" y="20"/>
                  </a:cubicBezTo>
                  <a:cubicBezTo>
                    <a:pt x="47" y="17"/>
                    <a:pt x="47" y="14"/>
                    <a:pt x="46" y="12"/>
                  </a:cubicBezTo>
                  <a:cubicBezTo>
                    <a:pt x="43" y="4"/>
                    <a:pt x="34" y="0"/>
                    <a:pt x="27" y="4"/>
                  </a:cubicBezTo>
                  <a:cubicBezTo>
                    <a:pt x="19" y="7"/>
                    <a:pt x="15" y="15"/>
                    <a:pt x="19" y="23"/>
                  </a:cubicBezTo>
                  <a:cubicBezTo>
                    <a:pt x="20" y="26"/>
                    <a:pt x="22" y="28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0" y="28"/>
                    <a:pt x="16" y="27"/>
                    <a:pt x="11" y="29"/>
                  </a:cubicBezTo>
                  <a:cubicBezTo>
                    <a:pt x="4" y="32"/>
                    <a:pt x="0" y="41"/>
                    <a:pt x="3" y="48"/>
                  </a:cubicBezTo>
                  <a:cubicBezTo>
                    <a:pt x="6" y="56"/>
                    <a:pt x="15" y="59"/>
                    <a:pt x="23" y="56"/>
                  </a:cubicBezTo>
                  <a:cubicBezTo>
                    <a:pt x="24" y="56"/>
                    <a:pt x="25" y="55"/>
                    <a:pt x="26" y="54"/>
                  </a:cubicBezTo>
                  <a:cubicBezTo>
                    <a:pt x="22" y="58"/>
                    <a:pt x="20" y="65"/>
                    <a:pt x="23" y="71"/>
                  </a:cubicBezTo>
                  <a:cubicBezTo>
                    <a:pt x="26" y="78"/>
                    <a:pt x="34" y="82"/>
                    <a:pt x="42" y="79"/>
                  </a:cubicBezTo>
                  <a:cubicBezTo>
                    <a:pt x="49" y="75"/>
                    <a:pt x="53" y="67"/>
                    <a:pt x="50" y="59"/>
                  </a:cubicBezTo>
                  <a:cubicBezTo>
                    <a:pt x="50" y="59"/>
                    <a:pt x="50" y="59"/>
                    <a:pt x="50" y="59"/>
                  </a:cubicBezTo>
                  <a:cubicBezTo>
                    <a:pt x="53" y="67"/>
                    <a:pt x="62" y="70"/>
                    <a:pt x="69" y="67"/>
                  </a:cubicBezTo>
                  <a:cubicBezTo>
                    <a:pt x="77" y="64"/>
                    <a:pt x="80" y="55"/>
                    <a:pt x="77" y="48"/>
                  </a:cubicBezTo>
                  <a:cubicBezTo>
                    <a:pt x="75" y="42"/>
                    <a:pt x="70" y="39"/>
                    <a:pt x="64" y="39"/>
                  </a:cubicBezTo>
                  <a:cubicBezTo>
                    <a:pt x="65" y="39"/>
                    <a:pt x="66" y="38"/>
                    <a:pt x="67" y="38"/>
                  </a:cubicBezTo>
                  <a:cubicBezTo>
                    <a:pt x="74" y="35"/>
                    <a:pt x="78" y="26"/>
                    <a:pt x="75" y="18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838200" y="1928813"/>
              <a:ext cx="222250" cy="223838"/>
            </a:xfrm>
            <a:custGeom>
              <a:avLst/>
              <a:gdLst>
                <a:gd name="T0" fmla="*/ 35 w 39"/>
                <a:gd name="T1" fmla="*/ 10 h 39"/>
                <a:gd name="T2" fmla="*/ 34 w 39"/>
                <a:gd name="T3" fmla="*/ 13 h 39"/>
                <a:gd name="T4" fmla="*/ 26 w 39"/>
                <a:gd name="T5" fmla="*/ 16 h 39"/>
                <a:gd name="T6" fmla="*/ 23 w 39"/>
                <a:gd name="T7" fmla="*/ 13 h 39"/>
                <a:gd name="T8" fmla="*/ 26 w 39"/>
                <a:gd name="T9" fmla="*/ 5 h 39"/>
                <a:gd name="T10" fmla="*/ 29 w 39"/>
                <a:gd name="T11" fmla="*/ 4 h 39"/>
                <a:gd name="T12" fmla="*/ 27 w 39"/>
                <a:gd name="T13" fmla="*/ 1 h 39"/>
                <a:gd name="T14" fmla="*/ 24 w 39"/>
                <a:gd name="T15" fmla="*/ 2 h 39"/>
                <a:gd name="T16" fmla="*/ 25 w 39"/>
                <a:gd name="T17" fmla="*/ 5 h 39"/>
                <a:gd name="T18" fmla="*/ 22 w 39"/>
                <a:gd name="T19" fmla="*/ 12 h 39"/>
                <a:gd name="T20" fmla="*/ 17 w 39"/>
                <a:gd name="T21" fmla="*/ 12 h 39"/>
                <a:gd name="T22" fmla="*/ 14 w 39"/>
                <a:gd name="T23" fmla="*/ 5 h 39"/>
                <a:gd name="T24" fmla="*/ 15 w 39"/>
                <a:gd name="T25" fmla="*/ 2 h 39"/>
                <a:gd name="T26" fmla="*/ 12 w 39"/>
                <a:gd name="T27" fmla="*/ 1 h 39"/>
                <a:gd name="T28" fmla="*/ 10 w 39"/>
                <a:gd name="T29" fmla="*/ 4 h 39"/>
                <a:gd name="T30" fmla="*/ 13 w 39"/>
                <a:gd name="T31" fmla="*/ 5 h 39"/>
                <a:gd name="T32" fmla="*/ 16 w 39"/>
                <a:gd name="T33" fmla="*/ 13 h 39"/>
                <a:gd name="T34" fmla="*/ 13 w 39"/>
                <a:gd name="T35" fmla="*/ 16 h 39"/>
                <a:gd name="T36" fmla="*/ 6 w 39"/>
                <a:gd name="T37" fmla="*/ 13 h 39"/>
                <a:gd name="T38" fmla="*/ 4 w 39"/>
                <a:gd name="T39" fmla="*/ 10 h 39"/>
                <a:gd name="T40" fmla="*/ 1 w 39"/>
                <a:gd name="T41" fmla="*/ 12 h 39"/>
                <a:gd name="T42" fmla="*/ 2 w 39"/>
                <a:gd name="T43" fmla="*/ 15 h 39"/>
                <a:gd name="T44" fmla="*/ 5 w 39"/>
                <a:gd name="T45" fmla="*/ 14 h 39"/>
                <a:gd name="T46" fmla="*/ 12 w 39"/>
                <a:gd name="T47" fmla="*/ 18 h 39"/>
                <a:gd name="T48" fmla="*/ 12 w 39"/>
                <a:gd name="T49" fmla="*/ 22 h 39"/>
                <a:gd name="T50" fmla="*/ 5 w 39"/>
                <a:gd name="T51" fmla="*/ 25 h 39"/>
                <a:gd name="T52" fmla="*/ 2 w 39"/>
                <a:gd name="T53" fmla="*/ 24 h 39"/>
                <a:gd name="T54" fmla="*/ 1 w 39"/>
                <a:gd name="T55" fmla="*/ 27 h 39"/>
                <a:gd name="T56" fmla="*/ 4 w 39"/>
                <a:gd name="T57" fmla="*/ 29 h 39"/>
                <a:gd name="T58" fmla="*/ 6 w 39"/>
                <a:gd name="T59" fmla="*/ 26 h 39"/>
                <a:gd name="T60" fmla="*/ 13 w 39"/>
                <a:gd name="T61" fmla="*/ 23 h 39"/>
                <a:gd name="T62" fmla="*/ 16 w 39"/>
                <a:gd name="T63" fmla="*/ 26 h 39"/>
                <a:gd name="T64" fmla="*/ 13 w 39"/>
                <a:gd name="T65" fmla="*/ 33 h 39"/>
                <a:gd name="T66" fmla="*/ 11 w 39"/>
                <a:gd name="T67" fmla="*/ 35 h 39"/>
                <a:gd name="T68" fmla="*/ 12 w 39"/>
                <a:gd name="T69" fmla="*/ 38 h 39"/>
                <a:gd name="T70" fmla="*/ 15 w 39"/>
                <a:gd name="T71" fmla="*/ 37 h 39"/>
                <a:gd name="T72" fmla="*/ 14 w 39"/>
                <a:gd name="T73" fmla="*/ 34 h 39"/>
                <a:gd name="T74" fmla="*/ 17 w 39"/>
                <a:gd name="T75" fmla="*/ 27 h 39"/>
                <a:gd name="T76" fmla="*/ 22 w 39"/>
                <a:gd name="T77" fmla="*/ 27 h 39"/>
                <a:gd name="T78" fmla="*/ 25 w 39"/>
                <a:gd name="T79" fmla="*/ 34 h 39"/>
                <a:gd name="T80" fmla="*/ 24 w 39"/>
                <a:gd name="T81" fmla="*/ 37 h 39"/>
                <a:gd name="T82" fmla="*/ 27 w 39"/>
                <a:gd name="T83" fmla="*/ 38 h 39"/>
                <a:gd name="T84" fmla="*/ 29 w 39"/>
                <a:gd name="T85" fmla="*/ 35 h 39"/>
                <a:gd name="T86" fmla="*/ 26 w 39"/>
                <a:gd name="T87" fmla="*/ 33 h 39"/>
                <a:gd name="T88" fmla="*/ 23 w 39"/>
                <a:gd name="T89" fmla="*/ 26 h 39"/>
                <a:gd name="T90" fmla="*/ 26 w 39"/>
                <a:gd name="T91" fmla="*/ 23 h 39"/>
                <a:gd name="T92" fmla="*/ 34 w 39"/>
                <a:gd name="T93" fmla="*/ 26 h 39"/>
                <a:gd name="T94" fmla="*/ 35 w 39"/>
                <a:gd name="T95" fmla="*/ 29 h 39"/>
                <a:gd name="T96" fmla="*/ 38 w 39"/>
                <a:gd name="T97" fmla="*/ 27 h 39"/>
                <a:gd name="T98" fmla="*/ 37 w 39"/>
                <a:gd name="T99" fmla="*/ 24 h 39"/>
                <a:gd name="T100" fmla="*/ 34 w 39"/>
                <a:gd name="T101" fmla="*/ 25 h 39"/>
                <a:gd name="T102" fmla="*/ 27 w 39"/>
                <a:gd name="T103" fmla="*/ 22 h 39"/>
                <a:gd name="T104" fmla="*/ 27 w 39"/>
                <a:gd name="T105" fmla="*/ 17 h 39"/>
                <a:gd name="T106" fmla="*/ 34 w 39"/>
                <a:gd name="T107" fmla="*/ 14 h 39"/>
                <a:gd name="T108" fmla="*/ 37 w 39"/>
                <a:gd name="T109" fmla="*/ 15 h 39"/>
                <a:gd name="T110" fmla="*/ 38 w 39"/>
                <a:gd name="T111" fmla="*/ 12 h 39"/>
                <a:gd name="T112" fmla="*/ 35 w 39"/>
                <a:gd name="T113" fmla="*/ 1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9" h="39">
                  <a:moveTo>
                    <a:pt x="35" y="10"/>
                  </a:moveTo>
                  <a:cubicBezTo>
                    <a:pt x="34" y="11"/>
                    <a:pt x="34" y="12"/>
                    <a:pt x="34" y="13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5" y="15"/>
                    <a:pt x="24" y="14"/>
                    <a:pt x="23" y="13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7" y="6"/>
                    <a:pt x="28" y="5"/>
                    <a:pt x="29" y="4"/>
                  </a:cubicBezTo>
                  <a:cubicBezTo>
                    <a:pt x="29" y="3"/>
                    <a:pt x="29" y="1"/>
                    <a:pt x="27" y="1"/>
                  </a:cubicBezTo>
                  <a:cubicBezTo>
                    <a:pt x="26" y="0"/>
                    <a:pt x="25" y="1"/>
                    <a:pt x="24" y="2"/>
                  </a:cubicBezTo>
                  <a:cubicBezTo>
                    <a:pt x="24" y="3"/>
                    <a:pt x="24" y="4"/>
                    <a:pt x="25" y="5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0" y="12"/>
                    <a:pt x="19" y="12"/>
                    <a:pt x="17" y="12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5" y="4"/>
                    <a:pt x="15" y="3"/>
                    <a:pt x="15" y="2"/>
                  </a:cubicBezTo>
                  <a:cubicBezTo>
                    <a:pt x="14" y="1"/>
                    <a:pt x="13" y="0"/>
                    <a:pt x="12" y="1"/>
                  </a:cubicBezTo>
                  <a:cubicBezTo>
                    <a:pt x="10" y="1"/>
                    <a:pt x="10" y="3"/>
                    <a:pt x="10" y="4"/>
                  </a:cubicBezTo>
                  <a:cubicBezTo>
                    <a:pt x="11" y="5"/>
                    <a:pt x="12" y="6"/>
                    <a:pt x="13" y="5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5" y="14"/>
                    <a:pt x="14" y="15"/>
                    <a:pt x="13" y="1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3" y="10"/>
                    <a:pt x="1" y="10"/>
                    <a:pt x="1" y="12"/>
                  </a:cubicBezTo>
                  <a:cubicBezTo>
                    <a:pt x="0" y="13"/>
                    <a:pt x="1" y="14"/>
                    <a:pt x="2" y="15"/>
                  </a:cubicBezTo>
                  <a:cubicBezTo>
                    <a:pt x="3" y="15"/>
                    <a:pt x="4" y="15"/>
                    <a:pt x="5" y="14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9"/>
                    <a:pt x="12" y="20"/>
                    <a:pt x="12" y="22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4" y="24"/>
                    <a:pt x="3" y="24"/>
                    <a:pt x="2" y="24"/>
                  </a:cubicBezTo>
                  <a:cubicBezTo>
                    <a:pt x="1" y="24"/>
                    <a:pt x="0" y="26"/>
                    <a:pt x="1" y="27"/>
                  </a:cubicBezTo>
                  <a:cubicBezTo>
                    <a:pt x="2" y="28"/>
                    <a:pt x="3" y="29"/>
                    <a:pt x="4" y="29"/>
                  </a:cubicBezTo>
                  <a:cubicBezTo>
                    <a:pt x="5" y="28"/>
                    <a:pt x="6" y="27"/>
                    <a:pt x="6" y="26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4" y="24"/>
                    <a:pt x="15" y="25"/>
                    <a:pt x="16" y="26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2" y="33"/>
                    <a:pt x="11" y="34"/>
                    <a:pt x="11" y="35"/>
                  </a:cubicBezTo>
                  <a:cubicBezTo>
                    <a:pt x="10" y="36"/>
                    <a:pt x="11" y="38"/>
                    <a:pt x="12" y="38"/>
                  </a:cubicBezTo>
                  <a:cubicBezTo>
                    <a:pt x="13" y="39"/>
                    <a:pt x="15" y="38"/>
                    <a:pt x="15" y="37"/>
                  </a:cubicBezTo>
                  <a:cubicBezTo>
                    <a:pt x="16" y="36"/>
                    <a:pt x="15" y="35"/>
                    <a:pt x="14" y="34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20" y="27"/>
                    <a:pt x="22" y="27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4" y="35"/>
                    <a:pt x="24" y="36"/>
                    <a:pt x="24" y="37"/>
                  </a:cubicBezTo>
                  <a:cubicBezTo>
                    <a:pt x="24" y="38"/>
                    <a:pt x="26" y="39"/>
                    <a:pt x="27" y="38"/>
                  </a:cubicBezTo>
                  <a:cubicBezTo>
                    <a:pt x="28" y="38"/>
                    <a:pt x="29" y="36"/>
                    <a:pt x="29" y="35"/>
                  </a:cubicBezTo>
                  <a:cubicBezTo>
                    <a:pt x="28" y="34"/>
                    <a:pt x="27" y="33"/>
                    <a:pt x="26" y="33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4" y="25"/>
                    <a:pt x="25" y="24"/>
                    <a:pt x="26" y="23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4" y="27"/>
                    <a:pt x="34" y="28"/>
                    <a:pt x="35" y="29"/>
                  </a:cubicBezTo>
                  <a:cubicBezTo>
                    <a:pt x="36" y="29"/>
                    <a:pt x="38" y="28"/>
                    <a:pt x="38" y="27"/>
                  </a:cubicBezTo>
                  <a:cubicBezTo>
                    <a:pt x="39" y="26"/>
                    <a:pt x="38" y="24"/>
                    <a:pt x="37" y="24"/>
                  </a:cubicBezTo>
                  <a:cubicBezTo>
                    <a:pt x="36" y="23"/>
                    <a:pt x="35" y="24"/>
                    <a:pt x="34" y="25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7" y="20"/>
                    <a:pt x="27" y="19"/>
                    <a:pt x="27" y="17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5" y="15"/>
                    <a:pt x="36" y="15"/>
                    <a:pt x="37" y="15"/>
                  </a:cubicBezTo>
                  <a:cubicBezTo>
                    <a:pt x="38" y="14"/>
                    <a:pt x="39" y="13"/>
                    <a:pt x="38" y="12"/>
                  </a:cubicBezTo>
                  <a:cubicBezTo>
                    <a:pt x="38" y="10"/>
                    <a:pt x="36" y="10"/>
                    <a:pt x="35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100138" y="1274763"/>
              <a:ext cx="217488" cy="166688"/>
            </a:xfrm>
            <a:custGeom>
              <a:avLst/>
              <a:gdLst>
                <a:gd name="T0" fmla="*/ 19 w 38"/>
                <a:gd name="T1" fmla="*/ 5 h 29"/>
                <a:gd name="T2" fmla="*/ 7 w 38"/>
                <a:gd name="T3" fmla="*/ 18 h 29"/>
                <a:gd name="T4" fmla="*/ 35 w 38"/>
                <a:gd name="T5" fmla="*/ 23 h 29"/>
                <a:gd name="T6" fmla="*/ 19 w 38"/>
                <a:gd name="T7" fmla="*/ 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29">
                  <a:moveTo>
                    <a:pt x="19" y="5"/>
                  </a:moveTo>
                  <a:cubicBezTo>
                    <a:pt x="19" y="5"/>
                    <a:pt x="0" y="10"/>
                    <a:pt x="7" y="18"/>
                  </a:cubicBezTo>
                  <a:cubicBezTo>
                    <a:pt x="13" y="27"/>
                    <a:pt x="34" y="29"/>
                    <a:pt x="35" y="23"/>
                  </a:cubicBezTo>
                  <a:cubicBezTo>
                    <a:pt x="37" y="17"/>
                    <a:pt x="38" y="0"/>
                    <a:pt x="19" y="5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1973263" y="1819275"/>
              <a:ext cx="217488" cy="166688"/>
            </a:xfrm>
            <a:custGeom>
              <a:avLst/>
              <a:gdLst>
                <a:gd name="T0" fmla="*/ 18 w 38"/>
                <a:gd name="T1" fmla="*/ 5 h 29"/>
                <a:gd name="T2" fmla="*/ 6 w 38"/>
                <a:gd name="T3" fmla="*/ 18 h 29"/>
                <a:gd name="T4" fmla="*/ 35 w 38"/>
                <a:gd name="T5" fmla="*/ 23 h 29"/>
                <a:gd name="T6" fmla="*/ 18 w 38"/>
                <a:gd name="T7" fmla="*/ 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29">
                  <a:moveTo>
                    <a:pt x="18" y="5"/>
                  </a:moveTo>
                  <a:cubicBezTo>
                    <a:pt x="18" y="5"/>
                    <a:pt x="0" y="10"/>
                    <a:pt x="6" y="18"/>
                  </a:cubicBezTo>
                  <a:cubicBezTo>
                    <a:pt x="12" y="27"/>
                    <a:pt x="33" y="29"/>
                    <a:pt x="35" y="23"/>
                  </a:cubicBezTo>
                  <a:cubicBezTo>
                    <a:pt x="36" y="17"/>
                    <a:pt x="38" y="0"/>
                    <a:pt x="18" y="5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4208463" y="1223963"/>
              <a:ext cx="149225" cy="114300"/>
            </a:xfrm>
            <a:custGeom>
              <a:avLst/>
              <a:gdLst>
                <a:gd name="T0" fmla="*/ 12 w 26"/>
                <a:gd name="T1" fmla="*/ 4 h 20"/>
                <a:gd name="T2" fmla="*/ 4 w 26"/>
                <a:gd name="T3" fmla="*/ 13 h 20"/>
                <a:gd name="T4" fmla="*/ 24 w 26"/>
                <a:gd name="T5" fmla="*/ 16 h 20"/>
                <a:gd name="T6" fmla="*/ 12 w 26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0">
                  <a:moveTo>
                    <a:pt x="12" y="4"/>
                  </a:moveTo>
                  <a:cubicBezTo>
                    <a:pt x="12" y="4"/>
                    <a:pt x="0" y="7"/>
                    <a:pt x="4" y="13"/>
                  </a:cubicBezTo>
                  <a:cubicBezTo>
                    <a:pt x="8" y="18"/>
                    <a:pt x="23" y="20"/>
                    <a:pt x="24" y="16"/>
                  </a:cubicBezTo>
                  <a:cubicBezTo>
                    <a:pt x="25" y="12"/>
                    <a:pt x="26" y="0"/>
                    <a:pt x="12" y="4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289050" y="1951038"/>
              <a:ext cx="182563" cy="142875"/>
            </a:xfrm>
            <a:custGeom>
              <a:avLst/>
              <a:gdLst>
                <a:gd name="T0" fmla="*/ 15 w 32"/>
                <a:gd name="T1" fmla="*/ 1 h 25"/>
                <a:gd name="T2" fmla="*/ 2 w 32"/>
                <a:gd name="T3" fmla="*/ 8 h 25"/>
                <a:gd name="T4" fmla="*/ 23 w 32"/>
                <a:gd name="T5" fmla="*/ 20 h 25"/>
                <a:gd name="T6" fmla="*/ 15 w 32"/>
                <a:gd name="T7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25">
                  <a:moveTo>
                    <a:pt x="15" y="1"/>
                  </a:moveTo>
                  <a:cubicBezTo>
                    <a:pt x="15" y="1"/>
                    <a:pt x="0" y="0"/>
                    <a:pt x="2" y="8"/>
                  </a:cubicBezTo>
                  <a:cubicBezTo>
                    <a:pt x="4" y="17"/>
                    <a:pt x="20" y="25"/>
                    <a:pt x="23" y="20"/>
                  </a:cubicBezTo>
                  <a:cubicBezTo>
                    <a:pt x="26" y="16"/>
                    <a:pt x="32" y="4"/>
                    <a:pt x="15" y="1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2492375" y="2547938"/>
              <a:ext cx="182563" cy="142875"/>
            </a:xfrm>
            <a:custGeom>
              <a:avLst/>
              <a:gdLst>
                <a:gd name="T0" fmla="*/ 16 w 32"/>
                <a:gd name="T1" fmla="*/ 2 h 25"/>
                <a:gd name="T2" fmla="*/ 2 w 32"/>
                <a:gd name="T3" fmla="*/ 9 h 25"/>
                <a:gd name="T4" fmla="*/ 23 w 32"/>
                <a:gd name="T5" fmla="*/ 20 h 25"/>
                <a:gd name="T6" fmla="*/ 16 w 32"/>
                <a:gd name="T7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25">
                  <a:moveTo>
                    <a:pt x="16" y="2"/>
                  </a:moveTo>
                  <a:cubicBezTo>
                    <a:pt x="16" y="2"/>
                    <a:pt x="0" y="0"/>
                    <a:pt x="2" y="9"/>
                  </a:cubicBezTo>
                  <a:cubicBezTo>
                    <a:pt x="4" y="17"/>
                    <a:pt x="20" y="25"/>
                    <a:pt x="23" y="20"/>
                  </a:cubicBezTo>
                  <a:cubicBezTo>
                    <a:pt x="26" y="16"/>
                    <a:pt x="32" y="4"/>
                    <a:pt x="16" y="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3240088" y="1641475"/>
              <a:ext cx="136525" cy="98425"/>
            </a:xfrm>
            <a:custGeom>
              <a:avLst/>
              <a:gdLst>
                <a:gd name="T0" fmla="*/ 12 w 24"/>
                <a:gd name="T1" fmla="*/ 0 h 17"/>
                <a:gd name="T2" fmla="*/ 2 w 24"/>
                <a:gd name="T3" fmla="*/ 6 h 17"/>
                <a:gd name="T4" fmla="*/ 19 w 24"/>
                <a:gd name="T5" fmla="*/ 13 h 17"/>
                <a:gd name="T6" fmla="*/ 12 w 24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7">
                  <a:moveTo>
                    <a:pt x="12" y="0"/>
                  </a:moveTo>
                  <a:cubicBezTo>
                    <a:pt x="12" y="0"/>
                    <a:pt x="0" y="0"/>
                    <a:pt x="2" y="6"/>
                  </a:cubicBezTo>
                  <a:cubicBezTo>
                    <a:pt x="4" y="12"/>
                    <a:pt x="17" y="17"/>
                    <a:pt x="19" y="13"/>
                  </a:cubicBezTo>
                  <a:cubicBezTo>
                    <a:pt x="21" y="10"/>
                    <a:pt x="24" y="0"/>
                    <a:pt x="12" y="0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2498725" y="1165225"/>
              <a:ext cx="141288" cy="98425"/>
            </a:xfrm>
            <a:custGeom>
              <a:avLst/>
              <a:gdLst>
                <a:gd name="T0" fmla="*/ 12 w 25"/>
                <a:gd name="T1" fmla="*/ 0 h 17"/>
                <a:gd name="T2" fmla="*/ 2 w 25"/>
                <a:gd name="T3" fmla="*/ 6 h 17"/>
                <a:gd name="T4" fmla="*/ 19 w 25"/>
                <a:gd name="T5" fmla="*/ 13 h 17"/>
                <a:gd name="T6" fmla="*/ 12 w 25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7">
                  <a:moveTo>
                    <a:pt x="12" y="0"/>
                  </a:moveTo>
                  <a:cubicBezTo>
                    <a:pt x="12" y="0"/>
                    <a:pt x="0" y="0"/>
                    <a:pt x="2" y="6"/>
                  </a:cubicBezTo>
                  <a:cubicBezTo>
                    <a:pt x="5" y="12"/>
                    <a:pt x="17" y="17"/>
                    <a:pt x="19" y="13"/>
                  </a:cubicBezTo>
                  <a:cubicBezTo>
                    <a:pt x="21" y="10"/>
                    <a:pt x="25" y="0"/>
                    <a:pt x="12" y="0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946150" y="666750"/>
              <a:ext cx="188913" cy="144463"/>
            </a:xfrm>
            <a:custGeom>
              <a:avLst/>
              <a:gdLst>
                <a:gd name="T0" fmla="*/ 16 w 33"/>
                <a:gd name="T1" fmla="*/ 1 h 25"/>
                <a:gd name="T2" fmla="*/ 3 w 33"/>
                <a:gd name="T3" fmla="*/ 8 h 25"/>
                <a:gd name="T4" fmla="*/ 24 w 33"/>
                <a:gd name="T5" fmla="*/ 20 h 25"/>
                <a:gd name="T6" fmla="*/ 16 w 33"/>
                <a:gd name="T7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5">
                  <a:moveTo>
                    <a:pt x="16" y="1"/>
                  </a:moveTo>
                  <a:cubicBezTo>
                    <a:pt x="16" y="1"/>
                    <a:pt x="0" y="0"/>
                    <a:pt x="3" y="8"/>
                  </a:cubicBezTo>
                  <a:cubicBezTo>
                    <a:pt x="5" y="17"/>
                    <a:pt x="21" y="25"/>
                    <a:pt x="24" y="20"/>
                  </a:cubicBezTo>
                  <a:cubicBezTo>
                    <a:pt x="27" y="16"/>
                    <a:pt x="33" y="4"/>
                    <a:pt x="16" y="1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4505325" y="1608138"/>
              <a:ext cx="182563" cy="142875"/>
            </a:xfrm>
            <a:custGeom>
              <a:avLst/>
              <a:gdLst>
                <a:gd name="T0" fmla="*/ 15 w 32"/>
                <a:gd name="T1" fmla="*/ 2 h 25"/>
                <a:gd name="T2" fmla="*/ 2 w 32"/>
                <a:gd name="T3" fmla="*/ 9 h 25"/>
                <a:gd name="T4" fmla="*/ 23 w 32"/>
                <a:gd name="T5" fmla="*/ 20 h 25"/>
                <a:gd name="T6" fmla="*/ 15 w 32"/>
                <a:gd name="T7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25">
                  <a:moveTo>
                    <a:pt x="15" y="2"/>
                  </a:moveTo>
                  <a:cubicBezTo>
                    <a:pt x="15" y="2"/>
                    <a:pt x="0" y="0"/>
                    <a:pt x="2" y="9"/>
                  </a:cubicBezTo>
                  <a:cubicBezTo>
                    <a:pt x="4" y="17"/>
                    <a:pt x="20" y="25"/>
                    <a:pt x="23" y="20"/>
                  </a:cubicBezTo>
                  <a:cubicBezTo>
                    <a:pt x="26" y="16"/>
                    <a:pt x="32" y="4"/>
                    <a:pt x="15" y="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2270125" y="752475"/>
              <a:ext cx="187325" cy="138113"/>
            </a:xfrm>
            <a:custGeom>
              <a:avLst/>
              <a:gdLst>
                <a:gd name="T0" fmla="*/ 16 w 33"/>
                <a:gd name="T1" fmla="*/ 1 h 24"/>
                <a:gd name="T2" fmla="*/ 3 w 33"/>
                <a:gd name="T3" fmla="*/ 8 h 24"/>
                <a:gd name="T4" fmla="*/ 24 w 33"/>
                <a:gd name="T5" fmla="*/ 20 h 24"/>
                <a:gd name="T6" fmla="*/ 16 w 33"/>
                <a:gd name="T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4">
                  <a:moveTo>
                    <a:pt x="16" y="1"/>
                  </a:moveTo>
                  <a:cubicBezTo>
                    <a:pt x="16" y="1"/>
                    <a:pt x="0" y="0"/>
                    <a:pt x="3" y="8"/>
                  </a:cubicBezTo>
                  <a:cubicBezTo>
                    <a:pt x="5" y="16"/>
                    <a:pt x="21" y="24"/>
                    <a:pt x="24" y="20"/>
                  </a:cubicBezTo>
                  <a:cubicBezTo>
                    <a:pt x="27" y="16"/>
                    <a:pt x="33" y="3"/>
                    <a:pt x="16" y="1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2566988" y="1039813"/>
              <a:ext cx="130175" cy="103188"/>
            </a:xfrm>
            <a:custGeom>
              <a:avLst/>
              <a:gdLst>
                <a:gd name="T0" fmla="*/ 11 w 23"/>
                <a:gd name="T1" fmla="*/ 3 h 18"/>
                <a:gd name="T2" fmla="*/ 3 w 23"/>
                <a:gd name="T3" fmla="*/ 11 h 18"/>
                <a:gd name="T4" fmla="*/ 21 w 23"/>
                <a:gd name="T5" fmla="*/ 14 h 18"/>
                <a:gd name="T6" fmla="*/ 11 w 23"/>
                <a:gd name="T7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8">
                  <a:moveTo>
                    <a:pt x="11" y="3"/>
                  </a:moveTo>
                  <a:cubicBezTo>
                    <a:pt x="11" y="3"/>
                    <a:pt x="0" y="6"/>
                    <a:pt x="3" y="11"/>
                  </a:cubicBezTo>
                  <a:cubicBezTo>
                    <a:pt x="7" y="16"/>
                    <a:pt x="20" y="18"/>
                    <a:pt x="21" y="14"/>
                  </a:cubicBezTo>
                  <a:cubicBezTo>
                    <a:pt x="22" y="10"/>
                    <a:pt x="23" y="0"/>
                    <a:pt x="11" y="3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3370263" y="793750"/>
              <a:ext cx="131763" cy="103188"/>
            </a:xfrm>
            <a:custGeom>
              <a:avLst/>
              <a:gdLst>
                <a:gd name="T0" fmla="*/ 11 w 23"/>
                <a:gd name="T1" fmla="*/ 3 h 18"/>
                <a:gd name="T2" fmla="*/ 3 w 23"/>
                <a:gd name="T3" fmla="*/ 11 h 18"/>
                <a:gd name="T4" fmla="*/ 21 w 23"/>
                <a:gd name="T5" fmla="*/ 14 h 18"/>
                <a:gd name="T6" fmla="*/ 11 w 23"/>
                <a:gd name="T7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8">
                  <a:moveTo>
                    <a:pt x="11" y="3"/>
                  </a:moveTo>
                  <a:cubicBezTo>
                    <a:pt x="11" y="3"/>
                    <a:pt x="0" y="6"/>
                    <a:pt x="3" y="11"/>
                  </a:cubicBezTo>
                  <a:cubicBezTo>
                    <a:pt x="7" y="16"/>
                    <a:pt x="20" y="18"/>
                    <a:pt x="21" y="14"/>
                  </a:cubicBezTo>
                  <a:cubicBezTo>
                    <a:pt x="22" y="10"/>
                    <a:pt x="23" y="0"/>
                    <a:pt x="11" y="3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1135063" y="1836738"/>
              <a:ext cx="131763" cy="103188"/>
            </a:xfrm>
            <a:custGeom>
              <a:avLst/>
              <a:gdLst>
                <a:gd name="T0" fmla="*/ 11 w 23"/>
                <a:gd name="T1" fmla="*/ 3 h 18"/>
                <a:gd name="T2" fmla="*/ 4 w 23"/>
                <a:gd name="T3" fmla="*/ 11 h 18"/>
                <a:gd name="T4" fmla="*/ 21 w 23"/>
                <a:gd name="T5" fmla="*/ 14 h 18"/>
                <a:gd name="T6" fmla="*/ 11 w 23"/>
                <a:gd name="T7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8">
                  <a:moveTo>
                    <a:pt x="11" y="3"/>
                  </a:moveTo>
                  <a:cubicBezTo>
                    <a:pt x="11" y="3"/>
                    <a:pt x="0" y="6"/>
                    <a:pt x="4" y="11"/>
                  </a:cubicBezTo>
                  <a:cubicBezTo>
                    <a:pt x="8" y="16"/>
                    <a:pt x="20" y="18"/>
                    <a:pt x="21" y="14"/>
                  </a:cubicBezTo>
                  <a:cubicBezTo>
                    <a:pt x="22" y="10"/>
                    <a:pt x="23" y="0"/>
                    <a:pt x="11" y="3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2360613" y="2163763"/>
              <a:ext cx="131763" cy="96838"/>
            </a:xfrm>
            <a:custGeom>
              <a:avLst/>
              <a:gdLst>
                <a:gd name="T0" fmla="*/ 11 w 23"/>
                <a:gd name="T1" fmla="*/ 2 h 17"/>
                <a:gd name="T2" fmla="*/ 4 w 23"/>
                <a:gd name="T3" fmla="*/ 11 h 17"/>
                <a:gd name="T4" fmla="*/ 21 w 23"/>
                <a:gd name="T5" fmla="*/ 13 h 17"/>
                <a:gd name="T6" fmla="*/ 11 w 23"/>
                <a:gd name="T7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7">
                  <a:moveTo>
                    <a:pt x="11" y="2"/>
                  </a:moveTo>
                  <a:cubicBezTo>
                    <a:pt x="11" y="2"/>
                    <a:pt x="0" y="5"/>
                    <a:pt x="4" y="11"/>
                  </a:cubicBezTo>
                  <a:cubicBezTo>
                    <a:pt x="8" y="16"/>
                    <a:pt x="20" y="17"/>
                    <a:pt x="21" y="13"/>
                  </a:cubicBezTo>
                  <a:cubicBezTo>
                    <a:pt x="22" y="10"/>
                    <a:pt x="23" y="0"/>
                    <a:pt x="11" y="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1436688" y="1670050"/>
              <a:ext cx="496888" cy="504825"/>
            </a:xfrm>
            <a:custGeom>
              <a:avLst/>
              <a:gdLst>
                <a:gd name="T0" fmla="*/ 81 w 87"/>
                <a:gd name="T1" fmla="*/ 20 h 88"/>
                <a:gd name="T2" fmla="*/ 60 w 87"/>
                <a:gd name="T3" fmla="*/ 11 h 88"/>
                <a:gd name="T4" fmla="*/ 50 w 87"/>
                <a:gd name="T5" fmla="*/ 21 h 88"/>
                <a:gd name="T6" fmla="*/ 50 w 87"/>
                <a:gd name="T7" fmla="*/ 21 h 88"/>
                <a:gd name="T8" fmla="*/ 49 w 87"/>
                <a:gd name="T9" fmla="*/ 12 h 88"/>
                <a:gd name="T10" fmla="*/ 28 w 87"/>
                <a:gd name="T11" fmla="*/ 4 h 88"/>
                <a:gd name="T12" fmla="*/ 20 w 87"/>
                <a:gd name="T13" fmla="*/ 25 h 88"/>
                <a:gd name="T14" fmla="*/ 26 w 87"/>
                <a:gd name="T15" fmla="*/ 32 h 88"/>
                <a:gd name="T16" fmla="*/ 26 w 87"/>
                <a:gd name="T17" fmla="*/ 32 h 88"/>
                <a:gd name="T18" fmla="*/ 12 w 87"/>
                <a:gd name="T19" fmla="*/ 31 h 88"/>
                <a:gd name="T20" fmla="*/ 3 w 87"/>
                <a:gd name="T21" fmla="*/ 52 h 88"/>
                <a:gd name="T22" fmla="*/ 24 w 87"/>
                <a:gd name="T23" fmla="*/ 61 h 88"/>
                <a:gd name="T24" fmla="*/ 28 w 87"/>
                <a:gd name="T25" fmla="*/ 58 h 88"/>
                <a:gd name="T26" fmla="*/ 24 w 87"/>
                <a:gd name="T27" fmla="*/ 76 h 88"/>
                <a:gd name="T28" fmla="*/ 45 w 87"/>
                <a:gd name="T29" fmla="*/ 85 h 88"/>
                <a:gd name="T30" fmla="*/ 54 w 87"/>
                <a:gd name="T31" fmla="*/ 64 h 88"/>
                <a:gd name="T32" fmla="*/ 54 w 87"/>
                <a:gd name="T33" fmla="*/ 64 h 88"/>
                <a:gd name="T34" fmla="*/ 75 w 87"/>
                <a:gd name="T35" fmla="*/ 73 h 88"/>
                <a:gd name="T36" fmla="*/ 83 w 87"/>
                <a:gd name="T37" fmla="*/ 52 h 88"/>
                <a:gd name="T38" fmla="*/ 69 w 87"/>
                <a:gd name="T39" fmla="*/ 42 h 88"/>
                <a:gd name="T40" fmla="*/ 72 w 87"/>
                <a:gd name="T41" fmla="*/ 41 h 88"/>
                <a:gd name="T42" fmla="*/ 81 w 87"/>
                <a:gd name="T43" fmla="*/ 2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7" h="88">
                  <a:moveTo>
                    <a:pt x="81" y="20"/>
                  </a:moveTo>
                  <a:cubicBezTo>
                    <a:pt x="77" y="12"/>
                    <a:pt x="68" y="8"/>
                    <a:pt x="60" y="11"/>
                  </a:cubicBezTo>
                  <a:cubicBezTo>
                    <a:pt x="55" y="13"/>
                    <a:pt x="52" y="17"/>
                    <a:pt x="50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1" y="19"/>
                    <a:pt x="51" y="15"/>
                    <a:pt x="49" y="12"/>
                  </a:cubicBezTo>
                  <a:cubicBezTo>
                    <a:pt x="46" y="4"/>
                    <a:pt x="37" y="0"/>
                    <a:pt x="28" y="4"/>
                  </a:cubicBezTo>
                  <a:cubicBezTo>
                    <a:pt x="20" y="7"/>
                    <a:pt x="16" y="17"/>
                    <a:pt x="20" y="25"/>
                  </a:cubicBezTo>
                  <a:cubicBezTo>
                    <a:pt x="21" y="28"/>
                    <a:pt x="23" y="30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2" y="30"/>
                    <a:pt x="16" y="29"/>
                    <a:pt x="12" y="31"/>
                  </a:cubicBezTo>
                  <a:cubicBezTo>
                    <a:pt x="3" y="35"/>
                    <a:pt x="0" y="44"/>
                    <a:pt x="3" y="52"/>
                  </a:cubicBezTo>
                  <a:cubicBezTo>
                    <a:pt x="6" y="60"/>
                    <a:pt x="16" y="64"/>
                    <a:pt x="24" y="61"/>
                  </a:cubicBezTo>
                  <a:cubicBezTo>
                    <a:pt x="25" y="60"/>
                    <a:pt x="27" y="59"/>
                    <a:pt x="28" y="58"/>
                  </a:cubicBezTo>
                  <a:cubicBezTo>
                    <a:pt x="23" y="63"/>
                    <a:pt x="21" y="70"/>
                    <a:pt x="24" y="76"/>
                  </a:cubicBezTo>
                  <a:cubicBezTo>
                    <a:pt x="27" y="85"/>
                    <a:pt x="37" y="88"/>
                    <a:pt x="45" y="85"/>
                  </a:cubicBezTo>
                  <a:cubicBezTo>
                    <a:pt x="53" y="82"/>
                    <a:pt x="57" y="72"/>
                    <a:pt x="54" y="64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7" y="72"/>
                    <a:pt x="67" y="76"/>
                    <a:pt x="75" y="73"/>
                  </a:cubicBezTo>
                  <a:cubicBezTo>
                    <a:pt x="83" y="69"/>
                    <a:pt x="87" y="60"/>
                    <a:pt x="83" y="52"/>
                  </a:cubicBezTo>
                  <a:cubicBezTo>
                    <a:pt x="81" y="46"/>
                    <a:pt x="75" y="42"/>
                    <a:pt x="69" y="42"/>
                  </a:cubicBezTo>
                  <a:cubicBezTo>
                    <a:pt x="70" y="42"/>
                    <a:pt x="71" y="41"/>
                    <a:pt x="72" y="41"/>
                  </a:cubicBezTo>
                  <a:cubicBezTo>
                    <a:pt x="80" y="37"/>
                    <a:pt x="84" y="28"/>
                    <a:pt x="81" y="20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1574800" y="1797050"/>
              <a:ext cx="238125" cy="239713"/>
            </a:xfrm>
            <a:custGeom>
              <a:avLst/>
              <a:gdLst>
                <a:gd name="T0" fmla="*/ 38 w 42"/>
                <a:gd name="T1" fmla="*/ 11 h 42"/>
                <a:gd name="T2" fmla="*/ 36 w 42"/>
                <a:gd name="T3" fmla="*/ 13 h 42"/>
                <a:gd name="T4" fmla="*/ 28 w 42"/>
                <a:gd name="T5" fmla="*/ 17 h 42"/>
                <a:gd name="T6" fmla="*/ 24 w 42"/>
                <a:gd name="T7" fmla="*/ 14 h 42"/>
                <a:gd name="T8" fmla="*/ 28 w 42"/>
                <a:gd name="T9" fmla="*/ 5 h 42"/>
                <a:gd name="T10" fmla="*/ 31 w 42"/>
                <a:gd name="T11" fmla="*/ 4 h 42"/>
                <a:gd name="T12" fmla="*/ 29 w 42"/>
                <a:gd name="T13" fmla="*/ 0 h 42"/>
                <a:gd name="T14" fmla="*/ 26 w 42"/>
                <a:gd name="T15" fmla="*/ 2 h 42"/>
                <a:gd name="T16" fmla="*/ 26 w 42"/>
                <a:gd name="T17" fmla="*/ 5 h 42"/>
                <a:gd name="T18" fmla="*/ 23 w 42"/>
                <a:gd name="T19" fmla="*/ 13 h 42"/>
                <a:gd name="T20" fmla="*/ 18 w 42"/>
                <a:gd name="T21" fmla="*/ 13 h 42"/>
                <a:gd name="T22" fmla="*/ 15 w 42"/>
                <a:gd name="T23" fmla="*/ 5 h 42"/>
                <a:gd name="T24" fmla="*/ 16 w 42"/>
                <a:gd name="T25" fmla="*/ 2 h 42"/>
                <a:gd name="T26" fmla="*/ 12 w 42"/>
                <a:gd name="T27" fmla="*/ 0 h 42"/>
                <a:gd name="T28" fmla="*/ 11 w 42"/>
                <a:gd name="T29" fmla="*/ 4 h 42"/>
                <a:gd name="T30" fmla="*/ 13 w 42"/>
                <a:gd name="T31" fmla="*/ 5 h 42"/>
                <a:gd name="T32" fmla="*/ 17 w 42"/>
                <a:gd name="T33" fmla="*/ 14 h 42"/>
                <a:gd name="T34" fmla="*/ 13 w 42"/>
                <a:gd name="T35" fmla="*/ 17 h 42"/>
                <a:gd name="T36" fmla="*/ 6 w 42"/>
                <a:gd name="T37" fmla="*/ 14 h 42"/>
                <a:gd name="T38" fmla="*/ 4 w 42"/>
                <a:gd name="T39" fmla="*/ 11 h 42"/>
                <a:gd name="T40" fmla="*/ 0 w 42"/>
                <a:gd name="T41" fmla="*/ 12 h 42"/>
                <a:gd name="T42" fmla="*/ 2 w 42"/>
                <a:gd name="T43" fmla="*/ 16 h 42"/>
                <a:gd name="T44" fmla="*/ 5 w 42"/>
                <a:gd name="T45" fmla="*/ 15 h 42"/>
                <a:gd name="T46" fmla="*/ 13 w 42"/>
                <a:gd name="T47" fmla="*/ 19 h 42"/>
                <a:gd name="T48" fmla="*/ 13 w 42"/>
                <a:gd name="T49" fmla="*/ 23 h 42"/>
                <a:gd name="T50" fmla="*/ 5 w 42"/>
                <a:gd name="T51" fmla="*/ 26 h 42"/>
                <a:gd name="T52" fmla="*/ 2 w 42"/>
                <a:gd name="T53" fmla="*/ 26 h 42"/>
                <a:gd name="T54" fmla="*/ 0 w 42"/>
                <a:gd name="T55" fmla="*/ 29 h 42"/>
                <a:gd name="T56" fmla="*/ 4 w 42"/>
                <a:gd name="T57" fmla="*/ 31 h 42"/>
                <a:gd name="T58" fmla="*/ 6 w 42"/>
                <a:gd name="T59" fmla="*/ 28 h 42"/>
                <a:gd name="T60" fmla="*/ 14 w 42"/>
                <a:gd name="T61" fmla="*/ 25 h 42"/>
                <a:gd name="T62" fmla="*/ 17 w 42"/>
                <a:gd name="T63" fmla="*/ 28 h 42"/>
                <a:gd name="T64" fmla="*/ 13 w 42"/>
                <a:gd name="T65" fmla="*/ 36 h 42"/>
                <a:gd name="T66" fmla="*/ 11 w 42"/>
                <a:gd name="T67" fmla="*/ 37 h 42"/>
                <a:gd name="T68" fmla="*/ 12 w 42"/>
                <a:gd name="T69" fmla="*/ 41 h 42"/>
                <a:gd name="T70" fmla="*/ 16 w 42"/>
                <a:gd name="T71" fmla="*/ 39 h 42"/>
                <a:gd name="T72" fmla="*/ 15 w 42"/>
                <a:gd name="T73" fmla="*/ 36 h 42"/>
                <a:gd name="T74" fmla="*/ 18 w 42"/>
                <a:gd name="T75" fmla="*/ 29 h 42"/>
                <a:gd name="T76" fmla="*/ 23 w 42"/>
                <a:gd name="T77" fmla="*/ 28 h 42"/>
                <a:gd name="T78" fmla="*/ 26 w 42"/>
                <a:gd name="T79" fmla="*/ 36 h 42"/>
                <a:gd name="T80" fmla="*/ 25 w 42"/>
                <a:gd name="T81" fmla="*/ 39 h 42"/>
                <a:gd name="T82" fmla="*/ 29 w 42"/>
                <a:gd name="T83" fmla="*/ 41 h 42"/>
                <a:gd name="T84" fmla="*/ 30 w 42"/>
                <a:gd name="T85" fmla="*/ 37 h 42"/>
                <a:gd name="T86" fmla="*/ 28 w 42"/>
                <a:gd name="T87" fmla="*/ 36 h 42"/>
                <a:gd name="T88" fmla="*/ 25 w 42"/>
                <a:gd name="T89" fmla="*/ 28 h 42"/>
                <a:gd name="T90" fmla="*/ 28 w 42"/>
                <a:gd name="T91" fmla="*/ 25 h 42"/>
                <a:gd name="T92" fmla="*/ 36 w 42"/>
                <a:gd name="T93" fmla="*/ 28 h 42"/>
                <a:gd name="T94" fmla="*/ 38 w 42"/>
                <a:gd name="T95" fmla="*/ 30 h 42"/>
                <a:gd name="T96" fmla="*/ 41 w 42"/>
                <a:gd name="T97" fmla="*/ 29 h 42"/>
                <a:gd name="T98" fmla="*/ 40 w 42"/>
                <a:gd name="T99" fmla="*/ 25 h 42"/>
                <a:gd name="T100" fmla="*/ 37 w 42"/>
                <a:gd name="T101" fmla="*/ 26 h 42"/>
                <a:gd name="T102" fmla="*/ 28 w 42"/>
                <a:gd name="T103" fmla="*/ 23 h 42"/>
                <a:gd name="T104" fmla="*/ 28 w 42"/>
                <a:gd name="T105" fmla="*/ 18 h 42"/>
                <a:gd name="T106" fmla="*/ 37 w 42"/>
                <a:gd name="T107" fmla="*/ 15 h 42"/>
                <a:gd name="T108" fmla="*/ 40 w 42"/>
                <a:gd name="T109" fmla="*/ 16 h 42"/>
                <a:gd name="T110" fmla="*/ 41 w 42"/>
                <a:gd name="T111" fmla="*/ 12 h 42"/>
                <a:gd name="T112" fmla="*/ 38 w 42"/>
                <a:gd name="T113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2" h="42">
                  <a:moveTo>
                    <a:pt x="38" y="11"/>
                  </a:moveTo>
                  <a:cubicBezTo>
                    <a:pt x="36" y="11"/>
                    <a:pt x="36" y="12"/>
                    <a:pt x="36" y="13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5"/>
                    <a:pt x="26" y="14"/>
                    <a:pt x="24" y="14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9" y="6"/>
                    <a:pt x="30" y="5"/>
                    <a:pt x="31" y="4"/>
                  </a:cubicBezTo>
                  <a:cubicBezTo>
                    <a:pt x="31" y="2"/>
                    <a:pt x="31" y="1"/>
                    <a:pt x="29" y="0"/>
                  </a:cubicBezTo>
                  <a:cubicBezTo>
                    <a:pt x="28" y="0"/>
                    <a:pt x="26" y="0"/>
                    <a:pt x="26" y="2"/>
                  </a:cubicBezTo>
                  <a:cubicBezTo>
                    <a:pt x="25" y="3"/>
                    <a:pt x="25" y="4"/>
                    <a:pt x="26" y="5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1" y="13"/>
                    <a:pt x="20" y="13"/>
                    <a:pt x="18" y="13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6" y="4"/>
                    <a:pt x="16" y="3"/>
                    <a:pt x="16" y="2"/>
                  </a:cubicBezTo>
                  <a:cubicBezTo>
                    <a:pt x="15" y="0"/>
                    <a:pt x="13" y="0"/>
                    <a:pt x="12" y="0"/>
                  </a:cubicBezTo>
                  <a:cubicBezTo>
                    <a:pt x="11" y="1"/>
                    <a:pt x="10" y="2"/>
                    <a:pt x="11" y="4"/>
                  </a:cubicBezTo>
                  <a:cubicBezTo>
                    <a:pt x="11" y="5"/>
                    <a:pt x="12" y="5"/>
                    <a:pt x="13" y="5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5" y="14"/>
                    <a:pt x="14" y="16"/>
                    <a:pt x="13" y="17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2"/>
                    <a:pt x="5" y="11"/>
                    <a:pt x="4" y="11"/>
                  </a:cubicBezTo>
                  <a:cubicBezTo>
                    <a:pt x="3" y="10"/>
                    <a:pt x="1" y="11"/>
                    <a:pt x="0" y="12"/>
                  </a:cubicBezTo>
                  <a:cubicBezTo>
                    <a:pt x="0" y="14"/>
                    <a:pt x="1" y="15"/>
                    <a:pt x="2" y="16"/>
                  </a:cubicBezTo>
                  <a:cubicBezTo>
                    <a:pt x="3" y="16"/>
                    <a:pt x="4" y="16"/>
                    <a:pt x="5" y="15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2" y="20"/>
                    <a:pt x="12" y="21"/>
                    <a:pt x="13" y="23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4" y="25"/>
                    <a:pt x="3" y="25"/>
                    <a:pt x="2" y="26"/>
                  </a:cubicBezTo>
                  <a:cubicBezTo>
                    <a:pt x="1" y="26"/>
                    <a:pt x="0" y="28"/>
                    <a:pt x="0" y="29"/>
                  </a:cubicBezTo>
                  <a:cubicBezTo>
                    <a:pt x="1" y="30"/>
                    <a:pt x="3" y="31"/>
                    <a:pt x="4" y="31"/>
                  </a:cubicBezTo>
                  <a:cubicBezTo>
                    <a:pt x="5" y="30"/>
                    <a:pt x="6" y="29"/>
                    <a:pt x="6" y="2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6"/>
                    <a:pt x="15" y="27"/>
                    <a:pt x="17" y="28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2" y="36"/>
                    <a:pt x="11" y="36"/>
                    <a:pt x="11" y="37"/>
                  </a:cubicBezTo>
                  <a:cubicBezTo>
                    <a:pt x="10" y="39"/>
                    <a:pt x="11" y="40"/>
                    <a:pt x="12" y="41"/>
                  </a:cubicBezTo>
                  <a:cubicBezTo>
                    <a:pt x="14" y="42"/>
                    <a:pt x="15" y="41"/>
                    <a:pt x="16" y="39"/>
                  </a:cubicBezTo>
                  <a:cubicBezTo>
                    <a:pt x="16" y="38"/>
                    <a:pt x="16" y="37"/>
                    <a:pt x="15" y="36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20" y="29"/>
                    <a:pt x="21" y="29"/>
                    <a:pt x="23" y="28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7"/>
                    <a:pt x="25" y="38"/>
                    <a:pt x="25" y="39"/>
                  </a:cubicBezTo>
                  <a:cubicBezTo>
                    <a:pt x="26" y="41"/>
                    <a:pt x="28" y="41"/>
                    <a:pt x="29" y="41"/>
                  </a:cubicBezTo>
                  <a:cubicBezTo>
                    <a:pt x="30" y="40"/>
                    <a:pt x="31" y="39"/>
                    <a:pt x="30" y="37"/>
                  </a:cubicBezTo>
                  <a:cubicBezTo>
                    <a:pt x="30" y="36"/>
                    <a:pt x="29" y="36"/>
                    <a:pt x="28" y="36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6" y="27"/>
                    <a:pt x="27" y="26"/>
                    <a:pt x="28" y="25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6" y="29"/>
                    <a:pt x="37" y="30"/>
                    <a:pt x="38" y="30"/>
                  </a:cubicBezTo>
                  <a:cubicBezTo>
                    <a:pt x="39" y="31"/>
                    <a:pt x="41" y="30"/>
                    <a:pt x="41" y="29"/>
                  </a:cubicBezTo>
                  <a:cubicBezTo>
                    <a:pt x="42" y="28"/>
                    <a:pt x="41" y="26"/>
                    <a:pt x="40" y="25"/>
                  </a:cubicBezTo>
                  <a:cubicBezTo>
                    <a:pt x="38" y="25"/>
                    <a:pt x="37" y="25"/>
                    <a:pt x="37" y="26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2"/>
                    <a:pt x="29" y="20"/>
                    <a:pt x="28" y="18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7" y="16"/>
                    <a:pt x="39" y="16"/>
                    <a:pt x="40" y="16"/>
                  </a:cubicBezTo>
                  <a:cubicBezTo>
                    <a:pt x="41" y="15"/>
                    <a:pt x="42" y="14"/>
                    <a:pt x="41" y="12"/>
                  </a:cubicBezTo>
                  <a:cubicBezTo>
                    <a:pt x="41" y="11"/>
                    <a:pt x="39" y="10"/>
                    <a:pt x="3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1876425" y="804863"/>
              <a:ext cx="604838" cy="590550"/>
            </a:xfrm>
            <a:custGeom>
              <a:avLst/>
              <a:gdLst>
                <a:gd name="T0" fmla="*/ 106 w 106"/>
                <a:gd name="T1" fmla="*/ 44 h 103"/>
                <a:gd name="T2" fmla="*/ 86 w 106"/>
                <a:gd name="T3" fmla="*/ 24 h 103"/>
                <a:gd name="T4" fmla="*/ 70 w 106"/>
                <a:gd name="T5" fmla="*/ 32 h 103"/>
                <a:gd name="T6" fmla="*/ 70 w 106"/>
                <a:gd name="T7" fmla="*/ 32 h 103"/>
                <a:gd name="T8" fmla="*/ 73 w 106"/>
                <a:gd name="T9" fmla="*/ 21 h 103"/>
                <a:gd name="T10" fmla="*/ 53 w 106"/>
                <a:gd name="T11" fmla="*/ 0 h 103"/>
                <a:gd name="T12" fmla="*/ 32 w 106"/>
                <a:gd name="T13" fmla="*/ 21 h 103"/>
                <a:gd name="T14" fmla="*/ 36 w 106"/>
                <a:gd name="T15" fmla="*/ 32 h 103"/>
                <a:gd name="T16" fmla="*/ 36 w 106"/>
                <a:gd name="T17" fmla="*/ 32 h 103"/>
                <a:gd name="T18" fmla="*/ 20 w 106"/>
                <a:gd name="T19" fmla="*/ 24 h 103"/>
                <a:gd name="T20" fmla="*/ 0 w 106"/>
                <a:gd name="T21" fmla="*/ 44 h 103"/>
                <a:gd name="T22" fmla="*/ 20 w 106"/>
                <a:gd name="T23" fmla="*/ 65 h 103"/>
                <a:gd name="T24" fmla="*/ 26 w 106"/>
                <a:gd name="T25" fmla="*/ 64 h 103"/>
                <a:gd name="T26" fmla="*/ 12 w 106"/>
                <a:gd name="T27" fmla="*/ 83 h 103"/>
                <a:gd name="T28" fmla="*/ 33 w 106"/>
                <a:gd name="T29" fmla="*/ 103 h 103"/>
                <a:gd name="T30" fmla="*/ 53 w 106"/>
                <a:gd name="T31" fmla="*/ 83 h 103"/>
                <a:gd name="T32" fmla="*/ 53 w 106"/>
                <a:gd name="T33" fmla="*/ 83 h 103"/>
                <a:gd name="T34" fmla="*/ 73 w 106"/>
                <a:gd name="T35" fmla="*/ 103 h 103"/>
                <a:gd name="T36" fmla="*/ 94 w 106"/>
                <a:gd name="T37" fmla="*/ 83 h 103"/>
                <a:gd name="T38" fmla="*/ 82 w 106"/>
                <a:gd name="T39" fmla="*/ 64 h 103"/>
                <a:gd name="T40" fmla="*/ 86 w 106"/>
                <a:gd name="T41" fmla="*/ 65 h 103"/>
                <a:gd name="T42" fmla="*/ 106 w 106"/>
                <a:gd name="T43" fmla="*/ 44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6" h="103">
                  <a:moveTo>
                    <a:pt x="106" y="44"/>
                  </a:moveTo>
                  <a:cubicBezTo>
                    <a:pt x="106" y="33"/>
                    <a:pt x="97" y="24"/>
                    <a:pt x="86" y="24"/>
                  </a:cubicBezTo>
                  <a:cubicBezTo>
                    <a:pt x="79" y="24"/>
                    <a:pt x="74" y="27"/>
                    <a:pt x="70" y="32"/>
                  </a:cubicBezTo>
                  <a:cubicBezTo>
                    <a:pt x="70" y="32"/>
                    <a:pt x="70" y="32"/>
                    <a:pt x="70" y="32"/>
                  </a:cubicBezTo>
                  <a:cubicBezTo>
                    <a:pt x="72" y="28"/>
                    <a:pt x="73" y="25"/>
                    <a:pt x="73" y="21"/>
                  </a:cubicBezTo>
                  <a:cubicBezTo>
                    <a:pt x="73" y="9"/>
                    <a:pt x="64" y="0"/>
                    <a:pt x="53" y="0"/>
                  </a:cubicBezTo>
                  <a:cubicBezTo>
                    <a:pt x="42" y="0"/>
                    <a:pt x="32" y="9"/>
                    <a:pt x="32" y="21"/>
                  </a:cubicBezTo>
                  <a:cubicBezTo>
                    <a:pt x="32" y="25"/>
                    <a:pt x="34" y="29"/>
                    <a:pt x="36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2" y="27"/>
                    <a:pt x="27" y="24"/>
                    <a:pt x="20" y="24"/>
                  </a:cubicBezTo>
                  <a:cubicBezTo>
                    <a:pt x="9" y="24"/>
                    <a:pt x="0" y="33"/>
                    <a:pt x="0" y="44"/>
                  </a:cubicBezTo>
                  <a:cubicBezTo>
                    <a:pt x="0" y="56"/>
                    <a:pt x="9" y="65"/>
                    <a:pt x="20" y="65"/>
                  </a:cubicBezTo>
                  <a:cubicBezTo>
                    <a:pt x="22" y="65"/>
                    <a:pt x="24" y="64"/>
                    <a:pt x="26" y="64"/>
                  </a:cubicBezTo>
                  <a:cubicBezTo>
                    <a:pt x="18" y="67"/>
                    <a:pt x="12" y="74"/>
                    <a:pt x="12" y="83"/>
                  </a:cubicBezTo>
                  <a:cubicBezTo>
                    <a:pt x="12" y="94"/>
                    <a:pt x="22" y="103"/>
                    <a:pt x="33" y="103"/>
                  </a:cubicBezTo>
                  <a:cubicBezTo>
                    <a:pt x="44" y="103"/>
                    <a:pt x="53" y="94"/>
                    <a:pt x="53" y="83"/>
                  </a:cubicBezTo>
                  <a:cubicBezTo>
                    <a:pt x="53" y="83"/>
                    <a:pt x="53" y="83"/>
                    <a:pt x="53" y="83"/>
                  </a:cubicBezTo>
                  <a:cubicBezTo>
                    <a:pt x="53" y="94"/>
                    <a:pt x="62" y="103"/>
                    <a:pt x="73" y="103"/>
                  </a:cubicBezTo>
                  <a:cubicBezTo>
                    <a:pt x="85" y="103"/>
                    <a:pt x="94" y="94"/>
                    <a:pt x="94" y="83"/>
                  </a:cubicBezTo>
                  <a:cubicBezTo>
                    <a:pt x="94" y="75"/>
                    <a:pt x="89" y="67"/>
                    <a:pt x="82" y="64"/>
                  </a:cubicBezTo>
                  <a:cubicBezTo>
                    <a:pt x="83" y="65"/>
                    <a:pt x="84" y="65"/>
                    <a:pt x="86" y="65"/>
                  </a:cubicBezTo>
                  <a:cubicBezTo>
                    <a:pt x="97" y="65"/>
                    <a:pt x="106" y="56"/>
                    <a:pt x="106" y="44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2019300" y="954088"/>
              <a:ext cx="319088" cy="314325"/>
            </a:xfrm>
            <a:custGeom>
              <a:avLst/>
              <a:gdLst>
                <a:gd name="T0" fmla="*/ 52 w 56"/>
                <a:gd name="T1" fmla="*/ 24 h 55"/>
                <a:gd name="T2" fmla="*/ 49 w 56"/>
                <a:gd name="T3" fmla="*/ 26 h 55"/>
                <a:gd name="T4" fmla="*/ 38 w 56"/>
                <a:gd name="T5" fmla="*/ 26 h 55"/>
                <a:gd name="T6" fmla="*/ 36 w 56"/>
                <a:gd name="T7" fmla="*/ 21 h 55"/>
                <a:gd name="T8" fmla="*/ 44 w 56"/>
                <a:gd name="T9" fmla="*/ 13 h 55"/>
                <a:gd name="T10" fmla="*/ 48 w 56"/>
                <a:gd name="T11" fmla="*/ 13 h 55"/>
                <a:gd name="T12" fmla="*/ 48 w 56"/>
                <a:gd name="T13" fmla="*/ 8 h 55"/>
                <a:gd name="T14" fmla="*/ 43 w 56"/>
                <a:gd name="T15" fmla="*/ 8 h 55"/>
                <a:gd name="T16" fmla="*/ 42 w 56"/>
                <a:gd name="T17" fmla="*/ 12 h 55"/>
                <a:gd name="T18" fmla="*/ 34 w 56"/>
                <a:gd name="T19" fmla="*/ 20 h 55"/>
                <a:gd name="T20" fmla="*/ 29 w 56"/>
                <a:gd name="T21" fmla="*/ 17 h 55"/>
                <a:gd name="T22" fmla="*/ 29 w 56"/>
                <a:gd name="T23" fmla="*/ 6 h 55"/>
                <a:gd name="T24" fmla="*/ 31 w 56"/>
                <a:gd name="T25" fmla="*/ 3 h 55"/>
                <a:gd name="T26" fmla="*/ 28 w 56"/>
                <a:gd name="T27" fmla="*/ 0 h 55"/>
                <a:gd name="T28" fmla="*/ 24 w 56"/>
                <a:gd name="T29" fmla="*/ 3 h 55"/>
                <a:gd name="T30" fmla="*/ 27 w 56"/>
                <a:gd name="T31" fmla="*/ 6 h 55"/>
                <a:gd name="T32" fmla="*/ 27 w 56"/>
                <a:gd name="T33" fmla="*/ 17 h 55"/>
                <a:gd name="T34" fmla="*/ 21 w 56"/>
                <a:gd name="T35" fmla="*/ 20 h 55"/>
                <a:gd name="T36" fmla="*/ 14 w 56"/>
                <a:gd name="T37" fmla="*/ 12 h 55"/>
                <a:gd name="T38" fmla="*/ 13 w 56"/>
                <a:gd name="T39" fmla="*/ 8 h 55"/>
                <a:gd name="T40" fmla="*/ 8 w 56"/>
                <a:gd name="T41" fmla="*/ 8 h 55"/>
                <a:gd name="T42" fmla="*/ 8 w 56"/>
                <a:gd name="T43" fmla="*/ 13 h 55"/>
                <a:gd name="T44" fmla="*/ 12 w 56"/>
                <a:gd name="T45" fmla="*/ 14 h 55"/>
                <a:gd name="T46" fmla="*/ 20 w 56"/>
                <a:gd name="T47" fmla="*/ 21 h 55"/>
                <a:gd name="T48" fmla="*/ 18 w 56"/>
                <a:gd name="T49" fmla="*/ 26 h 55"/>
                <a:gd name="T50" fmla="*/ 7 w 56"/>
                <a:gd name="T51" fmla="*/ 26 h 55"/>
                <a:gd name="T52" fmla="*/ 4 w 56"/>
                <a:gd name="T53" fmla="*/ 24 h 55"/>
                <a:gd name="T54" fmla="*/ 0 w 56"/>
                <a:gd name="T55" fmla="*/ 28 h 55"/>
                <a:gd name="T56" fmla="*/ 4 w 56"/>
                <a:gd name="T57" fmla="*/ 31 h 55"/>
                <a:gd name="T58" fmla="*/ 7 w 56"/>
                <a:gd name="T59" fmla="*/ 29 h 55"/>
                <a:gd name="T60" fmla="*/ 18 w 56"/>
                <a:gd name="T61" fmla="*/ 29 h 55"/>
                <a:gd name="T62" fmla="*/ 20 w 56"/>
                <a:gd name="T63" fmla="*/ 34 h 55"/>
                <a:gd name="T64" fmla="*/ 12 w 56"/>
                <a:gd name="T65" fmla="*/ 42 h 55"/>
                <a:gd name="T66" fmla="*/ 8 w 56"/>
                <a:gd name="T67" fmla="*/ 42 h 55"/>
                <a:gd name="T68" fmla="*/ 8 w 56"/>
                <a:gd name="T69" fmla="*/ 47 h 55"/>
                <a:gd name="T70" fmla="*/ 13 w 56"/>
                <a:gd name="T71" fmla="*/ 47 h 55"/>
                <a:gd name="T72" fmla="*/ 14 w 56"/>
                <a:gd name="T73" fmla="*/ 43 h 55"/>
                <a:gd name="T74" fmla="*/ 21 w 56"/>
                <a:gd name="T75" fmla="*/ 36 h 55"/>
                <a:gd name="T76" fmla="*/ 27 w 56"/>
                <a:gd name="T77" fmla="*/ 38 h 55"/>
                <a:gd name="T78" fmla="*/ 27 w 56"/>
                <a:gd name="T79" fmla="*/ 48 h 55"/>
                <a:gd name="T80" fmla="*/ 24 w 56"/>
                <a:gd name="T81" fmla="*/ 52 h 55"/>
                <a:gd name="T82" fmla="*/ 28 w 56"/>
                <a:gd name="T83" fmla="*/ 55 h 55"/>
                <a:gd name="T84" fmla="*/ 31 w 56"/>
                <a:gd name="T85" fmla="*/ 52 h 55"/>
                <a:gd name="T86" fmla="*/ 29 w 56"/>
                <a:gd name="T87" fmla="*/ 48 h 55"/>
                <a:gd name="T88" fmla="*/ 29 w 56"/>
                <a:gd name="T89" fmla="*/ 38 h 55"/>
                <a:gd name="T90" fmla="*/ 34 w 56"/>
                <a:gd name="T91" fmla="*/ 36 h 55"/>
                <a:gd name="T92" fmla="*/ 42 w 56"/>
                <a:gd name="T93" fmla="*/ 44 h 55"/>
                <a:gd name="T94" fmla="*/ 43 w 56"/>
                <a:gd name="T95" fmla="*/ 47 h 55"/>
                <a:gd name="T96" fmla="*/ 48 w 56"/>
                <a:gd name="T97" fmla="*/ 47 h 55"/>
                <a:gd name="T98" fmla="*/ 48 w 56"/>
                <a:gd name="T99" fmla="*/ 42 h 55"/>
                <a:gd name="T100" fmla="*/ 44 w 56"/>
                <a:gd name="T101" fmla="*/ 42 h 55"/>
                <a:gd name="T102" fmla="*/ 36 w 56"/>
                <a:gd name="T103" fmla="*/ 34 h 55"/>
                <a:gd name="T104" fmla="*/ 38 w 56"/>
                <a:gd name="T105" fmla="*/ 29 h 55"/>
                <a:gd name="T106" fmla="*/ 49 w 56"/>
                <a:gd name="T107" fmla="*/ 29 h 55"/>
                <a:gd name="T108" fmla="*/ 52 w 56"/>
                <a:gd name="T109" fmla="*/ 31 h 55"/>
                <a:gd name="T110" fmla="*/ 56 w 56"/>
                <a:gd name="T111" fmla="*/ 28 h 55"/>
                <a:gd name="T112" fmla="*/ 52 w 56"/>
                <a:gd name="T113" fmla="*/ 2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6" h="55">
                  <a:moveTo>
                    <a:pt x="52" y="24"/>
                  </a:moveTo>
                  <a:cubicBezTo>
                    <a:pt x="51" y="24"/>
                    <a:pt x="50" y="25"/>
                    <a:pt x="49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4"/>
                    <a:pt x="37" y="23"/>
                    <a:pt x="36" y="21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5" y="14"/>
                    <a:pt x="47" y="14"/>
                    <a:pt x="48" y="13"/>
                  </a:cubicBezTo>
                  <a:cubicBezTo>
                    <a:pt x="49" y="11"/>
                    <a:pt x="49" y="9"/>
                    <a:pt x="48" y="8"/>
                  </a:cubicBezTo>
                  <a:cubicBezTo>
                    <a:pt x="46" y="7"/>
                    <a:pt x="44" y="7"/>
                    <a:pt x="43" y="8"/>
                  </a:cubicBezTo>
                  <a:cubicBezTo>
                    <a:pt x="42" y="9"/>
                    <a:pt x="42" y="10"/>
                    <a:pt x="42" y="12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3" y="18"/>
                    <a:pt x="31" y="18"/>
                    <a:pt x="29" y="17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30" y="6"/>
                    <a:pt x="31" y="4"/>
                    <a:pt x="31" y="3"/>
                  </a:cubicBezTo>
                  <a:cubicBezTo>
                    <a:pt x="31" y="1"/>
                    <a:pt x="30" y="0"/>
                    <a:pt x="28" y="0"/>
                  </a:cubicBezTo>
                  <a:cubicBezTo>
                    <a:pt x="26" y="0"/>
                    <a:pt x="24" y="1"/>
                    <a:pt x="24" y="3"/>
                  </a:cubicBezTo>
                  <a:cubicBezTo>
                    <a:pt x="24" y="4"/>
                    <a:pt x="25" y="6"/>
                    <a:pt x="27" y="6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5" y="18"/>
                    <a:pt x="23" y="18"/>
                    <a:pt x="21" y="20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5" y="11"/>
                    <a:pt x="14" y="9"/>
                    <a:pt x="13" y="8"/>
                  </a:cubicBezTo>
                  <a:cubicBezTo>
                    <a:pt x="12" y="7"/>
                    <a:pt x="10" y="7"/>
                    <a:pt x="8" y="8"/>
                  </a:cubicBezTo>
                  <a:cubicBezTo>
                    <a:pt x="7" y="9"/>
                    <a:pt x="7" y="11"/>
                    <a:pt x="8" y="13"/>
                  </a:cubicBezTo>
                  <a:cubicBezTo>
                    <a:pt x="9" y="14"/>
                    <a:pt x="11" y="14"/>
                    <a:pt x="12" y="14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3"/>
                    <a:pt x="18" y="24"/>
                    <a:pt x="18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5"/>
                    <a:pt x="5" y="24"/>
                    <a:pt x="4" y="24"/>
                  </a:cubicBezTo>
                  <a:cubicBezTo>
                    <a:pt x="2" y="24"/>
                    <a:pt x="0" y="26"/>
                    <a:pt x="0" y="28"/>
                  </a:cubicBezTo>
                  <a:cubicBezTo>
                    <a:pt x="0" y="29"/>
                    <a:pt x="2" y="31"/>
                    <a:pt x="4" y="31"/>
                  </a:cubicBezTo>
                  <a:cubicBezTo>
                    <a:pt x="5" y="31"/>
                    <a:pt x="6" y="30"/>
                    <a:pt x="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31"/>
                    <a:pt x="19" y="32"/>
                    <a:pt x="20" y="34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1"/>
                    <a:pt x="9" y="41"/>
                    <a:pt x="8" y="42"/>
                  </a:cubicBezTo>
                  <a:cubicBezTo>
                    <a:pt x="7" y="44"/>
                    <a:pt x="7" y="46"/>
                    <a:pt x="8" y="47"/>
                  </a:cubicBezTo>
                  <a:cubicBezTo>
                    <a:pt x="10" y="48"/>
                    <a:pt x="12" y="49"/>
                    <a:pt x="13" y="47"/>
                  </a:cubicBezTo>
                  <a:cubicBezTo>
                    <a:pt x="14" y="46"/>
                    <a:pt x="15" y="44"/>
                    <a:pt x="14" y="43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3" y="37"/>
                    <a:pt x="25" y="37"/>
                    <a:pt x="27" y="3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5" y="49"/>
                    <a:pt x="24" y="50"/>
                    <a:pt x="24" y="52"/>
                  </a:cubicBezTo>
                  <a:cubicBezTo>
                    <a:pt x="24" y="54"/>
                    <a:pt x="26" y="55"/>
                    <a:pt x="28" y="55"/>
                  </a:cubicBezTo>
                  <a:cubicBezTo>
                    <a:pt x="30" y="55"/>
                    <a:pt x="31" y="54"/>
                    <a:pt x="31" y="52"/>
                  </a:cubicBezTo>
                  <a:cubicBezTo>
                    <a:pt x="31" y="50"/>
                    <a:pt x="30" y="49"/>
                    <a:pt x="29" y="4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31" y="37"/>
                    <a:pt x="33" y="37"/>
                    <a:pt x="34" y="36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2" y="45"/>
                    <a:pt x="42" y="46"/>
                    <a:pt x="43" y="47"/>
                  </a:cubicBezTo>
                  <a:cubicBezTo>
                    <a:pt x="44" y="48"/>
                    <a:pt x="46" y="48"/>
                    <a:pt x="48" y="47"/>
                  </a:cubicBezTo>
                  <a:cubicBezTo>
                    <a:pt x="49" y="46"/>
                    <a:pt x="49" y="44"/>
                    <a:pt x="48" y="42"/>
                  </a:cubicBezTo>
                  <a:cubicBezTo>
                    <a:pt x="47" y="41"/>
                    <a:pt x="45" y="41"/>
                    <a:pt x="44" y="42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7" y="32"/>
                    <a:pt x="38" y="31"/>
                    <a:pt x="38" y="29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50" y="30"/>
                    <a:pt x="51" y="31"/>
                    <a:pt x="52" y="31"/>
                  </a:cubicBezTo>
                  <a:cubicBezTo>
                    <a:pt x="54" y="31"/>
                    <a:pt x="56" y="29"/>
                    <a:pt x="56" y="28"/>
                  </a:cubicBezTo>
                  <a:cubicBezTo>
                    <a:pt x="56" y="26"/>
                    <a:pt x="54" y="24"/>
                    <a:pt x="5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827088" y="827088"/>
              <a:ext cx="439738" cy="430213"/>
            </a:xfrm>
            <a:custGeom>
              <a:avLst/>
              <a:gdLst>
                <a:gd name="T0" fmla="*/ 77 w 77"/>
                <a:gd name="T1" fmla="*/ 32 h 75"/>
                <a:gd name="T2" fmla="*/ 62 w 77"/>
                <a:gd name="T3" fmla="*/ 18 h 75"/>
                <a:gd name="T4" fmla="*/ 51 w 77"/>
                <a:gd name="T5" fmla="*/ 23 h 75"/>
                <a:gd name="T6" fmla="*/ 51 w 77"/>
                <a:gd name="T7" fmla="*/ 23 h 75"/>
                <a:gd name="T8" fmla="*/ 53 w 77"/>
                <a:gd name="T9" fmla="*/ 15 h 75"/>
                <a:gd name="T10" fmla="*/ 38 w 77"/>
                <a:gd name="T11" fmla="*/ 0 h 75"/>
                <a:gd name="T12" fmla="*/ 24 w 77"/>
                <a:gd name="T13" fmla="*/ 15 h 75"/>
                <a:gd name="T14" fmla="*/ 26 w 77"/>
                <a:gd name="T15" fmla="*/ 23 h 75"/>
                <a:gd name="T16" fmla="*/ 26 w 77"/>
                <a:gd name="T17" fmla="*/ 23 h 75"/>
                <a:gd name="T18" fmla="*/ 14 w 77"/>
                <a:gd name="T19" fmla="*/ 18 h 75"/>
                <a:gd name="T20" fmla="*/ 0 w 77"/>
                <a:gd name="T21" fmla="*/ 32 h 75"/>
                <a:gd name="T22" fmla="*/ 14 w 77"/>
                <a:gd name="T23" fmla="*/ 47 h 75"/>
                <a:gd name="T24" fmla="*/ 19 w 77"/>
                <a:gd name="T25" fmla="*/ 46 h 75"/>
                <a:gd name="T26" fmla="*/ 9 w 77"/>
                <a:gd name="T27" fmla="*/ 60 h 75"/>
                <a:gd name="T28" fmla="*/ 24 w 77"/>
                <a:gd name="T29" fmla="*/ 75 h 75"/>
                <a:gd name="T30" fmla="*/ 38 w 77"/>
                <a:gd name="T31" fmla="*/ 60 h 75"/>
                <a:gd name="T32" fmla="*/ 38 w 77"/>
                <a:gd name="T33" fmla="*/ 60 h 75"/>
                <a:gd name="T34" fmla="*/ 53 w 77"/>
                <a:gd name="T35" fmla="*/ 75 h 75"/>
                <a:gd name="T36" fmla="*/ 68 w 77"/>
                <a:gd name="T37" fmla="*/ 60 h 75"/>
                <a:gd name="T38" fmla="*/ 59 w 77"/>
                <a:gd name="T39" fmla="*/ 47 h 75"/>
                <a:gd name="T40" fmla="*/ 62 w 77"/>
                <a:gd name="T41" fmla="*/ 47 h 75"/>
                <a:gd name="T42" fmla="*/ 77 w 77"/>
                <a:gd name="T43" fmla="*/ 32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7" h="75">
                  <a:moveTo>
                    <a:pt x="77" y="32"/>
                  </a:moveTo>
                  <a:cubicBezTo>
                    <a:pt x="77" y="24"/>
                    <a:pt x="70" y="18"/>
                    <a:pt x="62" y="18"/>
                  </a:cubicBezTo>
                  <a:cubicBezTo>
                    <a:pt x="57" y="18"/>
                    <a:pt x="53" y="20"/>
                    <a:pt x="51" y="23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2" y="21"/>
                    <a:pt x="53" y="18"/>
                    <a:pt x="53" y="15"/>
                  </a:cubicBezTo>
                  <a:cubicBezTo>
                    <a:pt x="53" y="7"/>
                    <a:pt x="46" y="0"/>
                    <a:pt x="38" y="0"/>
                  </a:cubicBezTo>
                  <a:cubicBezTo>
                    <a:pt x="30" y="0"/>
                    <a:pt x="24" y="7"/>
                    <a:pt x="24" y="15"/>
                  </a:cubicBezTo>
                  <a:cubicBezTo>
                    <a:pt x="24" y="18"/>
                    <a:pt x="25" y="21"/>
                    <a:pt x="26" y="23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3" y="20"/>
                    <a:pt x="19" y="18"/>
                    <a:pt x="14" y="18"/>
                  </a:cubicBezTo>
                  <a:cubicBezTo>
                    <a:pt x="6" y="18"/>
                    <a:pt x="0" y="24"/>
                    <a:pt x="0" y="32"/>
                  </a:cubicBezTo>
                  <a:cubicBezTo>
                    <a:pt x="0" y="40"/>
                    <a:pt x="6" y="47"/>
                    <a:pt x="14" y="47"/>
                  </a:cubicBezTo>
                  <a:cubicBezTo>
                    <a:pt x="16" y="47"/>
                    <a:pt x="17" y="47"/>
                    <a:pt x="19" y="46"/>
                  </a:cubicBezTo>
                  <a:cubicBezTo>
                    <a:pt x="13" y="49"/>
                    <a:pt x="9" y="54"/>
                    <a:pt x="9" y="60"/>
                  </a:cubicBezTo>
                  <a:cubicBezTo>
                    <a:pt x="9" y="68"/>
                    <a:pt x="16" y="75"/>
                    <a:pt x="24" y="75"/>
                  </a:cubicBezTo>
                  <a:cubicBezTo>
                    <a:pt x="32" y="75"/>
                    <a:pt x="38" y="68"/>
                    <a:pt x="38" y="60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9" y="68"/>
                    <a:pt x="45" y="75"/>
                    <a:pt x="53" y="75"/>
                  </a:cubicBezTo>
                  <a:cubicBezTo>
                    <a:pt x="61" y="75"/>
                    <a:pt x="68" y="68"/>
                    <a:pt x="68" y="60"/>
                  </a:cubicBezTo>
                  <a:cubicBezTo>
                    <a:pt x="68" y="54"/>
                    <a:pt x="64" y="49"/>
                    <a:pt x="59" y="47"/>
                  </a:cubicBezTo>
                  <a:cubicBezTo>
                    <a:pt x="60" y="47"/>
                    <a:pt x="61" y="47"/>
                    <a:pt x="62" y="47"/>
                  </a:cubicBezTo>
                  <a:cubicBezTo>
                    <a:pt x="70" y="47"/>
                    <a:pt x="77" y="40"/>
                    <a:pt x="77" y="3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930275" y="936625"/>
              <a:ext cx="233363" cy="228600"/>
            </a:xfrm>
            <a:custGeom>
              <a:avLst/>
              <a:gdLst>
                <a:gd name="T0" fmla="*/ 38 w 41"/>
                <a:gd name="T1" fmla="*/ 17 h 40"/>
                <a:gd name="T2" fmla="*/ 36 w 41"/>
                <a:gd name="T3" fmla="*/ 19 h 40"/>
                <a:gd name="T4" fmla="*/ 28 w 41"/>
                <a:gd name="T5" fmla="*/ 19 h 40"/>
                <a:gd name="T6" fmla="*/ 26 w 41"/>
                <a:gd name="T7" fmla="*/ 15 h 40"/>
                <a:gd name="T8" fmla="*/ 32 w 41"/>
                <a:gd name="T9" fmla="*/ 10 h 40"/>
                <a:gd name="T10" fmla="*/ 35 w 41"/>
                <a:gd name="T11" fmla="*/ 9 h 40"/>
                <a:gd name="T12" fmla="*/ 35 w 41"/>
                <a:gd name="T13" fmla="*/ 6 h 40"/>
                <a:gd name="T14" fmla="*/ 31 w 41"/>
                <a:gd name="T15" fmla="*/ 6 h 40"/>
                <a:gd name="T16" fmla="*/ 31 w 41"/>
                <a:gd name="T17" fmla="*/ 8 h 40"/>
                <a:gd name="T18" fmla="*/ 25 w 41"/>
                <a:gd name="T19" fmla="*/ 14 h 40"/>
                <a:gd name="T20" fmla="*/ 21 w 41"/>
                <a:gd name="T21" fmla="*/ 13 h 40"/>
                <a:gd name="T22" fmla="*/ 21 w 41"/>
                <a:gd name="T23" fmla="*/ 4 h 40"/>
                <a:gd name="T24" fmla="*/ 23 w 41"/>
                <a:gd name="T25" fmla="*/ 2 h 40"/>
                <a:gd name="T26" fmla="*/ 20 w 41"/>
                <a:gd name="T27" fmla="*/ 0 h 40"/>
                <a:gd name="T28" fmla="*/ 18 w 41"/>
                <a:gd name="T29" fmla="*/ 2 h 40"/>
                <a:gd name="T30" fmla="*/ 19 w 41"/>
                <a:gd name="T31" fmla="*/ 4 h 40"/>
                <a:gd name="T32" fmla="*/ 19 w 41"/>
                <a:gd name="T33" fmla="*/ 13 h 40"/>
                <a:gd name="T34" fmla="*/ 16 w 41"/>
                <a:gd name="T35" fmla="*/ 14 h 40"/>
                <a:gd name="T36" fmla="*/ 10 w 41"/>
                <a:gd name="T37" fmla="*/ 9 h 40"/>
                <a:gd name="T38" fmla="*/ 10 w 41"/>
                <a:gd name="T39" fmla="*/ 6 h 40"/>
                <a:gd name="T40" fmla="*/ 6 w 41"/>
                <a:gd name="T41" fmla="*/ 6 h 40"/>
                <a:gd name="T42" fmla="*/ 6 w 41"/>
                <a:gd name="T43" fmla="*/ 9 h 40"/>
                <a:gd name="T44" fmla="*/ 9 w 41"/>
                <a:gd name="T45" fmla="*/ 10 h 40"/>
                <a:gd name="T46" fmla="*/ 14 w 41"/>
                <a:gd name="T47" fmla="*/ 15 h 40"/>
                <a:gd name="T48" fmla="*/ 13 w 41"/>
                <a:gd name="T49" fmla="*/ 19 h 40"/>
                <a:gd name="T50" fmla="*/ 5 w 41"/>
                <a:gd name="T51" fmla="*/ 19 h 40"/>
                <a:gd name="T52" fmla="*/ 3 w 41"/>
                <a:gd name="T53" fmla="*/ 17 h 40"/>
                <a:gd name="T54" fmla="*/ 0 w 41"/>
                <a:gd name="T55" fmla="*/ 20 h 40"/>
                <a:gd name="T56" fmla="*/ 3 w 41"/>
                <a:gd name="T57" fmla="*/ 22 h 40"/>
                <a:gd name="T58" fmla="*/ 5 w 41"/>
                <a:gd name="T59" fmla="*/ 21 h 40"/>
                <a:gd name="T60" fmla="*/ 13 w 41"/>
                <a:gd name="T61" fmla="*/ 21 h 40"/>
                <a:gd name="T62" fmla="*/ 14 w 41"/>
                <a:gd name="T63" fmla="*/ 25 h 40"/>
                <a:gd name="T64" fmla="*/ 9 w 41"/>
                <a:gd name="T65" fmla="*/ 30 h 40"/>
                <a:gd name="T66" fmla="*/ 6 w 41"/>
                <a:gd name="T67" fmla="*/ 31 h 40"/>
                <a:gd name="T68" fmla="*/ 6 w 41"/>
                <a:gd name="T69" fmla="*/ 34 h 40"/>
                <a:gd name="T70" fmla="*/ 10 w 41"/>
                <a:gd name="T71" fmla="*/ 34 h 40"/>
                <a:gd name="T72" fmla="*/ 10 w 41"/>
                <a:gd name="T73" fmla="*/ 31 h 40"/>
                <a:gd name="T74" fmla="*/ 16 w 41"/>
                <a:gd name="T75" fmla="*/ 26 h 40"/>
                <a:gd name="T76" fmla="*/ 19 w 41"/>
                <a:gd name="T77" fmla="*/ 27 h 40"/>
                <a:gd name="T78" fmla="*/ 19 w 41"/>
                <a:gd name="T79" fmla="*/ 35 h 40"/>
                <a:gd name="T80" fmla="*/ 18 w 41"/>
                <a:gd name="T81" fmla="*/ 37 h 40"/>
                <a:gd name="T82" fmla="*/ 20 w 41"/>
                <a:gd name="T83" fmla="*/ 40 h 40"/>
                <a:gd name="T84" fmla="*/ 23 w 41"/>
                <a:gd name="T85" fmla="*/ 37 h 40"/>
                <a:gd name="T86" fmla="*/ 21 w 41"/>
                <a:gd name="T87" fmla="*/ 35 h 40"/>
                <a:gd name="T88" fmla="*/ 21 w 41"/>
                <a:gd name="T89" fmla="*/ 27 h 40"/>
                <a:gd name="T90" fmla="*/ 25 w 41"/>
                <a:gd name="T91" fmla="*/ 26 h 40"/>
                <a:gd name="T92" fmla="*/ 31 w 41"/>
                <a:gd name="T93" fmla="*/ 32 h 40"/>
                <a:gd name="T94" fmla="*/ 31 w 41"/>
                <a:gd name="T95" fmla="*/ 34 h 40"/>
                <a:gd name="T96" fmla="*/ 35 w 41"/>
                <a:gd name="T97" fmla="*/ 34 h 40"/>
                <a:gd name="T98" fmla="*/ 35 w 41"/>
                <a:gd name="T99" fmla="*/ 31 h 40"/>
                <a:gd name="T100" fmla="*/ 32 w 41"/>
                <a:gd name="T101" fmla="*/ 30 h 40"/>
                <a:gd name="T102" fmla="*/ 26 w 41"/>
                <a:gd name="T103" fmla="*/ 25 h 40"/>
                <a:gd name="T104" fmla="*/ 28 w 41"/>
                <a:gd name="T105" fmla="*/ 21 h 40"/>
                <a:gd name="T106" fmla="*/ 36 w 41"/>
                <a:gd name="T107" fmla="*/ 21 h 40"/>
                <a:gd name="T108" fmla="*/ 38 w 41"/>
                <a:gd name="T109" fmla="*/ 22 h 40"/>
                <a:gd name="T110" fmla="*/ 41 w 41"/>
                <a:gd name="T111" fmla="*/ 20 h 40"/>
                <a:gd name="T112" fmla="*/ 38 w 41"/>
                <a:gd name="T113" fmla="*/ 1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1" h="40">
                  <a:moveTo>
                    <a:pt x="38" y="17"/>
                  </a:moveTo>
                  <a:cubicBezTo>
                    <a:pt x="37" y="17"/>
                    <a:pt x="36" y="18"/>
                    <a:pt x="36" y="19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7" y="18"/>
                    <a:pt x="27" y="16"/>
                    <a:pt x="26" y="15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3" y="10"/>
                    <a:pt x="34" y="10"/>
                    <a:pt x="35" y="9"/>
                  </a:cubicBezTo>
                  <a:cubicBezTo>
                    <a:pt x="36" y="8"/>
                    <a:pt x="36" y="7"/>
                    <a:pt x="35" y="6"/>
                  </a:cubicBezTo>
                  <a:cubicBezTo>
                    <a:pt x="34" y="5"/>
                    <a:pt x="32" y="5"/>
                    <a:pt x="31" y="6"/>
                  </a:cubicBezTo>
                  <a:cubicBezTo>
                    <a:pt x="30" y="6"/>
                    <a:pt x="30" y="7"/>
                    <a:pt x="31" y="8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4" y="13"/>
                    <a:pt x="23" y="13"/>
                    <a:pt x="21" y="13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2" y="4"/>
                    <a:pt x="23" y="3"/>
                    <a:pt x="23" y="2"/>
                  </a:cubicBezTo>
                  <a:cubicBezTo>
                    <a:pt x="23" y="1"/>
                    <a:pt x="22" y="0"/>
                    <a:pt x="20" y="0"/>
                  </a:cubicBezTo>
                  <a:cubicBezTo>
                    <a:pt x="19" y="0"/>
                    <a:pt x="18" y="1"/>
                    <a:pt x="18" y="2"/>
                  </a:cubicBezTo>
                  <a:cubicBezTo>
                    <a:pt x="18" y="3"/>
                    <a:pt x="18" y="4"/>
                    <a:pt x="19" y="4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8" y="13"/>
                    <a:pt x="17" y="13"/>
                    <a:pt x="16" y="14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1" y="8"/>
                    <a:pt x="11" y="6"/>
                    <a:pt x="10" y="6"/>
                  </a:cubicBezTo>
                  <a:cubicBezTo>
                    <a:pt x="9" y="5"/>
                    <a:pt x="7" y="5"/>
                    <a:pt x="6" y="6"/>
                  </a:cubicBezTo>
                  <a:cubicBezTo>
                    <a:pt x="5" y="7"/>
                    <a:pt x="5" y="8"/>
                    <a:pt x="6" y="9"/>
                  </a:cubicBezTo>
                  <a:cubicBezTo>
                    <a:pt x="7" y="10"/>
                    <a:pt x="8" y="10"/>
                    <a:pt x="9" y="10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6"/>
                    <a:pt x="13" y="18"/>
                    <a:pt x="13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8"/>
                    <a:pt x="4" y="17"/>
                    <a:pt x="3" y="17"/>
                  </a:cubicBezTo>
                  <a:cubicBezTo>
                    <a:pt x="1" y="17"/>
                    <a:pt x="0" y="19"/>
                    <a:pt x="0" y="20"/>
                  </a:cubicBezTo>
                  <a:cubicBezTo>
                    <a:pt x="0" y="21"/>
                    <a:pt x="1" y="22"/>
                    <a:pt x="3" y="22"/>
                  </a:cubicBezTo>
                  <a:cubicBezTo>
                    <a:pt x="4" y="22"/>
                    <a:pt x="5" y="22"/>
                    <a:pt x="5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2"/>
                    <a:pt x="14" y="24"/>
                    <a:pt x="14" y="25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8" y="30"/>
                    <a:pt x="7" y="30"/>
                    <a:pt x="6" y="31"/>
                  </a:cubicBezTo>
                  <a:cubicBezTo>
                    <a:pt x="5" y="32"/>
                    <a:pt x="5" y="33"/>
                    <a:pt x="6" y="34"/>
                  </a:cubicBezTo>
                  <a:cubicBezTo>
                    <a:pt x="7" y="35"/>
                    <a:pt x="9" y="35"/>
                    <a:pt x="10" y="34"/>
                  </a:cubicBezTo>
                  <a:cubicBezTo>
                    <a:pt x="11" y="33"/>
                    <a:pt x="11" y="32"/>
                    <a:pt x="10" y="31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7"/>
                    <a:pt x="18" y="27"/>
                    <a:pt x="19" y="27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18" y="36"/>
                    <a:pt x="18" y="36"/>
                    <a:pt x="18" y="37"/>
                  </a:cubicBezTo>
                  <a:cubicBezTo>
                    <a:pt x="18" y="39"/>
                    <a:pt x="19" y="40"/>
                    <a:pt x="20" y="40"/>
                  </a:cubicBezTo>
                  <a:cubicBezTo>
                    <a:pt x="22" y="40"/>
                    <a:pt x="23" y="39"/>
                    <a:pt x="23" y="37"/>
                  </a:cubicBezTo>
                  <a:cubicBezTo>
                    <a:pt x="23" y="36"/>
                    <a:pt x="22" y="36"/>
                    <a:pt x="21" y="35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3" y="27"/>
                    <a:pt x="24" y="27"/>
                    <a:pt x="25" y="26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0" y="32"/>
                    <a:pt x="31" y="33"/>
                    <a:pt x="31" y="34"/>
                  </a:cubicBezTo>
                  <a:cubicBezTo>
                    <a:pt x="32" y="35"/>
                    <a:pt x="34" y="35"/>
                    <a:pt x="35" y="34"/>
                  </a:cubicBezTo>
                  <a:cubicBezTo>
                    <a:pt x="36" y="33"/>
                    <a:pt x="36" y="32"/>
                    <a:pt x="35" y="31"/>
                  </a:cubicBezTo>
                  <a:cubicBezTo>
                    <a:pt x="34" y="30"/>
                    <a:pt x="33" y="30"/>
                    <a:pt x="32" y="30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7" y="24"/>
                    <a:pt x="27" y="22"/>
                    <a:pt x="28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6" y="22"/>
                    <a:pt x="37" y="22"/>
                    <a:pt x="38" y="22"/>
                  </a:cubicBezTo>
                  <a:cubicBezTo>
                    <a:pt x="40" y="22"/>
                    <a:pt x="41" y="21"/>
                    <a:pt x="41" y="20"/>
                  </a:cubicBezTo>
                  <a:cubicBezTo>
                    <a:pt x="41" y="19"/>
                    <a:pt x="40" y="17"/>
                    <a:pt x="38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404813" y="1149350"/>
              <a:ext cx="501650" cy="509588"/>
            </a:xfrm>
            <a:custGeom>
              <a:avLst/>
              <a:gdLst>
                <a:gd name="T0" fmla="*/ 87 w 88"/>
                <a:gd name="T1" fmla="*/ 29 h 89"/>
                <a:gd name="T2" fmla="*/ 67 w 88"/>
                <a:gd name="T3" fmla="*/ 16 h 89"/>
                <a:gd name="T4" fmla="*/ 56 w 88"/>
                <a:gd name="T5" fmla="*/ 24 h 89"/>
                <a:gd name="T6" fmla="*/ 56 w 88"/>
                <a:gd name="T7" fmla="*/ 24 h 89"/>
                <a:gd name="T8" fmla="*/ 57 w 88"/>
                <a:gd name="T9" fmla="*/ 15 h 89"/>
                <a:gd name="T10" fmla="*/ 37 w 88"/>
                <a:gd name="T11" fmla="*/ 2 h 89"/>
                <a:gd name="T12" fmla="*/ 24 w 88"/>
                <a:gd name="T13" fmla="*/ 21 h 89"/>
                <a:gd name="T14" fmla="*/ 29 w 88"/>
                <a:gd name="T15" fmla="*/ 30 h 89"/>
                <a:gd name="T16" fmla="*/ 29 w 88"/>
                <a:gd name="T17" fmla="*/ 30 h 89"/>
                <a:gd name="T18" fmla="*/ 15 w 88"/>
                <a:gd name="T19" fmla="*/ 26 h 89"/>
                <a:gd name="T20" fmla="*/ 2 w 88"/>
                <a:gd name="T21" fmla="*/ 46 h 89"/>
                <a:gd name="T22" fmla="*/ 21 w 88"/>
                <a:gd name="T23" fmla="*/ 59 h 89"/>
                <a:gd name="T24" fmla="*/ 26 w 88"/>
                <a:gd name="T25" fmla="*/ 57 h 89"/>
                <a:gd name="T26" fmla="*/ 18 w 88"/>
                <a:gd name="T27" fmla="*/ 74 h 89"/>
                <a:gd name="T28" fmla="*/ 38 w 88"/>
                <a:gd name="T29" fmla="*/ 87 h 89"/>
                <a:gd name="T30" fmla="*/ 51 w 88"/>
                <a:gd name="T31" fmla="*/ 68 h 89"/>
                <a:gd name="T32" fmla="*/ 51 w 88"/>
                <a:gd name="T33" fmla="*/ 68 h 89"/>
                <a:gd name="T34" fmla="*/ 70 w 88"/>
                <a:gd name="T35" fmla="*/ 81 h 89"/>
                <a:gd name="T36" fmla="*/ 83 w 88"/>
                <a:gd name="T37" fmla="*/ 61 h 89"/>
                <a:gd name="T38" fmla="*/ 70 w 88"/>
                <a:gd name="T39" fmla="*/ 49 h 89"/>
                <a:gd name="T40" fmla="*/ 74 w 88"/>
                <a:gd name="T41" fmla="*/ 48 h 89"/>
                <a:gd name="T42" fmla="*/ 87 w 88"/>
                <a:gd name="T43" fmla="*/ 2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8" h="89">
                  <a:moveTo>
                    <a:pt x="87" y="29"/>
                  </a:moveTo>
                  <a:cubicBezTo>
                    <a:pt x="85" y="20"/>
                    <a:pt x="76" y="14"/>
                    <a:pt x="67" y="16"/>
                  </a:cubicBezTo>
                  <a:cubicBezTo>
                    <a:pt x="62" y="17"/>
                    <a:pt x="58" y="20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7" y="21"/>
                    <a:pt x="57" y="18"/>
                    <a:pt x="57" y="15"/>
                  </a:cubicBezTo>
                  <a:cubicBezTo>
                    <a:pt x="55" y="6"/>
                    <a:pt x="46" y="0"/>
                    <a:pt x="37" y="2"/>
                  </a:cubicBezTo>
                  <a:cubicBezTo>
                    <a:pt x="28" y="4"/>
                    <a:pt x="22" y="13"/>
                    <a:pt x="24" y="21"/>
                  </a:cubicBezTo>
                  <a:cubicBezTo>
                    <a:pt x="25" y="25"/>
                    <a:pt x="27" y="28"/>
                    <a:pt x="29" y="30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5" y="27"/>
                    <a:pt x="20" y="25"/>
                    <a:pt x="15" y="26"/>
                  </a:cubicBezTo>
                  <a:cubicBezTo>
                    <a:pt x="6" y="28"/>
                    <a:pt x="0" y="37"/>
                    <a:pt x="2" y="46"/>
                  </a:cubicBezTo>
                  <a:cubicBezTo>
                    <a:pt x="4" y="55"/>
                    <a:pt x="12" y="60"/>
                    <a:pt x="21" y="59"/>
                  </a:cubicBezTo>
                  <a:cubicBezTo>
                    <a:pt x="23" y="58"/>
                    <a:pt x="24" y="58"/>
                    <a:pt x="26" y="57"/>
                  </a:cubicBezTo>
                  <a:cubicBezTo>
                    <a:pt x="20" y="61"/>
                    <a:pt x="17" y="67"/>
                    <a:pt x="18" y="74"/>
                  </a:cubicBezTo>
                  <a:cubicBezTo>
                    <a:pt x="20" y="83"/>
                    <a:pt x="29" y="89"/>
                    <a:pt x="38" y="87"/>
                  </a:cubicBezTo>
                  <a:cubicBezTo>
                    <a:pt x="47" y="86"/>
                    <a:pt x="52" y="77"/>
                    <a:pt x="51" y="68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2" y="77"/>
                    <a:pt x="61" y="83"/>
                    <a:pt x="70" y="81"/>
                  </a:cubicBezTo>
                  <a:cubicBezTo>
                    <a:pt x="79" y="79"/>
                    <a:pt x="85" y="70"/>
                    <a:pt x="83" y="61"/>
                  </a:cubicBezTo>
                  <a:cubicBezTo>
                    <a:pt x="82" y="55"/>
                    <a:pt x="76" y="50"/>
                    <a:pt x="70" y="49"/>
                  </a:cubicBezTo>
                  <a:cubicBezTo>
                    <a:pt x="71" y="49"/>
                    <a:pt x="72" y="48"/>
                    <a:pt x="74" y="48"/>
                  </a:cubicBezTo>
                  <a:cubicBezTo>
                    <a:pt x="83" y="46"/>
                    <a:pt x="88" y="38"/>
                    <a:pt x="87" y="29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536575" y="1274763"/>
              <a:ext cx="255588" cy="258763"/>
            </a:xfrm>
            <a:custGeom>
              <a:avLst/>
              <a:gdLst>
                <a:gd name="T0" fmla="*/ 42 w 45"/>
                <a:gd name="T1" fmla="*/ 16 h 45"/>
                <a:gd name="T2" fmla="*/ 40 w 45"/>
                <a:gd name="T3" fmla="*/ 18 h 45"/>
                <a:gd name="T4" fmla="*/ 31 w 45"/>
                <a:gd name="T5" fmla="*/ 20 h 45"/>
                <a:gd name="T6" fmla="*/ 28 w 45"/>
                <a:gd name="T7" fmla="*/ 16 h 45"/>
                <a:gd name="T8" fmla="*/ 33 w 45"/>
                <a:gd name="T9" fmla="*/ 9 h 45"/>
                <a:gd name="T10" fmla="*/ 36 w 45"/>
                <a:gd name="T11" fmla="*/ 8 h 45"/>
                <a:gd name="T12" fmla="*/ 35 w 45"/>
                <a:gd name="T13" fmla="*/ 4 h 45"/>
                <a:gd name="T14" fmla="*/ 32 w 45"/>
                <a:gd name="T15" fmla="*/ 4 h 45"/>
                <a:gd name="T16" fmla="*/ 32 w 45"/>
                <a:gd name="T17" fmla="*/ 8 h 45"/>
                <a:gd name="T18" fmla="*/ 26 w 45"/>
                <a:gd name="T19" fmla="*/ 15 h 45"/>
                <a:gd name="T20" fmla="*/ 22 w 45"/>
                <a:gd name="T21" fmla="*/ 14 h 45"/>
                <a:gd name="T22" fmla="*/ 20 w 45"/>
                <a:gd name="T23" fmla="*/ 5 h 45"/>
                <a:gd name="T24" fmla="*/ 22 w 45"/>
                <a:gd name="T25" fmla="*/ 2 h 45"/>
                <a:gd name="T26" fmla="*/ 18 w 45"/>
                <a:gd name="T27" fmla="*/ 0 h 45"/>
                <a:gd name="T28" fmla="*/ 16 w 45"/>
                <a:gd name="T29" fmla="*/ 4 h 45"/>
                <a:gd name="T30" fmla="*/ 18 w 45"/>
                <a:gd name="T31" fmla="*/ 6 h 45"/>
                <a:gd name="T32" fmla="*/ 20 w 45"/>
                <a:gd name="T33" fmla="*/ 15 h 45"/>
                <a:gd name="T34" fmla="*/ 16 w 45"/>
                <a:gd name="T35" fmla="*/ 17 h 45"/>
                <a:gd name="T36" fmla="*/ 9 w 45"/>
                <a:gd name="T37" fmla="*/ 12 h 45"/>
                <a:gd name="T38" fmla="*/ 8 w 45"/>
                <a:gd name="T39" fmla="*/ 9 h 45"/>
                <a:gd name="T40" fmla="*/ 4 w 45"/>
                <a:gd name="T41" fmla="*/ 10 h 45"/>
                <a:gd name="T42" fmla="*/ 5 w 45"/>
                <a:gd name="T43" fmla="*/ 14 h 45"/>
                <a:gd name="T44" fmla="*/ 8 w 45"/>
                <a:gd name="T45" fmla="*/ 14 h 45"/>
                <a:gd name="T46" fmla="*/ 15 w 45"/>
                <a:gd name="T47" fmla="*/ 19 h 45"/>
                <a:gd name="T48" fmla="*/ 14 w 45"/>
                <a:gd name="T49" fmla="*/ 23 h 45"/>
                <a:gd name="T50" fmla="*/ 6 w 45"/>
                <a:gd name="T51" fmla="*/ 25 h 45"/>
                <a:gd name="T52" fmla="*/ 3 w 45"/>
                <a:gd name="T53" fmla="*/ 24 h 45"/>
                <a:gd name="T54" fmla="*/ 1 w 45"/>
                <a:gd name="T55" fmla="*/ 27 h 45"/>
                <a:gd name="T56" fmla="*/ 4 w 45"/>
                <a:gd name="T57" fmla="*/ 29 h 45"/>
                <a:gd name="T58" fmla="*/ 6 w 45"/>
                <a:gd name="T59" fmla="*/ 27 h 45"/>
                <a:gd name="T60" fmla="*/ 15 w 45"/>
                <a:gd name="T61" fmla="*/ 25 h 45"/>
                <a:gd name="T62" fmla="*/ 17 w 45"/>
                <a:gd name="T63" fmla="*/ 29 h 45"/>
                <a:gd name="T64" fmla="*/ 12 w 45"/>
                <a:gd name="T65" fmla="*/ 36 h 45"/>
                <a:gd name="T66" fmla="*/ 10 w 45"/>
                <a:gd name="T67" fmla="*/ 37 h 45"/>
                <a:gd name="T68" fmla="*/ 10 w 45"/>
                <a:gd name="T69" fmla="*/ 41 h 45"/>
                <a:gd name="T70" fmla="*/ 14 w 45"/>
                <a:gd name="T71" fmla="*/ 41 h 45"/>
                <a:gd name="T72" fmla="*/ 14 w 45"/>
                <a:gd name="T73" fmla="*/ 37 h 45"/>
                <a:gd name="T74" fmla="*/ 19 w 45"/>
                <a:gd name="T75" fmla="*/ 30 h 45"/>
                <a:gd name="T76" fmla="*/ 23 w 45"/>
                <a:gd name="T77" fmla="*/ 31 h 45"/>
                <a:gd name="T78" fmla="*/ 25 w 45"/>
                <a:gd name="T79" fmla="*/ 39 h 45"/>
                <a:gd name="T80" fmla="*/ 24 w 45"/>
                <a:gd name="T81" fmla="*/ 42 h 45"/>
                <a:gd name="T82" fmla="*/ 27 w 45"/>
                <a:gd name="T83" fmla="*/ 45 h 45"/>
                <a:gd name="T84" fmla="*/ 29 w 45"/>
                <a:gd name="T85" fmla="*/ 41 h 45"/>
                <a:gd name="T86" fmla="*/ 27 w 45"/>
                <a:gd name="T87" fmla="*/ 39 h 45"/>
                <a:gd name="T88" fmla="*/ 25 w 45"/>
                <a:gd name="T89" fmla="*/ 30 h 45"/>
                <a:gd name="T90" fmla="*/ 29 w 45"/>
                <a:gd name="T91" fmla="*/ 28 h 45"/>
                <a:gd name="T92" fmla="*/ 37 w 45"/>
                <a:gd name="T93" fmla="*/ 33 h 45"/>
                <a:gd name="T94" fmla="*/ 38 w 45"/>
                <a:gd name="T95" fmla="*/ 36 h 45"/>
                <a:gd name="T96" fmla="*/ 42 w 45"/>
                <a:gd name="T97" fmla="*/ 35 h 45"/>
                <a:gd name="T98" fmla="*/ 41 w 45"/>
                <a:gd name="T99" fmla="*/ 31 h 45"/>
                <a:gd name="T100" fmla="*/ 38 w 45"/>
                <a:gd name="T101" fmla="*/ 31 h 45"/>
                <a:gd name="T102" fmla="*/ 30 w 45"/>
                <a:gd name="T103" fmla="*/ 26 h 45"/>
                <a:gd name="T104" fmla="*/ 31 w 45"/>
                <a:gd name="T105" fmla="*/ 22 h 45"/>
                <a:gd name="T106" fmla="*/ 40 w 45"/>
                <a:gd name="T107" fmla="*/ 20 h 45"/>
                <a:gd name="T108" fmla="*/ 43 w 45"/>
                <a:gd name="T109" fmla="*/ 21 h 45"/>
                <a:gd name="T110" fmla="*/ 45 w 45"/>
                <a:gd name="T111" fmla="*/ 18 h 45"/>
                <a:gd name="T112" fmla="*/ 42 w 45"/>
                <a:gd name="T113" fmla="*/ 16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5" h="45">
                  <a:moveTo>
                    <a:pt x="42" y="16"/>
                  </a:moveTo>
                  <a:cubicBezTo>
                    <a:pt x="41" y="16"/>
                    <a:pt x="40" y="17"/>
                    <a:pt x="40" y="18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0" y="19"/>
                    <a:pt x="29" y="17"/>
                    <a:pt x="28" y="16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4" y="9"/>
                    <a:pt x="36" y="9"/>
                    <a:pt x="36" y="8"/>
                  </a:cubicBezTo>
                  <a:cubicBezTo>
                    <a:pt x="37" y="6"/>
                    <a:pt x="37" y="5"/>
                    <a:pt x="35" y="4"/>
                  </a:cubicBezTo>
                  <a:cubicBezTo>
                    <a:pt x="34" y="3"/>
                    <a:pt x="32" y="3"/>
                    <a:pt x="32" y="4"/>
                  </a:cubicBezTo>
                  <a:cubicBezTo>
                    <a:pt x="31" y="5"/>
                    <a:pt x="31" y="7"/>
                    <a:pt x="32" y="8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5" y="15"/>
                    <a:pt x="24" y="14"/>
                    <a:pt x="22" y="14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5"/>
                    <a:pt x="22" y="4"/>
                    <a:pt x="22" y="2"/>
                  </a:cubicBezTo>
                  <a:cubicBezTo>
                    <a:pt x="21" y="1"/>
                    <a:pt x="20" y="0"/>
                    <a:pt x="18" y="0"/>
                  </a:cubicBezTo>
                  <a:cubicBezTo>
                    <a:pt x="17" y="1"/>
                    <a:pt x="16" y="2"/>
                    <a:pt x="16" y="4"/>
                  </a:cubicBezTo>
                  <a:cubicBezTo>
                    <a:pt x="16" y="5"/>
                    <a:pt x="17" y="6"/>
                    <a:pt x="18" y="6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9" y="15"/>
                    <a:pt x="17" y="16"/>
                    <a:pt x="16" y="17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1"/>
                    <a:pt x="9" y="10"/>
                    <a:pt x="8" y="9"/>
                  </a:cubicBezTo>
                  <a:cubicBezTo>
                    <a:pt x="7" y="8"/>
                    <a:pt x="5" y="9"/>
                    <a:pt x="4" y="10"/>
                  </a:cubicBezTo>
                  <a:cubicBezTo>
                    <a:pt x="3" y="11"/>
                    <a:pt x="4" y="13"/>
                    <a:pt x="5" y="14"/>
                  </a:cubicBezTo>
                  <a:cubicBezTo>
                    <a:pt x="6" y="14"/>
                    <a:pt x="7" y="14"/>
                    <a:pt x="8" y="14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20"/>
                    <a:pt x="14" y="22"/>
                    <a:pt x="14" y="23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5" y="24"/>
                    <a:pt x="4" y="23"/>
                    <a:pt x="3" y="24"/>
                  </a:cubicBezTo>
                  <a:cubicBezTo>
                    <a:pt x="1" y="24"/>
                    <a:pt x="0" y="25"/>
                    <a:pt x="1" y="27"/>
                  </a:cubicBezTo>
                  <a:cubicBezTo>
                    <a:pt x="1" y="28"/>
                    <a:pt x="3" y="29"/>
                    <a:pt x="4" y="29"/>
                  </a:cubicBezTo>
                  <a:cubicBezTo>
                    <a:pt x="5" y="29"/>
                    <a:pt x="6" y="28"/>
                    <a:pt x="6" y="27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7"/>
                    <a:pt x="16" y="28"/>
                    <a:pt x="17" y="29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6"/>
                    <a:pt x="10" y="36"/>
                    <a:pt x="10" y="37"/>
                  </a:cubicBezTo>
                  <a:cubicBezTo>
                    <a:pt x="9" y="39"/>
                    <a:pt x="9" y="40"/>
                    <a:pt x="10" y="41"/>
                  </a:cubicBezTo>
                  <a:cubicBezTo>
                    <a:pt x="12" y="42"/>
                    <a:pt x="13" y="42"/>
                    <a:pt x="14" y="41"/>
                  </a:cubicBezTo>
                  <a:cubicBezTo>
                    <a:pt x="15" y="39"/>
                    <a:pt x="15" y="38"/>
                    <a:pt x="14" y="37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20" y="31"/>
                    <a:pt x="22" y="31"/>
                    <a:pt x="23" y="31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4" y="40"/>
                    <a:pt x="24" y="41"/>
                    <a:pt x="24" y="42"/>
                  </a:cubicBezTo>
                  <a:cubicBezTo>
                    <a:pt x="24" y="44"/>
                    <a:pt x="26" y="45"/>
                    <a:pt x="27" y="45"/>
                  </a:cubicBezTo>
                  <a:cubicBezTo>
                    <a:pt x="29" y="44"/>
                    <a:pt x="30" y="43"/>
                    <a:pt x="29" y="41"/>
                  </a:cubicBezTo>
                  <a:cubicBezTo>
                    <a:pt x="29" y="40"/>
                    <a:pt x="28" y="39"/>
                    <a:pt x="27" y="39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7" y="30"/>
                    <a:pt x="28" y="29"/>
                    <a:pt x="29" y="28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6" y="34"/>
                    <a:pt x="37" y="35"/>
                    <a:pt x="38" y="36"/>
                  </a:cubicBezTo>
                  <a:cubicBezTo>
                    <a:pt x="39" y="37"/>
                    <a:pt x="41" y="36"/>
                    <a:pt x="42" y="35"/>
                  </a:cubicBezTo>
                  <a:cubicBezTo>
                    <a:pt x="43" y="34"/>
                    <a:pt x="42" y="32"/>
                    <a:pt x="41" y="31"/>
                  </a:cubicBezTo>
                  <a:cubicBezTo>
                    <a:pt x="40" y="30"/>
                    <a:pt x="39" y="31"/>
                    <a:pt x="38" y="31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1" y="25"/>
                    <a:pt x="31" y="23"/>
                    <a:pt x="31" y="22"/>
                  </a:cubicBezTo>
                  <a:cubicBezTo>
                    <a:pt x="40" y="20"/>
                    <a:pt x="40" y="20"/>
                    <a:pt x="40" y="20"/>
                  </a:cubicBezTo>
                  <a:cubicBezTo>
                    <a:pt x="41" y="21"/>
                    <a:pt x="42" y="22"/>
                    <a:pt x="43" y="21"/>
                  </a:cubicBezTo>
                  <a:cubicBezTo>
                    <a:pt x="44" y="21"/>
                    <a:pt x="45" y="20"/>
                    <a:pt x="45" y="18"/>
                  </a:cubicBezTo>
                  <a:cubicBezTo>
                    <a:pt x="45" y="17"/>
                    <a:pt x="43" y="16"/>
                    <a:pt x="42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1762125" y="1366838"/>
              <a:ext cx="233363" cy="234950"/>
            </a:xfrm>
            <a:custGeom>
              <a:avLst/>
              <a:gdLst>
                <a:gd name="T0" fmla="*/ 40 w 41"/>
                <a:gd name="T1" fmla="*/ 13 h 41"/>
                <a:gd name="T2" fmla="*/ 31 w 41"/>
                <a:gd name="T3" fmla="*/ 7 h 41"/>
                <a:gd name="T4" fmla="*/ 26 w 41"/>
                <a:gd name="T5" fmla="*/ 11 h 41"/>
                <a:gd name="T6" fmla="*/ 26 w 41"/>
                <a:gd name="T7" fmla="*/ 11 h 41"/>
                <a:gd name="T8" fmla="*/ 26 w 41"/>
                <a:gd name="T9" fmla="*/ 7 h 41"/>
                <a:gd name="T10" fmla="*/ 17 w 41"/>
                <a:gd name="T11" fmla="*/ 1 h 41"/>
                <a:gd name="T12" fmla="*/ 11 w 41"/>
                <a:gd name="T13" fmla="*/ 10 h 41"/>
                <a:gd name="T14" fmla="*/ 14 w 41"/>
                <a:gd name="T15" fmla="*/ 14 h 41"/>
                <a:gd name="T16" fmla="*/ 14 w 41"/>
                <a:gd name="T17" fmla="*/ 14 h 41"/>
                <a:gd name="T18" fmla="*/ 7 w 41"/>
                <a:gd name="T19" fmla="*/ 12 h 41"/>
                <a:gd name="T20" fmla="*/ 1 w 41"/>
                <a:gd name="T21" fmla="*/ 21 h 41"/>
                <a:gd name="T22" fmla="*/ 10 w 41"/>
                <a:gd name="T23" fmla="*/ 27 h 41"/>
                <a:gd name="T24" fmla="*/ 12 w 41"/>
                <a:gd name="T25" fmla="*/ 26 h 41"/>
                <a:gd name="T26" fmla="*/ 9 w 41"/>
                <a:gd name="T27" fmla="*/ 34 h 41"/>
                <a:gd name="T28" fmla="*/ 18 w 41"/>
                <a:gd name="T29" fmla="*/ 40 h 41"/>
                <a:gd name="T30" fmla="*/ 23 w 41"/>
                <a:gd name="T31" fmla="*/ 31 h 41"/>
                <a:gd name="T32" fmla="*/ 23 w 41"/>
                <a:gd name="T33" fmla="*/ 31 h 41"/>
                <a:gd name="T34" fmla="*/ 32 w 41"/>
                <a:gd name="T35" fmla="*/ 37 h 41"/>
                <a:gd name="T36" fmla="*/ 38 w 41"/>
                <a:gd name="T37" fmla="*/ 28 h 41"/>
                <a:gd name="T38" fmla="*/ 32 w 41"/>
                <a:gd name="T39" fmla="*/ 22 h 41"/>
                <a:gd name="T40" fmla="*/ 34 w 41"/>
                <a:gd name="T41" fmla="*/ 22 h 41"/>
                <a:gd name="T42" fmla="*/ 40 w 41"/>
                <a:gd name="T43" fmla="*/ 1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1" h="41">
                  <a:moveTo>
                    <a:pt x="40" y="13"/>
                  </a:moveTo>
                  <a:cubicBezTo>
                    <a:pt x="39" y="9"/>
                    <a:pt x="35" y="6"/>
                    <a:pt x="31" y="7"/>
                  </a:cubicBezTo>
                  <a:cubicBezTo>
                    <a:pt x="29" y="8"/>
                    <a:pt x="27" y="9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0"/>
                    <a:pt x="26" y="8"/>
                    <a:pt x="26" y="7"/>
                  </a:cubicBezTo>
                  <a:cubicBezTo>
                    <a:pt x="25" y="3"/>
                    <a:pt x="21" y="0"/>
                    <a:pt x="17" y="1"/>
                  </a:cubicBezTo>
                  <a:cubicBezTo>
                    <a:pt x="13" y="2"/>
                    <a:pt x="11" y="6"/>
                    <a:pt x="11" y="10"/>
                  </a:cubicBezTo>
                  <a:cubicBezTo>
                    <a:pt x="12" y="11"/>
                    <a:pt x="12" y="13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2" y="12"/>
                    <a:pt x="9" y="12"/>
                    <a:pt x="7" y="12"/>
                  </a:cubicBezTo>
                  <a:cubicBezTo>
                    <a:pt x="3" y="13"/>
                    <a:pt x="0" y="17"/>
                    <a:pt x="1" y="21"/>
                  </a:cubicBezTo>
                  <a:cubicBezTo>
                    <a:pt x="2" y="25"/>
                    <a:pt x="6" y="28"/>
                    <a:pt x="10" y="27"/>
                  </a:cubicBezTo>
                  <a:cubicBezTo>
                    <a:pt x="11" y="27"/>
                    <a:pt x="11" y="26"/>
                    <a:pt x="12" y="26"/>
                  </a:cubicBezTo>
                  <a:cubicBezTo>
                    <a:pt x="9" y="28"/>
                    <a:pt x="8" y="31"/>
                    <a:pt x="9" y="34"/>
                  </a:cubicBezTo>
                  <a:cubicBezTo>
                    <a:pt x="9" y="38"/>
                    <a:pt x="13" y="41"/>
                    <a:pt x="18" y="40"/>
                  </a:cubicBezTo>
                  <a:cubicBezTo>
                    <a:pt x="22" y="39"/>
                    <a:pt x="24" y="35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4" y="35"/>
                    <a:pt x="28" y="38"/>
                    <a:pt x="32" y="37"/>
                  </a:cubicBezTo>
                  <a:cubicBezTo>
                    <a:pt x="36" y="36"/>
                    <a:pt x="39" y="32"/>
                    <a:pt x="38" y="28"/>
                  </a:cubicBezTo>
                  <a:cubicBezTo>
                    <a:pt x="38" y="25"/>
                    <a:pt x="35" y="23"/>
                    <a:pt x="32" y="22"/>
                  </a:cubicBezTo>
                  <a:cubicBezTo>
                    <a:pt x="33" y="22"/>
                    <a:pt x="33" y="22"/>
                    <a:pt x="34" y="22"/>
                  </a:cubicBezTo>
                  <a:cubicBezTo>
                    <a:pt x="38" y="21"/>
                    <a:pt x="41" y="17"/>
                    <a:pt x="40" y="13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1825625" y="1423988"/>
              <a:ext cx="119063" cy="120650"/>
            </a:xfrm>
            <a:custGeom>
              <a:avLst/>
              <a:gdLst>
                <a:gd name="T0" fmla="*/ 19 w 21"/>
                <a:gd name="T1" fmla="*/ 7 h 21"/>
                <a:gd name="T2" fmla="*/ 18 w 21"/>
                <a:gd name="T3" fmla="*/ 8 h 21"/>
                <a:gd name="T4" fmla="*/ 14 w 21"/>
                <a:gd name="T5" fmla="*/ 9 h 21"/>
                <a:gd name="T6" fmla="*/ 13 w 21"/>
                <a:gd name="T7" fmla="*/ 8 h 21"/>
                <a:gd name="T8" fmla="*/ 15 w 21"/>
                <a:gd name="T9" fmla="*/ 4 h 21"/>
                <a:gd name="T10" fmla="*/ 16 w 21"/>
                <a:gd name="T11" fmla="*/ 4 h 21"/>
                <a:gd name="T12" fmla="*/ 16 w 21"/>
                <a:gd name="T13" fmla="*/ 2 h 21"/>
                <a:gd name="T14" fmla="*/ 14 w 21"/>
                <a:gd name="T15" fmla="*/ 2 h 21"/>
                <a:gd name="T16" fmla="*/ 14 w 21"/>
                <a:gd name="T17" fmla="*/ 4 h 21"/>
                <a:gd name="T18" fmla="*/ 12 w 21"/>
                <a:gd name="T19" fmla="*/ 7 h 21"/>
                <a:gd name="T20" fmla="*/ 10 w 21"/>
                <a:gd name="T21" fmla="*/ 7 h 21"/>
                <a:gd name="T22" fmla="*/ 9 w 21"/>
                <a:gd name="T23" fmla="*/ 3 h 21"/>
                <a:gd name="T24" fmla="*/ 10 w 21"/>
                <a:gd name="T25" fmla="*/ 1 h 21"/>
                <a:gd name="T26" fmla="*/ 8 w 21"/>
                <a:gd name="T27" fmla="*/ 0 h 21"/>
                <a:gd name="T28" fmla="*/ 7 w 21"/>
                <a:gd name="T29" fmla="*/ 2 h 21"/>
                <a:gd name="T30" fmla="*/ 8 w 21"/>
                <a:gd name="T31" fmla="*/ 3 h 21"/>
                <a:gd name="T32" fmla="*/ 9 w 21"/>
                <a:gd name="T33" fmla="*/ 7 h 21"/>
                <a:gd name="T34" fmla="*/ 7 w 21"/>
                <a:gd name="T35" fmla="*/ 8 h 21"/>
                <a:gd name="T36" fmla="*/ 4 w 21"/>
                <a:gd name="T37" fmla="*/ 6 h 21"/>
                <a:gd name="T38" fmla="*/ 3 w 21"/>
                <a:gd name="T39" fmla="*/ 4 h 21"/>
                <a:gd name="T40" fmla="*/ 2 w 21"/>
                <a:gd name="T41" fmla="*/ 5 h 21"/>
                <a:gd name="T42" fmla="*/ 2 w 21"/>
                <a:gd name="T43" fmla="*/ 6 h 21"/>
                <a:gd name="T44" fmla="*/ 3 w 21"/>
                <a:gd name="T45" fmla="*/ 6 h 21"/>
                <a:gd name="T46" fmla="*/ 7 w 21"/>
                <a:gd name="T47" fmla="*/ 9 h 21"/>
                <a:gd name="T48" fmla="*/ 6 w 21"/>
                <a:gd name="T49" fmla="*/ 11 h 21"/>
                <a:gd name="T50" fmla="*/ 3 w 21"/>
                <a:gd name="T51" fmla="*/ 12 h 21"/>
                <a:gd name="T52" fmla="*/ 1 w 21"/>
                <a:gd name="T53" fmla="*/ 11 h 21"/>
                <a:gd name="T54" fmla="*/ 0 w 21"/>
                <a:gd name="T55" fmla="*/ 12 h 21"/>
                <a:gd name="T56" fmla="*/ 2 w 21"/>
                <a:gd name="T57" fmla="*/ 13 h 21"/>
                <a:gd name="T58" fmla="*/ 3 w 21"/>
                <a:gd name="T59" fmla="*/ 12 h 21"/>
                <a:gd name="T60" fmla="*/ 7 w 21"/>
                <a:gd name="T61" fmla="*/ 12 h 21"/>
                <a:gd name="T62" fmla="*/ 8 w 21"/>
                <a:gd name="T63" fmla="*/ 13 h 21"/>
                <a:gd name="T64" fmla="*/ 6 w 21"/>
                <a:gd name="T65" fmla="*/ 17 h 21"/>
                <a:gd name="T66" fmla="*/ 4 w 21"/>
                <a:gd name="T67" fmla="*/ 17 h 21"/>
                <a:gd name="T68" fmla="*/ 5 w 21"/>
                <a:gd name="T69" fmla="*/ 19 h 21"/>
                <a:gd name="T70" fmla="*/ 6 w 21"/>
                <a:gd name="T71" fmla="*/ 19 h 21"/>
                <a:gd name="T72" fmla="*/ 6 w 21"/>
                <a:gd name="T73" fmla="*/ 17 h 21"/>
                <a:gd name="T74" fmla="*/ 8 w 21"/>
                <a:gd name="T75" fmla="*/ 14 h 21"/>
                <a:gd name="T76" fmla="*/ 11 w 21"/>
                <a:gd name="T77" fmla="*/ 14 h 21"/>
                <a:gd name="T78" fmla="*/ 11 w 21"/>
                <a:gd name="T79" fmla="*/ 18 h 21"/>
                <a:gd name="T80" fmla="*/ 11 w 21"/>
                <a:gd name="T81" fmla="*/ 19 h 21"/>
                <a:gd name="T82" fmla="*/ 12 w 21"/>
                <a:gd name="T83" fmla="*/ 20 h 21"/>
                <a:gd name="T84" fmla="*/ 13 w 21"/>
                <a:gd name="T85" fmla="*/ 19 h 21"/>
                <a:gd name="T86" fmla="*/ 12 w 21"/>
                <a:gd name="T87" fmla="*/ 18 h 21"/>
                <a:gd name="T88" fmla="*/ 11 w 21"/>
                <a:gd name="T89" fmla="*/ 14 h 21"/>
                <a:gd name="T90" fmla="*/ 13 w 21"/>
                <a:gd name="T91" fmla="*/ 13 h 21"/>
                <a:gd name="T92" fmla="*/ 17 w 21"/>
                <a:gd name="T93" fmla="*/ 15 h 21"/>
                <a:gd name="T94" fmla="*/ 17 w 21"/>
                <a:gd name="T95" fmla="*/ 16 h 21"/>
                <a:gd name="T96" fmla="*/ 19 w 21"/>
                <a:gd name="T97" fmla="*/ 16 h 21"/>
                <a:gd name="T98" fmla="*/ 19 w 21"/>
                <a:gd name="T99" fmla="*/ 14 h 21"/>
                <a:gd name="T100" fmla="*/ 17 w 21"/>
                <a:gd name="T101" fmla="*/ 14 h 21"/>
                <a:gd name="T102" fmla="*/ 14 w 21"/>
                <a:gd name="T103" fmla="*/ 12 h 21"/>
                <a:gd name="T104" fmla="*/ 14 w 21"/>
                <a:gd name="T105" fmla="*/ 10 h 21"/>
                <a:gd name="T106" fmla="*/ 18 w 21"/>
                <a:gd name="T107" fmla="*/ 9 h 21"/>
                <a:gd name="T108" fmla="*/ 19 w 21"/>
                <a:gd name="T109" fmla="*/ 10 h 21"/>
                <a:gd name="T110" fmla="*/ 20 w 21"/>
                <a:gd name="T111" fmla="*/ 8 h 21"/>
                <a:gd name="T112" fmla="*/ 19 w 21"/>
                <a:gd name="T1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" h="21">
                  <a:moveTo>
                    <a:pt x="19" y="7"/>
                  </a:moveTo>
                  <a:cubicBezTo>
                    <a:pt x="18" y="7"/>
                    <a:pt x="18" y="8"/>
                    <a:pt x="18" y="8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3" y="8"/>
                    <a:pt x="13" y="8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4"/>
                    <a:pt x="16" y="4"/>
                    <a:pt x="16" y="4"/>
                  </a:cubicBezTo>
                  <a:cubicBezTo>
                    <a:pt x="17" y="3"/>
                    <a:pt x="17" y="2"/>
                    <a:pt x="16" y="2"/>
                  </a:cubicBezTo>
                  <a:cubicBezTo>
                    <a:pt x="15" y="1"/>
                    <a:pt x="15" y="2"/>
                    <a:pt x="14" y="2"/>
                  </a:cubicBezTo>
                  <a:cubicBezTo>
                    <a:pt x="14" y="3"/>
                    <a:pt x="14" y="3"/>
                    <a:pt x="14" y="4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1" y="7"/>
                    <a:pt x="11" y="7"/>
                    <a:pt x="10" y="7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0" y="2"/>
                    <a:pt x="10" y="2"/>
                    <a:pt x="10" y="1"/>
                  </a:cubicBezTo>
                  <a:cubicBezTo>
                    <a:pt x="10" y="0"/>
                    <a:pt x="9" y="0"/>
                    <a:pt x="8" y="0"/>
                  </a:cubicBezTo>
                  <a:cubicBezTo>
                    <a:pt x="7" y="0"/>
                    <a:pt x="7" y="1"/>
                    <a:pt x="7" y="2"/>
                  </a:cubicBezTo>
                  <a:cubicBezTo>
                    <a:pt x="7" y="2"/>
                    <a:pt x="8" y="3"/>
                    <a:pt x="8" y="3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7"/>
                    <a:pt x="8" y="7"/>
                    <a:pt x="7" y="8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5"/>
                    <a:pt x="4" y="5"/>
                    <a:pt x="3" y="4"/>
                  </a:cubicBezTo>
                  <a:cubicBezTo>
                    <a:pt x="3" y="4"/>
                    <a:pt x="2" y="4"/>
                    <a:pt x="2" y="5"/>
                  </a:cubicBezTo>
                  <a:cubicBezTo>
                    <a:pt x="1" y="5"/>
                    <a:pt x="1" y="6"/>
                    <a:pt x="2" y="6"/>
                  </a:cubicBezTo>
                  <a:cubicBezTo>
                    <a:pt x="2" y="7"/>
                    <a:pt x="3" y="7"/>
                    <a:pt x="3" y="6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6" y="10"/>
                    <a:pt x="6" y="11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2" y="11"/>
                    <a:pt x="2" y="11"/>
                    <a:pt x="1" y="11"/>
                  </a:cubicBezTo>
                  <a:cubicBezTo>
                    <a:pt x="0" y="11"/>
                    <a:pt x="0" y="12"/>
                    <a:pt x="0" y="12"/>
                  </a:cubicBezTo>
                  <a:cubicBezTo>
                    <a:pt x="0" y="13"/>
                    <a:pt x="1" y="14"/>
                    <a:pt x="2" y="13"/>
                  </a:cubicBezTo>
                  <a:cubicBezTo>
                    <a:pt x="2" y="13"/>
                    <a:pt x="3" y="13"/>
                    <a:pt x="3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3"/>
                    <a:pt x="8" y="13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7"/>
                    <a:pt x="5" y="17"/>
                    <a:pt x="4" y="17"/>
                  </a:cubicBezTo>
                  <a:cubicBezTo>
                    <a:pt x="4" y="18"/>
                    <a:pt x="4" y="19"/>
                    <a:pt x="5" y="19"/>
                  </a:cubicBezTo>
                  <a:cubicBezTo>
                    <a:pt x="5" y="19"/>
                    <a:pt x="6" y="19"/>
                    <a:pt x="6" y="19"/>
                  </a:cubicBezTo>
                  <a:cubicBezTo>
                    <a:pt x="7" y="18"/>
                    <a:pt x="7" y="18"/>
                    <a:pt x="6" y="17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4"/>
                    <a:pt x="11" y="14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9"/>
                    <a:pt x="11" y="19"/>
                  </a:cubicBezTo>
                  <a:cubicBezTo>
                    <a:pt x="11" y="20"/>
                    <a:pt x="12" y="21"/>
                    <a:pt x="12" y="20"/>
                  </a:cubicBezTo>
                  <a:cubicBezTo>
                    <a:pt x="13" y="20"/>
                    <a:pt x="13" y="20"/>
                    <a:pt x="13" y="19"/>
                  </a:cubicBezTo>
                  <a:cubicBezTo>
                    <a:pt x="13" y="18"/>
                    <a:pt x="13" y="18"/>
                    <a:pt x="12" y="18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2" y="14"/>
                    <a:pt x="13" y="13"/>
                    <a:pt x="13" y="13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7"/>
                    <a:pt x="19" y="17"/>
                    <a:pt x="19" y="16"/>
                  </a:cubicBezTo>
                  <a:cubicBezTo>
                    <a:pt x="19" y="16"/>
                    <a:pt x="19" y="15"/>
                    <a:pt x="19" y="14"/>
                  </a:cubicBezTo>
                  <a:cubicBezTo>
                    <a:pt x="18" y="14"/>
                    <a:pt x="17" y="14"/>
                    <a:pt x="17" y="14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4" y="12"/>
                    <a:pt x="14" y="11"/>
                    <a:pt x="14" y="10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9" y="10"/>
                    <a:pt x="19" y="10"/>
                  </a:cubicBezTo>
                  <a:cubicBezTo>
                    <a:pt x="20" y="10"/>
                    <a:pt x="21" y="9"/>
                    <a:pt x="20" y="8"/>
                  </a:cubicBezTo>
                  <a:cubicBezTo>
                    <a:pt x="20" y="8"/>
                    <a:pt x="20" y="7"/>
                    <a:pt x="19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1042988" y="1452563"/>
              <a:ext cx="296863" cy="303213"/>
            </a:xfrm>
            <a:custGeom>
              <a:avLst/>
              <a:gdLst>
                <a:gd name="T0" fmla="*/ 48 w 52"/>
                <a:gd name="T1" fmla="*/ 12 h 53"/>
                <a:gd name="T2" fmla="*/ 36 w 52"/>
                <a:gd name="T3" fmla="*/ 7 h 53"/>
                <a:gd name="T4" fmla="*/ 30 w 52"/>
                <a:gd name="T5" fmla="*/ 13 h 53"/>
                <a:gd name="T6" fmla="*/ 30 w 52"/>
                <a:gd name="T7" fmla="*/ 13 h 53"/>
                <a:gd name="T8" fmla="*/ 30 w 52"/>
                <a:gd name="T9" fmla="*/ 8 h 53"/>
                <a:gd name="T10" fmla="*/ 17 w 52"/>
                <a:gd name="T11" fmla="*/ 2 h 53"/>
                <a:gd name="T12" fmla="*/ 12 w 52"/>
                <a:gd name="T13" fmla="*/ 15 h 53"/>
                <a:gd name="T14" fmla="*/ 16 w 52"/>
                <a:gd name="T15" fmla="*/ 19 h 53"/>
                <a:gd name="T16" fmla="*/ 16 w 52"/>
                <a:gd name="T17" fmla="*/ 19 h 53"/>
                <a:gd name="T18" fmla="*/ 7 w 52"/>
                <a:gd name="T19" fmla="*/ 19 h 53"/>
                <a:gd name="T20" fmla="*/ 2 w 52"/>
                <a:gd name="T21" fmla="*/ 31 h 53"/>
                <a:gd name="T22" fmla="*/ 15 w 52"/>
                <a:gd name="T23" fmla="*/ 37 h 53"/>
                <a:gd name="T24" fmla="*/ 17 w 52"/>
                <a:gd name="T25" fmla="*/ 35 h 53"/>
                <a:gd name="T26" fmla="*/ 15 w 52"/>
                <a:gd name="T27" fmla="*/ 46 h 53"/>
                <a:gd name="T28" fmla="*/ 27 w 52"/>
                <a:gd name="T29" fmla="*/ 51 h 53"/>
                <a:gd name="T30" fmla="*/ 32 w 52"/>
                <a:gd name="T31" fmla="*/ 39 h 53"/>
                <a:gd name="T32" fmla="*/ 32 w 52"/>
                <a:gd name="T33" fmla="*/ 39 h 53"/>
                <a:gd name="T34" fmla="*/ 45 w 52"/>
                <a:gd name="T35" fmla="*/ 44 h 53"/>
                <a:gd name="T36" fmla="*/ 50 w 52"/>
                <a:gd name="T37" fmla="*/ 31 h 53"/>
                <a:gd name="T38" fmla="*/ 41 w 52"/>
                <a:gd name="T39" fmla="*/ 25 h 53"/>
                <a:gd name="T40" fmla="*/ 43 w 52"/>
                <a:gd name="T41" fmla="*/ 25 h 53"/>
                <a:gd name="T42" fmla="*/ 48 w 52"/>
                <a:gd name="T43" fmla="*/ 1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2" h="53">
                  <a:moveTo>
                    <a:pt x="48" y="12"/>
                  </a:moveTo>
                  <a:cubicBezTo>
                    <a:pt x="46" y="7"/>
                    <a:pt x="41" y="5"/>
                    <a:pt x="36" y="7"/>
                  </a:cubicBezTo>
                  <a:cubicBezTo>
                    <a:pt x="33" y="8"/>
                    <a:pt x="31" y="10"/>
                    <a:pt x="30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1" y="11"/>
                    <a:pt x="31" y="9"/>
                    <a:pt x="30" y="8"/>
                  </a:cubicBezTo>
                  <a:cubicBezTo>
                    <a:pt x="28" y="3"/>
                    <a:pt x="22" y="0"/>
                    <a:pt x="17" y="2"/>
                  </a:cubicBezTo>
                  <a:cubicBezTo>
                    <a:pt x="12" y="4"/>
                    <a:pt x="10" y="10"/>
                    <a:pt x="12" y="15"/>
                  </a:cubicBezTo>
                  <a:cubicBezTo>
                    <a:pt x="13" y="17"/>
                    <a:pt x="14" y="18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3" y="18"/>
                    <a:pt x="10" y="18"/>
                    <a:pt x="7" y="19"/>
                  </a:cubicBezTo>
                  <a:cubicBezTo>
                    <a:pt x="2" y="21"/>
                    <a:pt x="0" y="27"/>
                    <a:pt x="2" y="31"/>
                  </a:cubicBezTo>
                  <a:cubicBezTo>
                    <a:pt x="4" y="36"/>
                    <a:pt x="10" y="39"/>
                    <a:pt x="15" y="37"/>
                  </a:cubicBezTo>
                  <a:cubicBezTo>
                    <a:pt x="15" y="36"/>
                    <a:pt x="16" y="36"/>
                    <a:pt x="17" y="35"/>
                  </a:cubicBezTo>
                  <a:cubicBezTo>
                    <a:pt x="14" y="38"/>
                    <a:pt x="13" y="42"/>
                    <a:pt x="15" y="46"/>
                  </a:cubicBezTo>
                  <a:cubicBezTo>
                    <a:pt x="17" y="51"/>
                    <a:pt x="22" y="53"/>
                    <a:pt x="27" y="51"/>
                  </a:cubicBezTo>
                  <a:cubicBezTo>
                    <a:pt x="32" y="49"/>
                    <a:pt x="34" y="43"/>
                    <a:pt x="32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4" y="43"/>
                    <a:pt x="40" y="46"/>
                    <a:pt x="45" y="44"/>
                  </a:cubicBezTo>
                  <a:cubicBezTo>
                    <a:pt x="50" y="42"/>
                    <a:pt x="52" y="36"/>
                    <a:pt x="50" y="31"/>
                  </a:cubicBezTo>
                  <a:cubicBezTo>
                    <a:pt x="49" y="28"/>
                    <a:pt x="45" y="25"/>
                    <a:pt x="41" y="25"/>
                  </a:cubicBezTo>
                  <a:cubicBezTo>
                    <a:pt x="42" y="25"/>
                    <a:pt x="43" y="25"/>
                    <a:pt x="43" y="25"/>
                  </a:cubicBezTo>
                  <a:cubicBezTo>
                    <a:pt x="48" y="23"/>
                    <a:pt x="51" y="17"/>
                    <a:pt x="48" y="1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1128713" y="1527175"/>
              <a:ext cx="142875" cy="142875"/>
            </a:xfrm>
            <a:custGeom>
              <a:avLst/>
              <a:gdLst>
                <a:gd name="T0" fmla="*/ 22 w 25"/>
                <a:gd name="T1" fmla="*/ 7 h 25"/>
                <a:gd name="T2" fmla="*/ 21 w 25"/>
                <a:gd name="T3" fmla="*/ 8 h 25"/>
                <a:gd name="T4" fmla="*/ 16 w 25"/>
                <a:gd name="T5" fmla="*/ 10 h 25"/>
                <a:gd name="T6" fmla="*/ 14 w 25"/>
                <a:gd name="T7" fmla="*/ 9 h 25"/>
                <a:gd name="T8" fmla="*/ 16 w 25"/>
                <a:gd name="T9" fmla="*/ 4 h 25"/>
                <a:gd name="T10" fmla="*/ 18 w 25"/>
                <a:gd name="T11" fmla="*/ 3 h 25"/>
                <a:gd name="T12" fmla="*/ 17 w 25"/>
                <a:gd name="T13" fmla="*/ 1 h 25"/>
                <a:gd name="T14" fmla="*/ 15 w 25"/>
                <a:gd name="T15" fmla="*/ 1 h 25"/>
                <a:gd name="T16" fmla="*/ 15 w 25"/>
                <a:gd name="T17" fmla="*/ 3 h 25"/>
                <a:gd name="T18" fmla="*/ 13 w 25"/>
                <a:gd name="T19" fmla="*/ 8 h 25"/>
                <a:gd name="T20" fmla="*/ 11 w 25"/>
                <a:gd name="T21" fmla="*/ 8 h 25"/>
                <a:gd name="T22" fmla="*/ 9 w 25"/>
                <a:gd name="T23" fmla="*/ 3 h 25"/>
                <a:gd name="T24" fmla="*/ 9 w 25"/>
                <a:gd name="T25" fmla="*/ 1 h 25"/>
                <a:gd name="T26" fmla="*/ 7 w 25"/>
                <a:gd name="T27" fmla="*/ 1 h 25"/>
                <a:gd name="T28" fmla="*/ 6 w 25"/>
                <a:gd name="T29" fmla="*/ 3 h 25"/>
                <a:gd name="T30" fmla="*/ 8 w 25"/>
                <a:gd name="T31" fmla="*/ 4 h 25"/>
                <a:gd name="T32" fmla="*/ 10 w 25"/>
                <a:gd name="T33" fmla="*/ 9 h 25"/>
                <a:gd name="T34" fmla="*/ 8 w 25"/>
                <a:gd name="T35" fmla="*/ 10 h 25"/>
                <a:gd name="T36" fmla="*/ 3 w 25"/>
                <a:gd name="T37" fmla="*/ 8 h 25"/>
                <a:gd name="T38" fmla="*/ 2 w 25"/>
                <a:gd name="T39" fmla="*/ 7 h 25"/>
                <a:gd name="T40" fmla="*/ 0 w 25"/>
                <a:gd name="T41" fmla="*/ 8 h 25"/>
                <a:gd name="T42" fmla="*/ 1 w 25"/>
                <a:gd name="T43" fmla="*/ 10 h 25"/>
                <a:gd name="T44" fmla="*/ 2 w 25"/>
                <a:gd name="T45" fmla="*/ 9 h 25"/>
                <a:gd name="T46" fmla="*/ 7 w 25"/>
                <a:gd name="T47" fmla="*/ 11 h 25"/>
                <a:gd name="T48" fmla="*/ 7 w 25"/>
                <a:gd name="T49" fmla="*/ 14 h 25"/>
                <a:gd name="T50" fmla="*/ 3 w 25"/>
                <a:gd name="T51" fmla="*/ 16 h 25"/>
                <a:gd name="T52" fmla="*/ 1 w 25"/>
                <a:gd name="T53" fmla="*/ 16 h 25"/>
                <a:gd name="T54" fmla="*/ 0 w 25"/>
                <a:gd name="T55" fmla="*/ 18 h 25"/>
                <a:gd name="T56" fmla="*/ 2 w 25"/>
                <a:gd name="T57" fmla="*/ 19 h 25"/>
                <a:gd name="T58" fmla="*/ 3 w 25"/>
                <a:gd name="T59" fmla="*/ 17 h 25"/>
                <a:gd name="T60" fmla="*/ 8 w 25"/>
                <a:gd name="T61" fmla="*/ 15 h 25"/>
                <a:gd name="T62" fmla="*/ 10 w 25"/>
                <a:gd name="T63" fmla="*/ 17 h 25"/>
                <a:gd name="T64" fmla="*/ 8 w 25"/>
                <a:gd name="T65" fmla="*/ 22 h 25"/>
                <a:gd name="T66" fmla="*/ 6 w 25"/>
                <a:gd name="T67" fmla="*/ 23 h 25"/>
                <a:gd name="T68" fmla="*/ 7 w 25"/>
                <a:gd name="T69" fmla="*/ 25 h 25"/>
                <a:gd name="T70" fmla="*/ 9 w 25"/>
                <a:gd name="T71" fmla="*/ 24 h 25"/>
                <a:gd name="T72" fmla="*/ 9 w 25"/>
                <a:gd name="T73" fmla="*/ 22 h 25"/>
                <a:gd name="T74" fmla="*/ 11 w 25"/>
                <a:gd name="T75" fmla="*/ 17 h 25"/>
                <a:gd name="T76" fmla="*/ 13 w 25"/>
                <a:gd name="T77" fmla="*/ 17 h 25"/>
                <a:gd name="T78" fmla="*/ 15 w 25"/>
                <a:gd name="T79" fmla="*/ 22 h 25"/>
                <a:gd name="T80" fmla="*/ 15 w 25"/>
                <a:gd name="T81" fmla="*/ 24 h 25"/>
                <a:gd name="T82" fmla="*/ 17 w 25"/>
                <a:gd name="T83" fmla="*/ 25 h 25"/>
                <a:gd name="T84" fmla="*/ 18 w 25"/>
                <a:gd name="T85" fmla="*/ 23 h 25"/>
                <a:gd name="T86" fmla="*/ 16 w 25"/>
                <a:gd name="T87" fmla="*/ 22 h 25"/>
                <a:gd name="T88" fmla="*/ 14 w 25"/>
                <a:gd name="T89" fmla="*/ 17 h 25"/>
                <a:gd name="T90" fmla="*/ 16 w 25"/>
                <a:gd name="T91" fmla="*/ 15 h 25"/>
                <a:gd name="T92" fmla="*/ 21 w 25"/>
                <a:gd name="T93" fmla="*/ 17 h 25"/>
                <a:gd name="T94" fmla="*/ 22 w 25"/>
                <a:gd name="T95" fmla="*/ 19 h 25"/>
                <a:gd name="T96" fmla="*/ 24 w 25"/>
                <a:gd name="T97" fmla="*/ 18 h 25"/>
                <a:gd name="T98" fmla="*/ 23 w 25"/>
                <a:gd name="T99" fmla="*/ 16 h 25"/>
                <a:gd name="T100" fmla="*/ 21 w 25"/>
                <a:gd name="T101" fmla="*/ 16 h 25"/>
                <a:gd name="T102" fmla="*/ 17 w 25"/>
                <a:gd name="T103" fmla="*/ 14 h 25"/>
                <a:gd name="T104" fmla="*/ 17 w 25"/>
                <a:gd name="T105" fmla="*/ 11 h 25"/>
                <a:gd name="T106" fmla="*/ 21 w 25"/>
                <a:gd name="T107" fmla="*/ 9 h 25"/>
                <a:gd name="T108" fmla="*/ 23 w 25"/>
                <a:gd name="T109" fmla="*/ 10 h 25"/>
                <a:gd name="T110" fmla="*/ 24 w 25"/>
                <a:gd name="T111" fmla="*/ 8 h 25"/>
                <a:gd name="T112" fmla="*/ 22 w 25"/>
                <a:gd name="T113" fmla="*/ 7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5" h="25">
                  <a:moveTo>
                    <a:pt x="22" y="7"/>
                  </a:moveTo>
                  <a:cubicBezTo>
                    <a:pt x="21" y="7"/>
                    <a:pt x="21" y="8"/>
                    <a:pt x="21" y="8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0"/>
                    <a:pt x="15" y="9"/>
                    <a:pt x="14" y="9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7" y="4"/>
                    <a:pt x="18" y="3"/>
                    <a:pt x="18" y="3"/>
                  </a:cubicBezTo>
                  <a:cubicBezTo>
                    <a:pt x="18" y="2"/>
                    <a:pt x="18" y="1"/>
                    <a:pt x="17" y="1"/>
                  </a:cubicBezTo>
                  <a:cubicBezTo>
                    <a:pt x="16" y="0"/>
                    <a:pt x="15" y="1"/>
                    <a:pt x="15" y="1"/>
                  </a:cubicBezTo>
                  <a:cubicBezTo>
                    <a:pt x="15" y="2"/>
                    <a:pt x="15" y="3"/>
                    <a:pt x="15" y="3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1" y="8"/>
                    <a:pt x="11" y="8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2"/>
                    <a:pt x="9" y="1"/>
                  </a:cubicBezTo>
                  <a:cubicBezTo>
                    <a:pt x="9" y="1"/>
                    <a:pt x="8" y="0"/>
                    <a:pt x="7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6" y="3"/>
                    <a:pt x="7" y="4"/>
                    <a:pt x="8" y="4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9"/>
                    <a:pt x="8" y="10"/>
                    <a:pt x="8" y="10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7"/>
                    <a:pt x="2" y="7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8"/>
                    <a:pt x="0" y="9"/>
                    <a:pt x="1" y="10"/>
                  </a:cubicBezTo>
                  <a:cubicBezTo>
                    <a:pt x="1" y="10"/>
                    <a:pt x="2" y="10"/>
                    <a:pt x="2" y="9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3"/>
                    <a:pt x="7" y="14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2" y="16"/>
                    <a:pt x="1" y="15"/>
                    <a:pt x="1" y="16"/>
                  </a:cubicBezTo>
                  <a:cubicBezTo>
                    <a:pt x="0" y="16"/>
                    <a:pt x="0" y="17"/>
                    <a:pt x="0" y="18"/>
                  </a:cubicBezTo>
                  <a:cubicBezTo>
                    <a:pt x="0" y="19"/>
                    <a:pt x="1" y="19"/>
                    <a:pt x="2" y="19"/>
                  </a:cubicBezTo>
                  <a:cubicBezTo>
                    <a:pt x="3" y="18"/>
                    <a:pt x="3" y="18"/>
                    <a:pt x="3" y="17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6"/>
                    <a:pt x="9" y="17"/>
                    <a:pt x="10" y="17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2"/>
                    <a:pt x="6" y="22"/>
                    <a:pt x="6" y="23"/>
                  </a:cubicBezTo>
                  <a:cubicBezTo>
                    <a:pt x="6" y="24"/>
                    <a:pt x="6" y="25"/>
                    <a:pt x="7" y="25"/>
                  </a:cubicBezTo>
                  <a:cubicBezTo>
                    <a:pt x="8" y="25"/>
                    <a:pt x="9" y="25"/>
                    <a:pt x="9" y="24"/>
                  </a:cubicBezTo>
                  <a:cubicBezTo>
                    <a:pt x="9" y="23"/>
                    <a:pt x="9" y="23"/>
                    <a:pt x="9" y="22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8"/>
                    <a:pt x="12" y="18"/>
                    <a:pt x="13" y="1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3"/>
                    <a:pt x="15" y="23"/>
                    <a:pt x="15" y="24"/>
                  </a:cubicBezTo>
                  <a:cubicBezTo>
                    <a:pt x="15" y="25"/>
                    <a:pt x="16" y="25"/>
                    <a:pt x="17" y="25"/>
                  </a:cubicBezTo>
                  <a:cubicBezTo>
                    <a:pt x="18" y="24"/>
                    <a:pt x="18" y="24"/>
                    <a:pt x="18" y="23"/>
                  </a:cubicBezTo>
                  <a:cubicBezTo>
                    <a:pt x="18" y="22"/>
                    <a:pt x="17" y="22"/>
                    <a:pt x="16" y="22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5" y="17"/>
                    <a:pt x="16" y="16"/>
                    <a:pt x="16" y="15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8"/>
                    <a:pt x="21" y="18"/>
                    <a:pt x="22" y="19"/>
                  </a:cubicBezTo>
                  <a:cubicBezTo>
                    <a:pt x="23" y="19"/>
                    <a:pt x="24" y="19"/>
                    <a:pt x="24" y="18"/>
                  </a:cubicBezTo>
                  <a:cubicBezTo>
                    <a:pt x="25" y="17"/>
                    <a:pt x="24" y="16"/>
                    <a:pt x="23" y="16"/>
                  </a:cubicBezTo>
                  <a:cubicBezTo>
                    <a:pt x="23" y="15"/>
                    <a:pt x="22" y="16"/>
                    <a:pt x="21" y="16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2"/>
                    <a:pt x="17" y="11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10"/>
                    <a:pt x="23" y="10"/>
                    <a:pt x="23" y="10"/>
                  </a:cubicBezTo>
                  <a:cubicBezTo>
                    <a:pt x="24" y="9"/>
                    <a:pt x="25" y="8"/>
                    <a:pt x="24" y="8"/>
                  </a:cubicBezTo>
                  <a:cubicBezTo>
                    <a:pt x="24" y="7"/>
                    <a:pt x="23" y="6"/>
                    <a:pt x="22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2470150" y="747713"/>
              <a:ext cx="279400" cy="285750"/>
            </a:xfrm>
            <a:custGeom>
              <a:avLst/>
              <a:gdLst>
                <a:gd name="T0" fmla="*/ 45 w 49"/>
                <a:gd name="T1" fmla="*/ 10 h 50"/>
                <a:gd name="T2" fmla="*/ 33 w 49"/>
                <a:gd name="T3" fmla="*/ 6 h 50"/>
                <a:gd name="T4" fmla="*/ 28 w 49"/>
                <a:gd name="T5" fmla="*/ 12 h 50"/>
                <a:gd name="T6" fmla="*/ 28 w 49"/>
                <a:gd name="T7" fmla="*/ 12 h 50"/>
                <a:gd name="T8" fmla="*/ 27 w 49"/>
                <a:gd name="T9" fmla="*/ 7 h 50"/>
                <a:gd name="T10" fmla="*/ 15 w 49"/>
                <a:gd name="T11" fmla="*/ 2 h 50"/>
                <a:gd name="T12" fmla="*/ 11 w 49"/>
                <a:gd name="T13" fmla="*/ 14 h 50"/>
                <a:gd name="T14" fmla="*/ 14 w 49"/>
                <a:gd name="T15" fmla="*/ 18 h 50"/>
                <a:gd name="T16" fmla="*/ 14 w 49"/>
                <a:gd name="T17" fmla="*/ 18 h 50"/>
                <a:gd name="T18" fmla="*/ 6 w 49"/>
                <a:gd name="T19" fmla="*/ 18 h 50"/>
                <a:gd name="T20" fmla="*/ 2 w 49"/>
                <a:gd name="T21" fmla="*/ 30 h 50"/>
                <a:gd name="T22" fmla="*/ 14 w 49"/>
                <a:gd name="T23" fmla="*/ 34 h 50"/>
                <a:gd name="T24" fmla="*/ 16 w 49"/>
                <a:gd name="T25" fmla="*/ 33 h 50"/>
                <a:gd name="T26" fmla="*/ 14 w 49"/>
                <a:gd name="T27" fmla="*/ 43 h 50"/>
                <a:gd name="T28" fmla="*/ 26 w 49"/>
                <a:gd name="T29" fmla="*/ 48 h 50"/>
                <a:gd name="T30" fmla="*/ 31 w 49"/>
                <a:gd name="T31" fmla="*/ 36 h 50"/>
                <a:gd name="T32" fmla="*/ 31 w 49"/>
                <a:gd name="T33" fmla="*/ 36 h 50"/>
                <a:gd name="T34" fmla="*/ 43 w 49"/>
                <a:gd name="T35" fmla="*/ 40 h 50"/>
                <a:gd name="T36" fmla="*/ 47 w 49"/>
                <a:gd name="T37" fmla="*/ 28 h 50"/>
                <a:gd name="T38" fmla="*/ 39 w 49"/>
                <a:gd name="T39" fmla="*/ 23 h 50"/>
                <a:gd name="T40" fmla="*/ 40 w 49"/>
                <a:gd name="T41" fmla="*/ 22 h 50"/>
                <a:gd name="T42" fmla="*/ 45 w 49"/>
                <a:gd name="T43" fmla="*/ 1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9" h="50">
                  <a:moveTo>
                    <a:pt x="45" y="10"/>
                  </a:moveTo>
                  <a:cubicBezTo>
                    <a:pt x="43" y="6"/>
                    <a:pt x="38" y="4"/>
                    <a:pt x="33" y="6"/>
                  </a:cubicBezTo>
                  <a:cubicBezTo>
                    <a:pt x="30" y="7"/>
                    <a:pt x="29" y="9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0"/>
                    <a:pt x="28" y="8"/>
                    <a:pt x="27" y="7"/>
                  </a:cubicBezTo>
                  <a:cubicBezTo>
                    <a:pt x="25" y="2"/>
                    <a:pt x="20" y="0"/>
                    <a:pt x="15" y="2"/>
                  </a:cubicBezTo>
                  <a:cubicBezTo>
                    <a:pt x="11" y="4"/>
                    <a:pt x="9" y="9"/>
                    <a:pt x="11" y="14"/>
                  </a:cubicBezTo>
                  <a:cubicBezTo>
                    <a:pt x="12" y="16"/>
                    <a:pt x="13" y="17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2" y="17"/>
                    <a:pt x="9" y="17"/>
                    <a:pt x="6" y="18"/>
                  </a:cubicBezTo>
                  <a:cubicBezTo>
                    <a:pt x="2" y="20"/>
                    <a:pt x="0" y="25"/>
                    <a:pt x="2" y="30"/>
                  </a:cubicBezTo>
                  <a:cubicBezTo>
                    <a:pt x="4" y="34"/>
                    <a:pt x="9" y="36"/>
                    <a:pt x="14" y="34"/>
                  </a:cubicBezTo>
                  <a:cubicBezTo>
                    <a:pt x="15" y="34"/>
                    <a:pt x="15" y="34"/>
                    <a:pt x="16" y="33"/>
                  </a:cubicBezTo>
                  <a:cubicBezTo>
                    <a:pt x="13" y="36"/>
                    <a:pt x="12" y="40"/>
                    <a:pt x="14" y="43"/>
                  </a:cubicBezTo>
                  <a:cubicBezTo>
                    <a:pt x="16" y="48"/>
                    <a:pt x="21" y="50"/>
                    <a:pt x="26" y="48"/>
                  </a:cubicBezTo>
                  <a:cubicBezTo>
                    <a:pt x="31" y="46"/>
                    <a:pt x="33" y="40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3" y="40"/>
                    <a:pt x="38" y="42"/>
                    <a:pt x="43" y="40"/>
                  </a:cubicBezTo>
                  <a:cubicBezTo>
                    <a:pt x="47" y="38"/>
                    <a:pt x="49" y="33"/>
                    <a:pt x="47" y="28"/>
                  </a:cubicBezTo>
                  <a:cubicBezTo>
                    <a:pt x="46" y="25"/>
                    <a:pt x="42" y="23"/>
                    <a:pt x="39" y="23"/>
                  </a:cubicBezTo>
                  <a:cubicBezTo>
                    <a:pt x="39" y="23"/>
                    <a:pt x="40" y="23"/>
                    <a:pt x="40" y="22"/>
                  </a:cubicBezTo>
                  <a:cubicBezTo>
                    <a:pt x="45" y="20"/>
                    <a:pt x="47" y="15"/>
                    <a:pt x="45" y="10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2543175" y="815975"/>
              <a:ext cx="136525" cy="138113"/>
            </a:xfrm>
            <a:custGeom>
              <a:avLst/>
              <a:gdLst>
                <a:gd name="T0" fmla="*/ 21 w 24"/>
                <a:gd name="T1" fmla="*/ 6 h 24"/>
                <a:gd name="T2" fmla="*/ 21 w 24"/>
                <a:gd name="T3" fmla="*/ 7 h 24"/>
                <a:gd name="T4" fmla="*/ 16 w 24"/>
                <a:gd name="T5" fmla="*/ 9 h 24"/>
                <a:gd name="T6" fmla="*/ 14 w 24"/>
                <a:gd name="T7" fmla="*/ 8 h 24"/>
                <a:gd name="T8" fmla="*/ 16 w 24"/>
                <a:gd name="T9" fmla="*/ 3 h 24"/>
                <a:gd name="T10" fmla="*/ 17 w 24"/>
                <a:gd name="T11" fmla="*/ 2 h 24"/>
                <a:gd name="T12" fmla="*/ 17 w 24"/>
                <a:gd name="T13" fmla="*/ 0 h 24"/>
                <a:gd name="T14" fmla="*/ 15 w 24"/>
                <a:gd name="T15" fmla="*/ 1 h 24"/>
                <a:gd name="T16" fmla="*/ 15 w 24"/>
                <a:gd name="T17" fmla="*/ 3 h 24"/>
                <a:gd name="T18" fmla="*/ 13 w 24"/>
                <a:gd name="T19" fmla="*/ 7 h 24"/>
                <a:gd name="T20" fmla="*/ 11 w 24"/>
                <a:gd name="T21" fmla="*/ 7 h 24"/>
                <a:gd name="T22" fmla="*/ 9 w 24"/>
                <a:gd name="T23" fmla="*/ 3 h 24"/>
                <a:gd name="T24" fmla="*/ 9 w 24"/>
                <a:gd name="T25" fmla="*/ 1 h 24"/>
                <a:gd name="T26" fmla="*/ 7 w 24"/>
                <a:gd name="T27" fmla="*/ 0 h 24"/>
                <a:gd name="T28" fmla="*/ 6 w 24"/>
                <a:gd name="T29" fmla="*/ 2 h 24"/>
                <a:gd name="T30" fmla="*/ 8 w 24"/>
                <a:gd name="T31" fmla="*/ 3 h 24"/>
                <a:gd name="T32" fmla="*/ 10 w 24"/>
                <a:gd name="T33" fmla="*/ 8 h 24"/>
                <a:gd name="T34" fmla="*/ 8 w 24"/>
                <a:gd name="T35" fmla="*/ 10 h 24"/>
                <a:gd name="T36" fmla="*/ 3 w 24"/>
                <a:gd name="T37" fmla="*/ 8 h 24"/>
                <a:gd name="T38" fmla="*/ 3 w 24"/>
                <a:gd name="T39" fmla="*/ 6 h 24"/>
                <a:gd name="T40" fmla="*/ 1 w 24"/>
                <a:gd name="T41" fmla="*/ 7 h 24"/>
                <a:gd name="T42" fmla="*/ 1 w 24"/>
                <a:gd name="T43" fmla="*/ 9 h 24"/>
                <a:gd name="T44" fmla="*/ 3 w 24"/>
                <a:gd name="T45" fmla="*/ 9 h 24"/>
                <a:gd name="T46" fmla="*/ 8 w 24"/>
                <a:gd name="T47" fmla="*/ 11 h 24"/>
                <a:gd name="T48" fmla="*/ 8 w 24"/>
                <a:gd name="T49" fmla="*/ 13 h 24"/>
                <a:gd name="T50" fmla="*/ 3 w 24"/>
                <a:gd name="T51" fmla="*/ 15 h 24"/>
                <a:gd name="T52" fmla="*/ 2 w 24"/>
                <a:gd name="T53" fmla="*/ 15 h 24"/>
                <a:gd name="T54" fmla="*/ 1 w 24"/>
                <a:gd name="T55" fmla="*/ 17 h 24"/>
                <a:gd name="T56" fmla="*/ 3 w 24"/>
                <a:gd name="T57" fmla="*/ 18 h 24"/>
                <a:gd name="T58" fmla="*/ 4 w 24"/>
                <a:gd name="T59" fmla="*/ 16 h 24"/>
                <a:gd name="T60" fmla="*/ 8 w 24"/>
                <a:gd name="T61" fmla="*/ 14 h 24"/>
                <a:gd name="T62" fmla="*/ 10 w 24"/>
                <a:gd name="T63" fmla="*/ 16 h 24"/>
                <a:gd name="T64" fmla="*/ 8 w 24"/>
                <a:gd name="T65" fmla="*/ 20 h 24"/>
                <a:gd name="T66" fmla="*/ 7 w 24"/>
                <a:gd name="T67" fmla="*/ 21 h 24"/>
                <a:gd name="T68" fmla="*/ 8 w 24"/>
                <a:gd name="T69" fmla="*/ 23 h 24"/>
                <a:gd name="T70" fmla="*/ 10 w 24"/>
                <a:gd name="T71" fmla="*/ 22 h 24"/>
                <a:gd name="T72" fmla="*/ 9 w 24"/>
                <a:gd name="T73" fmla="*/ 21 h 24"/>
                <a:gd name="T74" fmla="*/ 11 w 24"/>
                <a:gd name="T75" fmla="*/ 16 h 24"/>
                <a:gd name="T76" fmla="*/ 13 w 24"/>
                <a:gd name="T77" fmla="*/ 16 h 24"/>
                <a:gd name="T78" fmla="*/ 15 w 24"/>
                <a:gd name="T79" fmla="*/ 21 h 24"/>
                <a:gd name="T80" fmla="*/ 15 w 24"/>
                <a:gd name="T81" fmla="*/ 22 h 24"/>
                <a:gd name="T82" fmla="*/ 17 w 24"/>
                <a:gd name="T83" fmla="*/ 23 h 24"/>
                <a:gd name="T84" fmla="*/ 18 w 24"/>
                <a:gd name="T85" fmla="*/ 21 h 24"/>
                <a:gd name="T86" fmla="*/ 16 w 24"/>
                <a:gd name="T87" fmla="*/ 20 h 24"/>
                <a:gd name="T88" fmla="*/ 14 w 24"/>
                <a:gd name="T89" fmla="*/ 16 h 24"/>
                <a:gd name="T90" fmla="*/ 16 w 24"/>
                <a:gd name="T91" fmla="*/ 14 h 24"/>
                <a:gd name="T92" fmla="*/ 21 w 24"/>
                <a:gd name="T93" fmla="*/ 16 h 24"/>
                <a:gd name="T94" fmla="*/ 22 w 24"/>
                <a:gd name="T95" fmla="*/ 17 h 24"/>
                <a:gd name="T96" fmla="*/ 24 w 24"/>
                <a:gd name="T97" fmla="*/ 16 h 24"/>
                <a:gd name="T98" fmla="*/ 23 w 24"/>
                <a:gd name="T99" fmla="*/ 14 h 24"/>
                <a:gd name="T100" fmla="*/ 21 w 24"/>
                <a:gd name="T101" fmla="*/ 15 h 24"/>
                <a:gd name="T102" fmla="*/ 16 w 24"/>
                <a:gd name="T103" fmla="*/ 13 h 24"/>
                <a:gd name="T104" fmla="*/ 16 w 24"/>
                <a:gd name="T105" fmla="*/ 10 h 24"/>
                <a:gd name="T106" fmla="*/ 21 w 24"/>
                <a:gd name="T107" fmla="*/ 8 h 24"/>
                <a:gd name="T108" fmla="*/ 23 w 24"/>
                <a:gd name="T109" fmla="*/ 9 h 24"/>
                <a:gd name="T110" fmla="*/ 24 w 24"/>
                <a:gd name="T111" fmla="*/ 7 h 24"/>
                <a:gd name="T112" fmla="*/ 21 w 24"/>
                <a:gd name="T113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4" h="24">
                  <a:moveTo>
                    <a:pt x="21" y="6"/>
                  </a:moveTo>
                  <a:cubicBezTo>
                    <a:pt x="21" y="6"/>
                    <a:pt x="21" y="7"/>
                    <a:pt x="21" y="7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5" y="8"/>
                    <a:pt x="14" y="8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7" y="3"/>
                    <a:pt x="17" y="3"/>
                    <a:pt x="17" y="2"/>
                  </a:cubicBezTo>
                  <a:cubicBezTo>
                    <a:pt x="18" y="1"/>
                    <a:pt x="17" y="0"/>
                    <a:pt x="17" y="0"/>
                  </a:cubicBezTo>
                  <a:cubicBezTo>
                    <a:pt x="16" y="0"/>
                    <a:pt x="15" y="0"/>
                    <a:pt x="15" y="1"/>
                  </a:cubicBezTo>
                  <a:cubicBezTo>
                    <a:pt x="14" y="2"/>
                    <a:pt x="15" y="2"/>
                    <a:pt x="15" y="3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2"/>
                    <a:pt x="9" y="2"/>
                    <a:pt x="9" y="1"/>
                  </a:cubicBezTo>
                  <a:cubicBezTo>
                    <a:pt x="9" y="0"/>
                    <a:pt x="8" y="0"/>
                    <a:pt x="7" y="0"/>
                  </a:cubicBezTo>
                  <a:cubicBezTo>
                    <a:pt x="6" y="1"/>
                    <a:pt x="6" y="2"/>
                    <a:pt x="6" y="2"/>
                  </a:cubicBezTo>
                  <a:cubicBezTo>
                    <a:pt x="6" y="3"/>
                    <a:pt x="7" y="3"/>
                    <a:pt x="8" y="3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8"/>
                    <a:pt x="8" y="9"/>
                    <a:pt x="8" y="10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7"/>
                    <a:pt x="3" y="7"/>
                    <a:pt x="3" y="6"/>
                  </a:cubicBezTo>
                  <a:cubicBezTo>
                    <a:pt x="2" y="6"/>
                    <a:pt x="1" y="7"/>
                    <a:pt x="1" y="7"/>
                  </a:cubicBezTo>
                  <a:cubicBezTo>
                    <a:pt x="0" y="8"/>
                    <a:pt x="1" y="9"/>
                    <a:pt x="1" y="9"/>
                  </a:cubicBezTo>
                  <a:cubicBezTo>
                    <a:pt x="2" y="10"/>
                    <a:pt x="3" y="9"/>
                    <a:pt x="3" y="9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7" y="11"/>
                    <a:pt x="7" y="12"/>
                    <a:pt x="8" y="13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2" y="15"/>
                    <a:pt x="2" y="15"/>
                  </a:cubicBezTo>
                  <a:cubicBezTo>
                    <a:pt x="1" y="15"/>
                    <a:pt x="0" y="16"/>
                    <a:pt x="1" y="17"/>
                  </a:cubicBezTo>
                  <a:cubicBezTo>
                    <a:pt x="1" y="18"/>
                    <a:pt x="2" y="18"/>
                    <a:pt x="3" y="18"/>
                  </a:cubicBezTo>
                  <a:cubicBezTo>
                    <a:pt x="3" y="17"/>
                    <a:pt x="4" y="17"/>
                    <a:pt x="4" y="16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5"/>
                    <a:pt x="9" y="15"/>
                    <a:pt x="10" y="16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7" y="21"/>
                    <a:pt x="7" y="21"/>
                  </a:cubicBezTo>
                  <a:cubicBezTo>
                    <a:pt x="7" y="22"/>
                    <a:pt x="7" y="23"/>
                    <a:pt x="8" y="23"/>
                  </a:cubicBezTo>
                  <a:cubicBezTo>
                    <a:pt x="9" y="24"/>
                    <a:pt x="9" y="23"/>
                    <a:pt x="10" y="22"/>
                  </a:cubicBezTo>
                  <a:cubicBezTo>
                    <a:pt x="10" y="22"/>
                    <a:pt x="10" y="21"/>
                    <a:pt x="9" y="21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3" y="16"/>
                    <a:pt x="13" y="16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2"/>
                    <a:pt x="15" y="22"/>
                  </a:cubicBezTo>
                  <a:cubicBezTo>
                    <a:pt x="15" y="23"/>
                    <a:pt x="16" y="23"/>
                    <a:pt x="17" y="23"/>
                  </a:cubicBezTo>
                  <a:cubicBezTo>
                    <a:pt x="18" y="23"/>
                    <a:pt x="18" y="22"/>
                    <a:pt x="18" y="21"/>
                  </a:cubicBezTo>
                  <a:cubicBezTo>
                    <a:pt x="18" y="20"/>
                    <a:pt x="17" y="20"/>
                    <a:pt x="16" y="20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5" y="15"/>
                    <a:pt x="16" y="15"/>
                    <a:pt x="16" y="14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7"/>
                    <a:pt x="22" y="17"/>
                  </a:cubicBezTo>
                  <a:cubicBezTo>
                    <a:pt x="23" y="17"/>
                    <a:pt x="23" y="17"/>
                    <a:pt x="24" y="16"/>
                  </a:cubicBezTo>
                  <a:cubicBezTo>
                    <a:pt x="24" y="15"/>
                    <a:pt x="24" y="14"/>
                    <a:pt x="23" y="14"/>
                  </a:cubicBezTo>
                  <a:cubicBezTo>
                    <a:pt x="22" y="14"/>
                    <a:pt x="22" y="14"/>
                    <a:pt x="21" y="15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7" y="12"/>
                    <a:pt x="17" y="11"/>
                    <a:pt x="16" y="10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9"/>
                    <a:pt x="22" y="9"/>
                    <a:pt x="23" y="9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3" y="6"/>
                    <a:pt x="22" y="6"/>
                    <a:pt x="21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2525713" y="1355725"/>
              <a:ext cx="280988" cy="285750"/>
            </a:xfrm>
            <a:custGeom>
              <a:avLst/>
              <a:gdLst>
                <a:gd name="T0" fmla="*/ 45 w 49"/>
                <a:gd name="T1" fmla="*/ 11 h 50"/>
                <a:gd name="T2" fmla="*/ 33 w 49"/>
                <a:gd name="T3" fmla="*/ 6 h 50"/>
                <a:gd name="T4" fmla="*/ 28 w 49"/>
                <a:gd name="T5" fmla="*/ 12 h 50"/>
                <a:gd name="T6" fmla="*/ 28 w 49"/>
                <a:gd name="T7" fmla="*/ 12 h 50"/>
                <a:gd name="T8" fmla="*/ 28 w 49"/>
                <a:gd name="T9" fmla="*/ 7 h 50"/>
                <a:gd name="T10" fmla="*/ 16 w 49"/>
                <a:gd name="T11" fmla="*/ 2 h 50"/>
                <a:gd name="T12" fmla="*/ 11 w 49"/>
                <a:gd name="T13" fmla="*/ 14 h 50"/>
                <a:gd name="T14" fmla="*/ 15 w 49"/>
                <a:gd name="T15" fmla="*/ 18 h 50"/>
                <a:gd name="T16" fmla="*/ 15 w 49"/>
                <a:gd name="T17" fmla="*/ 18 h 50"/>
                <a:gd name="T18" fmla="*/ 7 w 49"/>
                <a:gd name="T19" fmla="*/ 18 h 50"/>
                <a:gd name="T20" fmla="*/ 2 w 49"/>
                <a:gd name="T21" fmla="*/ 30 h 50"/>
                <a:gd name="T22" fmla="*/ 14 w 49"/>
                <a:gd name="T23" fmla="*/ 35 h 50"/>
                <a:gd name="T24" fmla="*/ 16 w 49"/>
                <a:gd name="T25" fmla="*/ 33 h 50"/>
                <a:gd name="T26" fmla="*/ 14 w 49"/>
                <a:gd name="T27" fmla="*/ 43 h 50"/>
                <a:gd name="T28" fmla="*/ 26 w 49"/>
                <a:gd name="T29" fmla="*/ 48 h 50"/>
                <a:gd name="T30" fmla="*/ 31 w 49"/>
                <a:gd name="T31" fmla="*/ 36 h 50"/>
                <a:gd name="T32" fmla="*/ 31 w 49"/>
                <a:gd name="T33" fmla="*/ 36 h 50"/>
                <a:gd name="T34" fmla="*/ 43 w 49"/>
                <a:gd name="T35" fmla="*/ 41 h 50"/>
                <a:gd name="T36" fmla="*/ 47 w 49"/>
                <a:gd name="T37" fmla="*/ 29 h 50"/>
                <a:gd name="T38" fmla="*/ 39 w 49"/>
                <a:gd name="T39" fmla="*/ 23 h 50"/>
                <a:gd name="T40" fmla="*/ 41 w 49"/>
                <a:gd name="T41" fmla="*/ 23 h 50"/>
                <a:gd name="T42" fmla="*/ 45 w 49"/>
                <a:gd name="T43" fmla="*/ 1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9" h="50">
                  <a:moveTo>
                    <a:pt x="45" y="11"/>
                  </a:moveTo>
                  <a:cubicBezTo>
                    <a:pt x="43" y="6"/>
                    <a:pt x="38" y="4"/>
                    <a:pt x="33" y="6"/>
                  </a:cubicBezTo>
                  <a:cubicBezTo>
                    <a:pt x="31" y="7"/>
                    <a:pt x="29" y="9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9" y="10"/>
                    <a:pt x="28" y="9"/>
                    <a:pt x="28" y="7"/>
                  </a:cubicBezTo>
                  <a:cubicBezTo>
                    <a:pt x="26" y="2"/>
                    <a:pt x="20" y="0"/>
                    <a:pt x="16" y="2"/>
                  </a:cubicBezTo>
                  <a:cubicBezTo>
                    <a:pt x="11" y="4"/>
                    <a:pt x="9" y="10"/>
                    <a:pt x="11" y="14"/>
                  </a:cubicBezTo>
                  <a:cubicBezTo>
                    <a:pt x="12" y="16"/>
                    <a:pt x="13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2" y="17"/>
                    <a:pt x="9" y="17"/>
                    <a:pt x="7" y="18"/>
                  </a:cubicBezTo>
                  <a:cubicBezTo>
                    <a:pt x="2" y="20"/>
                    <a:pt x="0" y="26"/>
                    <a:pt x="2" y="30"/>
                  </a:cubicBezTo>
                  <a:cubicBezTo>
                    <a:pt x="4" y="35"/>
                    <a:pt x="9" y="37"/>
                    <a:pt x="14" y="35"/>
                  </a:cubicBezTo>
                  <a:cubicBezTo>
                    <a:pt x="15" y="34"/>
                    <a:pt x="16" y="34"/>
                    <a:pt x="16" y="33"/>
                  </a:cubicBezTo>
                  <a:cubicBezTo>
                    <a:pt x="14" y="36"/>
                    <a:pt x="13" y="40"/>
                    <a:pt x="14" y="43"/>
                  </a:cubicBezTo>
                  <a:cubicBezTo>
                    <a:pt x="16" y="48"/>
                    <a:pt x="22" y="50"/>
                    <a:pt x="26" y="48"/>
                  </a:cubicBezTo>
                  <a:cubicBezTo>
                    <a:pt x="31" y="46"/>
                    <a:pt x="33" y="41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3" y="41"/>
                    <a:pt x="38" y="43"/>
                    <a:pt x="43" y="41"/>
                  </a:cubicBezTo>
                  <a:cubicBezTo>
                    <a:pt x="47" y="39"/>
                    <a:pt x="49" y="33"/>
                    <a:pt x="47" y="29"/>
                  </a:cubicBezTo>
                  <a:cubicBezTo>
                    <a:pt x="46" y="25"/>
                    <a:pt x="43" y="23"/>
                    <a:pt x="39" y="23"/>
                  </a:cubicBezTo>
                  <a:cubicBezTo>
                    <a:pt x="40" y="23"/>
                    <a:pt x="40" y="23"/>
                    <a:pt x="41" y="23"/>
                  </a:cubicBezTo>
                  <a:cubicBezTo>
                    <a:pt x="45" y="21"/>
                    <a:pt x="47" y="15"/>
                    <a:pt x="45" y="11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2606675" y="1423988"/>
              <a:ext cx="130175" cy="138113"/>
            </a:xfrm>
            <a:custGeom>
              <a:avLst/>
              <a:gdLst>
                <a:gd name="T0" fmla="*/ 21 w 23"/>
                <a:gd name="T1" fmla="*/ 6 h 24"/>
                <a:gd name="T2" fmla="*/ 20 w 23"/>
                <a:gd name="T3" fmla="*/ 8 h 24"/>
                <a:gd name="T4" fmla="*/ 15 w 23"/>
                <a:gd name="T5" fmla="*/ 10 h 24"/>
                <a:gd name="T6" fmla="*/ 13 w 23"/>
                <a:gd name="T7" fmla="*/ 8 h 24"/>
                <a:gd name="T8" fmla="*/ 15 w 23"/>
                <a:gd name="T9" fmla="*/ 3 h 24"/>
                <a:gd name="T10" fmla="*/ 17 w 23"/>
                <a:gd name="T11" fmla="*/ 2 h 24"/>
                <a:gd name="T12" fmla="*/ 16 w 23"/>
                <a:gd name="T13" fmla="*/ 0 h 24"/>
                <a:gd name="T14" fmla="*/ 14 w 23"/>
                <a:gd name="T15" fmla="*/ 1 h 24"/>
                <a:gd name="T16" fmla="*/ 14 w 23"/>
                <a:gd name="T17" fmla="*/ 3 h 24"/>
                <a:gd name="T18" fmla="*/ 12 w 23"/>
                <a:gd name="T19" fmla="*/ 8 h 24"/>
                <a:gd name="T20" fmla="*/ 10 w 23"/>
                <a:gd name="T21" fmla="*/ 8 h 24"/>
                <a:gd name="T22" fmla="*/ 8 w 23"/>
                <a:gd name="T23" fmla="*/ 3 h 24"/>
                <a:gd name="T24" fmla="*/ 8 w 23"/>
                <a:gd name="T25" fmla="*/ 1 h 24"/>
                <a:gd name="T26" fmla="*/ 6 w 23"/>
                <a:gd name="T27" fmla="*/ 1 h 24"/>
                <a:gd name="T28" fmla="*/ 5 w 23"/>
                <a:gd name="T29" fmla="*/ 3 h 24"/>
                <a:gd name="T30" fmla="*/ 7 w 23"/>
                <a:gd name="T31" fmla="*/ 4 h 24"/>
                <a:gd name="T32" fmla="*/ 9 w 23"/>
                <a:gd name="T33" fmla="*/ 8 h 24"/>
                <a:gd name="T34" fmla="*/ 7 w 23"/>
                <a:gd name="T35" fmla="*/ 10 h 24"/>
                <a:gd name="T36" fmla="*/ 3 w 23"/>
                <a:gd name="T37" fmla="*/ 8 h 24"/>
                <a:gd name="T38" fmla="*/ 2 w 23"/>
                <a:gd name="T39" fmla="*/ 7 h 24"/>
                <a:gd name="T40" fmla="*/ 0 w 23"/>
                <a:gd name="T41" fmla="*/ 8 h 24"/>
                <a:gd name="T42" fmla="*/ 1 w 23"/>
                <a:gd name="T43" fmla="*/ 10 h 24"/>
                <a:gd name="T44" fmla="*/ 2 w 23"/>
                <a:gd name="T45" fmla="*/ 9 h 24"/>
                <a:gd name="T46" fmla="*/ 7 w 23"/>
                <a:gd name="T47" fmla="*/ 11 h 24"/>
                <a:gd name="T48" fmla="*/ 7 w 23"/>
                <a:gd name="T49" fmla="*/ 14 h 24"/>
                <a:gd name="T50" fmla="*/ 3 w 23"/>
                <a:gd name="T51" fmla="*/ 15 h 24"/>
                <a:gd name="T52" fmla="*/ 1 w 23"/>
                <a:gd name="T53" fmla="*/ 15 h 24"/>
                <a:gd name="T54" fmla="*/ 0 w 23"/>
                <a:gd name="T55" fmla="*/ 17 h 24"/>
                <a:gd name="T56" fmla="*/ 2 w 23"/>
                <a:gd name="T57" fmla="*/ 18 h 24"/>
                <a:gd name="T58" fmla="*/ 3 w 23"/>
                <a:gd name="T59" fmla="*/ 16 h 24"/>
                <a:gd name="T60" fmla="*/ 7 w 23"/>
                <a:gd name="T61" fmla="*/ 14 h 24"/>
                <a:gd name="T62" fmla="*/ 9 w 23"/>
                <a:gd name="T63" fmla="*/ 16 h 24"/>
                <a:gd name="T64" fmla="*/ 8 w 23"/>
                <a:gd name="T65" fmla="*/ 21 h 24"/>
                <a:gd name="T66" fmla="*/ 6 w 23"/>
                <a:gd name="T67" fmla="*/ 22 h 24"/>
                <a:gd name="T68" fmla="*/ 7 w 23"/>
                <a:gd name="T69" fmla="*/ 24 h 24"/>
                <a:gd name="T70" fmla="*/ 9 w 23"/>
                <a:gd name="T71" fmla="*/ 23 h 24"/>
                <a:gd name="T72" fmla="*/ 8 w 23"/>
                <a:gd name="T73" fmla="*/ 21 h 24"/>
                <a:gd name="T74" fmla="*/ 10 w 23"/>
                <a:gd name="T75" fmla="*/ 17 h 24"/>
                <a:gd name="T76" fmla="*/ 13 w 23"/>
                <a:gd name="T77" fmla="*/ 16 h 24"/>
                <a:gd name="T78" fmla="*/ 15 w 23"/>
                <a:gd name="T79" fmla="*/ 21 h 24"/>
                <a:gd name="T80" fmla="*/ 14 w 23"/>
                <a:gd name="T81" fmla="*/ 23 h 24"/>
                <a:gd name="T82" fmla="*/ 16 w 23"/>
                <a:gd name="T83" fmla="*/ 23 h 24"/>
                <a:gd name="T84" fmla="*/ 17 w 23"/>
                <a:gd name="T85" fmla="*/ 21 h 24"/>
                <a:gd name="T86" fmla="*/ 16 w 23"/>
                <a:gd name="T87" fmla="*/ 20 h 24"/>
                <a:gd name="T88" fmla="*/ 14 w 23"/>
                <a:gd name="T89" fmla="*/ 16 h 24"/>
                <a:gd name="T90" fmla="*/ 15 w 23"/>
                <a:gd name="T91" fmla="*/ 14 h 24"/>
                <a:gd name="T92" fmla="*/ 20 w 23"/>
                <a:gd name="T93" fmla="*/ 16 h 24"/>
                <a:gd name="T94" fmla="*/ 21 w 23"/>
                <a:gd name="T95" fmla="*/ 17 h 24"/>
                <a:gd name="T96" fmla="*/ 23 w 23"/>
                <a:gd name="T97" fmla="*/ 16 h 24"/>
                <a:gd name="T98" fmla="*/ 22 w 23"/>
                <a:gd name="T99" fmla="*/ 14 h 24"/>
                <a:gd name="T100" fmla="*/ 20 w 23"/>
                <a:gd name="T101" fmla="*/ 15 h 24"/>
                <a:gd name="T102" fmla="*/ 16 w 23"/>
                <a:gd name="T103" fmla="*/ 13 h 24"/>
                <a:gd name="T104" fmla="*/ 16 w 23"/>
                <a:gd name="T105" fmla="*/ 11 h 24"/>
                <a:gd name="T106" fmla="*/ 20 w 23"/>
                <a:gd name="T107" fmla="*/ 9 h 24"/>
                <a:gd name="T108" fmla="*/ 22 w 23"/>
                <a:gd name="T109" fmla="*/ 9 h 24"/>
                <a:gd name="T110" fmla="*/ 23 w 23"/>
                <a:gd name="T111" fmla="*/ 7 h 24"/>
                <a:gd name="T112" fmla="*/ 21 w 23"/>
                <a:gd name="T113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3" h="24">
                  <a:moveTo>
                    <a:pt x="21" y="6"/>
                  </a:moveTo>
                  <a:cubicBezTo>
                    <a:pt x="20" y="6"/>
                    <a:pt x="20" y="7"/>
                    <a:pt x="20" y="8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9"/>
                    <a:pt x="14" y="8"/>
                    <a:pt x="13" y="8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6" y="3"/>
                    <a:pt x="17" y="3"/>
                    <a:pt x="17" y="2"/>
                  </a:cubicBezTo>
                  <a:cubicBezTo>
                    <a:pt x="17" y="2"/>
                    <a:pt x="17" y="1"/>
                    <a:pt x="16" y="0"/>
                  </a:cubicBezTo>
                  <a:cubicBezTo>
                    <a:pt x="15" y="0"/>
                    <a:pt x="14" y="1"/>
                    <a:pt x="14" y="1"/>
                  </a:cubicBezTo>
                  <a:cubicBezTo>
                    <a:pt x="14" y="2"/>
                    <a:pt x="14" y="3"/>
                    <a:pt x="14" y="3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7"/>
                    <a:pt x="11" y="8"/>
                    <a:pt x="10" y="8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2"/>
                    <a:pt x="8" y="1"/>
                  </a:cubicBezTo>
                  <a:cubicBezTo>
                    <a:pt x="8" y="1"/>
                    <a:pt x="7" y="0"/>
                    <a:pt x="6" y="1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6" y="3"/>
                    <a:pt x="6" y="4"/>
                    <a:pt x="7" y="4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8" y="9"/>
                    <a:pt x="8" y="9"/>
                    <a:pt x="7" y="10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2" y="7"/>
                    <a:pt x="2" y="7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8"/>
                    <a:pt x="0" y="9"/>
                    <a:pt x="1" y="10"/>
                  </a:cubicBezTo>
                  <a:cubicBezTo>
                    <a:pt x="1" y="10"/>
                    <a:pt x="2" y="10"/>
                    <a:pt x="2" y="9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3"/>
                    <a:pt x="7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2" y="15"/>
                    <a:pt x="1" y="15"/>
                    <a:pt x="1" y="15"/>
                  </a:cubicBezTo>
                  <a:cubicBezTo>
                    <a:pt x="0" y="15"/>
                    <a:pt x="0" y="16"/>
                    <a:pt x="0" y="17"/>
                  </a:cubicBezTo>
                  <a:cubicBezTo>
                    <a:pt x="0" y="18"/>
                    <a:pt x="1" y="18"/>
                    <a:pt x="2" y="18"/>
                  </a:cubicBezTo>
                  <a:cubicBezTo>
                    <a:pt x="3" y="18"/>
                    <a:pt x="3" y="17"/>
                    <a:pt x="3" y="16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8" y="15"/>
                    <a:pt x="8" y="16"/>
                    <a:pt x="9" y="16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7" y="21"/>
                    <a:pt x="6" y="21"/>
                    <a:pt x="6" y="22"/>
                  </a:cubicBezTo>
                  <a:cubicBezTo>
                    <a:pt x="6" y="22"/>
                    <a:pt x="6" y="23"/>
                    <a:pt x="7" y="24"/>
                  </a:cubicBezTo>
                  <a:cubicBezTo>
                    <a:pt x="8" y="24"/>
                    <a:pt x="9" y="24"/>
                    <a:pt x="9" y="23"/>
                  </a:cubicBezTo>
                  <a:cubicBezTo>
                    <a:pt x="9" y="22"/>
                    <a:pt x="9" y="21"/>
                    <a:pt x="8" y="21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1" y="17"/>
                    <a:pt x="12" y="17"/>
                    <a:pt x="13" y="16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4" y="21"/>
                    <a:pt x="14" y="22"/>
                    <a:pt x="14" y="23"/>
                  </a:cubicBezTo>
                  <a:cubicBezTo>
                    <a:pt x="15" y="23"/>
                    <a:pt x="16" y="24"/>
                    <a:pt x="16" y="23"/>
                  </a:cubicBezTo>
                  <a:cubicBezTo>
                    <a:pt x="17" y="23"/>
                    <a:pt x="17" y="22"/>
                    <a:pt x="17" y="21"/>
                  </a:cubicBezTo>
                  <a:cubicBezTo>
                    <a:pt x="17" y="21"/>
                    <a:pt x="16" y="20"/>
                    <a:pt x="16" y="20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5" y="15"/>
                    <a:pt x="15" y="1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7"/>
                    <a:pt x="20" y="17"/>
                    <a:pt x="21" y="17"/>
                  </a:cubicBezTo>
                  <a:cubicBezTo>
                    <a:pt x="22" y="18"/>
                    <a:pt x="23" y="17"/>
                    <a:pt x="23" y="16"/>
                  </a:cubicBezTo>
                  <a:cubicBezTo>
                    <a:pt x="23" y="16"/>
                    <a:pt x="23" y="15"/>
                    <a:pt x="22" y="14"/>
                  </a:cubicBezTo>
                  <a:cubicBezTo>
                    <a:pt x="22" y="14"/>
                    <a:pt x="21" y="14"/>
                    <a:pt x="20" y="15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6" y="12"/>
                    <a:pt x="16" y="12"/>
                    <a:pt x="16" y="11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1" y="9"/>
                    <a:pt x="21" y="9"/>
                    <a:pt x="22" y="9"/>
                  </a:cubicBezTo>
                  <a:cubicBezTo>
                    <a:pt x="23" y="9"/>
                    <a:pt x="23" y="8"/>
                    <a:pt x="23" y="7"/>
                  </a:cubicBezTo>
                  <a:cubicBezTo>
                    <a:pt x="22" y="6"/>
                    <a:pt x="22" y="6"/>
                    <a:pt x="21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2736850" y="1463675"/>
              <a:ext cx="433388" cy="441325"/>
            </a:xfrm>
            <a:custGeom>
              <a:avLst/>
              <a:gdLst>
                <a:gd name="T0" fmla="*/ 70 w 76"/>
                <a:gd name="T1" fmla="*/ 16 h 77"/>
                <a:gd name="T2" fmla="*/ 51 w 76"/>
                <a:gd name="T3" fmla="*/ 9 h 77"/>
                <a:gd name="T4" fmla="*/ 44 w 76"/>
                <a:gd name="T5" fmla="*/ 18 h 77"/>
                <a:gd name="T6" fmla="*/ 44 w 76"/>
                <a:gd name="T7" fmla="*/ 18 h 77"/>
                <a:gd name="T8" fmla="*/ 43 w 76"/>
                <a:gd name="T9" fmla="*/ 11 h 77"/>
                <a:gd name="T10" fmla="*/ 24 w 76"/>
                <a:gd name="T11" fmla="*/ 4 h 77"/>
                <a:gd name="T12" fmla="*/ 17 w 76"/>
                <a:gd name="T13" fmla="*/ 22 h 77"/>
                <a:gd name="T14" fmla="*/ 23 w 76"/>
                <a:gd name="T15" fmla="*/ 28 h 77"/>
                <a:gd name="T16" fmla="*/ 23 w 76"/>
                <a:gd name="T17" fmla="*/ 28 h 77"/>
                <a:gd name="T18" fmla="*/ 10 w 76"/>
                <a:gd name="T19" fmla="*/ 28 h 77"/>
                <a:gd name="T20" fmla="*/ 3 w 76"/>
                <a:gd name="T21" fmla="*/ 46 h 77"/>
                <a:gd name="T22" fmla="*/ 22 w 76"/>
                <a:gd name="T23" fmla="*/ 53 h 77"/>
                <a:gd name="T24" fmla="*/ 25 w 76"/>
                <a:gd name="T25" fmla="*/ 51 h 77"/>
                <a:gd name="T26" fmla="*/ 22 w 76"/>
                <a:gd name="T27" fmla="*/ 66 h 77"/>
                <a:gd name="T28" fmla="*/ 41 w 76"/>
                <a:gd name="T29" fmla="*/ 73 h 77"/>
                <a:gd name="T30" fmla="*/ 48 w 76"/>
                <a:gd name="T31" fmla="*/ 55 h 77"/>
                <a:gd name="T32" fmla="*/ 48 w 76"/>
                <a:gd name="T33" fmla="*/ 55 h 77"/>
                <a:gd name="T34" fmla="*/ 66 w 76"/>
                <a:gd name="T35" fmla="*/ 62 h 77"/>
                <a:gd name="T36" fmla="*/ 73 w 76"/>
                <a:gd name="T37" fmla="*/ 44 h 77"/>
                <a:gd name="T38" fmla="*/ 60 w 76"/>
                <a:gd name="T39" fmla="*/ 35 h 77"/>
                <a:gd name="T40" fmla="*/ 63 w 76"/>
                <a:gd name="T41" fmla="*/ 35 h 77"/>
                <a:gd name="T42" fmla="*/ 70 w 76"/>
                <a:gd name="T43" fmla="*/ 1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6" h="77">
                  <a:moveTo>
                    <a:pt x="70" y="16"/>
                  </a:moveTo>
                  <a:cubicBezTo>
                    <a:pt x="67" y="9"/>
                    <a:pt x="58" y="6"/>
                    <a:pt x="51" y="9"/>
                  </a:cubicBezTo>
                  <a:cubicBezTo>
                    <a:pt x="47" y="11"/>
                    <a:pt x="45" y="14"/>
                    <a:pt x="44" y="18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4" y="16"/>
                    <a:pt x="44" y="13"/>
                    <a:pt x="43" y="11"/>
                  </a:cubicBezTo>
                  <a:cubicBezTo>
                    <a:pt x="39" y="4"/>
                    <a:pt x="31" y="0"/>
                    <a:pt x="24" y="4"/>
                  </a:cubicBezTo>
                  <a:cubicBezTo>
                    <a:pt x="17" y="7"/>
                    <a:pt x="14" y="15"/>
                    <a:pt x="17" y="22"/>
                  </a:cubicBezTo>
                  <a:cubicBezTo>
                    <a:pt x="18" y="25"/>
                    <a:pt x="20" y="27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19" y="26"/>
                    <a:pt x="15" y="26"/>
                    <a:pt x="10" y="28"/>
                  </a:cubicBezTo>
                  <a:cubicBezTo>
                    <a:pt x="3" y="31"/>
                    <a:pt x="0" y="39"/>
                    <a:pt x="3" y="46"/>
                  </a:cubicBezTo>
                  <a:cubicBezTo>
                    <a:pt x="7" y="53"/>
                    <a:pt x="15" y="56"/>
                    <a:pt x="22" y="53"/>
                  </a:cubicBezTo>
                  <a:cubicBezTo>
                    <a:pt x="23" y="52"/>
                    <a:pt x="24" y="52"/>
                    <a:pt x="25" y="51"/>
                  </a:cubicBezTo>
                  <a:cubicBezTo>
                    <a:pt x="21" y="55"/>
                    <a:pt x="20" y="61"/>
                    <a:pt x="22" y="66"/>
                  </a:cubicBezTo>
                  <a:cubicBezTo>
                    <a:pt x="25" y="73"/>
                    <a:pt x="34" y="77"/>
                    <a:pt x="41" y="73"/>
                  </a:cubicBezTo>
                  <a:cubicBezTo>
                    <a:pt x="48" y="70"/>
                    <a:pt x="51" y="62"/>
                    <a:pt x="48" y="55"/>
                  </a:cubicBezTo>
                  <a:cubicBezTo>
                    <a:pt x="48" y="55"/>
                    <a:pt x="48" y="55"/>
                    <a:pt x="48" y="55"/>
                  </a:cubicBezTo>
                  <a:cubicBezTo>
                    <a:pt x="51" y="62"/>
                    <a:pt x="59" y="65"/>
                    <a:pt x="66" y="62"/>
                  </a:cubicBezTo>
                  <a:cubicBezTo>
                    <a:pt x="73" y="59"/>
                    <a:pt x="76" y="51"/>
                    <a:pt x="73" y="44"/>
                  </a:cubicBezTo>
                  <a:cubicBezTo>
                    <a:pt x="71" y="38"/>
                    <a:pt x="65" y="35"/>
                    <a:pt x="60" y="35"/>
                  </a:cubicBezTo>
                  <a:cubicBezTo>
                    <a:pt x="61" y="35"/>
                    <a:pt x="62" y="35"/>
                    <a:pt x="63" y="35"/>
                  </a:cubicBezTo>
                  <a:cubicBezTo>
                    <a:pt x="70" y="31"/>
                    <a:pt x="73" y="23"/>
                    <a:pt x="70" y="1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41"/>
            <p:cNvSpPr>
              <a:spLocks/>
            </p:cNvSpPr>
            <p:nvPr/>
          </p:nvSpPr>
          <p:spPr bwMode="auto">
            <a:xfrm>
              <a:off x="2857500" y="1566863"/>
              <a:ext cx="211138" cy="212725"/>
            </a:xfrm>
            <a:custGeom>
              <a:avLst/>
              <a:gdLst>
                <a:gd name="T0" fmla="*/ 33 w 37"/>
                <a:gd name="T1" fmla="*/ 10 h 37"/>
                <a:gd name="T2" fmla="*/ 31 w 37"/>
                <a:gd name="T3" fmla="*/ 12 h 37"/>
                <a:gd name="T4" fmla="*/ 24 w 37"/>
                <a:gd name="T5" fmla="*/ 15 h 37"/>
                <a:gd name="T6" fmla="*/ 21 w 37"/>
                <a:gd name="T7" fmla="*/ 13 h 37"/>
                <a:gd name="T8" fmla="*/ 24 w 37"/>
                <a:gd name="T9" fmla="*/ 5 h 37"/>
                <a:gd name="T10" fmla="*/ 26 w 37"/>
                <a:gd name="T11" fmla="*/ 4 h 37"/>
                <a:gd name="T12" fmla="*/ 25 w 37"/>
                <a:gd name="T13" fmla="*/ 1 h 37"/>
                <a:gd name="T14" fmla="*/ 22 w 37"/>
                <a:gd name="T15" fmla="*/ 2 h 37"/>
                <a:gd name="T16" fmla="*/ 23 w 37"/>
                <a:gd name="T17" fmla="*/ 5 h 37"/>
                <a:gd name="T18" fmla="*/ 20 w 37"/>
                <a:gd name="T19" fmla="*/ 12 h 37"/>
                <a:gd name="T20" fmla="*/ 16 w 37"/>
                <a:gd name="T21" fmla="*/ 12 h 37"/>
                <a:gd name="T22" fmla="*/ 13 w 37"/>
                <a:gd name="T23" fmla="*/ 5 h 37"/>
                <a:gd name="T24" fmla="*/ 13 w 37"/>
                <a:gd name="T25" fmla="*/ 3 h 37"/>
                <a:gd name="T26" fmla="*/ 10 w 37"/>
                <a:gd name="T27" fmla="*/ 1 h 37"/>
                <a:gd name="T28" fmla="*/ 9 w 37"/>
                <a:gd name="T29" fmla="*/ 4 h 37"/>
                <a:gd name="T30" fmla="*/ 11 w 37"/>
                <a:gd name="T31" fmla="*/ 6 h 37"/>
                <a:gd name="T32" fmla="*/ 15 w 37"/>
                <a:gd name="T33" fmla="*/ 13 h 37"/>
                <a:gd name="T34" fmla="*/ 12 w 37"/>
                <a:gd name="T35" fmla="*/ 16 h 37"/>
                <a:gd name="T36" fmla="*/ 5 w 37"/>
                <a:gd name="T37" fmla="*/ 13 h 37"/>
                <a:gd name="T38" fmla="*/ 4 w 37"/>
                <a:gd name="T39" fmla="*/ 11 h 37"/>
                <a:gd name="T40" fmla="*/ 1 w 37"/>
                <a:gd name="T41" fmla="*/ 12 h 37"/>
                <a:gd name="T42" fmla="*/ 2 w 37"/>
                <a:gd name="T43" fmla="*/ 15 h 37"/>
                <a:gd name="T44" fmla="*/ 4 w 37"/>
                <a:gd name="T45" fmla="*/ 14 h 37"/>
                <a:gd name="T46" fmla="*/ 11 w 37"/>
                <a:gd name="T47" fmla="*/ 17 h 37"/>
                <a:gd name="T48" fmla="*/ 11 w 37"/>
                <a:gd name="T49" fmla="*/ 21 h 37"/>
                <a:gd name="T50" fmla="*/ 5 w 37"/>
                <a:gd name="T51" fmla="*/ 24 h 37"/>
                <a:gd name="T52" fmla="*/ 2 w 37"/>
                <a:gd name="T53" fmla="*/ 23 h 37"/>
                <a:gd name="T54" fmla="*/ 1 w 37"/>
                <a:gd name="T55" fmla="*/ 27 h 37"/>
                <a:gd name="T56" fmla="*/ 4 w 37"/>
                <a:gd name="T57" fmla="*/ 28 h 37"/>
                <a:gd name="T58" fmla="*/ 5 w 37"/>
                <a:gd name="T59" fmla="*/ 25 h 37"/>
                <a:gd name="T60" fmla="*/ 12 w 37"/>
                <a:gd name="T61" fmla="*/ 22 h 37"/>
                <a:gd name="T62" fmla="*/ 15 w 37"/>
                <a:gd name="T63" fmla="*/ 25 h 37"/>
                <a:gd name="T64" fmla="*/ 12 w 37"/>
                <a:gd name="T65" fmla="*/ 32 h 37"/>
                <a:gd name="T66" fmla="*/ 10 w 37"/>
                <a:gd name="T67" fmla="*/ 33 h 37"/>
                <a:gd name="T68" fmla="*/ 12 w 37"/>
                <a:gd name="T69" fmla="*/ 36 h 37"/>
                <a:gd name="T70" fmla="*/ 15 w 37"/>
                <a:gd name="T71" fmla="*/ 35 h 37"/>
                <a:gd name="T72" fmla="*/ 14 w 37"/>
                <a:gd name="T73" fmla="*/ 32 h 37"/>
                <a:gd name="T74" fmla="*/ 16 w 37"/>
                <a:gd name="T75" fmla="*/ 26 h 37"/>
                <a:gd name="T76" fmla="*/ 20 w 37"/>
                <a:gd name="T77" fmla="*/ 25 h 37"/>
                <a:gd name="T78" fmla="*/ 23 w 37"/>
                <a:gd name="T79" fmla="*/ 32 h 37"/>
                <a:gd name="T80" fmla="*/ 23 w 37"/>
                <a:gd name="T81" fmla="*/ 35 h 37"/>
                <a:gd name="T82" fmla="*/ 26 w 37"/>
                <a:gd name="T83" fmla="*/ 36 h 37"/>
                <a:gd name="T84" fmla="*/ 27 w 37"/>
                <a:gd name="T85" fmla="*/ 33 h 37"/>
                <a:gd name="T86" fmla="*/ 25 w 37"/>
                <a:gd name="T87" fmla="*/ 32 h 37"/>
                <a:gd name="T88" fmla="*/ 22 w 37"/>
                <a:gd name="T89" fmla="*/ 25 h 37"/>
                <a:gd name="T90" fmla="*/ 24 w 37"/>
                <a:gd name="T91" fmla="*/ 22 h 37"/>
                <a:gd name="T92" fmla="*/ 32 w 37"/>
                <a:gd name="T93" fmla="*/ 25 h 37"/>
                <a:gd name="T94" fmla="*/ 33 w 37"/>
                <a:gd name="T95" fmla="*/ 27 h 37"/>
                <a:gd name="T96" fmla="*/ 36 w 37"/>
                <a:gd name="T97" fmla="*/ 25 h 37"/>
                <a:gd name="T98" fmla="*/ 35 w 37"/>
                <a:gd name="T99" fmla="*/ 22 h 37"/>
                <a:gd name="T100" fmla="*/ 32 w 37"/>
                <a:gd name="T101" fmla="*/ 23 h 37"/>
                <a:gd name="T102" fmla="*/ 25 w 37"/>
                <a:gd name="T103" fmla="*/ 21 h 37"/>
                <a:gd name="T104" fmla="*/ 25 w 37"/>
                <a:gd name="T105" fmla="*/ 17 h 37"/>
                <a:gd name="T106" fmla="*/ 32 w 37"/>
                <a:gd name="T107" fmla="*/ 14 h 37"/>
                <a:gd name="T108" fmla="*/ 34 w 37"/>
                <a:gd name="T109" fmla="*/ 14 h 37"/>
                <a:gd name="T110" fmla="*/ 36 w 37"/>
                <a:gd name="T111" fmla="*/ 11 h 37"/>
                <a:gd name="T112" fmla="*/ 33 w 37"/>
                <a:gd name="T113" fmla="*/ 1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7" h="37">
                  <a:moveTo>
                    <a:pt x="33" y="10"/>
                  </a:moveTo>
                  <a:cubicBezTo>
                    <a:pt x="32" y="10"/>
                    <a:pt x="31" y="11"/>
                    <a:pt x="31" y="12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3" y="14"/>
                    <a:pt x="22" y="13"/>
                    <a:pt x="21" y="13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5" y="6"/>
                    <a:pt x="26" y="5"/>
                    <a:pt x="26" y="4"/>
                  </a:cubicBezTo>
                  <a:cubicBezTo>
                    <a:pt x="27" y="3"/>
                    <a:pt x="26" y="1"/>
                    <a:pt x="25" y="1"/>
                  </a:cubicBezTo>
                  <a:cubicBezTo>
                    <a:pt x="24" y="0"/>
                    <a:pt x="23" y="1"/>
                    <a:pt x="22" y="2"/>
                  </a:cubicBezTo>
                  <a:cubicBezTo>
                    <a:pt x="22" y="3"/>
                    <a:pt x="22" y="4"/>
                    <a:pt x="23" y="5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9" y="12"/>
                    <a:pt x="17" y="12"/>
                    <a:pt x="16" y="12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4" y="4"/>
                    <a:pt x="14" y="3"/>
                    <a:pt x="13" y="3"/>
                  </a:cubicBezTo>
                  <a:cubicBezTo>
                    <a:pt x="13" y="1"/>
                    <a:pt x="11" y="1"/>
                    <a:pt x="10" y="1"/>
                  </a:cubicBezTo>
                  <a:cubicBezTo>
                    <a:pt x="9" y="2"/>
                    <a:pt x="9" y="3"/>
                    <a:pt x="9" y="4"/>
                  </a:cubicBezTo>
                  <a:cubicBezTo>
                    <a:pt x="10" y="5"/>
                    <a:pt x="10" y="6"/>
                    <a:pt x="11" y="6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3" y="14"/>
                    <a:pt x="13" y="15"/>
                    <a:pt x="12" y="16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2"/>
                    <a:pt x="5" y="11"/>
                    <a:pt x="4" y="11"/>
                  </a:cubicBezTo>
                  <a:cubicBezTo>
                    <a:pt x="2" y="10"/>
                    <a:pt x="1" y="11"/>
                    <a:pt x="1" y="12"/>
                  </a:cubicBezTo>
                  <a:cubicBezTo>
                    <a:pt x="0" y="13"/>
                    <a:pt x="1" y="15"/>
                    <a:pt x="2" y="15"/>
                  </a:cubicBezTo>
                  <a:cubicBezTo>
                    <a:pt x="3" y="15"/>
                    <a:pt x="4" y="15"/>
                    <a:pt x="4" y="14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8"/>
                    <a:pt x="11" y="20"/>
                    <a:pt x="11" y="21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4" y="23"/>
                    <a:pt x="3" y="23"/>
                    <a:pt x="2" y="23"/>
                  </a:cubicBezTo>
                  <a:cubicBezTo>
                    <a:pt x="1" y="24"/>
                    <a:pt x="0" y="25"/>
                    <a:pt x="1" y="27"/>
                  </a:cubicBezTo>
                  <a:cubicBezTo>
                    <a:pt x="1" y="28"/>
                    <a:pt x="3" y="28"/>
                    <a:pt x="4" y="28"/>
                  </a:cubicBezTo>
                  <a:cubicBezTo>
                    <a:pt x="5" y="27"/>
                    <a:pt x="5" y="26"/>
                    <a:pt x="5" y="25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3" y="24"/>
                    <a:pt x="14" y="24"/>
                    <a:pt x="15" y="25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1" y="32"/>
                    <a:pt x="11" y="33"/>
                    <a:pt x="10" y="33"/>
                  </a:cubicBezTo>
                  <a:cubicBezTo>
                    <a:pt x="10" y="35"/>
                    <a:pt x="10" y="36"/>
                    <a:pt x="12" y="36"/>
                  </a:cubicBezTo>
                  <a:cubicBezTo>
                    <a:pt x="13" y="37"/>
                    <a:pt x="14" y="36"/>
                    <a:pt x="15" y="35"/>
                  </a:cubicBezTo>
                  <a:cubicBezTo>
                    <a:pt x="15" y="34"/>
                    <a:pt x="15" y="33"/>
                    <a:pt x="14" y="32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8" y="26"/>
                    <a:pt x="19" y="26"/>
                    <a:pt x="20" y="25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3"/>
                    <a:pt x="22" y="34"/>
                    <a:pt x="23" y="35"/>
                  </a:cubicBezTo>
                  <a:cubicBezTo>
                    <a:pt x="23" y="36"/>
                    <a:pt x="25" y="37"/>
                    <a:pt x="26" y="36"/>
                  </a:cubicBezTo>
                  <a:cubicBezTo>
                    <a:pt x="27" y="35"/>
                    <a:pt x="28" y="34"/>
                    <a:pt x="27" y="33"/>
                  </a:cubicBezTo>
                  <a:cubicBezTo>
                    <a:pt x="27" y="32"/>
                    <a:pt x="26" y="31"/>
                    <a:pt x="25" y="32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23" y="24"/>
                    <a:pt x="24" y="23"/>
                    <a:pt x="24" y="2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6"/>
                    <a:pt x="32" y="27"/>
                    <a:pt x="33" y="27"/>
                  </a:cubicBezTo>
                  <a:cubicBezTo>
                    <a:pt x="34" y="27"/>
                    <a:pt x="36" y="27"/>
                    <a:pt x="36" y="25"/>
                  </a:cubicBezTo>
                  <a:cubicBezTo>
                    <a:pt x="37" y="24"/>
                    <a:pt x="36" y="23"/>
                    <a:pt x="35" y="22"/>
                  </a:cubicBezTo>
                  <a:cubicBezTo>
                    <a:pt x="34" y="22"/>
                    <a:pt x="33" y="22"/>
                    <a:pt x="32" y="23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19"/>
                    <a:pt x="25" y="18"/>
                    <a:pt x="25" y="1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3" y="14"/>
                    <a:pt x="34" y="14"/>
                    <a:pt x="34" y="14"/>
                  </a:cubicBezTo>
                  <a:cubicBezTo>
                    <a:pt x="36" y="14"/>
                    <a:pt x="36" y="12"/>
                    <a:pt x="36" y="11"/>
                  </a:cubicBezTo>
                  <a:cubicBezTo>
                    <a:pt x="35" y="10"/>
                    <a:pt x="34" y="9"/>
                    <a:pt x="33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3044825" y="1922463"/>
              <a:ext cx="525463" cy="515938"/>
            </a:xfrm>
            <a:custGeom>
              <a:avLst/>
              <a:gdLst>
                <a:gd name="T0" fmla="*/ 81 w 92"/>
                <a:gd name="T1" fmla="*/ 14 h 90"/>
                <a:gd name="T2" fmla="*/ 58 w 92"/>
                <a:gd name="T3" fmla="*/ 8 h 90"/>
                <a:gd name="T4" fmla="*/ 50 w 92"/>
                <a:gd name="T5" fmla="*/ 20 h 90"/>
                <a:gd name="T6" fmla="*/ 50 w 92"/>
                <a:gd name="T7" fmla="*/ 20 h 90"/>
                <a:gd name="T8" fmla="*/ 48 w 92"/>
                <a:gd name="T9" fmla="*/ 10 h 90"/>
                <a:gd name="T10" fmla="*/ 25 w 92"/>
                <a:gd name="T11" fmla="*/ 4 h 90"/>
                <a:gd name="T12" fmla="*/ 19 w 92"/>
                <a:gd name="T13" fmla="*/ 27 h 90"/>
                <a:gd name="T14" fmla="*/ 26 w 92"/>
                <a:gd name="T15" fmla="*/ 34 h 90"/>
                <a:gd name="T16" fmla="*/ 26 w 92"/>
                <a:gd name="T17" fmla="*/ 34 h 90"/>
                <a:gd name="T18" fmla="*/ 11 w 92"/>
                <a:gd name="T19" fmla="*/ 34 h 90"/>
                <a:gd name="T20" fmla="*/ 5 w 92"/>
                <a:gd name="T21" fmla="*/ 57 h 90"/>
                <a:gd name="T22" fmla="*/ 27 w 92"/>
                <a:gd name="T23" fmla="*/ 63 h 90"/>
                <a:gd name="T24" fmla="*/ 31 w 92"/>
                <a:gd name="T25" fmla="*/ 60 h 90"/>
                <a:gd name="T26" fmla="*/ 29 w 92"/>
                <a:gd name="T27" fmla="*/ 79 h 90"/>
                <a:gd name="T28" fmla="*/ 52 w 92"/>
                <a:gd name="T29" fmla="*/ 86 h 90"/>
                <a:gd name="T30" fmla="*/ 58 w 92"/>
                <a:gd name="T31" fmla="*/ 63 h 90"/>
                <a:gd name="T32" fmla="*/ 58 w 92"/>
                <a:gd name="T33" fmla="*/ 63 h 90"/>
                <a:gd name="T34" fmla="*/ 81 w 92"/>
                <a:gd name="T35" fmla="*/ 69 h 90"/>
                <a:gd name="T36" fmla="*/ 87 w 92"/>
                <a:gd name="T37" fmla="*/ 47 h 90"/>
                <a:gd name="T38" fmla="*/ 71 w 92"/>
                <a:gd name="T39" fmla="*/ 38 h 90"/>
                <a:gd name="T40" fmla="*/ 74 w 92"/>
                <a:gd name="T41" fmla="*/ 37 h 90"/>
                <a:gd name="T42" fmla="*/ 81 w 92"/>
                <a:gd name="T43" fmla="*/ 14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2" h="90">
                  <a:moveTo>
                    <a:pt x="81" y="14"/>
                  </a:moveTo>
                  <a:cubicBezTo>
                    <a:pt x="76" y="6"/>
                    <a:pt x="66" y="3"/>
                    <a:pt x="58" y="8"/>
                  </a:cubicBezTo>
                  <a:cubicBezTo>
                    <a:pt x="53" y="11"/>
                    <a:pt x="51" y="15"/>
                    <a:pt x="50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0" y="17"/>
                    <a:pt x="49" y="13"/>
                    <a:pt x="48" y="10"/>
                  </a:cubicBezTo>
                  <a:cubicBezTo>
                    <a:pt x="43" y="2"/>
                    <a:pt x="33" y="0"/>
                    <a:pt x="25" y="4"/>
                  </a:cubicBezTo>
                  <a:cubicBezTo>
                    <a:pt x="17" y="9"/>
                    <a:pt x="14" y="19"/>
                    <a:pt x="19" y="27"/>
                  </a:cubicBezTo>
                  <a:cubicBezTo>
                    <a:pt x="20" y="30"/>
                    <a:pt x="23" y="32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1" y="32"/>
                    <a:pt x="16" y="32"/>
                    <a:pt x="11" y="34"/>
                  </a:cubicBezTo>
                  <a:cubicBezTo>
                    <a:pt x="3" y="39"/>
                    <a:pt x="0" y="49"/>
                    <a:pt x="5" y="57"/>
                  </a:cubicBezTo>
                  <a:cubicBezTo>
                    <a:pt x="9" y="65"/>
                    <a:pt x="19" y="68"/>
                    <a:pt x="27" y="63"/>
                  </a:cubicBezTo>
                  <a:cubicBezTo>
                    <a:pt x="29" y="63"/>
                    <a:pt x="30" y="62"/>
                    <a:pt x="31" y="60"/>
                  </a:cubicBezTo>
                  <a:cubicBezTo>
                    <a:pt x="27" y="66"/>
                    <a:pt x="26" y="73"/>
                    <a:pt x="29" y="79"/>
                  </a:cubicBezTo>
                  <a:cubicBezTo>
                    <a:pt x="34" y="87"/>
                    <a:pt x="44" y="90"/>
                    <a:pt x="52" y="86"/>
                  </a:cubicBezTo>
                  <a:cubicBezTo>
                    <a:pt x="60" y="81"/>
                    <a:pt x="63" y="71"/>
                    <a:pt x="58" y="63"/>
                  </a:cubicBezTo>
                  <a:cubicBezTo>
                    <a:pt x="58" y="63"/>
                    <a:pt x="58" y="63"/>
                    <a:pt x="58" y="63"/>
                  </a:cubicBezTo>
                  <a:cubicBezTo>
                    <a:pt x="63" y="71"/>
                    <a:pt x="73" y="74"/>
                    <a:pt x="81" y="69"/>
                  </a:cubicBezTo>
                  <a:cubicBezTo>
                    <a:pt x="89" y="65"/>
                    <a:pt x="92" y="55"/>
                    <a:pt x="87" y="47"/>
                  </a:cubicBezTo>
                  <a:cubicBezTo>
                    <a:pt x="84" y="41"/>
                    <a:pt x="78" y="38"/>
                    <a:pt x="71" y="38"/>
                  </a:cubicBezTo>
                  <a:cubicBezTo>
                    <a:pt x="72" y="38"/>
                    <a:pt x="73" y="38"/>
                    <a:pt x="74" y="37"/>
                  </a:cubicBezTo>
                  <a:cubicBezTo>
                    <a:pt x="82" y="32"/>
                    <a:pt x="85" y="22"/>
                    <a:pt x="81" y="14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3182938" y="2036763"/>
              <a:ext cx="255588" cy="252413"/>
            </a:xfrm>
            <a:custGeom>
              <a:avLst/>
              <a:gdLst>
                <a:gd name="T0" fmla="*/ 39 w 45"/>
                <a:gd name="T1" fmla="*/ 10 h 44"/>
                <a:gd name="T2" fmla="*/ 37 w 45"/>
                <a:gd name="T3" fmla="*/ 13 h 44"/>
                <a:gd name="T4" fmla="*/ 29 w 45"/>
                <a:gd name="T5" fmla="*/ 17 h 44"/>
                <a:gd name="T6" fmla="*/ 26 w 45"/>
                <a:gd name="T7" fmla="*/ 14 h 44"/>
                <a:gd name="T8" fmla="*/ 28 w 45"/>
                <a:gd name="T9" fmla="*/ 6 h 44"/>
                <a:gd name="T10" fmla="*/ 31 w 45"/>
                <a:gd name="T11" fmla="*/ 4 h 44"/>
                <a:gd name="T12" fmla="*/ 29 w 45"/>
                <a:gd name="T13" fmla="*/ 0 h 44"/>
                <a:gd name="T14" fmla="*/ 25 w 45"/>
                <a:gd name="T15" fmla="*/ 2 h 44"/>
                <a:gd name="T16" fmla="*/ 26 w 45"/>
                <a:gd name="T17" fmla="*/ 5 h 44"/>
                <a:gd name="T18" fmla="*/ 24 w 45"/>
                <a:gd name="T19" fmla="*/ 14 h 44"/>
                <a:gd name="T20" fmla="*/ 19 w 45"/>
                <a:gd name="T21" fmla="*/ 15 h 44"/>
                <a:gd name="T22" fmla="*/ 15 w 45"/>
                <a:gd name="T23" fmla="*/ 6 h 44"/>
                <a:gd name="T24" fmla="*/ 15 w 45"/>
                <a:gd name="T25" fmla="*/ 3 h 44"/>
                <a:gd name="T26" fmla="*/ 11 w 45"/>
                <a:gd name="T27" fmla="*/ 2 h 44"/>
                <a:gd name="T28" fmla="*/ 10 w 45"/>
                <a:gd name="T29" fmla="*/ 6 h 44"/>
                <a:gd name="T30" fmla="*/ 13 w 45"/>
                <a:gd name="T31" fmla="*/ 7 h 44"/>
                <a:gd name="T32" fmla="*/ 17 w 45"/>
                <a:gd name="T33" fmla="*/ 15 h 44"/>
                <a:gd name="T34" fmla="*/ 15 w 45"/>
                <a:gd name="T35" fmla="*/ 19 h 44"/>
                <a:gd name="T36" fmla="*/ 6 w 45"/>
                <a:gd name="T37" fmla="*/ 17 h 44"/>
                <a:gd name="T38" fmla="*/ 4 w 45"/>
                <a:gd name="T39" fmla="*/ 14 h 44"/>
                <a:gd name="T40" fmla="*/ 1 w 45"/>
                <a:gd name="T41" fmla="*/ 16 h 44"/>
                <a:gd name="T42" fmla="*/ 3 w 45"/>
                <a:gd name="T43" fmla="*/ 19 h 44"/>
                <a:gd name="T44" fmla="*/ 6 w 45"/>
                <a:gd name="T45" fmla="*/ 18 h 44"/>
                <a:gd name="T46" fmla="*/ 14 w 45"/>
                <a:gd name="T47" fmla="*/ 21 h 44"/>
                <a:gd name="T48" fmla="*/ 15 w 45"/>
                <a:gd name="T49" fmla="*/ 25 h 44"/>
                <a:gd name="T50" fmla="*/ 7 w 45"/>
                <a:gd name="T51" fmla="*/ 30 h 44"/>
                <a:gd name="T52" fmla="*/ 4 w 45"/>
                <a:gd name="T53" fmla="*/ 29 h 44"/>
                <a:gd name="T54" fmla="*/ 3 w 45"/>
                <a:gd name="T55" fmla="*/ 33 h 44"/>
                <a:gd name="T56" fmla="*/ 7 w 45"/>
                <a:gd name="T57" fmla="*/ 34 h 44"/>
                <a:gd name="T58" fmla="*/ 8 w 45"/>
                <a:gd name="T59" fmla="*/ 31 h 44"/>
                <a:gd name="T60" fmla="*/ 16 w 45"/>
                <a:gd name="T61" fmla="*/ 27 h 44"/>
                <a:gd name="T62" fmla="*/ 19 w 45"/>
                <a:gd name="T63" fmla="*/ 30 h 44"/>
                <a:gd name="T64" fmla="*/ 17 w 45"/>
                <a:gd name="T65" fmla="*/ 38 h 44"/>
                <a:gd name="T66" fmla="*/ 14 w 45"/>
                <a:gd name="T67" fmla="*/ 41 h 44"/>
                <a:gd name="T68" fmla="*/ 16 w 45"/>
                <a:gd name="T69" fmla="*/ 44 h 44"/>
                <a:gd name="T70" fmla="*/ 20 w 45"/>
                <a:gd name="T71" fmla="*/ 42 h 44"/>
                <a:gd name="T72" fmla="*/ 19 w 45"/>
                <a:gd name="T73" fmla="*/ 39 h 44"/>
                <a:gd name="T74" fmla="*/ 21 w 45"/>
                <a:gd name="T75" fmla="*/ 30 h 44"/>
                <a:gd name="T76" fmla="*/ 26 w 45"/>
                <a:gd name="T77" fmla="*/ 30 h 44"/>
                <a:gd name="T78" fmla="*/ 30 w 45"/>
                <a:gd name="T79" fmla="*/ 38 h 44"/>
                <a:gd name="T80" fmla="*/ 30 w 45"/>
                <a:gd name="T81" fmla="*/ 41 h 44"/>
                <a:gd name="T82" fmla="*/ 33 w 45"/>
                <a:gd name="T83" fmla="*/ 42 h 44"/>
                <a:gd name="T84" fmla="*/ 34 w 45"/>
                <a:gd name="T85" fmla="*/ 38 h 44"/>
                <a:gd name="T86" fmla="*/ 32 w 45"/>
                <a:gd name="T87" fmla="*/ 37 h 44"/>
                <a:gd name="T88" fmla="*/ 27 w 45"/>
                <a:gd name="T89" fmla="*/ 29 h 44"/>
                <a:gd name="T90" fmla="*/ 30 w 45"/>
                <a:gd name="T91" fmla="*/ 25 h 44"/>
                <a:gd name="T92" fmla="*/ 39 w 45"/>
                <a:gd name="T93" fmla="*/ 28 h 44"/>
                <a:gd name="T94" fmla="*/ 41 w 45"/>
                <a:gd name="T95" fmla="*/ 30 h 44"/>
                <a:gd name="T96" fmla="*/ 44 w 45"/>
                <a:gd name="T97" fmla="*/ 28 h 44"/>
                <a:gd name="T98" fmla="*/ 43 w 45"/>
                <a:gd name="T99" fmla="*/ 25 h 44"/>
                <a:gd name="T100" fmla="*/ 39 w 45"/>
                <a:gd name="T101" fmla="*/ 26 h 44"/>
                <a:gd name="T102" fmla="*/ 31 w 45"/>
                <a:gd name="T103" fmla="*/ 24 h 44"/>
                <a:gd name="T104" fmla="*/ 30 w 45"/>
                <a:gd name="T105" fmla="*/ 19 h 44"/>
                <a:gd name="T106" fmla="*/ 38 w 45"/>
                <a:gd name="T107" fmla="*/ 14 h 44"/>
                <a:gd name="T108" fmla="*/ 41 w 45"/>
                <a:gd name="T109" fmla="*/ 15 h 44"/>
                <a:gd name="T110" fmla="*/ 42 w 45"/>
                <a:gd name="T111" fmla="*/ 11 h 44"/>
                <a:gd name="T112" fmla="*/ 39 w 45"/>
                <a:gd name="T113" fmla="*/ 1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5" h="44">
                  <a:moveTo>
                    <a:pt x="39" y="10"/>
                  </a:moveTo>
                  <a:cubicBezTo>
                    <a:pt x="38" y="10"/>
                    <a:pt x="37" y="12"/>
                    <a:pt x="37" y="13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8" y="16"/>
                    <a:pt x="27" y="15"/>
                    <a:pt x="26" y="14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9" y="6"/>
                    <a:pt x="30" y="5"/>
                    <a:pt x="31" y="4"/>
                  </a:cubicBezTo>
                  <a:cubicBezTo>
                    <a:pt x="31" y="2"/>
                    <a:pt x="30" y="1"/>
                    <a:pt x="29" y="0"/>
                  </a:cubicBezTo>
                  <a:cubicBezTo>
                    <a:pt x="27" y="0"/>
                    <a:pt x="26" y="1"/>
                    <a:pt x="25" y="2"/>
                  </a:cubicBezTo>
                  <a:cubicBezTo>
                    <a:pt x="25" y="3"/>
                    <a:pt x="25" y="4"/>
                    <a:pt x="26" y="5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2" y="14"/>
                    <a:pt x="21" y="14"/>
                    <a:pt x="19" y="15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6" y="4"/>
                    <a:pt x="15" y="3"/>
                  </a:cubicBezTo>
                  <a:cubicBezTo>
                    <a:pt x="14" y="2"/>
                    <a:pt x="12" y="1"/>
                    <a:pt x="11" y="2"/>
                  </a:cubicBezTo>
                  <a:cubicBezTo>
                    <a:pt x="10" y="3"/>
                    <a:pt x="9" y="5"/>
                    <a:pt x="10" y="6"/>
                  </a:cubicBezTo>
                  <a:cubicBezTo>
                    <a:pt x="11" y="7"/>
                    <a:pt x="12" y="8"/>
                    <a:pt x="13" y="7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6"/>
                    <a:pt x="15" y="18"/>
                    <a:pt x="15" y="19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5"/>
                    <a:pt x="5" y="14"/>
                    <a:pt x="4" y="14"/>
                  </a:cubicBezTo>
                  <a:cubicBezTo>
                    <a:pt x="3" y="14"/>
                    <a:pt x="1" y="14"/>
                    <a:pt x="1" y="16"/>
                  </a:cubicBezTo>
                  <a:cubicBezTo>
                    <a:pt x="0" y="17"/>
                    <a:pt x="1" y="19"/>
                    <a:pt x="3" y="19"/>
                  </a:cubicBezTo>
                  <a:cubicBezTo>
                    <a:pt x="4" y="20"/>
                    <a:pt x="5" y="19"/>
                    <a:pt x="6" y="18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2"/>
                    <a:pt x="14" y="24"/>
                    <a:pt x="15" y="25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6" y="29"/>
                    <a:pt x="5" y="29"/>
                    <a:pt x="4" y="29"/>
                  </a:cubicBezTo>
                  <a:cubicBezTo>
                    <a:pt x="2" y="30"/>
                    <a:pt x="2" y="32"/>
                    <a:pt x="3" y="33"/>
                  </a:cubicBezTo>
                  <a:cubicBezTo>
                    <a:pt x="3" y="35"/>
                    <a:pt x="5" y="35"/>
                    <a:pt x="7" y="34"/>
                  </a:cubicBezTo>
                  <a:cubicBezTo>
                    <a:pt x="8" y="34"/>
                    <a:pt x="8" y="33"/>
                    <a:pt x="8" y="31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7" y="28"/>
                    <a:pt x="18" y="29"/>
                    <a:pt x="19" y="30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9"/>
                    <a:pt x="15" y="39"/>
                    <a:pt x="14" y="41"/>
                  </a:cubicBezTo>
                  <a:cubicBezTo>
                    <a:pt x="14" y="42"/>
                    <a:pt x="15" y="44"/>
                    <a:pt x="16" y="44"/>
                  </a:cubicBezTo>
                  <a:cubicBezTo>
                    <a:pt x="18" y="44"/>
                    <a:pt x="19" y="44"/>
                    <a:pt x="20" y="42"/>
                  </a:cubicBezTo>
                  <a:cubicBezTo>
                    <a:pt x="20" y="41"/>
                    <a:pt x="20" y="40"/>
                    <a:pt x="19" y="39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3" y="31"/>
                    <a:pt x="24" y="31"/>
                    <a:pt x="26" y="30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9" y="38"/>
                    <a:pt x="29" y="40"/>
                    <a:pt x="30" y="41"/>
                  </a:cubicBezTo>
                  <a:cubicBezTo>
                    <a:pt x="30" y="42"/>
                    <a:pt x="32" y="43"/>
                    <a:pt x="33" y="42"/>
                  </a:cubicBezTo>
                  <a:cubicBezTo>
                    <a:pt x="35" y="41"/>
                    <a:pt x="35" y="39"/>
                    <a:pt x="34" y="38"/>
                  </a:cubicBezTo>
                  <a:cubicBezTo>
                    <a:pt x="34" y="37"/>
                    <a:pt x="33" y="37"/>
                    <a:pt x="32" y="37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9" y="28"/>
                    <a:pt x="30" y="27"/>
                    <a:pt x="30" y="25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9" y="29"/>
                    <a:pt x="40" y="30"/>
                    <a:pt x="41" y="30"/>
                  </a:cubicBezTo>
                  <a:cubicBezTo>
                    <a:pt x="43" y="31"/>
                    <a:pt x="44" y="30"/>
                    <a:pt x="44" y="28"/>
                  </a:cubicBezTo>
                  <a:cubicBezTo>
                    <a:pt x="45" y="27"/>
                    <a:pt x="44" y="25"/>
                    <a:pt x="43" y="25"/>
                  </a:cubicBezTo>
                  <a:cubicBezTo>
                    <a:pt x="41" y="24"/>
                    <a:pt x="40" y="25"/>
                    <a:pt x="39" y="26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22"/>
                    <a:pt x="31" y="20"/>
                    <a:pt x="30" y="19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9" y="15"/>
                    <a:pt x="40" y="15"/>
                    <a:pt x="41" y="15"/>
                  </a:cubicBezTo>
                  <a:cubicBezTo>
                    <a:pt x="43" y="14"/>
                    <a:pt x="43" y="12"/>
                    <a:pt x="42" y="11"/>
                  </a:cubicBezTo>
                  <a:cubicBezTo>
                    <a:pt x="42" y="10"/>
                    <a:pt x="40" y="9"/>
                    <a:pt x="39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2965450" y="839788"/>
              <a:ext cx="525463" cy="520700"/>
            </a:xfrm>
            <a:custGeom>
              <a:avLst/>
              <a:gdLst>
                <a:gd name="T0" fmla="*/ 81 w 92"/>
                <a:gd name="T1" fmla="*/ 15 h 91"/>
                <a:gd name="T2" fmla="*/ 58 w 92"/>
                <a:gd name="T3" fmla="*/ 9 h 91"/>
                <a:gd name="T4" fmla="*/ 50 w 92"/>
                <a:gd name="T5" fmla="*/ 20 h 91"/>
                <a:gd name="T6" fmla="*/ 50 w 92"/>
                <a:gd name="T7" fmla="*/ 20 h 91"/>
                <a:gd name="T8" fmla="*/ 48 w 92"/>
                <a:gd name="T9" fmla="*/ 11 h 91"/>
                <a:gd name="T10" fmla="*/ 25 w 92"/>
                <a:gd name="T11" fmla="*/ 5 h 91"/>
                <a:gd name="T12" fmla="*/ 19 w 92"/>
                <a:gd name="T13" fmla="*/ 27 h 91"/>
                <a:gd name="T14" fmla="*/ 26 w 92"/>
                <a:gd name="T15" fmla="*/ 34 h 91"/>
                <a:gd name="T16" fmla="*/ 26 w 92"/>
                <a:gd name="T17" fmla="*/ 34 h 91"/>
                <a:gd name="T18" fmla="*/ 11 w 92"/>
                <a:gd name="T19" fmla="*/ 35 h 91"/>
                <a:gd name="T20" fmla="*/ 5 w 92"/>
                <a:gd name="T21" fmla="*/ 58 h 91"/>
                <a:gd name="T22" fmla="*/ 27 w 92"/>
                <a:gd name="T23" fmla="*/ 64 h 91"/>
                <a:gd name="T24" fmla="*/ 31 w 92"/>
                <a:gd name="T25" fmla="*/ 61 h 91"/>
                <a:gd name="T26" fmla="*/ 29 w 92"/>
                <a:gd name="T27" fmla="*/ 80 h 91"/>
                <a:gd name="T28" fmla="*/ 52 w 92"/>
                <a:gd name="T29" fmla="*/ 86 h 91"/>
                <a:gd name="T30" fmla="*/ 58 w 92"/>
                <a:gd name="T31" fmla="*/ 64 h 91"/>
                <a:gd name="T32" fmla="*/ 58 w 92"/>
                <a:gd name="T33" fmla="*/ 64 h 91"/>
                <a:gd name="T34" fmla="*/ 81 w 92"/>
                <a:gd name="T35" fmla="*/ 70 h 91"/>
                <a:gd name="T36" fmla="*/ 87 w 92"/>
                <a:gd name="T37" fmla="*/ 47 h 91"/>
                <a:gd name="T38" fmla="*/ 71 w 92"/>
                <a:gd name="T39" fmla="*/ 39 h 91"/>
                <a:gd name="T40" fmla="*/ 74 w 92"/>
                <a:gd name="T41" fmla="*/ 38 h 91"/>
                <a:gd name="T42" fmla="*/ 81 w 92"/>
                <a:gd name="T43" fmla="*/ 1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2" h="91">
                  <a:moveTo>
                    <a:pt x="81" y="15"/>
                  </a:moveTo>
                  <a:cubicBezTo>
                    <a:pt x="76" y="7"/>
                    <a:pt x="66" y="4"/>
                    <a:pt x="58" y="9"/>
                  </a:cubicBezTo>
                  <a:cubicBezTo>
                    <a:pt x="53" y="11"/>
                    <a:pt x="51" y="16"/>
                    <a:pt x="50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0" y="17"/>
                    <a:pt x="49" y="14"/>
                    <a:pt x="48" y="11"/>
                  </a:cubicBezTo>
                  <a:cubicBezTo>
                    <a:pt x="43" y="3"/>
                    <a:pt x="33" y="0"/>
                    <a:pt x="25" y="5"/>
                  </a:cubicBezTo>
                  <a:cubicBezTo>
                    <a:pt x="17" y="9"/>
                    <a:pt x="14" y="19"/>
                    <a:pt x="19" y="27"/>
                  </a:cubicBezTo>
                  <a:cubicBezTo>
                    <a:pt x="20" y="31"/>
                    <a:pt x="23" y="33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1" y="32"/>
                    <a:pt x="16" y="32"/>
                    <a:pt x="11" y="35"/>
                  </a:cubicBezTo>
                  <a:cubicBezTo>
                    <a:pt x="3" y="40"/>
                    <a:pt x="0" y="50"/>
                    <a:pt x="5" y="58"/>
                  </a:cubicBezTo>
                  <a:cubicBezTo>
                    <a:pt x="9" y="66"/>
                    <a:pt x="19" y="69"/>
                    <a:pt x="27" y="64"/>
                  </a:cubicBezTo>
                  <a:cubicBezTo>
                    <a:pt x="29" y="63"/>
                    <a:pt x="30" y="62"/>
                    <a:pt x="31" y="61"/>
                  </a:cubicBezTo>
                  <a:cubicBezTo>
                    <a:pt x="27" y="66"/>
                    <a:pt x="26" y="74"/>
                    <a:pt x="29" y="80"/>
                  </a:cubicBezTo>
                  <a:cubicBezTo>
                    <a:pt x="34" y="88"/>
                    <a:pt x="44" y="91"/>
                    <a:pt x="52" y="86"/>
                  </a:cubicBezTo>
                  <a:cubicBezTo>
                    <a:pt x="60" y="82"/>
                    <a:pt x="63" y="72"/>
                    <a:pt x="58" y="64"/>
                  </a:cubicBezTo>
                  <a:cubicBezTo>
                    <a:pt x="58" y="64"/>
                    <a:pt x="58" y="64"/>
                    <a:pt x="58" y="64"/>
                  </a:cubicBezTo>
                  <a:cubicBezTo>
                    <a:pt x="63" y="72"/>
                    <a:pt x="73" y="75"/>
                    <a:pt x="81" y="70"/>
                  </a:cubicBezTo>
                  <a:cubicBezTo>
                    <a:pt x="89" y="66"/>
                    <a:pt x="92" y="55"/>
                    <a:pt x="87" y="47"/>
                  </a:cubicBezTo>
                  <a:cubicBezTo>
                    <a:pt x="84" y="42"/>
                    <a:pt x="78" y="38"/>
                    <a:pt x="71" y="39"/>
                  </a:cubicBezTo>
                  <a:cubicBezTo>
                    <a:pt x="72" y="39"/>
                    <a:pt x="73" y="38"/>
                    <a:pt x="74" y="38"/>
                  </a:cubicBezTo>
                  <a:cubicBezTo>
                    <a:pt x="82" y="33"/>
                    <a:pt x="85" y="23"/>
                    <a:pt x="81" y="15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45"/>
            <p:cNvSpPr>
              <a:spLocks/>
            </p:cNvSpPr>
            <p:nvPr/>
          </p:nvSpPr>
          <p:spPr bwMode="auto">
            <a:xfrm>
              <a:off x="3101975" y="954088"/>
              <a:ext cx="257175" cy="257175"/>
            </a:xfrm>
            <a:custGeom>
              <a:avLst/>
              <a:gdLst>
                <a:gd name="T0" fmla="*/ 39 w 45"/>
                <a:gd name="T1" fmla="*/ 11 h 45"/>
                <a:gd name="T2" fmla="*/ 37 w 45"/>
                <a:gd name="T3" fmla="*/ 14 h 45"/>
                <a:gd name="T4" fmla="*/ 29 w 45"/>
                <a:gd name="T5" fmla="*/ 18 h 45"/>
                <a:gd name="T6" fmla="*/ 26 w 45"/>
                <a:gd name="T7" fmla="*/ 15 h 45"/>
                <a:gd name="T8" fmla="*/ 28 w 45"/>
                <a:gd name="T9" fmla="*/ 6 h 45"/>
                <a:gd name="T10" fmla="*/ 31 w 45"/>
                <a:gd name="T11" fmla="*/ 4 h 45"/>
                <a:gd name="T12" fmla="*/ 29 w 45"/>
                <a:gd name="T13" fmla="*/ 1 h 45"/>
                <a:gd name="T14" fmla="*/ 25 w 45"/>
                <a:gd name="T15" fmla="*/ 3 h 45"/>
                <a:gd name="T16" fmla="*/ 26 w 45"/>
                <a:gd name="T17" fmla="*/ 6 h 45"/>
                <a:gd name="T18" fmla="*/ 24 w 45"/>
                <a:gd name="T19" fmla="*/ 15 h 45"/>
                <a:gd name="T20" fmla="*/ 19 w 45"/>
                <a:gd name="T21" fmla="*/ 15 h 45"/>
                <a:gd name="T22" fmla="*/ 15 w 45"/>
                <a:gd name="T23" fmla="*/ 7 h 45"/>
                <a:gd name="T24" fmla="*/ 15 w 45"/>
                <a:gd name="T25" fmla="*/ 4 h 45"/>
                <a:gd name="T26" fmla="*/ 11 w 45"/>
                <a:gd name="T27" fmla="*/ 3 h 45"/>
                <a:gd name="T28" fmla="*/ 10 w 45"/>
                <a:gd name="T29" fmla="*/ 7 h 45"/>
                <a:gd name="T30" fmla="*/ 13 w 45"/>
                <a:gd name="T31" fmla="*/ 8 h 45"/>
                <a:gd name="T32" fmla="*/ 18 w 45"/>
                <a:gd name="T33" fmla="*/ 16 h 45"/>
                <a:gd name="T34" fmla="*/ 15 w 45"/>
                <a:gd name="T35" fmla="*/ 20 h 45"/>
                <a:gd name="T36" fmla="*/ 6 w 45"/>
                <a:gd name="T37" fmla="*/ 17 h 45"/>
                <a:gd name="T38" fmla="*/ 4 w 45"/>
                <a:gd name="T39" fmla="*/ 15 h 45"/>
                <a:gd name="T40" fmla="*/ 1 w 45"/>
                <a:gd name="T41" fmla="*/ 17 h 45"/>
                <a:gd name="T42" fmla="*/ 3 w 45"/>
                <a:gd name="T43" fmla="*/ 20 h 45"/>
                <a:gd name="T44" fmla="*/ 6 w 45"/>
                <a:gd name="T45" fmla="*/ 19 h 45"/>
                <a:gd name="T46" fmla="*/ 14 w 45"/>
                <a:gd name="T47" fmla="*/ 22 h 45"/>
                <a:gd name="T48" fmla="*/ 15 w 45"/>
                <a:gd name="T49" fmla="*/ 26 h 45"/>
                <a:gd name="T50" fmla="*/ 7 w 45"/>
                <a:gd name="T51" fmla="*/ 30 h 45"/>
                <a:gd name="T52" fmla="*/ 4 w 45"/>
                <a:gd name="T53" fmla="*/ 30 h 45"/>
                <a:gd name="T54" fmla="*/ 3 w 45"/>
                <a:gd name="T55" fmla="*/ 34 h 45"/>
                <a:gd name="T56" fmla="*/ 7 w 45"/>
                <a:gd name="T57" fmla="*/ 35 h 45"/>
                <a:gd name="T58" fmla="*/ 8 w 45"/>
                <a:gd name="T59" fmla="*/ 32 h 45"/>
                <a:gd name="T60" fmla="*/ 16 w 45"/>
                <a:gd name="T61" fmla="*/ 28 h 45"/>
                <a:gd name="T62" fmla="*/ 19 w 45"/>
                <a:gd name="T63" fmla="*/ 31 h 45"/>
                <a:gd name="T64" fmla="*/ 17 w 45"/>
                <a:gd name="T65" fmla="*/ 39 h 45"/>
                <a:gd name="T66" fmla="*/ 15 w 45"/>
                <a:gd name="T67" fmla="*/ 41 h 45"/>
                <a:gd name="T68" fmla="*/ 16 w 45"/>
                <a:gd name="T69" fmla="*/ 45 h 45"/>
                <a:gd name="T70" fmla="*/ 20 w 45"/>
                <a:gd name="T71" fmla="*/ 43 h 45"/>
                <a:gd name="T72" fmla="*/ 19 w 45"/>
                <a:gd name="T73" fmla="*/ 40 h 45"/>
                <a:gd name="T74" fmla="*/ 21 w 45"/>
                <a:gd name="T75" fmla="*/ 31 h 45"/>
                <a:gd name="T76" fmla="*/ 26 w 45"/>
                <a:gd name="T77" fmla="*/ 31 h 45"/>
                <a:gd name="T78" fmla="*/ 30 w 45"/>
                <a:gd name="T79" fmla="*/ 38 h 45"/>
                <a:gd name="T80" fmla="*/ 30 w 45"/>
                <a:gd name="T81" fmla="*/ 42 h 45"/>
                <a:gd name="T82" fmla="*/ 33 w 45"/>
                <a:gd name="T83" fmla="*/ 43 h 45"/>
                <a:gd name="T84" fmla="*/ 35 w 45"/>
                <a:gd name="T85" fmla="*/ 39 h 45"/>
                <a:gd name="T86" fmla="*/ 32 w 45"/>
                <a:gd name="T87" fmla="*/ 37 h 45"/>
                <a:gd name="T88" fmla="*/ 27 w 45"/>
                <a:gd name="T89" fmla="*/ 30 h 45"/>
                <a:gd name="T90" fmla="*/ 30 w 45"/>
                <a:gd name="T91" fmla="*/ 26 h 45"/>
                <a:gd name="T92" fmla="*/ 39 w 45"/>
                <a:gd name="T93" fmla="*/ 29 h 45"/>
                <a:gd name="T94" fmla="*/ 41 w 45"/>
                <a:gd name="T95" fmla="*/ 31 h 45"/>
                <a:gd name="T96" fmla="*/ 45 w 45"/>
                <a:gd name="T97" fmla="*/ 29 h 45"/>
                <a:gd name="T98" fmla="*/ 43 w 45"/>
                <a:gd name="T99" fmla="*/ 25 h 45"/>
                <a:gd name="T100" fmla="*/ 39 w 45"/>
                <a:gd name="T101" fmla="*/ 27 h 45"/>
                <a:gd name="T102" fmla="*/ 31 w 45"/>
                <a:gd name="T103" fmla="*/ 24 h 45"/>
                <a:gd name="T104" fmla="*/ 30 w 45"/>
                <a:gd name="T105" fmla="*/ 20 h 45"/>
                <a:gd name="T106" fmla="*/ 38 w 45"/>
                <a:gd name="T107" fmla="*/ 15 h 45"/>
                <a:gd name="T108" fmla="*/ 41 w 45"/>
                <a:gd name="T109" fmla="*/ 15 h 45"/>
                <a:gd name="T110" fmla="*/ 42 w 45"/>
                <a:gd name="T111" fmla="*/ 12 h 45"/>
                <a:gd name="T112" fmla="*/ 39 w 45"/>
                <a:gd name="T113" fmla="*/ 1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5" h="45">
                  <a:moveTo>
                    <a:pt x="39" y="11"/>
                  </a:moveTo>
                  <a:cubicBezTo>
                    <a:pt x="38" y="11"/>
                    <a:pt x="37" y="12"/>
                    <a:pt x="37" y="14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8" y="17"/>
                    <a:pt x="27" y="16"/>
                    <a:pt x="26" y="15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9" y="6"/>
                    <a:pt x="30" y="6"/>
                    <a:pt x="31" y="4"/>
                  </a:cubicBezTo>
                  <a:cubicBezTo>
                    <a:pt x="31" y="3"/>
                    <a:pt x="30" y="1"/>
                    <a:pt x="29" y="1"/>
                  </a:cubicBezTo>
                  <a:cubicBezTo>
                    <a:pt x="27" y="0"/>
                    <a:pt x="26" y="1"/>
                    <a:pt x="25" y="3"/>
                  </a:cubicBezTo>
                  <a:cubicBezTo>
                    <a:pt x="25" y="4"/>
                    <a:pt x="25" y="5"/>
                    <a:pt x="26" y="6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2" y="14"/>
                    <a:pt x="21" y="15"/>
                    <a:pt x="19" y="15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5" y="6"/>
                    <a:pt x="16" y="5"/>
                    <a:pt x="15" y="4"/>
                  </a:cubicBezTo>
                  <a:cubicBezTo>
                    <a:pt x="14" y="3"/>
                    <a:pt x="13" y="2"/>
                    <a:pt x="11" y="3"/>
                  </a:cubicBezTo>
                  <a:cubicBezTo>
                    <a:pt x="10" y="4"/>
                    <a:pt x="9" y="5"/>
                    <a:pt x="10" y="7"/>
                  </a:cubicBezTo>
                  <a:cubicBezTo>
                    <a:pt x="11" y="8"/>
                    <a:pt x="12" y="8"/>
                    <a:pt x="13" y="8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6" y="17"/>
                    <a:pt x="15" y="18"/>
                    <a:pt x="15" y="20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6"/>
                    <a:pt x="5" y="15"/>
                    <a:pt x="4" y="15"/>
                  </a:cubicBezTo>
                  <a:cubicBezTo>
                    <a:pt x="3" y="14"/>
                    <a:pt x="1" y="15"/>
                    <a:pt x="1" y="17"/>
                  </a:cubicBezTo>
                  <a:cubicBezTo>
                    <a:pt x="0" y="18"/>
                    <a:pt x="1" y="20"/>
                    <a:pt x="3" y="20"/>
                  </a:cubicBezTo>
                  <a:cubicBezTo>
                    <a:pt x="4" y="20"/>
                    <a:pt x="5" y="20"/>
                    <a:pt x="6" y="19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3"/>
                    <a:pt x="14" y="25"/>
                    <a:pt x="15" y="2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6" y="30"/>
                    <a:pt x="5" y="29"/>
                    <a:pt x="4" y="30"/>
                  </a:cubicBezTo>
                  <a:cubicBezTo>
                    <a:pt x="2" y="31"/>
                    <a:pt x="2" y="33"/>
                    <a:pt x="3" y="34"/>
                  </a:cubicBezTo>
                  <a:cubicBezTo>
                    <a:pt x="4" y="35"/>
                    <a:pt x="5" y="36"/>
                    <a:pt x="7" y="35"/>
                  </a:cubicBezTo>
                  <a:cubicBezTo>
                    <a:pt x="8" y="34"/>
                    <a:pt x="8" y="33"/>
                    <a:pt x="8" y="32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7" y="29"/>
                    <a:pt x="18" y="30"/>
                    <a:pt x="19" y="31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6" y="39"/>
                    <a:pt x="15" y="40"/>
                    <a:pt x="15" y="41"/>
                  </a:cubicBezTo>
                  <a:cubicBezTo>
                    <a:pt x="14" y="43"/>
                    <a:pt x="15" y="44"/>
                    <a:pt x="16" y="45"/>
                  </a:cubicBezTo>
                  <a:cubicBezTo>
                    <a:pt x="18" y="45"/>
                    <a:pt x="20" y="44"/>
                    <a:pt x="20" y="43"/>
                  </a:cubicBezTo>
                  <a:cubicBezTo>
                    <a:pt x="20" y="42"/>
                    <a:pt x="20" y="40"/>
                    <a:pt x="19" y="40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3" y="31"/>
                    <a:pt x="24" y="31"/>
                    <a:pt x="26" y="31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9" y="39"/>
                    <a:pt x="29" y="40"/>
                    <a:pt x="30" y="42"/>
                  </a:cubicBezTo>
                  <a:cubicBezTo>
                    <a:pt x="30" y="43"/>
                    <a:pt x="32" y="43"/>
                    <a:pt x="33" y="43"/>
                  </a:cubicBezTo>
                  <a:cubicBezTo>
                    <a:pt x="35" y="42"/>
                    <a:pt x="35" y="40"/>
                    <a:pt x="35" y="39"/>
                  </a:cubicBezTo>
                  <a:cubicBezTo>
                    <a:pt x="34" y="38"/>
                    <a:pt x="33" y="37"/>
                    <a:pt x="32" y="37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9" y="29"/>
                    <a:pt x="30" y="28"/>
                    <a:pt x="30" y="26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30"/>
                    <a:pt x="40" y="31"/>
                    <a:pt x="41" y="31"/>
                  </a:cubicBezTo>
                  <a:cubicBezTo>
                    <a:pt x="43" y="31"/>
                    <a:pt x="44" y="30"/>
                    <a:pt x="45" y="29"/>
                  </a:cubicBezTo>
                  <a:cubicBezTo>
                    <a:pt x="45" y="27"/>
                    <a:pt x="44" y="26"/>
                    <a:pt x="43" y="25"/>
                  </a:cubicBezTo>
                  <a:cubicBezTo>
                    <a:pt x="41" y="25"/>
                    <a:pt x="40" y="26"/>
                    <a:pt x="39" y="27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23"/>
                    <a:pt x="31" y="21"/>
                    <a:pt x="30" y="20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9" y="16"/>
                    <a:pt x="40" y="16"/>
                    <a:pt x="41" y="15"/>
                  </a:cubicBezTo>
                  <a:cubicBezTo>
                    <a:pt x="43" y="15"/>
                    <a:pt x="43" y="13"/>
                    <a:pt x="42" y="12"/>
                  </a:cubicBezTo>
                  <a:cubicBezTo>
                    <a:pt x="42" y="10"/>
                    <a:pt x="40" y="10"/>
                    <a:pt x="39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46"/>
            <p:cNvSpPr>
              <a:spLocks/>
            </p:cNvSpPr>
            <p:nvPr/>
          </p:nvSpPr>
          <p:spPr bwMode="auto">
            <a:xfrm>
              <a:off x="3713163" y="1057275"/>
              <a:ext cx="455613" cy="446088"/>
            </a:xfrm>
            <a:custGeom>
              <a:avLst/>
              <a:gdLst>
                <a:gd name="T0" fmla="*/ 79 w 80"/>
                <a:gd name="T1" fmla="*/ 29 h 78"/>
                <a:gd name="T2" fmla="*/ 63 w 80"/>
                <a:gd name="T3" fmla="*/ 16 h 78"/>
                <a:gd name="T4" fmla="*/ 51 w 80"/>
                <a:gd name="T5" fmla="*/ 22 h 78"/>
                <a:gd name="T6" fmla="*/ 51 w 80"/>
                <a:gd name="T7" fmla="*/ 22 h 78"/>
                <a:gd name="T8" fmla="*/ 53 w 80"/>
                <a:gd name="T9" fmla="*/ 14 h 78"/>
                <a:gd name="T10" fmla="*/ 37 w 80"/>
                <a:gd name="T11" fmla="*/ 0 h 78"/>
                <a:gd name="T12" fmla="*/ 23 w 80"/>
                <a:gd name="T13" fmla="*/ 17 h 78"/>
                <a:gd name="T14" fmla="*/ 27 w 80"/>
                <a:gd name="T15" fmla="*/ 25 h 78"/>
                <a:gd name="T16" fmla="*/ 27 w 80"/>
                <a:gd name="T17" fmla="*/ 25 h 78"/>
                <a:gd name="T18" fmla="*/ 14 w 80"/>
                <a:gd name="T19" fmla="*/ 20 h 78"/>
                <a:gd name="T20" fmla="*/ 1 w 80"/>
                <a:gd name="T21" fmla="*/ 37 h 78"/>
                <a:gd name="T22" fmla="*/ 17 w 80"/>
                <a:gd name="T23" fmla="*/ 50 h 78"/>
                <a:gd name="T24" fmla="*/ 21 w 80"/>
                <a:gd name="T25" fmla="*/ 49 h 78"/>
                <a:gd name="T26" fmla="*/ 13 w 80"/>
                <a:gd name="T27" fmla="*/ 64 h 78"/>
                <a:gd name="T28" fmla="*/ 29 w 80"/>
                <a:gd name="T29" fmla="*/ 77 h 78"/>
                <a:gd name="T30" fmla="*/ 43 w 80"/>
                <a:gd name="T31" fmla="*/ 61 h 78"/>
                <a:gd name="T32" fmla="*/ 43 w 80"/>
                <a:gd name="T33" fmla="*/ 61 h 78"/>
                <a:gd name="T34" fmla="*/ 59 w 80"/>
                <a:gd name="T35" fmla="*/ 75 h 78"/>
                <a:gd name="T36" fmla="*/ 73 w 80"/>
                <a:gd name="T37" fmla="*/ 58 h 78"/>
                <a:gd name="T38" fmla="*/ 62 w 80"/>
                <a:gd name="T39" fmla="*/ 45 h 78"/>
                <a:gd name="T40" fmla="*/ 65 w 80"/>
                <a:gd name="T41" fmla="*/ 45 h 78"/>
                <a:gd name="T42" fmla="*/ 79 w 80"/>
                <a:gd name="T43" fmla="*/ 2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0" h="78">
                  <a:moveTo>
                    <a:pt x="79" y="29"/>
                  </a:moveTo>
                  <a:cubicBezTo>
                    <a:pt x="78" y="21"/>
                    <a:pt x="71" y="15"/>
                    <a:pt x="63" y="16"/>
                  </a:cubicBezTo>
                  <a:cubicBezTo>
                    <a:pt x="58" y="16"/>
                    <a:pt x="54" y="19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3" y="20"/>
                    <a:pt x="53" y="17"/>
                    <a:pt x="53" y="14"/>
                  </a:cubicBezTo>
                  <a:cubicBezTo>
                    <a:pt x="52" y="6"/>
                    <a:pt x="45" y="0"/>
                    <a:pt x="37" y="0"/>
                  </a:cubicBezTo>
                  <a:cubicBezTo>
                    <a:pt x="28" y="1"/>
                    <a:pt x="22" y="9"/>
                    <a:pt x="23" y="17"/>
                  </a:cubicBezTo>
                  <a:cubicBezTo>
                    <a:pt x="24" y="20"/>
                    <a:pt x="25" y="23"/>
                    <a:pt x="27" y="25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4" y="22"/>
                    <a:pt x="19" y="20"/>
                    <a:pt x="14" y="20"/>
                  </a:cubicBezTo>
                  <a:cubicBezTo>
                    <a:pt x="6" y="21"/>
                    <a:pt x="0" y="28"/>
                    <a:pt x="1" y="37"/>
                  </a:cubicBezTo>
                  <a:cubicBezTo>
                    <a:pt x="2" y="45"/>
                    <a:pt x="9" y="51"/>
                    <a:pt x="17" y="50"/>
                  </a:cubicBezTo>
                  <a:cubicBezTo>
                    <a:pt x="19" y="50"/>
                    <a:pt x="20" y="50"/>
                    <a:pt x="21" y="49"/>
                  </a:cubicBezTo>
                  <a:cubicBezTo>
                    <a:pt x="16" y="52"/>
                    <a:pt x="12" y="58"/>
                    <a:pt x="13" y="64"/>
                  </a:cubicBezTo>
                  <a:cubicBezTo>
                    <a:pt x="14" y="72"/>
                    <a:pt x="21" y="78"/>
                    <a:pt x="29" y="77"/>
                  </a:cubicBezTo>
                  <a:cubicBezTo>
                    <a:pt x="38" y="77"/>
                    <a:pt x="44" y="69"/>
                    <a:pt x="43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4" y="69"/>
                    <a:pt x="51" y="75"/>
                    <a:pt x="59" y="75"/>
                  </a:cubicBezTo>
                  <a:cubicBezTo>
                    <a:pt x="67" y="74"/>
                    <a:pt x="73" y="66"/>
                    <a:pt x="73" y="58"/>
                  </a:cubicBezTo>
                  <a:cubicBezTo>
                    <a:pt x="72" y="52"/>
                    <a:pt x="68" y="47"/>
                    <a:pt x="62" y="45"/>
                  </a:cubicBezTo>
                  <a:cubicBezTo>
                    <a:pt x="63" y="46"/>
                    <a:pt x="64" y="46"/>
                    <a:pt x="65" y="45"/>
                  </a:cubicBezTo>
                  <a:cubicBezTo>
                    <a:pt x="74" y="45"/>
                    <a:pt x="80" y="37"/>
                    <a:pt x="79" y="29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3827463" y="1165225"/>
              <a:ext cx="233363" cy="234950"/>
            </a:xfrm>
            <a:custGeom>
              <a:avLst/>
              <a:gdLst>
                <a:gd name="T0" fmla="*/ 38 w 41"/>
                <a:gd name="T1" fmla="*/ 16 h 41"/>
                <a:gd name="T2" fmla="*/ 36 w 41"/>
                <a:gd name="T3" fmla="*/ 18 h 41"/>
                <a:gd name="T4" fmla="*/ 28 w 41"/>
                <a:gd name="T5" fmla="*/ 19 h 41"/>
                <a:gd name="T6" fmla="*/ 26 w 41"/>
                <a:gd name="T7" fmla="*/ 15 h 41"/>
                <a:gd name="T8" fmla="*/ 31 w 41"/>
                <a:gd name="T9" fmla="*/ 9 h 41"/>
                <a:gd name="T10" fmla="*/ 34 w 41"/>
                <a:gd name="T11" fmla="*/ 8 h 41"/>
                <a:gd name="T12" fmla="*/ 34 w 41"/>
                <a:gd name="T13" fmla="*/ 5 h 41"/>
                <a:gd name="T14" fmla="*/ 30 w 41"/>
                <a:gd name="T15" fmla="*/ 5 h 41"/>
                <a:gd name="T16" fmla="*/ 30 w 41"/>
                <a:gd name="T17" fmla="*/ 8 h 41"/>
                <a:gd name="T18" fmla="*/ 25 w 41"/>
                <a:gd name="T19" fmla="*/ 14 h 41"/>
                <a:gd name="T20" fmla="*/ 21 w 41"/>
                <a:gd name="T21" fmla="*/ 13 h 41"/>
                <a:gd name="T22" fmla="*/ 20 w 41"/>
                <a:gd name="T23" fmla="*/ 5 h 41"/>
                <a:gd name="T24" fmla="*/ 21 w 41"/>
                <a:gd name="T25" fmla="*/ 2 h 41"/>
                <a:gd name="T26" fmla="*/ 19 w 41"/>
                <a:gd name="T27" fmla="*/ 0 h 41"/>
                <a:gd name="T28" fmla="*/ 16 w 41"/>
                <a:gd name="T29" fmla="*/ 3 h 41"/>
                <a:gd name="T30" fmla="*/ 18 w 41"/>
                <a:gd name="T31" fmla="*/ 5 h 41"/>
                <a:gd name="T32" fmla="*/ 19 w 41"/>
                <a:gd name="T33" fmla="*/ 13 h 41"/>
                <a:gd name="T34" fmla="*/ 15 w 41"/>
                <a:gd name="T35" fmla="*/ 15 h 41"/>
                <a:gd name="T36" fmla="*/ 9 w 41"/>
                <a:gd name="T37" fmla="*/ 10 h 41"/>
                <a:gd name="T38" fmla="*/ 8 w 41"/>
                <a:gd name="T39" fmla="*/ 7 h 41"/>
                <a:gd name="T40" fmla="*/ 5 w 41"/>
                <a:gd name="T41" fmla="*/ 7 h 41"/>
                <a:gd name="T42" fmla="*/ 5 w 41"/>
                <a:gd name="T43" fmla="*/ 11 h 41"/>
                <a:gd name="T44" fmla="*/ 8 w 41"/>
                <a:gd name="T45" fmla="*/ 11 h 41"/>
                <a:gd name="T46" fmla="*/ 14 w 41"/>
                <a:gd name="T47" fmla="*/ 16 h 41"/>
                <a:gd name="T48" fmla="*/ 13 w 41"/>
                <a:gd name="T49" fmla="*/ 20 h 41"/>
                <a:gd name="T50" fmla="*/ 5 w 41"/>
                <a:gd name="T51" fmla="*/ 21 h 41"/>
                <a:gd name="T52" fmla="*/ 3 w 41"/>
                <a:gd name="T53" fmla="*/ 20 h 41"/>
                <a:gd name="T54" fmla="*/ 0 w 41"/>
                <a:gd name="T55" fmla="*/ 23 h 41"/>
                <a:gd name="T56" fmla="*/ 3 w 41"/>
                <a:gd name="T57" fmla="*/ 25 h 41"/>
                <a:gd name="T58" fmla="*/ 5 w 41"/>
                <a:gd name="T59" fmla="*/ 23 h 41"/>
                <a:gd name="T60" fmla="*/ 13 w 41"/>
                <a:gd name="T61" fmla="*/ 22 h 41"/>
                <a:gd name="T62" fmla="*/ 15 w 41"/>
                <a:gd name="T63" fmla="*/ 26 h 41"/>
                <a:gd name="T64" fmla="*/ 10 w 41"/>
                <a:gd name="T65" fmla="*/ 32 h 41"/>
                <a:gd name="T66" fmla="*/ 7 w 41"/>
                <a:gd name="T67" fmla="*/ 33 h 41"/>
                <a:gd name="T68" fmla="*/ 8 w 41"/>
                <a:gd name="T69" fmla="*/ 36 h 41"/>
                <a:gd name="T70" fmla="*/ 11 w 41"/>
                <a:gd name="T71" fmla="*/ 36 h 41"/>
                <a:gd name="T72" fmla="*/ 11 w 41"/>
                <a:gd name="T73" fmla="*/ 33 h 41"/>
                <a:gd name="T74" fmla="*/ 16 w 41"/>
                <a:gd name="T75" fmla="*/ 27 h 41"/>
                <a:gd name="T76" fmla="*/ 20 w 41"/>
                <a:gd name="T77" fmla="*/ 28 h 41"/>
                <a:gd name="T78" fmla="*/ 21 w 41"/>
                <a:gd name="T79" fmla="*/ 36 h 41"/>
                <a:gd name="T80" fmla="*/ 20 w 41"/>
                <a:gd name="T81" fmla="*/ 39 h 41"/>
                <a:gd name="T82" fmla="*/ 22 w 41"/>
                <a:gd name="T83" fmla="*/ 41 h 41"/>
                <a:gd name="T84" fmla="*/ 25 w 41"/>
                <a:gd name="T85" fmla="*/ 38 h 41"/>
                <a:gd name="T86" fmla="*/ 23 w 41"/>
                <a:gd name="T87" fmla="*/ 36 h 41"/>
                <a:gd name="T88" fmla="*/ 22 w 41"/>
                <a:gd name="T89" fmla="*/ 28 h 41"/>
                <a:gd name="T90" fmla="*/ 26 w 41"/>
                <a:gd name="T91" fmla="*/ 26 h 41"/>
                <a:gd name="T92" fmla="*/ 32 w 41"/>
                <a:gd name="T93" fmla="*/ 31 h 41"/>
                <a:gd name="T94" fmla="*/ 33 w 41"/>
                <a:gd name="T95" fmla="*/ 34 h 41"/>
                <a:gd name="T96" fmla="*/ 37 w 41"/>
                <a:gd name="T97" fmla="*/ 34 h 41"/>
                <a:gd name="T98" fmla="*/ 36 w 41"/>
                <a:gd name="T99" fmla="*/ 30 h 41"/>
                <a:gd name="T100" fmla="*/ 33 w 41"/>
                <a:gd name="T101" fmla="*/ 30 h 41"/>
                <a:gd name="T102" fmla="*/ 27 w 41"/>
                <a:gd name="T103" fmla="*/ 25 h 41"/>
                <a:gd name="T104" fmla="*/ 28 w 41"/>
                <a:gd name="T105" fmla="*/ 21 h 41"/>
                <a:gd name="T106" fmla="*/ 36 w 41"/>
                <a:gd name="T107" fmla="*/ 20 h 41"/>
                <a:gd name="T108" fmla="*/ 39 w 41"/>
                <a:gd name="T109" fmla="*/ 21 h 41"/>
                <a:gd name="T110" fmla="*/ 41 w 41"/>
                <a:gd name="T111" fmla="*/ 19 h 41"/>
                <a:gd name="T112" fmla="*/ 38 w 41"/>
                <a:gd name="T113" fmla="*/ 1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1" h="41">
                  <a:moveTo>
                    <a:pt x="38" y="16"/>
                  </a:moveTo>
                  <a:cubicBezTo>
                    <a:pt x="37" y="16"/>
                    <a:pt x="36" y="17"/>
                    <a:pt x="36" y="18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8" y="18"/>
                    <a:pt x="27" y="16"/>
                    <a:pt x="26" y="15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2" y="9"/>
                    <a:pt x="33" y="9"/>
                    <a:pt x="34" y="8"/>
                  </a:cubicBezTo>
                  <a:cubicBezTo>
                    <a:pt x="35" y="7"/>
                    <a:pt x="35" y="6"/>
                    <a:pt x="34" y="5"/>
                  </a:cubicBezTo>
                  <a:cubicBezTo>
                    <a:pt x="33" y="4"/>
                    <a:pt x="31" y="4"/>
                    <a:pt x="30" y="5"/>
                  </a:cubicBezTo>
                  <a:cubicBezTo>
                    <a:pt x="30" y="6"/>
                    <a:pt x="29" y="7"/>
                    <a:pt x="30" y="8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3" y="14"/>
                    <a:pt x="22" y="13"/>
                    <a:pt x="21" y="13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4"/>
                    <a:pt x="21" y="3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17" y="0"/>
                    <a:pt x="16" y="1"/>
                    <a:pt x="16" y="3"/>
                  </a:cubicBezTo>
                  <a:cubicBezTo>
                    <a:pt x="16" y="4"/>
                    <a:pt x="17" y="5"/>
                    <a:pt x="18" y="5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8" y="14"/>
                    <a:pt x="16" y="14"/>
                    <a:pt x="15" y="15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0" y="9"/>
                    <a:pt x="9" y="8"/>
                    <a:pt x="8" y="7"/>
                  </a:cubicBezTo>
                  <a:cubicBezTo>
                    <a:pt x="7" y="6"/>
                    <a:pt x="6" y="6"/>
                    <a:pt x="5" y="7"/>
                  </a:cubicBezTo>
                  <a:cubicBezTo>
                    <a:pt x="4" y="9"/>
                    <a:pt x="4" y="10"/>
                    <a:pt x="5" y="11"/>
                  </a:cubicBezTo>
                  <a:cubicBezTo>
                    <a:pt x="6" y="12"/>
                    <a:pt x="7" y="12"/>
                    <a:pt x="8" y="11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3" y="18"/>
                    <a:pt x="13" y="19"/>
                    <a:pt x="13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0"/>
                    <a:pt x="4" y="20"/>
                    <a:pt x="3" y="20"/>
                  </a:cubicBezTo>
                  <a:cubicBezTo>
                    <a:pt x="1" y="20"/>
                    <a:pt x="0" y="21"/>
                    <a:pt x="0" y="23"/>
                  </a:cubicBezTo>
                  <a:cubicBezTo>
                    <a:pt x="0" y="24"/>
                    <a:pt x="2" y="25"/>
                    <a:pt x="3" y="25"/>
                  </a:cubicBezTo>
                  <a:cubicBezTo>
                    <a:pt x="4" y="25"/>
                    <a:pt x="5" y="24"/>
                    <a:pt x="5" y="23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4"/>
                    <a:pt x="14" y="25"/>
                    <a:pt x="15" y="26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9" y="32"/>
                    <a:pt x="8" y="32"/>
                    <a:pt x="7" y="33"/>
                  </a:cubicBezTo>
                  <a:cubicBezTo>
                    <a:pt x="6" y="34"/>
                    <a:pt x="7" y="35"/>
                    <a:pt x="8" y="36"/>
                  </a:cubicBezTo>
                  <a:cubicBezTo>
                    <a:pt x="9" y="37"/>
                    <a:pt x="10" y="37"/>
                    <a:pt x="11" y="36"/>
                  </a:cubicBezTo>
                  <a:cubicBezTo>
                    <a:pt x="12" y="35"/>
                    <a:pt x="12" y="34"/>
                    <a:pt x="11" y="3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8" y="28"/>
                    <a:pt x="19" y="28"/>
                    <a:pt x="20" y="28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0" y="36"/>
                    <a:pt x="20" y="37"/>
                    <a:pt x="20" y="39"/>
                  </a:cubicBezTo>
                  <a:cubicBezTo>
                    <a:pt x="20" y="40"/>
                    <a:pt x="21" y="41"/>
                    <a:pt x="22" y="41"/>
                  </a:cubicBezTo>
                  <a:cubicBezTo>
                    <a:pt x="24" y="41"/>
                    <a:pt x="25" y="39"/>
                    <a:pt x="25" y="38"/>
                  </a:cubicBezTo>
                  <a:cubicBezTo>
                    <a:pt x="25" y="37"/>
                    <a:pt x="24" y="36"/>
                    <a:pt x="23" y="36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4" y="28"/>
                    <a:pt x="25" y="27"/>
                    <a:pt x="26" y="26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2" y="32"/>
                    <a:pt x="32" y="33"/>
                    <a:pt x="33" y="34"/>
                  </a:cubicBezTo>
                  <a:cubicBezTo>
                    <a:pt x="34" y="35"/>
                    <a:pt x="36" y="35"/>
                    <a:pt x="37" y="34"/>
                  </a:cubicBezTo>
                  <a:cubicBezTo>
                    <a:pt x="37" y="32"/>
                    <a:pt x="37" y="31"/>
                    <a:pt x="36" y="30"/>
                  </a:cubicBezTo>
                  <a:cubicBezTo>
                    <a:pt x="35" y="29"/>
                    <a:pt x="34" y="29"/>
                    <a:pt x="33" y="30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8" y="24"/>
                    <a:pt x="28" y="22"/>
                    <a:pt x="28" y="21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38" y="21"/>
                    <a:pt x="39" y="21"/>
                  </a:cubicBezTo>
                  <a:cubicBezTo>
                    <a:pt x="40" y="21"/>
                    <a:pt x="41" y="20"/>
                    <a:pt x="41" y="19"/>
                  </a:cubicBezTo>
                  <a:cubicBezTo>
                    <a:pt x="41" y="17"/>
                    <a:pt x="40" y="16"/>
                    <a:pt x="38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4065588" y="1384300"/>
              <a:ext cx="382588" cy="377825"/>
            </a:xfrm>
            <a:custGeom>
              <a:avLst/>
              <a:gdLst>
                <a:gd name="T0" fmla="*/ 66 w 67"/>
                <a:gd name="T1" fmla="*/ 25 h 66"/>
                <a:gd name="T2" fmla="*/ 53 w 67"/>
                <a:gd name="T3" fmla="*/ 13 h 66"/>
                <a:gd name="T4" fmla="*/ 43 w 67"/>
                <a:gd name="T5" fmla="*/ 19 h 66"/>
                <a:gd name="T6" fmla="*/ 43 w 67"/>
                <a:gd name="T7" fmla="*/ 19 h 66"/>
                <a:gd name="T8" fmla="*/ 45 w 67"/>
                <a:gd name="T9" fmla="*/ 12 h 66"/>
                <a:gd name="T10" fmla="*/ 31 w 67"/>
                <a:gd name="T11" fmla="*/ 1 h 66"/>
                <a:gd name="T12" fmla="*/ 20 w 67"/>
                <a:gd name="T13" fmla="*/ 14 h 66"/>
                <a:gd name="T14" fmla="*/ 23 w 67"/>
                <a:gd name="T15" fmla="*/ 21 h 66"/>
                <a:gd name="T16" fmla="*/ 23 w 67"/>
                <a:gd name="T17" fmla="*/ 21 h 66"/>
                <a:gd name="T18" fmla="*/ 12 w 67"/>
                <a:gd name="T19" fmla="*/ 17 h 66"/>
                <a:gd name="T20" fmla="*/ 1 w 67"/>
                <a:gd name="T21" fmla="*/ 31 h 66"/>
                <a:gd name="T22" fmla="*/ 15 w 67"/>
                <a:gd name="T23" fmla="*/ 42 h 66"/>
                <a:gd name="T24" fmla="*/ 18 w 67"/>
                <a:gd name="T25" fmla="*/ 41 h 66"/>
                <a:gd name="T26" fmla="*/ 11 w 67"/>
                <a:gd name="T27" fmla="*/ 54 h 66"/>
                <a:gd name="T28" fmla="*/ 25 w 67"/>
                <a:gd name="T29" fmla="*/ 65 h 66"/>
                <a:gd name="T30" fmla="*/ 36 w 67"/>
                <a:gd name="T31" fmla="*/ 52 h 66"/>
                <a:gd name="T32" fmla="*/ 36 w 67"/>
                <a:gd name="T33" fmla="*/ 52 h 66"/>
                <a:gd name="T34" fmla="*/ 50 w 67"/>
                <a:gd name="T35" fmla="*/ 63 h 66"/>
                <a:gd name="T36" fmla="*/ 61 w 67"/>
                <a:gd name="T37" fmla="*/ 49 h 66"/>
                <a:gd name="T38" fmla="*/ 53 w 67"/>
                <a:gd name="T39" fmla="*/ 38 h 66"/>
                <a:gd name="T40" fmla="*/ 55 w 67"/>
                <a:gd name="T41" fmla="*/ 38 h 66"/>
                <a:gd name="T42" fmla="*/ 66 w 67"/>
                <a:gd name="T43" fmla="*/ 25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7" h="66">
                  <a:moveTo>
                    <a:pt x="66" y="25"/>
                  </a:moveTo>
                  <a:cubicBezTo>
                    <a:pt x="66" y="18"/>
                    <a:pt x="60" y="13"/>
                    <a:pt x="53" y="13"/>
                  </a:cubicBezTo>
                  <a:cubicBezTo>
                    <a:pt x="49" y="14"/>
                    <a:pt x="45" y="16"/>
                    <a:pt x="43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5" y="17"/>
                    <a:pt x="45" y="14"/>
                    <a:pt x="45" y="12"/>
                  </a:cubicBezTo>
                  <a:cubicBezTo>
                    <a:pt x="44" y="5"/>
                    <a:pt x="38" y="0"/>
                    <a:pt x="31" y="1"/>
                  </a:cubicBezTo>
                  <a:cubicBezTo>
                    <a:pt x="24" y="1"/>
                    <a:pt x="19" y="7"/>
                    <a:pt x="20" y="14"/>
                  </a:cubicBezTo>
                  <a:cubicBezTo>
                    <a:pt x="20" y="17"/>
                    <a:pt x="21" y="19"/>
                    <a:pt x="23" y="21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0" y="19"/>
                    <a:pt x="16" y="17"/>
                    <a:pt x="12" y="17"/>
                  </a:cubicBezTo>
                  <a:cubicBezTo>
                    <a:pt x="5" y="18"/>
                    <a:pt x="0" y="24"/>
                    <a:pt x="1" y="31"/>
                  </a:cubicBezTo>
                  <a:cubicBezTo>
                    <a:pt x="2" y="38"/>
                    <a:pt x="8" y="43"/>
                    <a:pt x="15" y="42"/>
                  </a:cubicBezTo>
                  <a:cubicBezTo>
                    <a:pt x="16" y="42"/>
                    <a:pt x="17" y="42"/>
                    <a:pt x="18" y="41"/>
                  </a:cubicBezTo>
                  <a:cubicBezTo>
                    <a:pt x="14" y="44"/>
                    <a:pt x="11" y="49"/>
                    <a:pt x="11" y="54"/>
                  </a:cubicBezTo>
                  <a:cubicBezTo>
                    <a:pt x="12" y="61"/>
                    <a:pt x="18" y="66"/>
                    <a:pt x="25" y="65"/>
                  </a:cubicBezTo>
                  <a:cubicBezTo>
                    <a:pt x="32" y="65"/>
                    <a:pt x="37" y="58"/>
                    <a:pt x="36" y="52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7" y="58"/>
                    <a:pt x="43" y="63"/>
                    <a:pt x="50" y="63"/>
                  </a:cubicBezTo>
                  <a:cubicBezTo>
                    <a:pt x="57" y="62"/>
                    <a:pt x="62" y="56"/>
                    <a:pt x="61" y="49"/>
                  </a:cubicBezTo>
                  <a:cubicBezTo>
                    <a:pt x="61" y="44"/>
                    <a:pt x="57" y="40"/>
                    <a:pt x="53" y="38"/>
                  </a:cubicBezTo>
                  <a:cubicBezTo>
                    <a:pt x="53" y="38"/>
                    <a:pt x="54" y="38"/>
                    <a:pt x="55" y="38"/>
                  </a:cubicBezTo>
                  <a:cubicBezTo>
                    <a:pt x="62" y="38"/>
                    <a:pt x="67" y="32"/>
                    <a:pt x="66" y="25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4164013" y="1474788"/>
              <a:ext cx="198438" cy="201613"/>
            </a:xfrm>
            <a:custGeom>
              <a:avLst/>
              <a:gdLst>
                <a:gd name="T0" fmla="*/ 32 w 35"/>
                <a:gd name="T1" fmla="*/ 14 h 35"/>
                <a:gd name="T2" fmla="*/ 30 w 35"/>
                <a:gd name="T3" fmla="*/ 16 h 35"/>
                <a:gd name="T4" fmla="*/ 23 w 35"/>
                <a:gd name="T5" fmla="*/ 16 h 35"/>
                <a:gd name="T6" fmla="*/ 22 w 35"/>
                <a:gd name="T7" fmla="*/ 13 h 35"/>
                <a:gd name="T8" fmla="*/ 26 w 35"/>
                <a:gd name="T9" fmla="*/ 8 h 35"/>
                <a:gd name="T10" fmla="*/ 29 w 35"/>
                <a:gd name="T11" fmla="*/ 7 h 35"/>
                <a:gd name="T12" fmla="*/ 28 w 35"/>
                <a:gd name="T13" fmla="*/ 4 h 35"/>
                <a:gd name="T14" fmla="*/ 25 w 35"/>
                <a:gd name="T15" fmla="*/ 4 h 35"/>
                <a:gd name="T16" fmla="*/ 25 w 35"/>
                <a:gd name="T17" fmla="*/ 7 h 35"/>
                <a:gd name="T18" fmla="*/ 21 w 35"/>
                <a:gd name="T19" fmla="*/ 12 h 35"/>
                <a:gd name="T20" fmla="*/ 17 w 35"/>
                <a:gd name="T21" fmla="*/ 11 h 35"/>
                <a:gd name="T22" fmla="*/ 17 w 35"/>
                <a:gd name="T23" fmla="*/ 4 h 35"/>
                <a:gd name="T24" fmla="*/ 18 w 35"/>
                <a:gd name="T25" fmla="*/ 2 h 35"/>
                <a:gd name="T26" fmla="*/ 16 w 35"/>
                <a:gd name="T27" fmla="*/ 0 h 35"/>
                <a:gd name="T28" fmla="*/ 14 w 35"/>
                <a:gd name="T29" fmla="*/ 3 h 35"/>
                <a:gd name="T30" fmla="*/ 15 w 35"/>
                <a:gd name="T31" fmla="*/ 4 h 35"/>
                <a:gd name="T32" fmla="*/ 16 w 35"/>
                <a:gd name="T33" fmla="*/ 11 h 35"/>
                <a:gd name="T34" fmla="*/ 13 w 35"/>
                <a:gd name="T35" fmla="*/ 13 h 35"/>
                <a:gd name="T36" fmla="*/ 8 w 35"/>
                <a:gd name="T37" fmla="*/ 9 h 35"/>
                <a:gd name="T38" fmla="*/ 7 w 35"/>
                <a:gd name="T39" fmla="*/ 6 h 35"/>
                <a:gd name="T40" fmla="*/ 4 w 35"/>
                <a:gd name="T41" fmla="*/ 7 h 35"/>
                <a:gd name="T42" fmla="*/ 5 w 35"/>
                <a:gd name="T43" fmla="*/ 10 h 35"/>
                <a:gd name="T44" fmla="*/ 7 w 35"/>
                <a:gd name="T45" fmla="*/ 10 h 35"/>
                <a:gd name="T46" fmla="*/ 12 w 35"/>
                <a:gd name="T47" fmla="*/ 14 h 35"/>
                <a:gd name="T48" fmla="*/ 11 w 35"/>
                <a:gd name="T49" fmla="*/ 17 h 35"/>
                <a:gd name="T50" fmla="*/ 4 w 35"/>
                <a:gd name="T51" fmla="*/ 18 h 35"/>
                <a:gd name="T52" fmla="*/ 2 w 35"/>
                <a:gd name="T53" fmla="*/ 17 h 35"/>
                <a:gd name="T54" fmla="*/ 0 w 35"/>
                <a:gd name="T55" fmla="*/ 19 h 35"/>
                <a:gd name="T56" fmla="*/ 3 w 35"/>
                <a:gd name="T57" fmla="*/ 21 h 35"/>
                <a:gd name="T58" fmla="*/ 5 w 35"/>
                <a:gd name="T59" fmla="*/ 19 h 35"/>
                <a:gd name="T60" fmla="*/ 11 w 35"/>
                <a:gd name="T61" fmla="*/ 19 h 35"/>
                <a:gd name="T62" fmla="*/ 13 w 35"/>
                <a:gd name="T63" fmla="*/ 22 h 35"/>
                <a:gd name="T64" fmla="*/ 9 w 35"/>
                <a:gd name="T65" fmla="*/ 27 h 35"/>
                <a:gd name="T66" fmla="*/ 6 w 35"/>
                <a:gd name="T67" fmla="*/ 28 h 35"/>
                <a:gd name="T68" fmla="*/ 7 w 35"/>
                <a:gd name="T69" fmla="*/ 31 h 35"/>
                <a:gd name="T70" fmla="*/ 10 w 35"/>
                <a:gd name="T71" fmla="*/ 30 h 35"/>
                <a:gd name="T72" fmla="*/ 10 w 35"/>
                <a:gd name="T73" fmla="*/ 28 h 35"/>
                <a:gd name="T74" fmla="*/ 14 w 35"/>
                <a:gd name="T75" fmla="*/ 23 h 35"/>
                <a:gd name="T76" fmla="*/ 17 w 35"/>
                <a:gd name="T77" fmla="*/ 24 h 35"/>
                <a:gd name="T78" fmla="*/ 18 w 35"/>
                <a:gd name="T79" fmla="*/ 30 h 35"/>
                <a:gd name="T80" fmla="*/ 17 w 35"/>
                <a:gd name="T81" fmla="*/ 33 h 35"/>
                <a:gd name="T82" fmla="*/ 19 w 35"/>
                <a:gd name="T83" fmla="*/ 34 h 35"/>
                <a:gd name="T84" fmla="*/ 21 w 35"/>
                <a:gd name="T85" fmla="*/ 32 h 35"/>
                <a:gd name="T86" fmla="*/ 19 w 35"/>
                <a:gd name="T87" fmla="*/ 30 h 35"/>
                <a:gd name="T88" fmla="*/ 19 w 35"/>
                <a:gd name="T89" fmla="*/ 24 h 35"/>
                <a:gd name="T90" fmla="*/ 22 w 35"/>
                <a:gd name="T91" fmla="*/ 22 h 35"/>
                <a:gd name="T92" fmla="*/ 27 w 35"/>
                <a:gd name="T93" fmla="*/ 26 h 35"/>
                <a:gd name="T94" fmla="*/ 28 w 35"/>
                <a:gd name="T95" fmla="*/ 29 h 35"/>
                <a:gd name="T96" fmla="*/ 31 w 35"/>
                <a:gd name="T97" fmla="*/ 28 h 35"/>
                <a:gd name="T98" fmla="*/ 30 w 35"/>
                <a:gd name="T99" fmla="*/ 25 h 35"/>
                <a:gd name="T100" fmla="*/ 28 w 35"/>
                <a:gd name="T101" fmla="*/ 25 h 35"/>
                <a:gd name="T102" fmla="*/ 23 w 35"/>
                <a:gd name="T103" fmla="*/ 21 h 35"/>
                <a:gd name="T104" fmla="*/ 24 w 35"/>
                <a:gd name="T105" fmla="*/ 18 h 35"/>
                <a:gd name="T106" fmla="*/ 31 w 35"/>
                <a:gd name="T107" fmla="*/ 17 h 35"/>
                <a:gd name="T108" fmla="*/ 33 w 35"/>
                <a:gd name="T109" fmla="*/ 18 h 35"/>
                <a:gd name="T110" fmla="*/ 35 w 35"/>
                <a:gd name="T111" fmla="*/ 16 h 35"/>
                <a:gd name="T112" fmla="*/ 32 w 35"/>
                <a:gd name="T113" fmla="*/ 1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5" h="35">
                  <a:moveTo>
                    <a:pt x="32" y="14"/>
                  </a:moveTo>
                  <a:cubicBezTo>
                    <a:pt x="31" y="14"/>
                    <a:pt x="31" y="15"/>
                    <a:pt x="3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3" y="15"/>
                    <a:pt x="23" y="14"/>
                    <a:pt x="22" y="13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7" y="8"/>
                    <a:pt x="28" y="8"/>
                    <a:pt x="29" y="7"/>
                  </a:cubicBezTo>
                  <a:cubicBezTo>
                    <a:pt x="29" y="6"/>
                    <a:pt x="29" y="5"/>
                    <a:pt x="28" y="4"/>
                  </a:cubicBezTo>
                  <a:cubicBezTo>
                    <a:pt x="27" y="3"/>
                    <a:pt x="26" y="4"/>
                    <a:pt x="25" y="4"/>
                  </a:cubicBezTo>
                  <a:cubicBezTo>
                    <a:pt x="25" y="5"/>
                    <a:pt x="25" y="6"/>
                    <a:pt x="25" y="7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0" y="12"/>
                    <a:pt x="19" y="11"/>
                    <a:pt x="17" y="11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8" y="4"/>
                    <a:pt x="18" y="3"/>
                    <a:pt x="18" y="2"/>
                  </a:cubicBezTo>
                  <a:cubicBezTo>
                    <a:pt x="18" y="1"/>
                    <a:pt x="17" y="0"/>
                    <a:pt x="16" y="0"/>
                  </a:cubicBezTo>
                  <a:cubicBezTo>
                    <a:pt x="14" y="0"/>
                    <a:pt x="14" y="1"/>
                    <a:pt x="14" y="3"/>
                  </a:cubicBezTo>
                  <a:cubicBezTo>
                    <a:pt x="14" y="3"/>
                    <a:pt x="14" y="4"/>
                    <a:pt x="15" y="4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2"/>
                    <a:pt x="14" y="12"/>
                    <a:pt x="13" y="13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8"/>
                    <a:pt x="8" y="7"/>
                    <a:pt x="7" y="6"/>
                  </a:cubicBezTo>
                  <a:cubicBezTo>
                    <a:pt x="6" y="5"/>
                    <a:pt x="5" y="6"/>
                    <a:pt x="4" y="7"/>
                  </a:cubicBezTo>
                  <a:cubicBezTo>
                    <a:pt x="3" y="7"/>
                    <a:pt x="4" y="9"/>
                    <a:pt x="5" y="10"/>
                  </a:cubicBezTo>
                  <a:cubicBezTo>
                    <a:pt x="5" y="10"/>
                    <a:pt x="6" y="10"/>
                    <a:pt x="7" y="10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1" y="15"/>
                    <a:pt x="11" y="16"/>
                    <a:pt x="11" y="17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7"/>
                    <a:pt x="3" y="17"/>
                    <a:pt x="2" y="17"/>
                  </a:cubicBezTo>
                  <a:cubicBezTo>
                    <a:pt x="1" y="17"/>
                    <a:pt x="0" y="18"/>
                    <a:pt x="0" y="19"/>
                  </a:cubicBezTo>
                  <a:cubicBezTo>
                    <a:pt x="1" y="20"/>
                    <a:pt x="2" y="21"/>
                    <a:pt x="3" y="21"/>
                  </a:cubicBezTo>
                  <a:cubicBezTo>
                    <a:pt x="4" y="21"/>
                    <a:pt x="4" y="20"/>
                    <a:pt x="5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20"/>
                    <a:pt x="12" y="21"/>
                    <a:pt x="13" y="22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7"/>
                    <a:pt x="7" y="27"/>
                    <a:pt x="6" y="28"/>
                  </a:cubicBezTo>
                  <a:cubicBezTo>
                    <a:pt x="6" y="29"/>
                    <a:pt x="6" y="30"/>
                    <a:pt x="7" y="31"/>
                  </a:cubicBezTo>
                  <a:cubicBezTo>
                    <a:pt x="7" y="31"/>
                    <a:pt x="9" y="31"/>
                    <a:pt x="10" y="30"/>
                  </a:cubicBezTo>
                  <a:cubicBezTo>
                    <a:pt x="10" y="30"/>
                    <a:pt x="10" y="29"/>
                    <a:pt x="10" y="28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5" y="23"/>
                    <a:pt x="16" y="24"/>
                    <a:pt x="17" y="24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7" y="31"/>
                    <a:pt x="17" y="32"/>
                    <a:pt x="17" y="33"/>
                  </a:cubicBezTo>
                  <a:cubicBezTo>
                    <a:pt x="17" y="34"/>
                    <a:pt x="18" y="35"/>
                    <a:pt x="19" y="34"/>
                  </a:cubicBezTo>
                  <a:cubicBezTo>
                    <a:pt x="20" y="34"/>
                    <a:pt x="21" y="33"/>
                    <a:pt x="21" y="32"/>
                  </a:cubicBezTo>
                  <a:cubicBezTo>
                    <a:pt x="21" y="31"/>
                    <a:pt x="20" y="30"/>
                    <a:pt x="19" y="30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3"/>
                    <a:pt x="21" y="23"/>
                    <a:pt x="22" y="22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7"/>
                    <a:pt x="27" y="28"/>
                    <a:pt x="28" y="29"/>
                  </a:cubicBezTo>
                  <a:cubicBezTo>
                    <a:pt x="29" y="29"/>
                    <a:pt x="30" y="29"/>
                    <a:pt x="31" y="28"/>
                  </a:cubicBezTo>
                  <a:cubicBezTo>
                    <a:pt x="31" y="27"/>
                    <a:pt x="31" y="26"/>
                    <a:pt x="30" y="25"/>
                  </a:cubicBezTo>
                  <a:cubicBezTo>
                    <a:pt x="30" y="25"/>
                    <a:pt x="29" y="25"/>
                    <a:pt x="28" y="2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4" y="19"/>
                    <a:pt x="24" y="18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8"/>
                    <a:pt x="32" y="18"/>
                    <a:pt x="33" y="18"/>
                  </a:cubicBezTo>
                  <a:cubicBezTo>
                    <a:pt x="34" y="18"/>
                    <a:pt x="35" y="17"/>
                    <a:pt x="35" y="16"/>
                  </a:cubicBezTo>
                  <a:cubicBezTo>
                    <a:pt x="34" y="15"/>
                    <a:pt x="33" y="14"/>
                    <a:pt x="32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3678238" y="1562100"/>
              <a:ext cx="387350" cy="388938"/>
            </a:xfrm>
            <a:custGeom>
              <a:avLst/>
              <a:gdLst>
                <a:gd name="T0" fmla="*/ 49 w 68"/>
                <a:gd name="T1" fmla="*/ 4 h 68"/>
                <a:gd name="T2" fmla="*/ 31 w 68"/>
                <a:gd name="T3" fmla="*/ 5 h 68"/>
                <a:gd name="T4" fmla="*/ 28 w 68"/>
                <a:gd name="T5" fmla="*/ 16 h 68"/>
                <a:gd name="T6" fmla="*/ 28 w 68"/>
                <a:gd name="T7" fmla="*/ 16 h 68"/>
                <a:gd name="T8" fmla="*/ 25 w 68"/>
                <a:gd name="T9" fmla="*/ 10 h 68"/>
                <a:gd name="T10" fmla="*/ 7 w 68"/>
                <a:gd name="T11" fmla="*/ 11 h 68"/>
                <a:gd name="T12" fmla="*/ 8 w 68"/>
                <a:gd name="T13" fmla="*/ 29 h 68"/>
                <a:gd name="T14" fmla="*/ 15 w 68"/>
                <a:gd name="T15" fmla="*/ 32 h 68"/>
                <a:gd name="T16" fmla="*/ 15 w 68"/>
                <a:gd name="T17" fmla="*/ 32 h 68"/>
                <a:gd name="T18" fmla="*/ 5 w 68"/>
                <a:gd name="T19" fmla="*/ 36 h 68"/>
                <a:gd name="T20" fmla="*/ 6 w 68"/>
                <a:gd name="T21" fmla="*/ 54 h 68"/>
                <a:gd name="T22" fmla="*/ 23 w 68"/>
                <a:gd name="T23" fmla="*/ 52 h 68"/>
                <a:gd name="T24" fmla="*/ 25 w 68"/>
                <a:gd name="T25" fmla="*/ 49 h 68"/>
                <a:gd name="T26" fmla="*/ 29 w 68"/>
                <a:gd name="T27" fmla="*/ 63 h 68"/>
                <a:gd name="T28" fmla="*/ 46 w 68"/>
                <a:gd name="T29" fmla="*/ 62 h 68"/>
                <a:gd name="T30" fmla="*/ 45 w 68"/>
                <a:gd name="T31" fmla="*/ 44 h 68"/>
                <a:gd name="T32" fmla="*/ 45 w 68"/>
                <a:gd name="T33" fmla="*/ 44 h 68"/>
                <a:gd name="T34" fmla="*/ 63 w 68"/>
                <a:gd name="T35" fmla="*/ 43 h 68"/>
                <a:gd name="T36" fmla="*/ 62 w 68"/>
                <a:gd name="T37" fmla="*/ 26 h 68"/>
                <a:gd name="T38" fmla="*/ 48 w 68"/>
                <a:gd name="T39" fmla="*/ 24 h 68"/>
                <a:gd name="T40" fmla="*/ 50 w 68"/>
                <a:gd name="T41" fmla="*/ 22 h 68"/>
                <a:gd name="T42" fmla="*/ 49 w 68"/>
                <a:gd name="T43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8" h="68">
                  <a:moveTo>
                    <a:pt x="49" y="4"/>
                  </a:moveTo>
                  <a:cubicBezTo>
                    <a:pt x="44" y="0"/>
                    <a:pt x="36" y="0"/>
                    <a:pt x="31" y="5"/>
                  </a:cubicBezTo>
                  <a:cubicBezTo>
                    <a:pt x="29" y="8"/>
                    <a:pt x="28" y="12"/>
                    <a:pt x="28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3"/>
                    <a:pt x="26" y="11"/>
                    <a:pt x="25" y="10"/>
                  </a:cubicBezTo>
                  <a:cubicBezTo>
                    <a:pt x="19" y="5"/>
                    <a:pt x="11" y="6"/>
                    <a:pt x="7" y="11"/>
                  </a:cubicBezTo>
                  <a:cubicBezTo>
                    <a:pt x="2" y="16"/>
                    <a:pt x="3" y="24"/>
                    <a:pt x="8" y="29"/>
                  </a:cubicBezTo>
                  <a:cubicBezTo>
                    <a:pt x="10" y="30"/>
                    <a:pt x="12" y="31"/>
                    <a:pt x="15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1" y="31"/>
                    <a:pt x="7" y="33"/>
                    <a:pt x="5" y="36"/>
                  </a:cubicBezTo>
                  <a:cubicBezTo>
                    <a:pt x="0" y="41"/>
                    <a:pt x="0" y="49"/>
                    <a:pt x="6" y="54"/>
                  </a:cubicBezTo>
                  <a:cubicBezTo>
                    <a:pt x="11" y="58"/>
                    <a:pt x="19" y="58"/>
                    <a:pt x="23" y="52"/>
                  </a:cubicBezTo>
                  <a:cubicBezTo>
                    <a:pt x="24" y="51"/>
                    <a:pt x="25" y="50"/>
                    <a:pt x="25" y="49"/>
                  </a:cubicBezTo>
                  <a:cubicBezTo>
                    <a:pt x="23" y="54"/>
                    <a:pt x="25" y="60"/>
                    <a:pt x="29" y="63"/>
                  </a:cubicBezTo>
                  <a:cubicBezTo>
                    <a:pt x="34" y="68"/>
                    <a:pt x="42" y="67"/>
                    <a:pt x="46" y="62"/>
                  </a:cubicBezTo>
                  <a:cubicBezTo>
                    <a:pt x="51" y="57"/>
                    <a:pt x="50" y="49"/>
                    <a:pt x="45" y="44"/>
                  </a:cubicBezTo>
                  <a:cubicBezTo>
                    <a:pt x="45" y="44"/>
                    <a:pt x="45" y="44"/>
                    <a:pt x="45" y="44"/>
                  </a:cubicBezTo>
                  <a:cubicBezTo>
                    <a:pt x="51" y="49"/>
                    <a:pt x="58" y="48"/>
                    <a:pt x="63" y="43"/>
                  </a:cubicBezTo>
                  <a:cubicBezTo>
                    <a:pt x="68" y="38"/>
                    <a:pt x="67" y="30"/>
                    <a:pt x="62" y="26"/>
                  </a:cubicBezTo>
                  <a:cubicBezTo>
                    <a:pt x="58" y="22"/>
                    <a:pt x="53" y="22"/>
                    <a:pt x="48" y="24"/>
                  </a:cubicBezTo>
                  <a:cubicBezTo>
                    <a:pt x="49" y="23"/>
                    <a:pt x="50" y="23"/>
                    <a:pt x="50" y="22"/>
                  </a:cubicBezTo>
                  <a:cubicBezTo>
                    <a:pt x="55" y="17"/>
                    <a:pt x="54" y="9"/>
                    <a:pt x="49" y="4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3757613" y="1647825"/>
              <a:ext cx="200025" cy="200025"/>
            </a:xfrm>
            <a:custGeom>
              <a:avLst/>
              <a:gdLst>
                <a:gd name="T0" fmla="*/ 26 w 35"/>
                <a:gd name="T1" fmla="*/ 5 h 35"/>
                <a:gd name="T2" fmla="*/ 26 w 35"/>
                <a:gd name="T3" fmla="*/ 7 h 35"/>
                <a:gd name="T4" fmla="*/ 21 w 35"/>
                <a:gd name="T5" fmla="*/ 12 h 35"/>
                <a:gd name="T6" fmla="*/ 18 w 35"/>
                <a:gd name="T7" fmla="*/ 11 h 35"/>
                <a:gd name="T8" fmla="*/ 17 w 35"/>
                <a:gd name="T9" fmla="*/ 4 h 35"/>
                <a:gd name="T10" fmla="*/ 19 w 35"/>
                <a:gd name="T11" fmla="*/ 2 h 35"/>
                <a:gd name="T12" fmla="*/ 17 w 35"/>
                <a:gd name="T13" fmla="*/ 0 h 35"/>
                <a:gd name="T14" fmla="*/ 15 w 35"/>
                <a:gd name="T15" fmla="*/ 3 h 35"/>
                <a:gd name="T16" fmla="*/ 16 w 35"/>
                <a:gd name="T17" fmla="*/ 4 h 35"/>
                <a:gd name="T18" fmla="*/ 16 w 35"/>
                <a:gd name="T19" fmla="*/ 11 h 35"/>
                <a:gd name="T20" fmla="*/ 13 w 35"/>
                <a:gd name="T21" fmla="*/ 13 h 35"/>
                <a:gd name="T22" fmla="*/ 8 w 35"/>
                <a:gd name="T23" fmla="*/ 8 h 35"/>
                <a:gd name="T24" fmla="*/ 8 w 35"/>
                <a:gd name="T25" fmla="*/ 6 h 35"/>
                <a:gd name="T26" fmla="*/ 5 w 35"/>
                <a:gd name="T27" fmla="*/ 6 h 35"/>
                <a:gd name="T28" fmla="*/ 5 w 35"/>
                <a:gd name="T29" fmla="*/ 9 h 35"/>
                <a:gd name="T30" fmla="*/ 7 w 35"/>
                <a:gd name="T31" fmla="*/ 9 h 35"/>
                <a:gd name="T32" fmla="*/ 12 w 35"/>
                <a:gd name="T33" fmla="*/ 14 h 35"/>
                <a:gd name="T34" fmla="*/ 11 w 35"/>
                <a:gd name="T35" fmla="*/ 17 h 35"/>
                <a:gd name="T36" fmla="*/ 5 w 35"/>
                <a:gd name="T37" fmla="*/ 18 h 35"/>
                <a:gd name="T38" fmla="*/ 3 w 35"/>
                <a:gd name="T39" fmla="*/ 16 h 35"/>
                <a:gd name="T40" fmla="*/ 1 w 35"/>
                <a:gd name="T41" fmla="*/ 19 h 35"/>
                <a:gd name="T42" fmla="*/ 3 w 35"/>
                <a:gd name="T43" fmla="*/ 21 h 35"/>
                <a:gd name="T44" fmla="*/ 5 w 35"/>
                <a:gd name="T45" fmla="*/ 19 h 35"/>
                <a:gd name="T46" fmla="*/ 11 w 35"/>
                <a:gd name="T47" fmla="*/ 19 h 35"/>
                <a:gd name="T48" fmla="*/ 13 w 35"/>
                <a:gd name="T49" fmla="*/ 22 h 35"/>
                <a:gd name="T50" fmla="*/ 9 w 35"/>
                <a:gd name="T51" fmla="*/ 27 h 35"/>
                <a:gd name="T52" fmla="*/ 6 w 35"/>
                <a:gd name="T53" fmla="*/ 27 h 35"/>
                <a:gd name="T54" fmla="*/ 6 w 35"/>
                <a:gd name="T55" fmla="*/ 30 h 35"/>
                <a:gd name="T56" fmla="*/ 9 w 35"/>
                <a:gd name="T57" fmla="*/ 30 h 35"/>
                <a:gd name="T58" fmla="*/ 10 w 35"/>
                <a:gd name="T59" fmla="*/ 28 h 35"/>
                <a:gd name="T60" fmla="*/ 14 w 35"/>
                <a:gd name="T61" fmla="*/ 23 h 35"/>
                <a:gd name="T62" fmla="*/ 17 w 35"/>
                <a:gd name="T63" fmla="*/ 24 h 35"/>
                <a:gd name="T64" fmla="*/ 18 w 35"/>
                <a:gd name="T65" fmla="*/ 31 h 35"/>
                <a:gd name="T66" fmla="*/ 17 w 35"/>
                <a:gd name="T67" fmla="*/ 33 h 35"/>
                <a:gd name="T68" fmla="*/ 19 w 35"/>
                <a:gd name="T69" fmla="*/ 35 h 35"/>
                <a:gd name="T70" fmla="*/ 21 w 35"/>
                <a:gd name="T71" fmla="*/ 32 h 35"/>
                <a:gd name="T72" fmla="*/ 19 w 35"/>
                <a:gd name="T73" fmla="*/ 30 h 35"/>
                <a:gd name="T74" fmla="*/ 19 w 35"/>
                <a:gd name="T75" fmla="*/ 24 h 35"/>
                <a:gd name="T76" fmla="*/ 22 w 35"/>
                <a:gd name="T77" fmla="*/ 22 h 35"/>
                <a:gd name="T78" fmla="*/ 27 w 35"/>
                <a:gd name="T79" fmla="*/ 27 h 35"/>
                <a:gd name="T80" fmla="*/ 27 w 35"/>
                <a:gd name="T81" fmla="*/ 29 h 35"/>
                <a:gd name="T82" fmla="*/ 30 w 35"/>
                <a:gd name="T83" fmla="*/ 29 h 35"/>
                <a:gd name="T84" fmla="*/ 30 w 35"/>
                <a:gd name="T85" fmla="*/ 26 h 35"/>
                <a:gd name="T86" fmla="*/ 28 w 35"/>
                <a:gd name="T87" fmla="*/ 26 h 35"/>
                <a:gd name="T88" fmla="*/ 23 w 35"/>
                <a:gd name="T89" fmla="*/ 21 h 35"/>
                <a:gd name="T90" fmla="*/ 24 w 35"/>
                <a:gd name="T91" fmla="*/ 18 h 35"/>
                <a:gd name="T92" fmla="*/ 31 w 35"/>
                <a:gd name="T93" fmla="*/ 17 h 35"/>
                <a:gd name="T94" fmla="*/ 33 w 35"/>
                <a:gd name="T95" fmla="*/ 19 h 35"/>
                <a:gd name="T96" fmla="*/ 35 w 35"/>
                <a:gd name="T97" fmla="*/ 16 h 35"/>
                <a:gd name="T98" fmla="*/ 33 w 35"/>
                <a:gd name="T99" fmla="*/ 14 h 35"/>
                <a:gd name="T100" fmla="*/ 31 w 35"/>
                <a:gd name="T101" fmla="*/ 16 h 35"/>
                <a:gd name="T102" fmla="*/ 24 w 35"/>
                <a:gd name="T103" fmla="*/ 16 h 35"/>
                <a:gd name="T104" fmla="*/ 22 w 35"/>
                <a:gd name="T105" fmla="*/ 13 h 35"/>
                <a:gd name="T106" fmla="*/ 27 w 35"/>
                <a:gd name="T107" fmla="*/ 8 h 35"/>
                <a:gd name="T108" fmla="*/ 29 w 35"/>
                <a:gd name="T109" fmla="*/ 8 h 35"/>
                <a:gd name="T110" fmla="*/ 29 w 35"/>
                <a:gd name="T111" fmla="*/ 5 h 35"/>
                <a:gd name="T112" fmla="*/ 26 w 35"/>
                <a:gd name="T113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5" h="35">
                  <a:moveTo>
                    <a:pt x="26" y="5"/>
                  </a:moveTo>
                  <a:cubicBezTo>
                    <a:pt x="25" y="5"/>
                    <a:pt x="25" y="6"/>
                    <a:pt x="26" y="7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0" y="12"/>
                    <a:pt x="19" y="11"/>
                    <a:pt x="18" y="11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8" y="4"/>
                    <a:pt x="19" y="3"/>
                    <a:pt x="19" y="2"/>
                  </a:cubicBezTo>
                  <a:cubicBezTo>
                    <a:pt x="19" y="1"/>
                    <a:pt x="18" y="0"/>
                    <a:pt x="17" y="0"/>
                  </a:cubicBezTo>
                  <a:cubicBezTo>
                    <a:pt x="15" y="0"/>
                    <a:pt x="15" y="1"/>
                    <a:pt x="15" y="3"/>
                  </a:cubicBezTo>
                  <a:cubicBezTo>
                    <a:pt x="15" y="3"/>
                    <a:pt x="15" y="4"/>
                    <a:pt x="16" y="4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2"/>
                    <a:pt x="14" y="12"/>
                    <a:pt x="13" y="13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7"/>
                    <a:pt x="8" y="6"/>
                  </a:cubicBezTo>
                  <a:cubicBezTo>
                    <a:pt x="7" y="5"/>
                    <a:pt x="5" y="5"/>
                    <a:pt x="5" y="6"/>
                  </a:cubicBezTo>
                  <a:cubicBezTo>
                    <a:pt x="4" y="7"/>
                    <a:pt x="4" y="8"/>
                    <a:pt x="5" y="9"/>
                  </a:cubicBezTo>
                  <a:cubicBezTo>
                    <a:pt x="5" y="10"/>
                    <a:pt x="6" y="10"/>
                    <a:pt x="7" y="9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5"/>
                    <a:pt x="11" y="16"/>
                    <a:pt x="11" y="17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17"/>
                    <a:pt x="3" y="16"/>
                    <a:pt x="3" y="16"/>
                  </a:cubicBezTo>
                  <a:cubicBezTo>
                    <a:pt x="1" y="16"/>
                    <a:pt x="0" y="17"/>
                    <a:pt x="1" y="19"/>
                  </a:cubicBezTo>
                  <a:cubicBezTo>
                    <a:pt x="1" y="20"/>
                    <a:pt x="2" y="21"/>
                    <a:pt x="3" y="21"/>
                  </a:cubicBezTo>
                  <a:cubicBezTo>
                    <a:pt x="4" y="20"/>
                    <a:pt x="4" y="20"/>
                    <a:pt x="5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2" y="20"/>
                    <a:pt x="12" y="21"/>
                    <a:pt x="13" y="22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6"/>
                    <a:pt x="7" y="27"/>
                    <a:pt x="6" y="27"/>
                  </a:cubicBezTo>
                  <a:cubicBezTo>
                    <a:pt x="5" y="28"/>
                    <a:pt x="5" y="30"/>
                    <a:pt x="6" y="30"/>
                  </a:cubicBezTo>
                  <a:cubicBezTo>
                    <a:pt x="7" y="31"/>
                    <a:pt x="9" y="31"/>
                    <a:pt x="9" y="30"/>
                  </a:cubicBezTo>
                  <a:cubicBezTo>
                    <a:pt x="10" y="29"/>
                    <a:pt x="10" y="29"/>
                    <a:pt x="10" y="28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5" y="23"/>
                    <a:pt x="16" y="24"/>
                    <a:pt x="17" y="24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7" y="31"/>
                    <a:pt x="16" y="32"/>
                    <a:pt x="17" y="33"/>
                  </a:cubicBezTo>
                  <a:cubicBezTo>
                    <a:pt x="17" y="34"/>
                    <a:pt x="18" y="35"/>
                    <a:pt x="19" y="35"/>
                  </a:cubicBezTo>
                  <a:cubicBezTo>
                    <a:pt x="20" y="34"/>
                    <a:pt x="21" y="33"/>
                    <a:pt x="21" y="32"/>
                  </a:cubicBezTo>
                  <a:cubicBezTo>
                    <a:pt x="21" y="31"/>
                    <a:pt x="20" y="31"/>
                    <a:pt x="19" y="30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4"/>
                    <a:pt x="21" y="23"/>
                    <a:pt x="22" y="22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6" y="27"/>
                    <a:pt x="27" y="28"/>
                    <a:pt x="27" y="29"/>
                  </a:cubicBezTo>
                  <a:cubicBezTo>
                    <a:pt x="28" y="30"/>
                    <a:pt x="30" y="30"/>
                    <a:pt x="30" y="29"/>
                  </a:cubicBezTo>
                  <a:cubicBezTo>
                    <a:pt x="31" y="28"/>
                    <a:pt x="31" y="27"/>
                    <a:pt x="30" y="26"/>
                  </a:cubicBezTo>
                  <a:cubicBezTo>
                    <a:pt x="29" y="25"/>
                    <a:pt x="29" y="25"/>
                    <a:pt x="28" y="26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4" y="19"/>
                    <a:pt x="24" y="18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8"/>
                    <a:pt x="32" y="19"/>
                    <a:pt x="33" y="19"/>
                  </a:cubicBezTo>
                  <a:cubicBezTo>
                    <a:pt x="34" y="18"/>
                    <a:pt x="35" y="17"/>
                    <a:pt x="35" y="16"/>
                  </a:cubicBezTo>
                  <a:cubicBezTo>
                    <a:pt x="35" y="15"/>
                    <a:pt x="34" y="14"/>
                    <a:pt x="33" y="14"/>
                  </a:cubicBezTo>
                  <a:cubicBezTo>
                    <a:pt x="32" y="14"/>
                    <a:pt x="31" y="15"/>
                    <a:pt x="31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15"/>
                    <a:pt x="23" y="14"/>
                    <a:pt x="22" y="13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8" y="8"/>
                    <a:pt x="29" y="8"/>
                    <a:pt x="29" y="8"/>
                  </a:cubicBezTo>
                  <a:cubicBezTo>
                    <a:pt x="30" y="7"/>
                    <a:pt x="30" y="5"/>
                    <a:pt x="29" y="5"/>
                  </a:cubicBezTo>
                  <a:cubicBezTo>
                    <a:pt x="28" y="4"/>
                    <a:pt x="27" y="4"/>
                    <a:pt x="26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4699000" y="1474788"/>
              <a:ext cx="239713" cy="247650"/>
            </a:xfrm>
            <a:custGeom>
              <a:avLst/>
              <a:gdLst>
                <a:gd name="T0" fmla="*/ 31 w 42"/>
                <a:gd name="T1" fmla="*/ 3 h 43"/>
                <a:gd name="T2" fmla="*/ 20 w 42"/>
                <a:gd name="T3" fmla="*/ 3 h 43"/>
                <a:gd name="T4" fmla="*/ 18 w 42"/>
                <a:gd name="T5" fmla="*/ 10 h 43"/>
                <a:gd name="T6" fmla="*/ 18 w 42"/>
                <a:gd name="T7" fmla="*/ 10 h 43"/>
                <a:gd name="T8" fmla="*/ 15 w 42"/>
                <a:gd name="T9" fmla="*/ 6 h 43"/>
                <a:gd name="T10" fmla="*/ 4 w 42"/>
                <a:gd name="T11" fmla="*/ 7 h 43"/>
                <a:gd name="T12" fmla="*/ 5 w 42"/>
                <a:gd name="T13" fmla="*/ 18 h 43"/>
                <a:gd name="T14" fmla="*/ 9 w 42"/>
                <a:gd name="T15" fmla="*/ 20 h 43"/>
                <a:gd name="T16" fmla="*/ 9 w 42"/>
                <a:gd name="T17" fmla="*/ 20 h 43"/>
                <a:gd name="T18" fmla="*/ 3 w 42"/>
                <a:gd name="T19" fmla="*/ 23 h 43"/>
                <a:gd name="T20" fmla="*/ 4 w 42"/>
                <a:gd name="T21" fmla="*/ 34 h 43"/>
                <a:gd name="T22" fmla="*/ 15 w 42"/>
                <a:gd name="T23" fmla="*/ 33 h 43"/>
                <a:gd name="T24" fmla="*/ 16 w 42"/>
                <a:gd name="T25" fmla="*/ 31 h 43"/>
                <a:gd name="T26" fmla="*/ 18 w 42"/>
                <a:gd name="T27" fmla="*/ 40 h 43"/>
                <a:gd name="T28" fmla="*/ 29 w 42"/>
                <a:gd name="T29" fmla="*/ 39 h 43"/>
                <a:gd name="T30" fmla="*/ 28 w 42"/>
                <a:gd name="T31" fmla="*/ 28 h 43"/>
                <a:gd name="T32" fmla="*/ 28 w 42"/>
                <a:gd name="T33" fmla="*/ 28 h 43"/>
                <a:gd name="T34" fmla="*/ 40 w 42"/>
                <a:gd name="T35" fmla="*/ 27 h 43"/>
                <a:gd name="T36" fmla="*/ 39 w 42"/>
                <a:gd name="T37" fmla="*/ 16 h 43"/>
                <a:gd name="T38" fmla="*/ 30 w 42"/>
                <a:gd name="T39" fmla="*/ 15 h 43"/>
                <a:gd name="T40" fmla="*/ 32 w 42"/>
                <a:gd name="T41" fmla="*/ 14 h 43"/>
                <a:gd name="T42" fmla="*/ 31 w 42"/>
                <a:gd name="T43" fmla="*/ 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" h="43">
                  <a:moveTo>
                    <a:pt x="31" y="3"/>
                  </a:moveTo>
                  <a:cubicBezTo>
                    <a:pt x="28" y="0"/>
                    <a:pt x="23" y="0"/>
                    <a:pt x="20" y="3"/>
                  </a:cubicBezTo>
                  <a:cubicBezTo>
                    <a:pt x="18" y="5"/>
                    <a:pt x="17" y="8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7" y="9"/>
                    <a:pt x="17" y="7"/>
                    <a:pt x="15" y="6"/>
                  </a:cubicBezTo>
                  <a:cubicBezTo>
                    <a:pt x="12" y="3"/>
                    <a:pt x="7" y="4"/>
                    <a:pt x="4" y="7"/>
                  </a:cubicBezTo>
                  <a:cubicBezTo>
                    <a:pt x="1" y="10"/>
                    <a:pt x="2" y="15"/>
                    <a:pt x="5" y="18"/>
                  </a:cubicBezTo>
                  <a:cubicBezTo>
                    <a:pt x="6" y="19"/>
                    <a:pt x="8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7" y="20"/>
                    <a:pt x="4" y="21"/>
                    <a:pt x="3" y="23"/>
                  </a:cubicBezTo>
                  <a:cubicBezTo>
                    <a:pt x="0" y="26"/>
                    <a:pt x="0" y="31"/>
                    <a:pt x="4" y="34"/>
                  </a:cubicBezTo>
                  <a:cubicBezTo>
                    <a:pt x="7" y="37"/>
                    <a:pt x="12" y="36"/>
                    <a:pt x="15" y="33"/>
                  </a:cubicBezTo>
                  <a:cubicBezTo>
                    <a:pt x="15" y="33"/>
                    <a:pt x="16" y="32"/>
                    <a:pt x="16" y="31"/>
                  </a:cubicBezTo>
                  <a:cubicBezTo>
                    <a:pt x="15" y="34"/>
                    <a:pt x="15" y="38"/>
                    <a:pt x="18" y="40"/>
                  </a:cubicBezTo>
                  <a:cubicBezTo>
                    <a:pt x="21" y="43"/>
                    <a:pt x="26" y="42"/>
                    <a:pt x="29" y="39"/>
                  </a:cubicBezTo>
                  <a:cubicBezTo>
                    <a:pt x="32" y="36"/>
                    <a:pt x="32" y="31"/>
                    <a:pt x="28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2" y="31"/>
                    <a:pt x="37" y="31"/>
                    <a:pt x="40" y="27"/>
                  </a:cubicBezTo>
                  <a:cubicBezTo>
                    <a:pt x="42" y="24"/>
                    <a:pt x="42" y="19"/>
                    <a:pt x="39" y="16"/>
                  </a:cubicBezTo>
                  <a:cubicBezTo>
                    <a:pt x="36" y="14"/>
                    <a:pt x="33" y="14"/>
                    <a:pt x="30" y="15"/>
                  </a:cubicBezTo>
                  <a:cubicBezTo>
                    <a:pt x="31" y="15"/>
                    <a:pt x="31" y="14"/>
                    <a:pt x="32" y="14"/>
                  </a:cubicBezTo>
                  <a:cubicBezTo>
                    <a:pt x="34" y="11"/>
                    <a:pt x="34" y="6"/>
                    <a:pt x="31" y="3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4751388" y="1533525"/>
              <a:ext cx="125413" cy="119063"/>
            </a:xfrm>
            <a:custGeom>
              <a:avLst/>
              <a:gdLst>
                <a:gd name="T0" fmla="*/ 16 w 22"/>
                <a:gd name="T1" fmla="*/ 3 h 21"/>
                <a:gd name="T2" fmla="*/ 16 w 22"/>
                <a:gd name="T3" fmla="*/ 4 h 21"/>
                <a:gd name="T4" fmla="*/ 13 w 22"/>
                <a:gd name="T5" fmla="*/ 7 h 21"/>
                <a:gd name="T6" fmla="*/ 11 w 22"/>
                <a:gd name="T7" fmla="*/ 7 h 21"/>
                <a:gd name="T8" fmla="*/ 11 w 22"/>
                <a:gd name="T9" fmla="*/ 2 h 21"/>
                <a:gd name="T10" fmla="*/ 12 w 22"/>
                <a:gd name="T11" fmla="*/ 1 h 21"/>
                <a:gd name="T12" fmla="*/ 10 w 22"/>
                <a:gd name="T13" fmla="*/ 0 h 21"/>
                <a:gd name="T14" fmla="*/ 9 w 22"/>
                <a:gd name="T15" fmla="*/ 1 h 21"/>
                <a:gd name="T16" fmla="*/ 10 w 22"/>
                <a:gd name="T17" fmla="*/ 2 h 21"/>
                <a:gd name="T18" fmla="*/ 10 w 22"/>
                <a:gd name="T19" fmla="*/ 7 h 21"/>
                <a:gd name="T20" fmla="*/ 8 w 22"/>
                <a:gd name="T21" fmla="*/ 8 h 21"/>
                <a:gd name="T22" fmla="*/ 5 w 22"/>
                <a:gd name="T23" fmla="*/ 5 h 21"/>
                <a:gd name="T24" fmla="*/ 5 w 22"/>
                <a:gd name="T25" fmla="*/ 3 h 21"/>
                <a:gd name="T26" fmla="*/ 3 w 22"/>
                <a:gd name="T27" fmla="*/ 3 h 21"/>
                <a:gd name="T28" fmla="*/ 3 w 22"/>
                <a:gd name="T29" fmla="*/ 5 h 21"/>
                <a:gd name="T30" fmla="*/ 4 w 22"/>
                <a:gd name="T31" fmla="*/ 5 h 21"/>
                <a:gd name="T32" fmla="*/ 8 w 22"/>
                <a:gd name="T33" fmla="*/ 8 h 21"/>
                <a:gd name="T34" fmla="*/ 7 w 22"/>
                <a:gd name="T35" fmla="*/ 10 h 21"/>
                <a:gd name="T36" fmla="*/ 3 w 22"/>
                <a:gd name="T37" fmla="*/ 11 h 21"/>
                <a:gd name="T38" fmla="*/ 1 w 22"/>
                <a:gd name="T39" fmla="*/ 10 h 21"/>
                <a:gd name="T40" fmla="*/ 0 w 22"/>
                <a:gd name="T41" fmla="*/ 11 h 21"/>
                <a:gd name="T42" fmla="*/ 2 w 22"/>
                <a:gd name="T43" fmla="*/ 12 h 21"/>
                <a:gd name="T44" fmla="*/ 3 w 22"/>
                <a:gd name="T45" fmla="*/ 12 h 21"/>
                <a:gd name="T46" fmla="*/ 7 w 22"/>
                <a:gd name="T47" fmla="*/ 11 h 21"/>
                <a:gd name="T48" fmla="*/ 8 w 22"/>
                <a:gd name="T49" fmla="*/ 13 h 21"/>
                <a:gd name="T50" fmla="*/ 5 w 22"/>
                <a:gd name="T51" fmla="*/ 16 h 21"/>
                <a:gd name="T52" fmla="*/ 4 w 22"/>
                <a:gd name="T53" fmla="*/ 17 h 21"/>
                <a:gd name="T54" fmla="*/ 4 w 22"/>
                <a:gd name="T55" fmla="*/ 19 h 21"/>
                <a:gd name="T56" fmla="*/ 6 w 22"/>
                <a:gd name="T57" fmla="*/ 19 h 21"/>
                <a:gd name="T58" fmla="*/ 6 w 22"/>
                <a:gd name="T59" fmla="*/ 17 h 21"/>
                <a:gd name="T60" fmla="*/ 9 w 22"/>
                <a:gd name="T61" fmla="*/ 14 h 21"/>
                <a:gd name="T62" fmla="*/ 11 w 22"/>
                <a:gd name="T63" fmla="*/ 15 h 21"/>
                <a:gd name="T64" fmla="*/ 11 w 22"/>
                <a:gd name="T65" fmla="*/ 19 h 21"/>
                <a:gd name="T66" fmla="*/ 10 w 22"/>
                <a:gd name="T67" fmla="*/ 20 h 21"/>
                <a:gd name="T68" fmla="*/ 12 w 22"/>
                <a:gd name="T69" fmla="*/ 21 h 21"/>
                <a:gd name="T70" fmla="*/ 13 w 22"/>
                <a:gd name="T71" fmla="*/ 20 h 21"/>
                <a:gd name="T72" fmla="*/ 12 w 22"/>
                <a:gd name="T73" fmla="*/ 19 h 21"/>
                <a:gd name="T74" fmla="*/ 12 w 22"/>
                <a:gd name="T75" fmla="*/ 15 h 21"/>
                <a:gd name="T76" fmla="*/ 13 w 22"/>
                <a:gd name="T77" fmla="*/ 14 h 21"/>
                <a:gd name="T78" fmla="*/ 17 w 22"/>
                <a:gd name="T79" fmla="*/ 16 h 21"/>
                <a:gd name="T80" fmla="*/ 17 w 22"/>
                <a:gd name="T81" fmla="*/ 18 h 21"/>
                <a:gd name="T82" fmla="*/ 19 w 22"/>
                <a:gd name="T83" fmla="*/ 18 h 21"/>
                <a:gd name="T84" fmla="*/ 19 w 22"/>
                <a:gd name="T85" fmla="*/ 16 h 21"/>
                <a:gd name="T86" fmla="*/ 17 w 22"/>
                <a:gd name="T87" fmla="*/ 16 h 21"/>
                <a:gd name="T88" fmla="*/ 14 w 22"/>
                <a:gd name="T89" fmla="*/ 13 h 21"/>
                <a:gd name="T90" fmla="*/ 15 w 22"/>
                <a:gd name="T91" fmla="*/ 11 h 21"/>
                <a:gd name="T92" fmla="*/ 19 w 22"/>
                <a:gd name="T93" fmla="*/ 11 h 21"/>
                <a:gd name="T94" fmla="*/ 20 w 22"/>
                <a:gd name="T95" fmla="*/ 11 h 21"/>
                <a:gd name="T96" fmla="*/ 22 w 22"/>
                <a:gd name="T97" fmla="*/ 10 h 21"/>
                <a:gd name="T98" fmla="*/ 20 w 22"/>
                <a:gd name="T99" fmla="*/ 9 h 21"/>
                <a:gd name="T100" fmla="*/ 19 w 22"/>
                <a:gd name="T101" fmla="*/ 10 h 21"/>
                <a:gd name="T102" fmla="*/ 15 w 22"/>
                <a:gd name="T103" fmla="*/ 10 h 21"/>
                <a:gd name="T104" fmla="*/ 14 w 22"/>
                <a:gd name="T105" fmla="*/ 8 h 21"/>
                <a:gd name="T106" fmla="*/ 17 w 22"/>
                <a:gd name="T107" fmla="*/ 5 h 21"/>
                <a:gd name="T108" fmla="*/ 18 w 22"/>
                <a:gd name="T109" fmla="*/ 4 h 21"/>
                <a:gd name="T110" fmla="*/ 18 w 22"/>
                <a:gd name="T111" fmla="*/ 2 h 21"/>
                <a:gd name="T112" fmla="*/ 16 w 22"/>
                <a:gd name="T113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" h="21">
                  <a:moveTo>
                    <a:pt x="16" y="3"/>
                  </a:moveTo>
                  <a:cubicBezTo>
                    <a:pt x="16" y="3"/>
                    <a:pt x="16" y="4"/>
                    <a:pt x="16" y="4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2"/>
                    <a:pt x="12" y="1"/>
                  </a:cubicBezTo>
                  <a:cubicBezTo>
                    <a:pt x="12" y="0"/>
                    <a:pt x="11" y="0"/>
                    <a:pt x="10" y="0"/>
                  </a:cubicBezTo>
                  <a:cubicBezTo>
                    <a:pt x="9" y="0"/>
                    <a:pt x="9" y="0"/>
                    <a:pt x="9" y="1"/>
                  </a:cubicBezTo>
                  <a:cubicBezTo>
                    <a:pt x="9" y="2"/>
                    <a:pt x="9" y="2"/>
                    <a:pt x="10" y="2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9" y="7"/>
                    <a:pt x="9" y="7"/>
                    <a:pt x="8" y="8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4"/>
                    <a:pt x="5" y="4"/>
                    <a:pt x="5" y="3"/>
                  </a:cubicBezTo>
                  <a:cubicBezTo>
                    <a:pt x="4" y="3"/>
                    <a:pt x="3" y="3"/>
                    <a:pt x="3" y="3"/>
                  </a:cubicBezTo>
                  <a:cubicBezTo>
                    <a:pt x="2" y="4"/>
                    <a:pt x="2" y="5"/>
                    <a:pt x="3" y="5"/>
                  </a:cubicBezTo>
                  <a:cubicBezTo>
                    <a:pt x="3" y="6"/>
                    <a:pt x="4" y="6"/>
                    <a:pt x="4" y="5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7" y="9"/>
                    <a:pt x="7" y="10"/>
                    <a:pt x="7" y="1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0"/>
                    <a:pt x="2" y="10"/>
                    <a:pt x="1" y="10"/>
                  </a:cubicBezTo>
                  <a:cubicBezTo>
                    <a:pt x="1" y="10"/>
                    <a:pt x="0" y="11"/>
                    <a:pt x="0" y="11"/>
                  </a:cubicBezTo>
                  <a:cubicBezTo>
                    <a:pt x="0" y="12"/>
                    <a:pt x="1" y="13"/>
                    <a:pt x="2" y="12"/>
                  </a:cubicBezTo>
                  <a:cubicBezTo>
                    <a:pt x="2" y="12"/>
                    <a:pt x="3" y="12"/>
                    <a:pt x="3" y="12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3"/>
                    <a:pt x="8" y="13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4" y="16"/>
                    <a:pt x="4" y="17"/>
                  </a:cubicBezTo>
                  <a:cubicBezTo>
                    <a:pt x="3" y="17"/>
                    <a:pt x="3" y="18"/>
                    <a:pt x="4" y="19"/>
                  </a:cubicBezTo>
                  <a:cubicBezTo>
                    <a:pt x="4" y="19"/>
                    <a:pt x="5" y="19"/>
                    <a:pt x="6" y="19"/>
                  </a:cubicBezTo>
                  <a:cubicBezTo>
                    <a:pt x="6" y="18"/>
                    <a:pt x="6" y="18"/>
                    <a:pt x="6" y="17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10" y="15"/>
                    <a:pt x="11" y="15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0" y="19"/>
                    <a:pt x="10" y="20"/>
                    <a:pt x="10" y="20"/>
                  </a:cubicBezTo>
                  <a:cubicBezTo>
                    <a:pt x="10" y="21"/>
                    <a:pt x="11" y="21"/>
                    <a:pt x="12" y="21"/>
                  </a:cubicBezTo>
                  <a:cubicBezTo>
                    <a:pt x="12" y="21"/>
                    <a:pt x="13" y="21"/>
                    <a:pt x="13" y="20"/>
                  </a:cubicBezTo>
                  <a:cubicBezTo>
                    <a:pt x="13" y="19"/>
                    <a:pt x="12" y="19"/>
                    <a:pt x="12" y="1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2" y="14"/>
                    <a:pt x="13" y="14"/>
                    <a:pt x="13" y="14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6" y="17"/>
                    <a:pt x="17" y="17"/>
                    <a:pt x="17" y="18"/>
                  </a:cubicBezTo>
                  <a:cubicBezTo>
                    <a:pt x="18" y="18"/>
                    <a:pt x="18" y="18"/>
                    <a:pt x="19" y="18"/>
                  </a:cubicBezTo>
                  <a:cubicBezTo>
                    <a:pt x="19" y="17"/>
                    <a:pt x="19" y="16"/>
                    <a:pt x="19" y="16"/>
                  </a:cubicBezTo>
                  <a:cubicBezTo>
                    <a:pt x="18" y="15"/>
                    <a:pt x="18" y="15"/>
                    <a:pt x="17" y="1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2"/>
                    <a:pt x="15" y="12"/>
                    <a:pt x="15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20" y="11"/>
                    <a:pt x="20" y="11"/>
                  </a:cubicBezTo>
                  <a:cubicBezTo>
                    <a:pt x="21" y="11"/>
                    <a:pt x="22" y="11"/>
                    <a:pt x="22" y="10"/>
                  </a:cubicBezTo>
                  <a:cubicBezTo>
                    <a:pt x="22" y="9"/>
                    <a:pt x="21" y="9"/>
                    <a:pt x="20" y="9"/>
                  </a:cubicBezTo>
                  <a:cubicBezTo>
                    <a:pt x="20" y="9"/>
                    <a:pt x="19" y="9"/>
                    <a:pt x="19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9"/>
                    <a:pt x="14" y="9"/>
                    <a:pt x="14" y="8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8" y="5"/>
                    <a:pt x="18" y="4"/>
                  </a:cubicBezTo>
                  <a:cubicBezTo>
                    <a:pt x="19" y="4"/>
                    <a:pt x="19" y="3"/>
                    <a:pt x="18" y="2"/>
                  </a:cubicBezTo>
                  <a:cubicBezTo>
                    <a:pt x="17" y="2"/>
                    <a:pt x="17" y="2"/>
                    <a:pt x="1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2506536" y="1357314"/>
            <a:ext cx="555067" cy="1356294"/>
            <a:chOff x="1576388" y="3367088"/>
            <a:chExt cx="365125" cy="892175"/>
          </a:xfrm>
        </p:grpSpPr>
        <p:sp>
          <p:nvSpPr>
            <p:cNvPr id="59" name="Rectangle 57"/>
            <p:cNvSpPr>
              <a:spLocks noChangeArrowheads="1"/>
            </p:cNvSpPr>
            <p:nvPr/>
          </p:nvSpPr>
          <p:spPr bwMode="auto">
            <a:xfrm>
              <a:off x="1754188" y="3367088"/>
              <a:ext cx="7938" cy="733425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" name="Freeform 58"/>
            <p:cNvSpPr>
              <a:spLocks noEditPoints="1"/>
            </p:cNvSpPr>
            <p:nvPr/>
          </p:nvSpPr>
          <p:spPr bwMode="auto">
            <a:xfrm>
              <a:off x="1698625" y="4086226"/>
              <a:ext cx="120650" cy="93663"/>
            </a:xfrm>
            <a:custGeom>
              <a:avLst/>
              <a:gdLst>
                <a:gd name="T0" fmla="*/ 18 w 32"/>
                <a:gd name="T1" fmla="*/ 23 h 25"/>
                <a:gd name="T2" fmla="*/ 14 w 32"/>
                <a:gd name="T3" fmla="*/ 23 h 25"/>
                <a:gd name="T4" fmla="*/ 11 w 32"/>
                <a:gd name="T5" fmla="*/ 25 h 25"/>
                <a:gd name="T6" fmla="*/ 8 w 32"/>
                <a:gd name="T7" fmla="*/ 21 h 25"/>
                <a:gd name="T8" fmla="*/ 11 w 32"/>
                <a:gd name="T9" fmla="*/ 16 h 25"/>
                <a:gd name="T10" fmla="*/ 7 w 32"/>
                <a:gd name="T11" fmla="*/ 15 h 25"/>
                <a:gd name="T12" fmla="*/ 1 w 32"/>
                <a:gd name="T13" fmla="*/ 14 h 25"/>
                <a:gd name="T14" fmla="*/ 2 w 32"/>
                <a:gd name="T15" fmla="*/ 9 h 25"/>
                <a:gd name="T16" fmla="*/ 8 w 32"/>
                <a:gd name="T17" fmla="*/ 11 h 25"/>
                <a:gd name="T18" fmla="*/ 9 w 32"/>
                <a:gd name="T19" fmla="*/ 7 h 25"/>
                <a:gd name="T20" fmla="*/ 9 w 32"/>
                <a:gd name="T21" fmla="*/ 1 h 25"/>
                <a:gd name="T22" fmla="*/ 14 w 32"/>
                <a:gd name="T23" fmla="*/ 2 h 25"/>
                <a:gd name="T24" fmla="*/ 18 w 32"/>
                <a:gd name="T25" fmla="*/ 2 h 25"/>
                <a:gd name="T26" fmla="*/ 23 w 32"/>
                <a:gd name="T27" fmla="*/ 1 h 25"/>
                <a:gd name="T28" fmla="*/ 21 w 32"/>
                <a:gd name="T29" fmla="*/ 9 h 25"/>
                <a:gd name="T30" fmla="*/ 25 w 32"/>
                <a:gd name="T31" fmla="*/ 9 h 25"/>
                <a:gd name="T32" fmla="*/ 32 w 32"/>
                <a:gd name="T33" fmla="*/ 11 h 25"/>
                <a:gd name="T34" fmla="*/ 28 w 32"/>
                <a:gd name="T35" fmla="*/ 16 h 25"/>
                <a:gd name="T36" fmla="*/ 23 w 32"/>
                <a:gd name="T37" fmla="*/ 14 h 25"/>
                <a:gd name="T38" fmla="*/ 23 w 32"/>
                <a:gd name="T39" fmla="*/ 18 h 25"/>
                <a:gd name="T40" fmla="*/ 24 w 32"/>
                <a:gd name="T41" fmla="*/ 24 h 25"/>
                <a:gd name="T42" fmla="*/ 21 w 32"/>
                <a:gd name="T43" fmla="*/ 25 h 25"/>
                <a:gd name="T44" fmla="*/ 19 w 32"/>
                <a:gd name="T45" fmla="*/ 22 h 25"/>
                <a:gd name="T46" fmla="*/ 21 w 32"/>
                <a:gd name="T47" fmla="*/ 23 h 25"/>
                <a:gd name="T48" fmla="*/ 23 w 32"/>
                <a:gd name="T49" fmla="*/ 21 h 25"/>
                <a:gd name="T50" fmla="*/ 22 w 32"/>
                <a:gd name="T51" fmla="*/ 19 h 25"/>
                <a:gd name="T52" fmla="*/ 17 w 32"/>
                <a:gd name="T53" fmla="*/ 20 h 25"/>
                <a:gd name="T54" fmla="*/ 10 w 32"/>
                <a:gd name="T55" fmla="*/ 19 h 25"/>
                <a:gd name="T56" fmla="*/ 10 w 32"/>
                <a:gd name="T57" fmla="*/ 22 h 25"/>
                <a:gd name="T58" fmla="*/ 11 w 32"/>
                <a:gd name="T59" fmla="*/ 23 h 25"/>
                <a:gd name="T60" fmla="*/ 15 w 32"/>
                <a:gd name="T61" fmla="*/ 20 h 25"/>
                <a:gd name="T62" fmla="*/ 13 w 32"/>
                <a:gd name="T63" fmla="*/ 16 h 25"/>
                <a:gd name="T64" fmla="*/ 18 w 32"/>
                <a:gd name="T65" fmla="*/ 16 h 25"/>
                <a:gd name="T66" fmla="*/ 13 w 32"/>
                <a:gd name="T67" fmla="*/ 16 h 25"/>
                <a:gd name="T68" fmla="*/ 20 w 32"/>
                <a:gd name="T69" fmla="*/ 15 h 25"/>
                <a:gd name="T70" fmla="*/ 20 w 32"/>
                <a:gd name="T71" fmla="*/ 10 h 25"/>
                <a:gd name="T72" fmla="*/ 10 w 32"/>
                <a:gd name="T73" fmla="*/ 12 h 25"/>
                <a:gd name="T74" fmla="*/ 15 w 32"/>
                <a:gd name="T75" fmla="*/ 12 h 25"/>
                <a:gd name="T76" fmla="*/ 10 w 32"/>
                <a:gd name="T77" fmla="*/ 12 h 25"/>
                <a:gd name="T78" fmla="*/ 26 w 32"/>
                <a:gd name="T79" fmla="*/ 14 h 25"/>
                <a:gd name="T80" fmla="*/ 29 w 32"/>
                <a:gd name="T81" fmla="*/ 13 h 25"/>
                <a:gd name="T82" fmla="*/ 29 w 32"/>
                <a:gd name="T83" fmla="*/ 10 h 25"/>
                <a:gd name="T84" fmla="*/ 27 w 32"/>
                <a:gd name="T85" fmla="*/ 11 h 25"/>
                <a:gd name="T86" fmla="*/ 4 w 32"/>
                <a:gd name="T87" fmla="*/ 10 h 25"/>
                <a:gd name="T88" fmla="*/ 2 w 32"/>
                <a:gd name="T89" fmla="*/ 12 h 25"/>
                <a:gd name="T90" fmla="*/ 4 w 32"/>
                <a:gd name="T91" fmla="*/ 14 h 25"/>
                <a:gd name="T92" fmla="*/ 7 w 32"/>
                <a:gd name="T93" fmla="*/ 12 h 25"/>
                <a:gd name="T94" fmla="*/ 4 w 32"/>
                <a:gd name="T95" fmla="*/ 10 h 25"/>
                <a:gd name="T96" fmla="*/ 16 w 32"/>
                <a:gd name="T97" fmla="*/ 11 h 25"/>
                <a:gd name="T98" fmla="*/ 16 w 32"/>
                <a:gd name="T99" fmla="*/ 6 h 25"/>
                <a:gd name="T100" fmla="*/ 11 w 32"/>
                <a:gd name="T101" fmla="*/ 2 h 25"/>
                <a:gd name="T102" fmla="*/ 9 w 32"/>
                <a:gd name="T103" fmla="*/ 4 h 25"/>
                <a:gd name="T104" fmla="*/ 12 w 32"/>
                <a:gd name="T105" fmla="*/ 7 h 25"/>
                <a:gd name="T106" fmla="*/ 13 w 32"/>
                <a:gd name="T107" fmla="*/ 3 h 25"/>
                <a:gd name="T108" fmla="*/ 11 w 32"/>
                <a:gd name="T109" fmla="*/ 2 h 25"/>
                <a:gd name="T110" fmla="*/ 20 w 32"/>
                <a:gd name="T111" fmla="*/ 7 h 25"/>
                <a:gd name="T112" fmla="*/ 22 w 32"/>
                <a:gd name="T113" fmla="*/ 3 h 25"/>
                <a:gd name="T114" fmla="*/ 21 w 32"/>
                <a:gd name="T115" fmla="*/ 2 h 25"/>
                <a:gd name="T116" fmla="*/ 17 w 32"/>
                <a:gd name="T117" fmla="*/ 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2" h="25">
                  <a:moveTo>
                    <a:pt x="21" y="25"/>
                  </a:moveTo>
                  <a:cubicBezTo>
                    <a:pt x="20" y="25"/>
                    <a:pt x="19" y="24"/>
                    <a:pt x="18" y="23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3" y="24"/>
                    <a:pt x="12" y="25"/>
                    <a:pt x="11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5"/>
                    <a:pt x="9" y="24"/>
                    <a:pt x="9" y="24"/>
                  </a:cubicBezTo>
                  <a:cubicBezTo>
                    <a:pt x="8" y="23"/>
                    <a:pt x="8" y="22"/>
                    <a:pt x="8" y="21"/>
                  </a:cubicBezTo>
                  <a:cubicBezTo>
                    <a:pt x="8" y="19"/>
                    <a:pt x="9" y="18"/>
                    <a:pt x="9" y="18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5" y="17"/>
                    <a:pt x="3" y="16"/>
                    <a:pt x="3" y="16"/>
                  </a:cubicBezTo>
                  <a:cubicBezTo>
                    <a:pt x="3" y="16"/>
                    <a:pt x="2" y="15"/>
                    <a:pt x="1" y="14"/>
                  </a:cubicBezTo>
                  <a:cubicBezTo>
                    <a:pt x="1" y="14"/>
                    <a:pt x="0" y="13"/>
                    <a:pt x="0" y="12"/>
                  </a:cubicBezTo>
                  <a:cubicBezTo>
                    <a:pt x="0" y="11"/>
                    <a:pt x="1" y="10"/>
                    <a:pt x="2" y="9"/>
                  </a:cubicBezTo>
                  <a:cubicBezTo>
                    <a:pt x="4" y="7"/>
                    <a:pt x="6" y="8"/>
                    <a:pt x="7" y="9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6"/>
                    <a:pt x="8" y="5"/>
                    <a:pt x="8" y="4"/>
                  </a:cubicBezTo>
                  <a:cubicBezTo>
                    <a:pt x="8" y="3"/>
                    <a:pt x="8" y="2"/>
                    <a:pt x="9" y="1"/>
                  </a:cubicBezTo>
                  <a:cubicBezTo>
                    <a:pt x="10" y="1"/>
                    <a:pt x="10" y="0"/>
                    <a:pt x="11" y="0"/>
                  </a:cubicBezTo>
                  <a:cubicBezTo>
                    <a:pt x="13" y="0"/>
                    <a:pt x="14" y="2"/>
                    <a:pt x="14" y="2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9" y="0"/>
                    <a:pt x="21" y="0"/>
                  </a:cubicBezTo>
                  <a:cubicBezTo>
                    <a:pt x="22" y="0"/>
                    <a:pt x="22" y="1"/>
                    <a:pt x="23" y="1"/>
                  </a:cubicBezTo>
                  <a:cubicBezTo>
                    <a:pt x="25" y="3"/>
                    <a:pt x="25" y="5"/>
                    <a:pt x="23" y="7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6" y="9"/>
                    <a:pt x="28" y="8"/>
                    <a:pt x="30" y="9"/>
                  </a:cubicBezTo>
                  <a:cubicBezTo>
                    <a:pt x="31" y="9"/>
                    <a:pt x="31" y="10"/>
                    <a:pt x="32" y="11"/>
                  </a:cubicBezTo>
                  <a:cubicBezTo>
                    <a:pt x="32" y="12"/>
                    <a:pt x="31" y="13"/>
                    <a:pt x="31" y="15"/>
                  </a:cubicBezTo>
                  <a:cubicBezTo>
                    <a:pt x="30" y="16"/>
                    <a:pt x="29" y="16"/>
                    <a:pt x="28" y="16"/>
                  </a:cubicBezTo>
                  <a:cubicBezTo>
                    <a:pt x="27" y="16"/>
                    <a:pt x="26" y="16"/>
                    <a:pt x="25" y="15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4" y="19"/>
                    <a:pt x="25" y="21"/>
                  </a:cubicBezTo>
                  <a:cubicBezTo>
                    <a:pt x="25" y="22"/>
                    <a:pt x="24" y="23"/>
                    <a:pt x="24" y="24"/>
                  </a:cubicBezTo>
                  <a:cubicBezTo>
                    <a:pt x="23" y="25"/>
                    <a:pt x="22" y="25"/>
                    <a:pt x="21" y="25"/>
                  </a:cubicBezTo>
                  <a:cubicBezTo>
                    <a:pt x="21" y="25"/>
                    <a:pt x="21" y="25"/>
                    <a:pt x="21" y="25"/>
                  </a:cubicBezTo>
                  <a:close/>
                  <a:moveTo>
                    <a:pt x="17" y="20"/>
                  </a:moveTo>
                  <a:cubicBezTo>
                    <a:pt x="19" y="22"/>
                    <a:pt x="19" y="22"/>
                    <a:pt x="19" y="22"/>
                  </a:cubicBezTo>
                  <a:cubicBezTo>
                    <a:pt x="20" y="23"/>
                    <a:pt x="20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2" y="23"/>
                    <a:pt x="22" y="22"/>
                  </a:cubicBezTo>
                  <a:cubicBezTo>
                    <a:pt x="23" y="22"/>
                    <a:pt x="23" y="22"/>
                    <a:pt x="23" y="21"/>
                  </a:cubicBezTo>
                  <a:cubicBezTo>
                    <a:pt x="23" y="20"/>
                    <a:pt x="22" y="20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0" y="18"/>
                    <a:pt x="20" y="18"/>
                    <a:pt x="20" y="18"/>
                  </a:cubicBezTo>
                  <a:lnTo>
                    <a:pt x="17" y="20"/>
                  </a:lnTo>
                  <a:close/>
                  <a:moveTo>
                    <a:pt x="12" y="18"/>
                  </a:move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9" y="20"/>
                    <a:pt x="9" y="21"/>
                  </a:cubicBezTo>
                  <a:cubicBezTo>
                    <a:pt x="9" y="21"/>
                    <a:pt x="10" y="22"/>
                    <a:pt x="10" y="22"/>
                  </a:cubicBezTo>
                  <a:cubicBezTo>
                    <a:pt x="10" y="22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2" y="23"/>
                    <a:pt x="12" y="22"/>
                    <a:pt x="13" y="22"/>
                  </a:cubicBezTo>
                  <a:cubicBezTo>
                    <a:pt x="15" y="20"/>
                    <a:pt x="15" y="20"/>
                    <a:pt x="15" y="20"/>
                  </a:cubicBezTo>
                  <a:lnTo>
                    <a:pt x="12" y="18"/>
                  </a:lnTo>
                  <a:close/>
                  <a:moveTo>
                    <a:pt x="13" y="16"/>
                  </a:moveTo>
                  <a:cubicBezTo>
                    <a:pt x="16" y="19"/>
                    <a:pt x="16" y="19"/>
                    <a:pt x="16" y="19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6" y="14"/>
                    <a:pt x="16" y="14"/>
                    <a:pt x="16" y="14"/>
                  </a:cubicBezTo>
                  <a:lnTo>
                    <a:pt x="13" y="16"/>
                  </a:lnTo>
                  <a:close/>
                  <a:moveTo>
                    <a:pt x="17" y="12"/>
                  </a:moveTo>
                  <a:cubicBezTo>
                    <a:pt x="20" y="15"/>
                    <a:pt x="20" y="15"/>
                    <a:pt x="20" y="15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0" y="10"/>
                    <a:pt x="20" y="10"/>
                    <a:pt x="20" y="10"/>
                  </a:cubicBezTo>
                  <a:lnTo>
                    <a:pt x="17" y="12"/>
                  </a:lnTo>
                  <a:close/>
                  <a:moveTo>
                    <a:pt x="10" y="12"/>
                  </a:moveTo>
                  <a:cubicBezTo>
                    <a:pt x="12" y="15"/>
                    <a:pt x="12" y="15"/>
                    <a:pt x="12" y="15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2" y="10"/>
                    <a:pt x="12" y="10"/>
                    <a:pt x="12" y="10"/>
                  </a:cubicBezTo>
                  <a:lnTo>
                    <a:pt x="10" y="12"/>
                  </a:lnTo>
                  <a:close/>
                  <a:moveTo>
                    <a:pt x="25" y="12"/>
                  </a:moveTo>
                  <a:cubicBezTo>
                    <a:pt x="26" y="14"/>
                    <a:pt x="26" y="14"/>
                    <a:pt x="26" y="14"/>
                  </a:cubicBezTo>
                  <a:cubicBezTo>
                    <a:pt x="27" y="14"/>
                    <a:pt x="27" y="15"/>
                    <a:pt x="28" y="14"/>
                  </a:cubicBezTo>
                  <a:cubicBezTo>
                    <a:pt x="28" y="14"/>
                    <a:pt x="29" y="14"/>
                    <a:pt x="29" y="13"/>
                  </a:cubicBezTo>
                  <a:cubicBezTo>
                    <a:pt x="30" y="13"/>
                    <a:pt x="30" y="12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10"/>
                    <a:pt x="27" y="10"/>
                    <a:pt x="27" y="11"/>
                  </a:cubicBezTo>
                  <a:cubicBezTo>
                    <a:pt x="27" y="11"/>
                    <a:pt x="27" y="11"/>
                    <a:pt x="27" y="11"/>
                  </a:cubicBezTo>
                  <a:lnTo>
                    <a:pt x="25" y="12"/>
                  </a:lnTo>
                  <a:close/>
                  <a:moveTo>
                    <a:pt x="4" y="10"/>
                  </a:moveTo>
                  <a:cubicBezTo>
                    <a:pt x="4" y="10"/>
                    <a:pt x="3" y="10"/>
                    <a:pt x="3" y="10"/>
                  </a:cubicBezTo>
                  <a:cubicBezTo>
                    <a:pt x="2" y="11"/>
                    <a:pt x="2" y="11"/>
                    <a:pt x="2" y="12"/>
                  </a:cubicBezTo>
                  <a:cubicBezTo>
                    <a:pt x="2" y="13"/>
                    <a:pt x="2" y="13"/>
                    <a:pt x="3" y="13"/>
                  </a:cubicBezTo>
                  <a:cubicBezTo>
                    <a:pt x="3" y="14"/>
                    <a:pt x="4" y="14"/>
                    <a:pt x="4" y="14"/>
                  </a:cubicBezTo>
                  <a:cubicBezTo>
                    <a:pt x="4" y="14"/>
                    <a:pt x="5" y="15"/>
                    <a:pt x="6" y="14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1"/>
                    <a:pt x="5" y="10"/>
                    <a:pt x="4" y="10"/>
                  </a:cubicBezTo>
                  <a:close/>
                  <a:moveTo>
                    <a:pt x="13" y="9"/>
                  </a:moveTo>
                  <a:cubicBezTo>
                    <a:pt x="16" y="11"/>
                    <a:pt x="16" y="11"/>
                    <a:pt x="16" y="11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6" y="6"/>
                    <a:pt x="16" y="6"/>
                    <a:pt x="16" y="6"/>
                  </a:cubicBezTo>
                  <a:lnTo>
                    <a:pt x="13" y="9"/>
                  </a:lnTo>
                  <a:close/>
                  <a:moveTo>
                    <a:pt x="11" y="2"/>
                  </a:moveTo>
                  <a:cubicBezTo>
                    <a:pt x="11" y="2"/>
                    <a:pt x="11" y="2"/>
                    <a:pt x="10" y="3"/>
                  </a:cubicBezTo>
                  <a:cubicBezTo>
                    <a:pt x="10" y="3"/>
                    <a:pt x="9" y="4"/>
                    <a:pt x="9" y="4"/>
                  </a:cubicBezTo>
                  <a:cubicBezTo>
                    <a:pt x="9" y="4"/>
                    <a:pt x="10" y="5"/>
                    <a:pt x="10" y="6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2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lose/>
                  <a:moveTo>
                    <a:pt x="17" y="5"/>
                  </a:moveTo>
                  <a:cubicBezTo>
                    <a:pt x="20" y="7"/>
                    <a:pt x="20" y="7"/>
                    <a:pt x="20" y="7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3" y="4"/>
                    <a:pt x="22" y="3"/>
                    <a:pt x="22" y="3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0" y="2"/>
                    <a:pt x="19" y="3"/>
                    <a:pt x="19" y="3"/>
                  </a:cubicBezTo>
                  <a:lnTo>
                    <a:pt x="17" y="5"/>
                  </a:ln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" name="Oval 59"/>
            <p:cNvSpPr>
              <a:spLocks noChangeArrowheads="1"/>
            </p:cNvSpPr>
            <p:nvPr/>
          </p:nvSpPr>
          <p:spPr bwMode="auto">
            <a:xfrm>
              <a:off x="1576388" y="3736976"/>
              <a:ext cx="365125" cy="295275"/>
            </a:xfrm>
            <a:prstGeom prst="ellipse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" name="Rectangle 60"/>
            <p:cNvSpPr>
              <a:spLocks noChangeArrowheads="1"/>
            </p:cNvSpPr>
            <p:nvPr/>
          </p:nvSpPr>
          <p:spPr bwMode="auto">
            <a:xfrm>
              <a:off x="1754188" y="4165601"/>
              <a:ext cx="7938" cy="71438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3" name="Freeform 61"/>
            <p:cNvSpPr>
              <a:spLocks/>
            </p:cNvSpPr>
            <p:nvPr/>
          </p:nvSpPr>
          <p:spPr bwMode="auto">
            <a:xfrm>
              <a:off x="1747838" y="4202113"/>
              <a:ext cx="25400" cy="38100"/>
            </a:xfrm>
            <a:custGeom>
              <a:avLst/>
              <a:gdLst>
                <a:gd name="T0" fmla="*/ 7 w 7"/>
                <a:gd name="T1" fmla="*/ 10 h 10"/>
                <a:gd name="T2" fmla="*/ 7 w 7"/>
                <a:gd name="T3" fmla="*/ 4 h 10"/>
                <a:gd name="T4" fmla="*/ 3 w 7"/>
                <a:gd name="T5" fmla="*/ 0 h 10"/>
                <a:gd name="T6" fmla="*/ 3 w 7"/>
                <a:gd name="T7" fmla="*/ 0 h 10"/>
                <a:gd name="T8" fmla="*/ 0 w 7"/>
                <a:gd name="T9" fmla="*/ 4 h 10"/>
                <a:gd name="T10" fmla="*/ 0 w 7"/>
                <a:gd name="T11" fmla="*/ 10 h 10"/>
                <a:gd name="T12" fmla="*/ 7 w 7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0">
                  <a:moveTo>
                    <a:pt x="7" y="10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5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7" y="10"/>
                    <a:pt x="7" y="10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4" name="Freeform 62"/>
            <p:cNvSpPr>
              <a:spLocks/>
            </p:cNvSpPr>
            <p:nvPr/>
          </p:nvSpPr>
          <p:spPr bwMode="auto">
            <a:xfrm>
              <a:off x="1747838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5" name="Freeform 63"/>
            <p:cNvSpPr>
              <a:spLocks/>
            </p:cNvSpPr>
            <p:nvPr/>
          </p:nvSpPr>
          <p:spPr bwMode="auto">
            <a:xfrm>
              <a:off x="1751013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6" name="Freeform 64"/>
            <p:cNvSpPr>
              <a:spLocks/>
            </p:cNvSpPr>
            <p:nvPr/>
          </p:nvSpPr>
          <p:spPr bwMode="auto">
            <a:xfrm>
              <a:off x="1754188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7" name="Freeform 65"/>
            <p:cNvSpPr>
              <a:spLocks/>
            </p:cNvSpPr>
            <p:nvPr/>
          </p:nvSpPr>
          <p:spPr bwMode="auto">
            <a:xfrm>
              <a:off x="1758950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8" name="Freeform 66"/>
            <p:cNvSpPr>
              <a:spLocks/>
            </p:cNvSpPr>
            <p:nvPr/>
          </p:nvSpPr>
          <p:spPr bwMode="auto">
            <a:xfrm>
              <a:off x="1762125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9" name="Freeform 67"/>
            <p:cNvSpPr>
              <a:spLocks/>
            </p:cNvSpPr>
            <p:nvPr/>
          </p:nvSpPr>
          <p:spPr bwMode="auto">
            <a:xfrm>
              <a:off x="1766888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0" name="Freeform 68"/>
            <p:cNvSpPr>
              <a:spLocks/>
            </p:cNvSpPr>
            <p:nvPr/>
          </p:nvSpPr>
          <p:spPr bwMode="auto">
            <a:xfrm>
              <a:off x="1770063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1" name="Rectangle 69"/>
            <p:cNvSpPr>
              <a:spLocks noChangeArrowheads="1"/>
            </p:cNvSpPr>
            <p:nvPr/>
          </p:nvSpPr>
          <p:spPr bwMode="auto">
            <a:xfrm>
              <a:off x="1751013" y="3756026"/>
              <a:ext cx="11113" cy="265113"/>
            </a:xfrm>
            <a:prstGeom prst="rect">
              <a:avLst/>
            </a:pr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2" name="Freeform 70"/>
            <p:cNvSpPr>
              <a:spLocks/>
            </p:cNvSpPr>
            <p:nvPr/>
          </p:nvSpPr>
          <p:spPr bwMode="auto">
            <a:xfrm>
              <a:off x="1671638" y="3748088"/>
              <a:ext cx="60325" cy="280988"/>
            </a:xfrm>
            <a:custGeom>
              <a:avLst/>
              <a:gdLst>
                <a:gd name="T0" fmla="*/ 12 w 16"/>
                <a:gd name="T1" fmla="*/ 74 h 74"/>
                <a:gd name="T2" fmla="*/ 4 w 16"/>
                <a:gd name="T3" fmla="*/ 24 h 74"/>
                <a:gd name="T4" fmla="*/ 13 w 16"/>
                <a:gd name="T5" fmla="*/ 0 h 74"/>
                <a:gd name="T6" fmla="*/ 16 w 16"/>
                <a:gd name="T7" fmla="*/ 1 h 74"/>
                <a:gd name="T8" fmla="*/ 7 w 16"/>
                <a:gd name="T9" fmla="*/ 25 h 74"/>
                <a:gd name="T10" fmla="*/ 15 w 16"/>
                <a:gd name="T11" fmla="*/ 72 h 74"/>
                <a:gd name="T12" fmla="*/ 12 w 16"/>
                <a:gd name="T1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74">
                  <a:moveTo>
                    <a:pt x="12" y="74"/>
                  </a:moveTo>
                  <a:cubicBezTo>
                    <a:pt x="3" y="60"/>
                    <a:pt x="0" y="43"/>
                    <a:pt x="4" y="24"/>
                  </a:cubicBezTo>
                  <a:cubicBezTo>
                    <a:pt x="7" y="10"/>
                    <a:pt x="12" y="0"/>
                    <a:pt x="13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1"/>
                    <a:pt x="10" y="11"/>
                    <a:pt x="7" y="25"/>
                  </a:cubicBezTo>
                  <a:cubicBezTo>
                    <a:pt x="3" y="43"/>
                    <a:pt x="6" y="59"/>
                    <a:pt x="15" y="72"/>
                  </a:cubicBezTo>
                  <a:lnTo>
                    <a:pt x="12" y="74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3" name="Freeform 71"/>
            <p:cNvSpPr>
              <a:spLocks/>
            </p:cNvSpPr>
            <p:nvPr/>
          </p:nvSpPr>
          <p:spPr bwMode="auto">
            <a:xfrm>
              <a:off x="1611313" y="3744913"/>
              <a:ext cx="82550" cy="279400"/>
            </a:xfrm>
            <a:custGeom>
              <a:avLst/>
              <a:gdLst>
                <a:gd name="T0" fmla="*/ 19 w 22"/>
                <a:gd name="T1" fmla="*/ 74 h 74"/>
                <a:gd name="T2" fmla="*/ 1 w 22"/>
                <a:gd name="T3" fmla="*/ 37 h 74"/>
                <a:gd name="T4" fmla="*/ 20 w 22"/>
                <a:gd name="T5" fmla="*/ 0 h 74"/>
                <a:gd name="T6" fmla="*/ 22 w 22"/>
                <a:gd name="T7" fmla="*/ 2 h 74"/>
                <a:gd name="T8" fmla="*/ 4 w 22"/>
                <a:gd name="T9" fmla="*/ 37 h 74"/>
                <a:gd name="T10" fmla="*/ 21 w 22"/>
                <a:gd name="T11" fmla="*/ 72 h 74"/>
                <a:gd name="T12" fmla="*/ 19 w 22"/>
                <a:gd name="T1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74">
                  <a:moveTo>
                    <a:pt x="19" y="74"/>
                  </a:moveTo>
                  <a:cubicBezTo>
                    <a:pt x="6" y="63"/>
                    <a:pt x="0" y="50"/>
                    <a:pt x="1" y="37"/>
                  </a:cubicBezTo>
                  <a:cubicBezTo>
                    <a:pt x="1" y="16"/>
                    <a:pt x="20" y="1"/>
                    <a:pt x="20" y="0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3"/>
                    <a:pt x="5" y="17"/>
                    <a:pt x="4" y="37"/>
                  </a:cubicBezTo>
                  <a:cubicBezTo>
                    <a:pt x="4" y="49"/>
                    <a:pt x="9" y="61"/>
                    <a:pt x="21" y="72"/>
                  </a:cubicBezTo>
                  <a:lnTo>
                    <a:pt x="19" y="74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4" name="Freeform 72"/>
            <p:cNvSpPr>
              <a:spLocks/>
            </p:cNvSpPr>
            <p:nvPr/>
          </p:nvSpPr>
          <p:spPr bwMode="auto">
            <a:xfrm>
              <a:off x="1785938" y="3748088"/>
              <a:ext cx="87313" cy="280988"/>
            </a:xfrm>
            <a:custGeom>
              <a:avLst/>
              <a:gdLst>
                <a:gd name="T0" fmla="*/ 4 w 23"/>
                <a:gd name="T1" fmla="*/ 74 h 74"/>
                <a:gd name="T2" fmla="*/ 1 w 23"/>
                <a:gd name="T3" fmla="*/ 72 h 74"/>
                <a:gd name="T4" fmla="*/ 0 w 23"/>
                <a:gd name="T5" fmla="*/ 1 h 74"/>
                <a:gd name="T6" fmla="*/ 3 w 23"/>
                <a:gd name="T7" fmla="*/ 0 h 74"/>
                <a:gd name="T8" fmla="*/ 12 w 23"/>
                <a:gd name="T9" fmla="*/ 24 h 74"/>
                <a:gd name="T10" fmla="*/ 4 w 23"/>
                <a:gd name="T1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74">
                  <a:moveTo>
                    <a:pt x="4" y="74"/>
                  </a:moveTo>
                  <a:cubicBezTo>
                    <a:pt x="1" y="72"/>
                    <a:pt x="1" y="72"/>
                    <a:pt x="1" y="72"/>
                  </a:cubicBezTo>
                  <a:cubicBezTo>
                    <a:pt x="23" y="41"/>
                    <a:pt x="0" y="2"/>
                    <a:pt x="0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9" y="10"/>
                    <a:pt x="12" y="24"/>
                  </a:cubicBezTo>
                  <a:cubicBezTo>
                    <a:pt x="16" y="43"/>
                    <a:pt x="13" y="60"/>
                    <a:pt x="4" y="74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5" name="Freeform 73"/>
            <p:cNvSpPr>
              <a:spLocks/>
            </p:cNvSpPr>
            <p:nvPr/>
          </p:nvSpPr>
          <p:spPr bwMode="auto">
            <a:xfrm>
              <a:off x="1819275" y="3744913"/>
              <a:ext cx="84138" cy="279400"/>
            </a:xfrm>
            <a:custGeom>
              <a:avLst/>
              <a:gdLst>
                <a:gd name="T0" fmla="*/ 4 w 22"/>
                <a:gd name="T1" fmla="*/ 74 h 74"/>
                <a:gd name="T2" fmla="*/ 2 w 22"/>
                <a:gd name="T3" fmla="*/ 72 h 74"/>
                <a:gd name="T4" fmla="*/ 19 w 22"/>
                <a:gd name="T5" fmla="*/ 37 h 74"/>
                <a:gd name="T6" fmla="*/ 0 w 22"/>
                <a:gd name="T7" fmla="*/ 2 h 74"/>
                <a:gd name="T8" fmla="*/ 2 w 22"/>
                <a:gd name="T9" fmla="*/ 0 h 74"/>
                <a:gd name="T10" fmla="*/ 22 w 22"/>
                <a:gd name="T11" fmla="*/ 37 h 74"/>
                <a:gd name="T12" fmla="*/ 4 w 22"/>
                <a:gd name="T1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74">
                  <a:moveTo>
                    <a:pt x="4" y="74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13" y="61"/>
                    <a:pt x="19" y="49"/>
                    <a:pt x="19" y="37"/>
                  </a:cubicBezTo>
                  <a:cubicBezTo>
                    <a:pt x="18" y="17"/>
                    <a:pt x="0" y="3"/>
                    <a:pt x="0" y="2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1"/>
                    <a:pt x="21" y="16"/>
                    <a:pt x="22" y="37"/>
                  </a:cubicBezTo>
                  <a:cubicBezTo>
                    <a:pt x="22" y="50"/>
                    <a:pt x="16" y="63"/>
                    <a:pt x="4" y="74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6" name="Rectangle 74"/>
            <p:cNvSpPr>
              <a:spLocks noChangeArrowheads="1"/>
            </p:cNvSpPr>
            <p:nvPr/>
          </p:nvSpPr>
          <p:spPr bwMode="auto">
            <a:xfrm>
              <a:off x="1679575" y="4021138"/>
              <a:ext cx="158750" cy="38100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" name="Rectangle 75"/>
            <p:cNvSpPr>
              <a:spLocks noChangeArrowheads="1"/>
            </p:cNvSpPr>
            <p:nvPr/>
          </p:nvSpPr>
          <p:spPr bwMode="auto">
            <a:xfrm>
              <a:off x="1679575" y="3717926"/>
              <a:ext cx="158750" cy="38100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990474" y="1086468"/>
            <a:ext cx="703262" cy="1711029"/>
            <a:chOff x="962025" y="3290888"/>
            <a:chExt cx="461963" cy="1123951"/>
          </a:xfrm>
        </p:grpSpPr>
        <p:sp>
          <p:nvSpPr>
            <p:cNvPr id="78" name="Rectangle 76"/>
            <p:cNvSpPr>
              <a:spLocks noChangeArrowheads="1"/>
            </p:cNvSpPr>
            <p:nvPr/>
          </p:nvSpPr>
          <p:spPr bwMode="auto">
            <a:xfrm>
              <a:off x="1185863" y="3290888"/>
              <a:ext cx="11113" cy="923925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9" name="Freeform 77"/>
            <p:cNvSpPr>
              <a:spLocks noEditPoints="1"/>
            </p:cNvSpPr>
            <p:nvPr/>
          </p:nvSpPr>
          <p:spPr bwMode="auto">
            <a:xfrm>
              <a:off x="1117600" y="4198938"/>
              <a:ext cx="147638" cy="117475"/>
            </a:xfrm>
            <a:custGeom>
              <a:avLst/>
              <a:gdLst>
                <a:gd name="T0" fmla="*/ 22 w 39"/>
                <a:gd name="T1" fmla="*/ 28 h 31"/>
                <a:gd name="T2" fmla="*/ 17 w 39"/>
                <a:gd name="T3" fmla="*/ 28 h 31"/>
                <a:gd name="T4" fmla="*/ 13 w 39"/>
                <a:gd name="T5" fmla="*/ 30 h 31"/>
                <a:gd name="T6" fmla="*/ 9 w 39"/>
                <a:gd name="T7" fmla="*/ 25 h 31"/>
                <a:gd name="T8" fmla="*/ 13 w 39"/>
                <a:gd name="T9" fmla="*/ 20 h 31"/>
                <a:gd name="T10" fmla="*/ 8 w 39"/>
                <a:gd name="T11" fmla="*/ 18 h 31"/>
                <a:gd name="T12" fmla="*/ 1 w 39"/>
                <a:gd name="T13" fmla="*/ 17 h 31"/>
                <a:gd name="T14" fmla="*/ 2 w 39"/>
                <a:gd name="T15" fmla="*/ 11 h 31"/>
                <a:gd name="T16" fmla="*/ 10 w 39"/>
                <a:gd name="T17" fmla="*/ 13 h 31"/>
                <a:gd name="T18" fmla="*/ 11 w 39"/>
                <a:gd name="T19" fmla="*/ 8 h 31"/>
                <a:gd name="T20" fmla="*/ 11 w 39"/>
                <a:gd name="T21" fmla="*/ 1 h 31"/>
                <a:gd name="T22" fmla="*/ 17 w 39"/>
                <a:gd name="T23" fmla="*/ 1 h 31"/>
                <a:gd name="T24" fmla="*/ 22 w 39"/>
                <a:gd name="T25" fmla="*/ 1 h 31"/>
                <a:gd name="T26" fmla="*/ 29 w 39"/>
                <a:gd name="T27" fmla="*/ 1 h 31"/>
                <a:gd name="T28" fmla="*/ 26 w 39"/>
                <a:gd name="T29" fmla="*/ 10 h 31"/>
                <a:gd name="T30" fmla="*/ 31 w 39"/>
                <a:gd name="T31" fmla="*/ 11 h 31"/>
                <a:gd name="T32" fmla="*/ 39 w 39"/>
                <a:gd name="T33" fmla="*/ 14 h 31"/>
                <a:gd name="T34" fmla="*/ 34 w 39"/>
                <a:gd name="T35" fmla="*/ 20 h 31"/>
                <a:gd name="T36" fmla="*/ 29 w 39"/>
                <a:gd name="T37" fmla="*/ 17 h 31"/>
                <a:gd name="T38" fmla="*/ 28 w 39"/>
                <a:gd name="T39" fmla="*/ 22 h 31"/>
                <a:gd name="T40" fmla="*/ 29 w 39"/>
                <a:gd name="T41" fmla="*/ 29 h 31"/>
                <a:gd name="T42" fmla="*/ 26 w 39"/>
                <a:gd name="T43" fmla="*/ 31 h 31"/>
                <a:gd name="T44" fmla="*/ 23 w 39"/>
                <a:gd name="T45" fmla="*/ 27 h 31"/>
                <a:gd name="T46" fmla="*/ 26 w 39"/>
                <a:gd name="T47" fmla="*/ 28 h 31"/>
                <a:gd name="T48" fmla="*/ 28 w 39"/>
                <a:gd name="T49" fmla="*/ 26 h 31"/>
                <a:gd name="T50" fmla="*/ 27 w 39"/>
                <a:gd name="T51" fmla="*/ 24 h 31"/>
                <a:gd name="T52" fmla="*/ 21 w 39"/>
                <a:gd name="T53" fmla="*/ 25 h 31"/>
                <a:gd name="T54" fmla="*/ 12 w 39"/>
                <a:gd name="T55" fmla="*/ 24 h 31"/>
                <a:gd name="T56" fmla="*/ 12 w 39"/>
                <a:gd name="T57" fmla="*/ 27 h 31"/>
                <a:gd name="T58" fmla="*/ 13 w 39"/>
                <a:gd name="T59" fmla="*/ 28 h 31"/>
                <a:gd name="T60" fmla="*/ 18 w 39"/>
                <a:gd name="T61" fmla="*/ 24 h 31"/>
                <a:gd name="T62" fmla="*/ 16 w 39"/>
                <a:gd name="T63" fmla="*/ 20 h 31"/>
                <a:gd name="T64" fmla="*/ 23 w 39"/>
                <a:gd name="T65" fmla="*/ 20 h 31"/>
                <a:gd name="T66" fmla="*/ 16 w 39"/>
                <a:gd name="T67" fmla="*/ 20 h 31"/>
                <a:gd name="T68" fmla="*/ 24 w 39"/>
                <a:gd name="T69" fmla="*/ 18 h 31"/>
                <a:gd name="T70" fmla="*/ 24 w 39"/>
                <a:gd name="T71" fmla="*/ 12 h 31"/>
                <a:gd name="T72" fmla="*/ 12 w 39"/>
                <a:gd name="T73" fmla="*/ 15 h 31"/>
                <a:gd name="T74" fmla="*/ 18 w 39"/>
                <a:gd name="T75" fmla="*/ 15 h 31"/>
                <a:gd name="T76" fmla="*/ 12 w 39"/>
                <a:gd name="T77" fmla="*/ 15 h 31"/>
                <a:gd name="T78" fmla="*/ 32 w 39"/>
                <a:gd name="T79" fmla="*/ 16 h 31"/>
                <a:gd name="T80" fmla="*/ 36 w 39"/>
                <a:gd name="T81" fmla="*/ 16 h 31"/>
                <a:gd name="T82" fmla="*/ 35 w 39"/>
                <a:gd name="T83" fmla="*/ 12 h 31"/>
                <a:gd name="T84" fmla="*/ 33 w 39"/>
                <a:gd name="T85" fmla="*/ 13 h 31"/>
                <a:gd name="T86" fmla="*/ 5 w 39"/>
                <a:gd name="T87" fmla="*/ 12 h 31"/>
                <a:gd name="T88" fmla="*/ 2 w 39"/>
                <a:gd name="T89" fmla="*/ 14 h 31"/>
                <a:gd name="T90" fmla="*/ 4 w 39"/>
                <a:gd name="T91" fmla="*/ 17 h 31"/>
                <a:gd name="T92" fmla="*/ 8 w 39"/>
                <a:gd name="T93" fmla="*/ 15 h 31"/>
                <a:gd name="T94" fmla="*/ 5 w 39"/>
                <a:gd name="T95" fmla="*/ 12 h 31"/>
                <a:gd name="T96" fmla="*/ 20 w 39"/>
                <a:gd name="T97" fmla="*/ 13 h 31"/>
                <a:gd name="T98" fmla="*/ 20 w 39"/>
                <a:gd name="T99" fmla="*/ 7 h 31"/>
                <a:gd name="T100" fmla="*/ 14 w 39"/>
                <a:gd name="T101" fmla="*/ 2 h 31"/>
                <a:gd name="T102" fmla="*/ 11 w 39"/>
                <a:gd name="T103" fmla="*/ 4 h 31"/>
                <a:gd name="T104" fmla="*/ 15 w 39"/>
                <a:gd name="T105" fmla="*/ 9 h 31"/>
                <a:gd name="T106" fmla="*/ 16 w 39"/>
                <a:gd name="T107" fmla="*/ 3 h 31"/>
                <a:gd name="T108" fmla="*/ 14 w 39"/>
                <a:gd name="T109" fmla="*/ 2 h 31"/>
                <a:gd name="T110" fmla="*/ 24 w 39"/>
                <a:gd name="T111" fmla="*/ 9 h 31"/>
                <a:gd name="T112" fmla="*/ 27 w 39"/>
                <a:gd name="T113" fmla="*/ 3 h 31"/>
                <a:gd name="T114" fmla="*/ 26 w 39"/>
                <a:gd name="T115" fmla="*/ 2 h 31"/>
                <a:gd name="T116" fmla="*/ 21 w 39"/>
                <a:gd name="T117" fmla="*/ 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9" h="31">
                  <a:moveTo>
                    <a:pt x="26" y="31"/>
                  </a:moveTo>
                  <a:cubicBezTo>
                    <a:pt x="25" y="31"/>
                    <a:pt x="23" y="30"/>
                    <a:pt x="22" y="28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6" y="30"/>
                    <a:pt x="15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2" y="30"/>
                    <a:pt x="11" y="29"/>
                    <a:pt x="11" y="29"/>
                  </a:cubicBezTo>
                  <a:cubicBezTo>
                    <a:pt x="10" y="28"/>
                    <a:pt x="9" y="27"/>
                    <a:pt x="9" y="25"/>
                  </a:cubicBezTo>
                  <a:cubicBezTo>
                    <a:pt x="9" y="24"/>
                    <a:pt x="11" y="22"/>
                    <a:pt x="11" y="22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6" y="20"/>
                    <a:pt x="4" y="20"/>
                    <a:pt x="3" y="19"/>
                  </a:cubicBezTo>
                  <a:cubicBezTo>
                    <a:pt x="3" y="19"/>
                    <a:pt x="2" y="18"/>
                    <a:pt x="1" y="17"/>
                  </a:cubicBezTo>
                  <a:cubicBezTo>
                    <a:pt x="0" y="16"/>
                    <a:pt x="0" y="15"/>
                    <a:pt x="0" y="14"/>
                  </a:cubicBezTo>
                  <a:cubicBezTo>
                    <a:pt x="0" y="13"/>
                    <a:pt x="0" y="12"/>
                    <a:pt x="2" y="11"/>
                  </a:cubicBezTo>
                  <a:cubicBezTo>
                    <a:pt x="4" y="9"/>
                    <a:pt x="7" y="10"/>
                    <a:pt x="8" y="1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7"/>
                    <a:pt x="9" y="6"/>
                    <a:pt x="9" y="4"/>
                  </a:cubicBezTo>
                  <a:cubicBezTo>
                    <a:pt x="9" y="3"/>
                    <a:pt x="10" y="2"/>
                    <a:pt x="11" y="1"/>
                  </a:cubicBezTo>
                  <a:cubicBezTo>
                    <a:pt x="12" y="0"/>
                    <a:pt x="13" y="0"/>
                    <a:pt x="14" y="0"/>
                  </a:cubicBezTo>
                  <a:cubicBezTo>
                    <a:pt x="16" y="0"/>
                    <a:pt x="17" y="1"/>
                    <a:pt x="17" y="1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1"/>
                    <a:pt x="23" y="0"/>
                    <a:pt x="25" y="0"/>
                  </a:cubicBezTo>
                  <a:cubicBezTo>
                    <a:pt x="27" y="0"/>
                    <a:pt x="28" y="0"/>
                    <a:pt x="29" y="1"/>
                  </a:cubicBezTo>
                  <a:cubicBezTo>
                    <a:pt x="31" y="3"/>
                    <a:pt x="30" y="6"/>
                    <a:pt x="28" y="8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2" y="10"/>
                    <a:pt x="34" y="9"/>
                    <a:pt x="37" y="10"/>
                  </a:cubicBezTo>
                  <a:cubicBezTo>
                    <a:pt x="38" y="11"/>
                    <a:pt x="39" y="12"/>
                    <a:pt x="39" y="14"/>
                  </a:cubicBezTo>
                  <a:cubicBezTo>
                    <a:pt x="39" y="15"/>
                    <a:pt x="39" y="16"/>
                    <a:pt x="38" y="18"/>
                  </a:cubicBezTo>
                  <a:cubicBezTo>
                    <a:pt x="37" y="19"/>
                    <a:pt x="36" y="20"/>
                    <a:pt x="34" y="20"/>
                  </a:cubicBezTo>
                  <a:cubicBezTo>
                    <a:pt x="33" y="20"/>
                    <a:pt x="32" y="19"/>
                    <a:pt x="31" y="18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9" y="22"/>
                    <a:pt x="30" y="24"/>
                    <a:pt x="30" y="26"/>
                  </a:cubicBezTo>
                  <a:cubicBezTo>
                    <a:pt x="30" y="27"/>
                    <a:pt x="30" y="28"/>
                    <a:pt x="29" y="29"/>
                  </a:cubicBezTo>
                  <a:cubicBezTo>
                    <a:pt x="28" y="30"/>
                    <a:pt x="27" y="31"/>
                    <a:pt x="26" y="31"/>
                  </a:cubicBezTo>
                  <a:cubicBezTo>
                    <a:pt x="26" y="31"/>
                    <a:pt x="26" y="31"/>
                    <a:pt x="26" y="31"/>
                  </a:cubicBezTo>
                  <a:close/>
                  <a:moveTo>
                    <a:pt x="21" y="25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4" y="28"/>
                    <a:pt x="25" y="28"/>
                    <a:pt x="26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7" y="28"/>
                    <a:pt x="27" y="28"/>
                    <a:pt x="28" y="27"/>
                  </a:cubicBezTo>
                  <a:cubicBezTo>
                    <a:pt x="28" y="27"/>
                    <a:pt x="28" y="26"/>
                    <a:pt x="28" y="26"/>
                  </a:cubicBezTo>
                  <a:cubicBezTo>
                    <a:pt x="28" y="25"/>
                    <a:pt x="27" y="24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4" y="21"/>
                    <a:pt x="24" y="21"/>
                    <a:pt x="24" y="21"/>
                  </a:cubicBezTo>
                  <a:lnTo>
                    <a:pt x="21" y="25"/>
                  </a:lnTo>
                  <a:close/>
                  <a:moveTo>
                    <a:pt x="15" y="21"/>
                  </a:move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1" y="25"/>
                    <a:pt x="11" y="26"/>
                  </a:cubicBezTo>
                  <a:cubicBezTo>
                    <a:pt x="11" y="26"/>
                    <a:pt x="12" y="27"/>
                    <a:pt x="12" y="27"/>
                  </a:cubicBezTo>
                  <a:cubicBezTo>
                    <a:pt x="12" y="28"/>
                    <a:pt x="13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4" y="28"/>
                    <a:pt x="15" y="28"/>
                    <a:pt x="16" y="27"/>
                  </a:cubicBezTo>
                  <a:cubicBezTo>
                    <a:pt x="18" y="24"/>
                    <a:pt x="18" y="24"/>
                    <a:pt x="18" y="24"/>
                  </a:cubicBezTo>
                  <a:lnTo>
                    <a:pt x="15" y="21"/>
                  </a:lnTo>
                  <a:close/>
                  <a:moveTo>
                    <a:pt x="16" y="20"/>
                  </a:moveTo>
                  <a:cubicBezTo>
                    <a:pt x="20" y="23"/>
                    <a:pt x="20" y="23"/>
                    <a:pt x="20" y="23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0" y="17"/>
                    <a:pt x="20" y="17"/>
                    <a:pt x="20" y="17"/>
                  </a:cubicBezTo>
                  <a:lnTo>
                    <a:pt x="16" y="20"/>
                  </a:lnTo>
                  <a:close/>
                  <a:moveTo>
                    <a:pt x="21" y="15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4" y="12"/>
                    <a:pt x="24" y="12"/>
                    <a:pt x="24" y="12"/>
                  </a:cubicBezTo>
                  <a:lnTo>
                    <a:pt x="21" y="15"/>
                  </a:lnTo>
                  <a:close/>
                  <a:moveTo>
                    <a:pt x="12" y="15"/>
                  </a:moveTo>
                  <a:cubicBezTo>
                    <a:pt x="15" y="18"/>
                    <a:pt x="15" y="18"/>
                    <a:pt x="15" y="18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5" y="12"/>
                    <a:pt x="15" y="12"/>
                    <a:pt x="15" y="12"/>
                  </a:cubicBezTo>
                  <a:lnTo>
                    <a:pt x="12" y="15"/>
                  </a:lnTo>
                  <a:close/>
                  <a:moveTo>
                    <a:pt x="31" y="15"/>
                  </a:moveTo>
                  <a:cubicBezTo>
                    <a:pt x="32" y="16"/>
                    <a:pt x="32" y="16"/>
                    <a:pt x="32" y="16"/>
                  </a:cubicBezTo>
                  <a:cubicBezTo>
                    <a:pt x="33" y="17"/>
                    <a:pt x="34" y="18"/>
                    <a:pt x="34" y="17"/>
                  </a:cubicBezTo>
                  <a:cubicBezTo>
                    <a:pt x="35" y="17"/>
                    <a:pt x="36" y="17"/>
                    <a:pt x="36" y="16"/>
                  </a:cubicBezTo>
                  <a:cubicBezTo>
                    <a:pt x="37" y="15"/>
                    <a:pt x="37" y="15"/>
                    <a:pt x="37" y="14"/>
                  </a:cubicBezTo>
                  <a:cubicBezTo>
                    <a:pt x="37" y="13"/>
                    <a:pt x="36" y="13"/>
                    <a:pt x="35" y="12"/>
                  </a:cubicBezTo>
                  <a:cubicBezTo>
                    <a:pt x="34" y="11"/>
                    <a:pt x="33" y="12"/>
                    <a:pt x="33" y="13"/>
                  </a:cubicBezTo>
                  <a:cubicBezTo>
                    <a:pt x="33" y="13"/>
                    <a:pt x="33" y="13"/>
                    <a:pt x="33" y="13"/>
                  </a:cubicBezTo>
                  <a:lnTo>
                    <a:pt x="31" y="15"/>
                  </a:lnTo>
                  <a:close/>
                  <a:moveTo>
                    <a:pt x="5" y="12"/>
                  </a:moveTo>
                  <a:cubicBezTo>
                    <a:pt x="4" y="12"/>
                    <a:pt x="4" y="12"/>
                    <a:pt x="3" y="12"/>
                  </a:cubicBezTo>
                  <a:cubicBezTo>
                    <a:pt x="3" y="13"/>
                    <a:pt x="2" y="14"/>
                    <a:pt x="2" y="14"/>
                  </a:cubicBezTo>
                  <a:cubicBezTo>
                    <a:pt x="2" y="15"/>
                    <a:pt x="2" y="15"/>
                    <a:pt x="3" y="16"/>
                  </a:cubicBezTo>
                  <a:cubicBezTo>
                    <a:pt x="3" y="16"/>
                    <a:pt x="4" y="17"/>
                    <a:pt x="4" y="17"/>
                  </a:cubicBezTo>
                  <a:cubicBezTo>
                    <a:pt x="5" y="17"/>
                    <a:pt x="5" y="18"/>
                    <a:pt x="7" y="17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2"/>
                    <a:pt x="5" y="12"/>
                  </a:cubicBezTo>
                  <a:close/>
                  <a:moveTo>
                    <a:pt x="16" y="10"/>
                  </a:moveTo>
                  <a:cubicBezTo>
                    <a:pt x="20" y="13"/>
                    <a:pt x="20" y="13"/>
                    <a:pt x="20" y="13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0" y="7"/>
                    <a:pt x="20" y="7"/>
                    <a:pt x="20" y="7"/>
                  </a:cubicBezTo>
                  <a:lnTo>
                    <a:pt x="16" y="10"/>
                  </a:lnTo>
                  <a:close/>
                  <a:moveTo>
                    <a:pt x="14" y="2"/>
                  </a:moveTo>
                  <a:cubicBezTo>
                    <a:pt x="13" y="2"/>
                    <a:pt x="13" y="2"/>
                    <a:pt x="12" y="3"/>
                  </a:cubicBezTo>
                  <a:cubicBezTo>
                    <a:pt x="12" y="3"/>
                    <a:pt x="11" y="4"/>
                    <a:pt x="11" y="4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3"/>
                    <a:pt x="14" y="2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lose/>
                  <a:moveTo>
                    <a:pt x="21" y="5"/>
                  </a:moveTo>
                  <a:cubicBezTo>
                    <a:pt x="24" y="9"/>
                    <a:pt x="24" y="9"/>
                    <a:pt x="24" y="9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8" y="5"/>
                    <a:pt x="28" y="4"/>
                    <a:pt x="27" y="3"/>
                  </a:cubicBezTo>
                  <a:cubicBezTo>
                    <a:pt x="27" y="2"/>
                    <a:pt x="26" y="2"/>
                    <a:pt x="26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2"/>
                    <a:pt x="24" y="3"/>
                    <a:pt x="23" y="3"/>
                  </a:cubicBezTo>
                  <a:lnTo>
                    <a:pt x="21" y="5"/>
                  </a:ln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0" name="Oval 78"/>
            <p:cNvSpPr>
              <a:spLocks noChangeArrowheads="1"/>
            </p:cNvSpPr>
            <p:nvPr/>
          </p:nvSpPr>
          <p:spPr bwMode="auto">
            <a:xfrm>
              <a:off x="962025" y="3760788"/>
              <a:ext cx="461963" cy="369888"/>
            </a:xfrm>
            <a:prstGeom prst="ellipse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1" name="Rectangle 79"/>
            <p:cNvSpPr>
              <a:spLocks noChangeArrowheads="1"/>
            </p:cNvSpPr>
            <p:nvPr/>
          </p:nvSpPr>
          <p:spPr bwMode="auto">
            <a:xfrm>
              <a:off x="1185863" y="4294188"/>
              <a:ext cx="11113" cy="90488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2" name="Freeform 80"/>
            <p:cNvSpPr>
              <a:spLocks/>
            </p:cNvSpPr>
            <p:nvPr/>
          </p:nvSpPr>
          <p:spPr bwMode="auto">
            <a:xfrm>
              <a:off x="1177925" y="4346576"/>
              <a:ext cx="30163" cy="46038"/>
            </a:xfrm>
            <a:custGeom>
              <a:avLst/>
              <a:gdLst>
                <a:gd name="T0" fmla="*/ 8 w 8"/>
                <a:gd name="T1" fmla="*/ 12 h 12"/>
                <a:gd name="T2" fmla="*/ 8 w 8"/>
                <a:gd name="T3" fmla="*/ 4 h 12"/>
                <a:gd name="T4" fmla="*/ 4 w 8"/>
                <a:gd name="T5" fmla="*/ 0 h 12"/>
                <a:gd name="T6" fmla="*/ 4 w 8"/>
                <a:gd name="T7" fmla="*/ 0 h 12"/>
                <a:gd name="T8" fmla="*/ 0 w 8"/>
                <a:gd name="T9" fmla="*/ 4 h 12"/>
                <a:gd name="T10" fmla="*/ 0 w 8"/>
                <a:gd name="T11" fmla="*/ 12 h 12"/>
                <a:gd name="T12" fmla="*/ 8 w 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12">
                  <a:moveTo>
                    <a:pt x="8" y="12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8" y="12"/>
                    <a:pt x="8" y="1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3" name="Freeform 81"/>
            <p:cNvSpPr>
              <a:spLocks/>
            </p:cNvSpPr>
            <p:nvPr/>
          </p:nvSpPr>
          <p:spPr bwMode="auto">
            <a:xfrm>
              <a:off x="1177925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4" name="Freeform 82"/>
            <p:cNvSpPr>
              <a:spLocks/>
            </p:cNvSpPr>
            <p:nvPr/>
          </p:nvSpPr>
          <p:spPr bwMode="auto">
            <a:xfrm>
              <a:off x="1181100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5" name="Freeform 83"/>
            <p:cNvSpPr>
              <a:spLocks/>
            </p:cNvSpPr>
            <p:nvPr/>
          </p:nvSpPr>
          <p:spPr bwMode="auto">
            <a:xfrm>
              <a:off x="1185863" y="4387851"/>
              <a:ext cx="3175" cy="26988"/>
            </a:xfrm>
            <a:custGeom>
              <a:avLst/>
              <a:gdLst>
                <a:gd name="T0" fmla="*/ 1 w 1"/>
                <a:gd name="T1" fmla="*/ 7 h 7"/>
                <a:gd name="T2" fmla="*/ 0 w 1"/>
                <a:gd name="T3" fmla="*/ 7 h 7"/>
                <a:gd name="T4" fmla="*/ 0 w 1"/>
                <a:gd name="T5" fmla="*/ 0 h 7"/>
                <a:gd name="T6" fmla="*/ 1 w 1"/>
                <a:gd name="T7" fmla="*/ 0 h 7"/>
                <a:gd name="T8" fmla="*/ 1 w 1"/>
                <a:gd name="T9" fmla="*/ 0 h 7"/>
                <a:gd name="T10" fmla="*/ 1 w 1"/>
                <a:gd name="T11" fmla="*/ 7 h 7"/>
                <a:gd name="T12" fmla="*/ 1 w 1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7">
                  <a:moveTo>
                    <a:pt x="1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6" name="Freeform 84"/>
            <p:cNvSpPr>
              <a:spLocks/>
            </p:cNvSpPr>
            <p:nvPr/>
          </p:nvSpPr>
          <p:spPr bwMode="auto">
            <a:xfrm>
              <a:off x="1192213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7" name="Freeform 85"/>
            <p:cNvSpPr>
              <a:spLocks/>
            </p:cNvSpPr>
            <p:nvPr/>
          </p:nvSpPr>
          <p:spPr bwMode="auto">
            <a:xfrm>
              <a:off x="1196975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8" name="Freeform 86"/>
            <p:cNvSpPr>
              <a:spLocks/>
            </p:cNvSpPr>
            <p:nvPr/>
          </p:nvSpPr>
          <p:spPr bwMode="auto">
            <a:xfrm>
              <a:off x="1200150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9" name="Freeform 87"/>
            <p:cNvSpPr>
              <a:spLocks/>
            </p:cNvSpPr>
            <p:nvPr/>
          </p:nvSpPr>
          <p:spPr bwMode="auto">
            <a:xfrm>
              <a:off x="1204913" y="4387851"/>
              <a:ext cx="3175" cy="26988"/>
            </a:xfrm>
            <a:custGeom>
              <a:avLst/>
              <a:gdLst>
                <a:gd name="T0" fmla="*/ 1 w 1"/>
                <a:gd name="T1" fmla="*/ 7 h 7"/>
                <a:gd name="T2" fmla="*/ 0 w 1"/>
                <a:gd name="T3" fmla="*/ 7 h 7"/>
                <a:gd name="T4" fmla="*/ 0 w 1"/>
                <a:gd name="T5" fmla="*/ 0 h 7"/>
                <a:gd name="T6" fmla="*/ 1 w 1"/>
                <a:gd name="T7" fmla="*/ 0 h 7"/>
                <a:gd name="T8" fmla="*/ 1 w 1"/>
                <a:gd name="T9" fmla="*/ 0 h 7"/>
                <a:gd name="T10" fmla="*/ 1 w 1"/>
                <a:gd name="T11" fmla="*/ 7 h 7"/>
                <a:gd name="T12" fmla="*/ 1 w 1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7">
                  <a:moveTo>
                    <a:pt x="1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0" name="Rectangle 88"/>
            <p:cNvSpPr>
              <a:spLocks noChangeArrowheads="1"/>
            </p:cNvSpPr>
            <p:nvPr/>
          </p:nvSpPr>
          <p:spPr bwMode="auto">
            <a:xfrm>
              <a:off x="1181100" y="3779838"/>
              <a:ext cx="19050" cy="331788"/>
            </a:xfrm>
            <a:prstGeom prst="rect">
              <a:avLst/>
            </a:pr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1" name="Freeform 89"/>
            <p:cNvSpPr>
              <a:spLocks/>
            </p:cNvSpPr>
            <p:nvPr/>
          </p:nvSpPr>
          <p:spPr bwMode="auto">
            <a:xfrm>
              <a:off x="1079500" y="3771901"/>
              <a:ext cx="76200" cy="350838"/>
            </a:xfrm>
            <a:custGeom>
              <a:avLst/>
              <a:gdLst>
                <a:gd name="T0" fmla="*/ 16 w 20"/>
                <a:gd name="T1" fmla="*/ 93 h 93"/>
                <a:gd name="T2" fmla="*/ 5 w 20"/>
                <a:gd name="T3" fmla="*/ 31 h 93"/>
                <a:gd name="T4" fmla="*/ 17 w 20"/>
                <a:gd name="T5" fmla="*/ 0 h 93"/>
                <a:gd name="T6" fmla="*/ 20 w 20"/>
                <a:gd name="T7" fmla="*/ 2 h 93"/>
                <a:gd name="T8" fmla="*/ 9 w 20"/>
                <a:gd name="T9" fmla="*/ 32 h 93"/>
                <a:gd name="T10" fmla="*/ 19 w 20"/>
                <a:gd name="T11" fmla="*/ 91 h 93"/>
                <a:gd name="T12" fmla="*/ 16 w 2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93">
                  <a:moveTo>
                    <a:pt x="16" y="93"/>
                  </a:moveTo>
                  <a:cubicBezTo>
                    <a:pt x="4" y="76"/>
                    <a:pt x="0" y="54"/>
                    <a:pt x="5" y="31"/>
                  </a:cubicBezTo>
                  <a:cubicBezTo>
                    <a:pt x="9" y="13"/>
                    <a:pt x="16" y="0"/>
                    <a:pt x="17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13" y="14"/>
                    <a:pt x="9" y="32"/>
                  </a:cubicBezTo>
                  <a:cubicBezTo>
                    <a:pt x="5" y="55"/>
                    <a:pt x="8" y="74"/>
                    <a:pt x="19" y="91"/>
                  </a:cubicBezTo>
                  <a:lnTo>
                    <a:pt x="16" y="93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2" name="Freeform 90"/>
            <p:cNvSpPr>
              <a:spLocks/>
            </p:cNvSpPr>
            <p:nvPr/>
          </p:nvSpPr>
          <p:spPr bwMode="auto">
            <a:xfrm>
              <a:off x="1006475" y="3767138"/>
              <a:ext cx="106363" cy="352425"/>
            </a:xfrm>
            <a:custGeom>
              <a:avLst/>
              <a:gdLst>
                <a:gd name="T0" fmla="*/ 23 w 28"/>
                <a:gd name="T1" fmla="*/ 93 h 93"/>
                <a:gd name="T2" fmla="*/ 0 w 28"/>
                <a:gd name="T3" fmla="*/ 47 h 93"/>
                <a:gd name="T4" fmla="*/ 25 w 28"/>
                <a:gd name="T5" fmla="*/ 0 h 93"/>
                <a:gd name="T6" fmla="*/ 28 w 28"/>
                <a:gd name="T7" fmla="*/ 3 h 93"/>
                <a:gd name="T8" fmla="*/ 5 w 28"/>
                <a:gd name="T9" fmla="*/ 47 h 93"/>
                <a:gd name="T10" fmla="*/ 26 w 28"/>
                <a:gd name="T11" fmla="*/ 90 h 93"/>
                <a:gd name="T12" fmla="*/ 23 w 28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3">
                  <a:moveTo>
                    <a:pt x="23" y="93"/>
                  </a:moveTo>
                  <a:cubicBezTo>
                    <a:pt x="7" y="79"/>
                    <a:pt x="0" y="63"/>
                    <a:pt x="0" y="47"/>
                  </a:cubicBezTo>
                  <a:cubicBezTo>
                    <a:pt x="1" y="19"/>
                    <a:pt x="24" y="1"/>
                    <a:pt x="25" y="0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5" y="22"/>
                    <a:pt x="5" y="47"/>
                  </a:cubicBezTo>
                  <a:cubicBezTo>
                    <a:pt x="4" y="62"/>
                    <a:pt x="11" y="76"/>
                    <a:pt x="26" y="90"/>
                  </a:cubicBezTo>
                  <a:lnTo>
                    <a:pt x="23" y="93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3" name="Freeform 91"/>
            <p:cNvSpPr>
              <a:spLocks/>
            </p:cNvSpPr>
            <p:nvPr/>
          </p:nvSpPr>
          <p:spPr bwMode="auto">
            <a:xfrm>
              <a:off x="1227138" y="3771901"/>
              <a:ext cx="106363" cy="350838"/>
            </a:xfrm>
            <a:custGeom>
              <a:avLst/>
              <a:gdLst>
                <a:gd name="T0" fmla="*/ 4 w 28"/>
                <a:gd name="T1" fmla="*/ 93 h 93"/>
                <a:gd name="T2" fmla="*/ 1 w 28"/>
                <a:gd name="T3" fmla="*/ 91 h 93"/>
                <a:gd name="T4" fmla="*/ 0 w 28"/>
                <a:gd name="T5" fmla="*/ 2 h 93"/>
                <a:gd name="T6" fmla="*/ 3 w 28"/>
                <a:gd name="T7" fmla="*/ 0 h 93"/>
                <a:gd name="T8" fmla="*/ 15 w 28"/>
                <a:gd name="T9" fmla="*/ 31 h 93"/>
                <a:gd name="T10" fmla="*/ 4 w 28"/>
                <a:gd name="T11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93">
                  <a:moveTo>
                    <a:pt x="4" y="93"/>
                  </a:moveTo>
                  <a:cubicBezTo>
                    <a:pt x="1" y="91"/>
                    <a:pt x="1" y="91"/>
                    <a:pt x="1" y="91"/>
                  </a:cubicBezTo>
                  <a:cubicBezTo>
                    <a:pt x="28" y="52"/>
                    <a:pt x="0" y="2"/>
                    <a:pt x="0" y="2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11" y="13"/>
                    <a:pt x="15" y="31"/>
                  </a:cubicBezTo>
                  <a:cubicBezTo>
                    <a:pt x="20" y="54"/>
                    <a:pt x="16" y="76"/>
                    <a:pt x="4" y="93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4" name="Freeform 92"/>
            <p:cNvSpPr>
              <a:spLocks/>
            </p:cNvSpPr>
            <p:nvPr/>
          </p:nvSpPr>
          <p:spPr bwMode="auto">
            <a:xfrm>
              <a:off x="1268413" y="3767138"/>
              <a:ext cx="106363" cy="352425"/>
            </a:xfrm>
            <a:custGeom>
              <a:avLst/>
              <a:gdLst>
                <a:gd name="T0" fmla="*/ 5 w 28"/>
                <a:gd name="T1" fmla="*/ 93 h 93"/>
                <a:gd name="T2" fmla="*/ 2 w 28"/>
                <a:gd name="T3" fmla="*/ 90 h 93"/>
                <a:gd name="T4" fmla="*/ 23 w 28"/>
                <a:gd name="T5" fmla="*/ 47 h 93"/>
                <a:gd name="T6" fmla="*/ 0 w 28"/>
                <a:gd name="T7" fmla="*/ 3 h 93"/>
                <a:gd name="T8" fmla="*/ 3 w 28"/>
                <a:gd name="T9" fmla="*/ 0 h 93"/>
                <a:gd name="T10" fmla="*/ 28 w 28"/>
                <a:gd name="T11" fmla="*/ 47 h 93"/>
                <a:gd name="T12" fmla="*/ 5 w 28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3">
                  <a:moveTo>
                    <a:pt x="5" y="93"/>
                  </a:moveTo>
                  <a:cubicBezTo>
                    <a:pt x="2" y="90"/>
                    <a:pt x="2" y="90"/>
                    <a:pt x="2" y="90"/>
                  </a:cubicBezTo>
                  <a:cubicBezTo>
                    <a:pt x="17" y="76"/>
                    <a:pt x="24" y="62"/>
                    <a:pt x="23" y="47"/>
                  </a:cubicBezTo>
                  <a:cubicBezTo>
                    <a:pt x="22" y="21"/>
                    <a:pt x="0" y="3"/>
                    <a:pt x="0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1"/>
                    <a:pt x="27" y="19"/>
                    <a:pt x="28" y="47"/>
                  </a:cubicBezTo>
                  <a:cubicBezTo>
                    <a:pt x="28" y="63"/>
                    <a:pt x="20" y="79"/>
                    <a:pt x="5" y="93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5" name="Rectangle 93"/>
            <p:cNvSpPr>
              <a:spLocks noChangeArrowheads="1"/>
            </p:cNvSpPr>
            <p:nvPr/>
          </p:nvSpPr>
          <p:spPr bwMode="auto">
            <a:xfrm>
              <a:off x="1090613" y="4111626"/>
              <a:ext cx="204788" cy="49213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6" name="Rectangle 94"/>
            <p:cNvSpPr>
              <a:spLocks noChangeArrowheads="1"/>
            </p:cNvSpPr>
            <p:nvPr/>
          </p:nvSpPr>
          <p:spPr bwMode="auto">
            <a:xfrm>
              <a:off x="1090613" y="3733801"/>
              <a:ext cx="204788" cy="46038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01" name="AutoShape 96"/>
          <p:cNvSpPr>
            <a:spLocks noChangeAspect="1" noChangeArrowheads="1" noTextEdit="1"/>
          </p:cNvSpPr>
          <p:nvPr/>
        </p:nvSpPr>
        <p:spPr bwMode="auto">
          <a:xfrm>
            <a:off x="917575" y="525463"/>
            <a:ext cx="9393238" cy="381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9744611" y="4069028"/>
            <a:ext cx="2192344" cy="952092"/>
            <a:chOff x="3751262" y="414746"/>
            <a:chExt cx="1787525" cy="776287"/>
          </a:xfrm>
        </p:grpSpPr>
        <p:sp>
          <p:nvSpPr>
            <p:cNvPr id="102" name="Freeform 98"/>
            <p:cNvSpPr>
              <a:spLocks/>
            </p:cNvSpPr>
            <p:nvPr/>
          </p:nvSpPr>
          <p:spPr bwMode="auto">
            <a:xfrm>
              <a:off x="3751262" y="414746"/>
              <a:ext cx="1787525" cy="776287"/>
            </a:xfrm>
            <a:custGeom>
              <a:avLst/>
              <a:gdLst>
                <a:gd name="T0" fmla="*/ 472 w 476"/>
                <a:gd name="T1" fmla="*/ 104 h 206"/>
                <a:gd name="T2" fmla="*/ 461 w 476"/>
                <a:gd name="T3" fmla="*/ 105 h 206"/>
                <a:gd name="T4" fmla="*/ 423 w 476"/>
                <a:gd name="T5" fmla="*/ 89 h 206"/>
                <a:gd name="T6" fmla="*/ 381 w 476"/>
                <a:gd name="T7" fmla="*/ 74 h 206"/>
                <a:gd name="T8" fmla="*/ 372 w 476"/>
                <a:gd name="T9" fmla="*/ 75 h 206"/>
                <a:gd name="T10" fmla="*/ 369 w 476"/>
                <a:gd name="T11" fmla="*/ 74 h 206"/>
                <a:gd name="T12" fmla="*/ 368 w 476"/>
                <a:gd name="T13" fmla="*/ 70 h 206"/>
                <a:gd name="T14" fmla="*/ 359 w 476"/>
                <a:gd name="T15" fmla="*/ 49 h 206"/>
                <a:gd name="T16" fmla="*/ 317 w 476"/>
                <a:gd name="T17" fmla="*/ 40 h 206"/>
                <a:gd name="T18" fmla="*/ 273 w 476"/>
                <a:gd name="T19" fmla="*/ 30 h 206"/>
                <a:gd name="T20" fmla="*/ 272 w 476"/>
                <a:gd name="T21" fmla="*/ 30 h 206"/>
                <a:gd name="T22" fmla="*/ 254 w 476"/>
                <a:gd name="T23" fmla="*/ 26 h 206"/>
                <a:gd name="T24" fmla="*/ 223 w 476"/>
                <a:gd name="T25" fmla="*/ 0 h 206"/>
                <a:gd name="T26" fmla="*/ 193 w 476"/>
                <a:gd name="T27" fmla="*/ 13 h 206"/>
                <a:gd name="T28" fmla="*/ 188 w 476"/>
                <a:gd name="T29" fmla="*/ 23 h 206"/>
                <a:gd name="T30" fmla="*/ 173 w 476"/>
                <a:gd name="T31" fmla="*/ 29 h 206"/>
                <a:gd name="T32" fmla="*/ 141 w 476"/>
                <a:gd name="T33" fmla="*/ 28 h 206"/>
                <a:gd name="T34" fmla="*/ 126 w 476"/>
                <a:gd name="T35" fmla="*/ 45 h 206"/>
                <a:gd name="T36" fmla="*/ 112 w 476"/>
                <a:gd name="T37" fmla="*/ 59 h 206"/>
                <a:gd name="T38" fmla="*/ 103 w 476"/>
                <a:gd name="T39" fmla="*/ 62 h 206"/>
                <a:gd name="T40" fmla="*/ 69 w 476"/>
                <a:gd name="T41" fmla="*/ 86 h 206"/>
                <a:gd name="T42" fmla="*/ 67 w 476"/>
                <a:gd name="T43" fmla="*/ 91 h 206"/>
                <a:gd name="T44" fmla="*/ 51 w 476"/>
                <a:gd name="T45" fmla="*/ 102 h 206"/>
                <a:gd name="T46" fmla="*/ 2 w 476"/>
                <a:gd name="T47" fmla="*/ 137 h 206"/>
                <a:gd name="T48" fmla="*/ 3 w 476"/>
                <a:gd name="T49" fmla="*/ 144 h 206"/>
                <a:gd name="T50" fmla="*/ 10 w 476"/>
                <a:gd name="T51" fmla="*/ 145 h 206"/>
                <a:gd name="T52" fmla="*/ 32 w 476"/>
                <a:gd name="T53" fmla="*/ 147 h 206"/>
                <a:gd name="T54" fmla="*/ 83 w 476"/>
                <a:gd name="T55" fmla="*/ 157 h 206"/>
                <a:gd name="T56" fmla="*/ 91 w 476"/>
                <a:gd name="T57" fmla="*/ 155 h 206"/>
                <a:gd name="T58" fmla="*/ 111 w 476"/>
                <a:gd name="T59" fmla="*/ 151 h 206"/>
                <a:gd name="T60" fmla="*/ 112 w 476"/>
                <a:gd name="T61" fmla="*/ 151 h 206"/>
                <a:gd name="T62" fmla="*/ 117 w 476"/>
                <a:gd name="T63" fmla="*/ 153 h 206"/>
                <a:gd name="T64" fmla="*/ 119 w 476"/>
                <a:gd name="T65" fmla="*/ 154 h 206"/>
                <a:gd name="T66" fmla="*/ 127 w 476"/>
                <a:gd name="T67" fmla="*/ 161 h 206"/>
                <a:gd name="T68" fmla="*/ 164 w 476"/>
                <a:gd name="T69" fmla="*/ 180 h 206"/>
                <a:gd name="T70" fmla="*/ 166 w 476"/>
                <a:gd name="T71" fmla="*/ 180 h 206"/>
                <a:gd name="T72" fmla="*/ 206 w 476"/>
                <a:gd name="T73" fmla="*/ 160 h 206"/>
                <a:gd name="T74" fmla="*/ 207 w 476"/>
                <a:gd name="T75" fmla="*/ 161 h 206"/>
                <a:gd name="T76" fmla="*/ 225 w 476"/>
                <a:gd name="T77" fmla="*/ 172 h 206"/>
                <a:gd name="T78" fmla="*/ 237 w 476"/>
                <a:gd name="T79" fmla="*/ 198 h 206"/>
                <a:gd name="T80" fmla="*/ 260 w 476"/>
                <a:gd name="T81" fmla="*/ 206 h 206"/>
                <a:gd name="T82" fmla="*/ 266 w 476"/>
                <a:gd name="T83" fmla="*/ 206 h 206"/>
                <a:gd name="T84" fmla="*/ 299 w 476"/>
                <a:gd name="T85" fmla="*/ 181 h 206"/>
                <a:gd name="T86" fmla="*/ 301 w 476"/>
                <a:gd name="T87" fmla="*/ 175 h 206"/>
                <a:gd name="T88" fmla="*/ 323 w 476"/>
                <a:gd name="T89" fmla="*/ 177 h 206"/>
                <a:gd name="T90" fmla="*/ 334 w 476"/>
                <a:gd name="T91" fmla="*/ 177 h 206"/>
                <a:gd name="T92" fmla="*/ 376 w 476"/>
                <a:gd name="T93" fmla="*/ 158 h 206"/>
                <a:gd name="T94" fmla="*/ 424 w 476"/>
                <a:gd name="T95" fmla="*/ 140 h 206"/>
                <a:gd name="T96" fmla="*/ 474 w 476"/>
                <a:gd name="T97" fmla="*/ 114 h 206"/>
                <a:gd name="T98" fmla="*/ 472 w 476"/>
                <a:gd name="T99" fmla="*/ 104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76" h="206">
                  <a:moveTo>
                    <a:pt x="472" y="104"/>
                  </a:moveTo>
                  <a:cubicBezTo>
                    <a:pt x="470" y="103"/>
                    <a:pt x="467" y="101"/>
                    <a:pt x="461" y="105"/>
                  </a:cubicBezTo>
                  <a:cubicBezTo>
                    <a:pt x="454" y="111"/>
                    <a:pt x="436" y="105"/>
                    <a:pt x="423" y="89"/>
                  </a:cubicBezTo>
                  <a:cubicBezTo>
                    <a:pt x="410" y="73"/>
                    <a:pt x="394" y="74"/>
                    <a:pt x="381" y="74"/>
                  </a:cubicBezTo>
                  <a:cubicBezTo>
                    <a:pt x="378" y="75"/>
                    <a:pt x="375" y="75"/>
                    <a:pt x="372" y="75"/>
                  </a:cubicBezTo>
                  <a:cubicBezTo>
                    <a:pt x="370" y="75"/>
                    <a:pt x="369" y="74"/>
                    <a:pt x="369" y="74"/>
                  </a:cubicBezTo>
                  <a:cubicBezTo>
                    <a:pt x="369" y="74"/>
                    <a:pt x="368" y="72"/>
                    <a:pt x="368" y="70"/>
                  </a:cubicBezTo>
                  <a:cubicBezTo>
                    <a:pt x="367" y="65"/>
                    <a:pt x="366" y="58"/>
                    <a:pt x="359" y="49"/>
                  </a:cubicBezTo>
                  <a:cubicBezTo>
                    <a:pt x="347" y="33"/>
                    <a:pt x="326" y="37"/>
                    <a:pt x="317" y="40"/>
                  </a:cubicBezTo>
                  <a:cubicBezTo>
                    <a:pt x="302" y="22"/>
                    <a:pt x="282" y="25"/>
                    <a:pt x="273" y="30"/>
                  </a:cubicBezTo>
                  <a:cubicBezTo>
                    <a:pt x="272" y="30"/>
                    <a:pt x="272" y="30"/>
                    <a:pt x="272" y="30"/>
                  </a:cubicBezTo>
                  <a:cubicBezTo>
                    <a:pt x="265" y="27"/>
                    <a:pt x="258" y="26"/>
                    <a:pt x="254" y="26"/>
                  </a:cubicBezTo>
                  <a:cubicBezTo>
                    <a:pt x="248" y="6"/>
                    <a:pt x="232" y="0"/>
                    <a:pt x="223" y="0"/>
                  </a:cubicBezTo>
                  <a:cubicBezTo>
                    <a:pt x="209" y="1"/>
                    <a:pt x="199" y="5"/>
                    <a:pt x="193" y="13"/>
                  </a:cubicBezTo>
                  <a:cubicBezTo>
                    <a:pt x="191" y="16"/>
                    <a:pt x="189" y="20"/>
                    <a:pt x="188" y="23"/>
                  </a:cubicBezTo>
                  <a:cubicBezTo>
                    <a:pt x="183" y="24"/>
                    <a:pt x="178" y="26"/>
                    <a:pt x="173" y="29"/>
                  </a:cubicBezTo>
                  <a:cubicBezTo>
                    <a:pt x="166" y="24"/>
                    <a:pt x="154" y="20"/>
                    <a:pt x="141" y="28"/>
                  </a:cubicBezTo>
                  <a:cubicBezTo>
                    <a:pt x="132" y="33"/>
                    <a:pt x="128" y="40"/>
                    <a:pt x="126" y="45"/>
                  </a:cubicBezTo>
                  <a:cubicBezTo>
                    <a:pt x="123" y="51"/>
                    <a:pt x="120" y="56"/>
                    <a:pt x="112" y="59"/>
                  </a:cubicBezTo>
                  <a:cubicBezTo>
                    <a:pt x="109" y="60"/>
                    <a:pt x="106" y="61"/>
                    <a:pt x="103" y="62"/>
                  </a:cubicBezTo>
                  <a:cubicBezTo>
                    <a:pt x="91" y="64"/>
                    <a:pt x="75" y="67"/>
                    <a:pt x="69" y="86"/>
                  </a:cubicBezTo>
                  <a:cubicBezTo>
                    <a:pt x="68" y="88"/>
                    <a:pt x="68" y="89"/>
                    <a:pt x="67" y="91"/>
                  </a:cubicBezTo>
                  <a:cubicBezTo>
                    <a:pt x="65" y="99"/>
                    <a:pt x="64" y="102"/>
                    <a:pt x="51" y="102"/>
                  </a:cubicBezTo>
                  <a:cubicBezTo>
                    <a:pt x="30" y="102"/>
                    <a:pt x="22" y="103"/>
                    <a:pt x="2" y="137"/>
                  </a:cubicBezTo>
                  <a:cubicBezTo>
                    <a:pt x="0" y="139"/>
                    <a:pt x="1" y="142"/>
                    <a:pt x="3" y="144"/>
                  </a:cubicBezTo>
                  <a:cubicBezTo>
                    <a:pt x="4" y="146"/>
                    <a:pt x="7" y="147"/>
                    <a:pt x="10" y="145"/>
                  </a:cubicBezTo>
                  <a:cubicBezTo>
                    <a:pt x="10" y="145"/>
                    <a:pt x="22" y="140"/>
                    <a:pt x="32" y="147"/>
                  </a:cubicBezTo>
                  <a:cubicBezTo>
                    <a:pt x="47" y="158"/>
                    <a:pt x="73" y="159"/>
                    <a:pt x="83" y="157"/>
                  </a:cubicBezTo>
                  <a:cubicBezTo>
                    <a:pt x="85" y="156"/>
                    <a:pt x="88" y="156"/>
                    <a:pt x="91" y="155"/>
                  </a:cubicBezTo>
                  <a:cubicBezTo>
                    <a:pt x="97" y="153"/>
                    <a:pt x="105" y="151"/>
                    <a:pt x="111" y="151"/>
                  </a:cubicBezTo>
                  <a:cubicBezTo>
                    <a:pt x="112" y="151"/>
                    <a:pt x="112" y="151"/>
                    <a:pt x="112" y="151"/>
                  </a:cubicBezTo>
                  <a:cubicBezTo>
                    <a:pt x="114" y="152"/>
                    <a:pt x="115" y="152"/>
                    <a:pt x="117" y="153"/>
                  </a:cubicBezTo>
                  <a:cubicBezTo>
                    <a:pt x="117" y="153"/>
                    <a:pt x="118" y="153"/>
                    <a:pt x="119" y="154"/>
                  </a:cubicBezTo>
                  <a:cubicBezTo>
                    <a:pt x="121" y="156"/>
                    <a:pt x="124" y="158"/>
                    <a:pt x="127" y="161"/>
                  </a:cubicBezTo>
                  <a:cubicBezTo>
                    <a:pt x="135" y="169"/>
                    <a:pt x="146" y="180"/>
                    <a:pt x="164" y="180"/>
                  </a:cubicBezTo>
                  <a:cubicBezTo>
                    <a:pt x="164" y="180"/>
                    <a:pt x="165" y="180"/>
                    <a:pt x="166" y="180"/>
                  </a:cubicBezTo>
                  <a:cubicBezTo>
                    <a:pt x="188" y="179"/>
                    <a:pt x="198" y="170"/>
                    <a:pt x="206" y="160"/>
                  </a:cubicBezTo>
                  <a:cubicBezTo>
                    <a:pt x="206" y="160"/>
                    <a:pt x="207" y="160"/>
                    <a:pt x="207" y="161"/>
                  </a:cubicBezTo>
                  <a:cubicBezTo>
                    <a:pt x="212" y="167"/>
                    <a:pt x="219" y="171"/>
                    <a:pt x="225" y="172"/>
                  </a:cubicBezTo>
                  <a:cubicBezTo>
                    <a:pt x="226" y="179"/>
                    <a:pt x="228" y="190"/>
                    <a:pt x="237" y="198"/>
                  </a:cubicBezTo>
                  <a:cubicBezTo>
                    <a:pt x="243" y="203"/>
                    <a:pt x="251" y="206"/>
                    <a:pt x="260" y="206"/>
                  </a:cubicBezTo>
                  <a:cubicBezTo>
                    <a:pt x="262" y="206"/>
                    <a:pt x="264" y="206"/>
                    <a:pt x="266" y="206"/>
                  </a:cubicBezTo>
                  <a:cubicBezTo>
                    <a:pt x="281" y="204"/>
                    <a:pt x="294" y="195"/>
                    <a:pt x="299" y="181"/>
                  </a:cubicBezTo>
                  <a:cubicBezTo>
                    <a:pt x="300" y="179"/>
                    <a:pt x="300" y="177"/>
                    <a:pt x="301" y="175"/>
                  </a:cubicBezTo>
                  <a:cubicBezTo>
                    <a:pt x="308" y="177"/>
                    <a:pt x="315" y="177"/>
                    <a:pt x="323" y="177"/>
                  </a:cubicBezTo>
                  <a:cubicBezTo>
                    <a:pt x="326" y="177"/>
                    <a:pt x="330" y="177"/>
                    <a:pt x="334" y="177"/>
                  </a:cubicBezTo>
                  <a:cubicBezTo>
                    <a:pt x="350" y="176"/>
                    <a:pt x="363" y="167"/>
                    <a:pt x="376" y="158"/>
                  </a:cubicBezTo>
                  <a:cubicBezTo>
                    <a:pt x="391" y="148"/>
                    <a:pt x="405" y="138"/>
                    <a:pt x="424" y="140"/>
                  </a:cubicBezTo>
                  <a:cubicBezTo>
                    <a:pt x="452" y="143"/>
                    <a:pt x="469" y="125"/>
                    <a:pt x="474" y="114"/>
                  </a:cubicBezTo>
                  <a:cubicBezTo>
                    <a:pt x="476" y="108"/>
                    <a:pt x="473" y="105"/>
                    <a:pt x="472" y="10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3" name="Freeform 99"/>
            <p:cNvSpPr>
              <a:spLocks noEditPoints="1"/>
            </p:cNvSpPr>
            <p:nvPr/>
          </p:nvSpPr>
          <p:spPr bwMode="auto">
            <a:xfrm>
              <a:off x="3751262" y="414746"/>
              <a:ext cx="1787525" cy="776287"/>
            </a:xfrm>
            <a:custGeom>
              <a:avLst/>
              <a:gdLst>
                <a:gd name="T0" fmla="*/ 381 w 476"/>
                <a:gd name="T1" fmla="*/ 74 h 206"/>
                <a:gd name="T2" fmla="*/ 359 w 476"/>
                <a:gd name="T3" fmla="*/ 49 h 206"/>
                <a:gd name="T4" fmla="*/ 254 w 476"/>
                <a:gd name="T5" fmla="*/ 26 h 206"/>
                <a:gd name="T6" fmla="*/ 173 w 476"/>
                <a:gd name="T7" fmla="*/ 29 h 206"/>
                <a:gd name="T8" fmla="*/ 103 w 476"/>
                <a:gd name="T9" fmla="*/ 62 h 206"/>
                <a:gd name="T10" fmla="*/ 2 w 476"/>
                <a:gd name="T11" fmla="*/ 137 h 206"/>
                <a:gd name="T12" fmla="*/ 83 w 476"/>
                <a:gd name="T13" fmla="*/ 157 h 206"/>
                <a:gd name="T14" fmla="*/ 117 w 476"/>
                <a:gd name="T15" fmla="*/ 153 h 206"/>
                <a:gd name="T16" fmla="*/ 166 w 476"/>
                <a:gd name="T17" fmla="*/ 180 h 206"/>
                <a:gd name="T18" fmla="*/ 237 w 476"/>
                <a:gd name="T19" fmla="*/ 198 h 206"/>
                <a:gd name="T20" fmla="*/ 301 w 476"/>
                <a:gd name="T21" fmla="*/ 175 h 206"/>
                <a:gd name="T22" fmla="*/ 424 w 476"/>
                <a:gd name="T23" fmla="*/ 140 h 206"/>
                <a:gd name="T24" fmla="*/ 369 w 476"/>
                <a:gd name="T25" fmla="*/ 148 h 206"/>
                <a:gd name="T26" fmla="*/ 320 w 476"/>
                <a:gd name="T27" fmla="*/ 136 h 206"/>
                <a:gd name="T28" fmla="*/ 301 w 476"/>
                <a:gd name="T29" fmla="*/ 65 h 206"/>
                <a:gd name="T30" fmla="*/ 299 w 476"/>
                <a:gd name="T31" fmla="*/ 92 h 206"/>
                <a:gd name="T32" fmla="*/ 322 w 476"/>
                <a:gd name="T33" fmla="*/ 73 h 206"/>
                <a:gd name="T34" fmla="*/ 312 w 476"/>
                <a:gd name="T35" fmla="*/ 111 h 206"/>
                <a:gd name="T36" fmla="*/ 276 w 476"/>
                <a:gd name="T37" fmla="*/ 93 h 206"/>
                <a:gd name="T38" fmla="*/ 282 w 476"/>
                <a:gd name="T39" fmla="*/ 39 h 206"/>
                <a:gd name="T40" fmla="*/ 356 w 476"/>
                <a:gd name="T41" fmla="*/ 72 h 206"/>
                <a:gd name="T42" fmla="*/ 455 w 476"/>
                <a:gd name="T43" fmla="*/ 119 h 206"/>
                <a:gd name="T44" fmla="*/ 264 w 476"/>
                <a:gd name="T45" fmla="*/ 194 h 206"/>
                <a:gd name="T46" fmla="*/ 229 w 476"/>
                <a:gd name="T47" fmla="*/ 161 h 206"/>
                <a:gd name="T48" fmla="*/ 216 w 476"/>
                <a:gd name="T49" fmla="*/ 153 h 206"/>
                <a:gd name="T50" fmla="*/ 225 w 476"/>
                <a:gd name="T51" fmla="*/ 106 h 206"/>
                <a:gd name="T52" fmla="*/ 265 w 476"/>
                <a:gd name="T53" fmla="*/ 118 h 206"/>
                <a:gd name="T54" fmla="*/ 245 w 476"/>
                <a:gd name="T55" fmla="*/ 139 h 206"/>
                <a:gd name="T56" fmla="*/ 236 w 476"/>
                <a:gd name="T57" fmla="*/ 129 h 206"/>
                <a:gd name="T58" fmla="*/ 237 w 476"/>
                <a:gd name="T59" fmla="*/ 148 h 206"/>
                <a:gd name="T60" fmla="*/ 267 w 476"/>
                <a:gd name="T61" fmla="*/ 149 h 206"/>
                <a:gd name="T62" fmla="*/ 305 w 476"/>
                <a:gd name="T63" fmla="*/ 124 h 206"/>
                <a:gd name="T64" fmla="*/ 285 w 476"/>
                <a:gd name="T65" fmla="*/ 154 h 206"/>
                <a:gd name="T66" fmla="*/ 289 w 476"/>
                <a:gd name="T67" fmla="*/ 170 h 206"/>
                <a:gd name="T68" fmla="*/ 168 w 476"/>
                <a:gd name="T69" fmla="*/ 143 h 206"/>
                <a:gd name="T70" fmla="*/ 112 w 476"/>
                <a:gd name="T71" fmla="*/ 114 h 206"/>
                <a:gd name="T72" fmla="*/ 150 w 476"/>
                <a:gd name="T73" fmla="*/ 124 h 206"/>
                <a:gd name="T74" fmla="*/ 128 w 476"/>
                <a:gd name="T75" fmla="*/ 101 h 206"/>
                <a:gd name="T76" fmla="*/ 124 w 476"/>
                <a:gd name="T77" fmla="*/ 143 h 206"/>
                <a:gd name="T78" fmla="*/ 109 w 476"/>
                <a:gd name="T79" fmla="*/ 139 h 206"/>
                <a:gd name="T80" fmla="*/ 39 w 476"/>
                <a:gd name="T81" fmla="*/ 137 h 206"/>
                <a:gd name="T82" fmla="*/ 80 w 476"/>
                <a:gd name="T83" fmla="*/ 90 h 206"/>
                <a:gd name="T84" fmla="*/ 147 w 476"/>
                <a:gd name="T85" fmla="*/ 38 h 206"/>
                <a:gd name="T86" fmla="*/ 187 w 476"/>
                <a:gd name="T87" fmla="*/ 38 h 206"/>
                <a:gd name="T88" fmla="*/ 197 w 476"/>
                <a:gd name="T89" fmla="*/ 125 h 206"/>
                <a:gd name="T90" fmla="*/ 203 w 476"/>
                <a:gd name="T91" fmla="*/ 20 h 206"/>
                <a:gd name="T92" fmla="*/ 269 w 476"/>
                <a:gd name="T93" fmla="*/ 43 h 206"/>
                <a:gd name="T94" fmla="*/ 249 w 476"/>
                <a:gd name="T95" fmla="*/ 91 h 206"/>
                <a:gd name="T96" fmla="*/ 252 w 476"/>
                <a:gd name="T97" fmla="*/ 65 h 206"/>
                <a:gd name="T98" fmla="*/ 215 w 476"/>
                <a:gd name="T99" fmla="*/ 48 h 206"/>
                <a:gd name="T100" fmla="*/ 213 w 476"/>
                <a:gd name="T101" fmla="*/ 78 h 206"/>
                <a:gd name="T102" fmla="*/ 230 w 476"/>
                <a:gd name="T103" fmla="*/ 56 h 206"/>
                <a:gd name="T104" fmla="*/ 230 w 476"/>
                <a:gd name="T105" fmla="*/ 92 h 206"/>
                <a:gd name="T106" fmla="*/ 177 w 476"/>
                <a:gd name="T107" fmla="*/ 68 h 206"/>
                <a:gd name="T108" fmla="*/ 199 w 476"/>
                <a:gd name="T109" fmla="*/ 35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76" h="206">
                  <a:moveTo>
                    <a:pt x="472" y="104"/>
                  </a:moveTo>
                  <a:cubicBezTo>
                    <a:pt x="470" y="103"/>
                    <a:pt x="467" y="101"/>
                    <a:pt x="461" y="105"/>
                  </a:cubicBezTo>
                  <a:cubicBezTo>
                    <a:pt x="454" y="111"/>
                    <a:pt x="436" y="105"/>
                    <a:pt x="423" y="89"/>
                  </a:cubicBezTo>
                  <a:cubicBezTo>
                    <a:pt x="410" y="73"/>
                    <a:pt x="394" y="74"/>
                    <a:pt x="381" y="74"/>
                  </a:cubicBezTo>
                  <a:cubicBezTo>
                    <a:pt x="378" y="75"/>
                    <a:pt x="375" y="75"/>
                    <a:pt x="372" y="75"/>
                  </a:cubicBezTo>
                  <a:cubicBezTo>
                    <a:pt x="370" y="75"/>
                    <a:pt x="369" y="74"/>
                    <a:pt x="369" y="74"/>
                  </a:cubicBezTo>
                  <a:cubicBezTo>
                    <a:pt x="369" y="74"/>
                    <a:pt x="368" y="72"/>
                    <a:pt x="368" y="70"/>
                  </a:cubicBezTo>
                  <a:cubicBezTo>
                    <a:pt x="367" y="65"/>
                    <a:pt x="366" y="58"/>
                    <a:pt x="359" y="49"/>
                  </a:cubicBezTo>
                  <a:cubicBezTo>
                    <a:pt x="347" y="33"/>
                    <a:pt x="326" y="37"/>
                    <a:pt x="317" y="39"/>
                  </a:cubicBezTo>
                  <a:cubicBezTo>
                    <a:pt x="302" y="22"/>
                    <a:pt x="282" y="25"/>
                    <a:pt x="273" y="30"/>
                  </a:cubicBezTo>
                  <a:cubicBezTo>
                    <a:pt x="272" y="30"/>
                    <a:pt x="272" y="30"/>
                    <a:pt x="272" y="30"/>
                  </a:cubicBezTo>
                  <a:cubicBezTo>
                    <a:pt x="265" y="27"/>
                    <a:pt x="258" y="26"/>
                    <a:pt x="254" y="26"/>
                  </a:cubicBezTo>
                  <a:cubicBezTo>
                    <a:pt x="248" y="6"/>
                    <a:pt x="232" y="0"/>
                    <a:pt x="223" y="0"/>
                  </a:cubicBezTo>
                  <a:cubicBezTo>
                    <a:pt x="209" y="1"/>
                    <a:pt x="199" y="5"/>
                    <a:pt x="193" y="13"/>
                  </a:cubicBezTo>
                  <a:cubicBezTo>
                    <a:pt x="191" y="16"/>
                    <a:pt x="189" y="20"/>
                    <a:pt x="188" y="23"/>
                  </a:cubicBezTo>
                  <a:cubicBezTo>
                    <a:pt x="183" y="24"/>
                    <a:pt x="178" y="26"/>
                    <a:pt x="173" y="29"/>
                  </a:cubicBezTo>
                  <a:cubicBezTo>
                    <a:pt x="166" y="24"/>
                    <a:pt x="154" y="20"/>
                    <a:pt x="141" y="28"/>
                  </a:cubicBezTo>
                  <a:cubicBezTo>
                    <a:pt x="132" y="33"/>
                    <a:pt x="128" y="40"/>
                    <a:pt x="126" y="45"/>
                  </a:cubicBezTo>
                  <a:cubicBezTo>
                    <a:pt x="123" y="51"/>
                    <a:pt x="120" y="56"/>
                    <a:pt x="112" y="59"/>
                  </a:cubicBezTo>
                  <a:cubicBezTo>
                    <a:pt x="109" y="60"/>
                    <a:pt x="106" y="61"/>
                    <a:pt x="103" y="62"/>
                  </a:cubicBezTo>
                  <a:cubicBezTo>
                    <a:pt x="91" y="64"/>
                    <a:pt x="75" y="67"/>
                    <a:pt x="69" y="86"/>
                  </a:cubicBezTo>
                  <a:cubicBezTo>
                    <a:pt x="68" y="88"/>
                    <a:pt x="68" y="89"/>
                    <a:pt x="67" y="91"/>
                  </a:cubicBezTo>
                  <a:cubicBezTo>
                    <a:pt x="65" y="99"/>
                    <a:pt x="64" y="102"/>
                    <a:pt x="51" y="102"/>
                  </a:cubicBezTo>
                  <a:cubicBezTo>
                    <a:pt x="30" y="102"/>
                    <a:pt x="22" y="103"/>
                    <a:pt x="2" y="137"/>
                  </a:cubicBezTo>
                  <a:cubicBezTo>
                    <a:pt x="0" y="139"/>
                    <a:pt x="1" y="142"/>
                    <a:pt x="3" y="144"/>
                  </a:cubicBezTo>
                  <a:cubicBezTo>
                    <a:pt x="4" y="146"/>
                    <a:pt x="7" y="147"/>
                    <a:pt x="10" y="145"/>
                  </a:cubicBezTo>
                  <a:cubicBezTo>
                    <a:pt x="10" y="145"/>
                    <a:pt x="22" y="140"/>
                    <a:pt x="32" y="147"/>
                  </a:cubicBezTo>
                  <a:cubicBezTo>
                    <a:pt x="47" y="158"/>
                    <a:pt x="73" y="159"/>
                    <a:pt x="83" y="157"/>
                  </a:cubicBezTo>
                  <a:cubicBezTo>
                    <a:pt x="85" y="156"/>
                    <a:pt x="88" y="156"/>
                    <a:pt x="91" y="155"/>
                  </a:cubicBezTo>
                  <a:cubicBezTo>
                    <a:pt x="97" y="153"/>
                    <a:pt x="105" y="151"/>
                    <a:pt x="111" y="151"/>
                  </a:cubicBezTo>
                  <a:cubicBezTo>
                    <a:pt x="112" y="151"/>
                    <a:pt x="112" y="151"/>
                    <a:pt x="112" y="151"/>
                  </a:cubicBezTo>
                  <a:cubicBezTo>
                    <a:pt x="114" y="152"/>
                    <a:pt x="115" y="152"/>
                    <a:pt x="117" y="153"/>
                  </a:cubicBezTo>
                  <a:cubicBezTo>
                    <a:pt x="117" y="153"/>
                    <a:pt x="118" y="153"/>
                    <a:pt x="119" y="154"/>
                  </a:cubicBezTo>
                  <a:cubicBezTo>
                    <a:pt x="121" y="156"/>
                    <a:pt x="124" y="158"/>
                    <a:pt x="127" y="161"/>
                  </a:cubicBezTo>
                  <a:cubicBezTo>
                    <a:pt x="135" y="169"/>
                    <a:pt x="146" y="180"/>
                    <a:pt x="164" y="180"/>
                  </a:cubicBezTo>
                  <a:cubicBezTo>
                    <a:pt x="164" y="180"/>
                    <a:pt x="165" y="180"/>
                    <a:pt x="166" y="180"/>
                  </a:cubicBezTo>
                  <a:cubicBezTo>
                    <a:pt x="188" y="179"/>
                    <a:pt x="198" y="170"/>
                    <a:pt x="206" y="160"/>
                  </a:cubicBezTo>
                  <a:cubicBezTo>
                    <a:pt x="206" y="160"/>
                    <a:pt x="207" y="160"/>
                    <a:pt x="207" y="161"/>
                  </a:cubicBezTo>
                  <a:cubicBezTo>
                    <a:pt x="212" y="167"/>
                    <a:pt x="219" y="171"/>
                    <a:pt x="225" y="172"/>
                  </a:cubicBezTo>
                  <a:cubicBezTo>
                    <a:pt x="226" y="179"/>
                    <a:pt x="228" y="190"/>
                    <a:pt x="237" y="198"/>
                  </a:cubicBezTo>
                  <a:cubicBezTo>
                    <a:pt x="243" y="203"/>
                    <a:pt x="251" y="206"/>
                    <a:pt x="260" y="206"/>
                  </a:cubicBezTo>
                  <a:cubicBezTo>
                    <a:pt x="262" y="206"/>
                    <a:pt x="264" y="206"/>
                    <a:pt x="266" y="206"/>
                  </a:cubicBezTo>
                  <a:cubicBezTo>
                    <a:pt x="281" y="204"/>
                    <a:pt x="294" y="195"/>
                    <a:pt x="299" y="181"/>
                  </a:cubicBezTo>
                  <a:cubicBezTo>
                    <a:pt x="300" y="179"/>
                    <a:pt x="300" y="177"/>
                    <a:pt x="301" y="175"/>
                  </a:cubicBezTo>
                  <a:cubicBezTo>
                    <a:pt x="308" y="177"/>
                    <a:pt x="315" y="177"/>
                    <a:pt x="323" y="177"/>
                  </a:cubicBezTo>
                  <a:cubicBezTo>
                    <a:pt x="326" y="177"/>
                    <a:pt x="330" y="177"/>
                    <a:pt x="334" y="177"/>
                  </a:cubicBezTo>
                  <a:cubicBezTo>
                    <a:pt x="350" y="176"/>
                    <a:pt x="363" y="167"/>
                    <a:pt x="376" y="158"/>
                  </a:cubicBezTo>
                  <a:cubicBezTo>
                    <a:pt x="391" y="148"/>
                    <a:pt x="405" y="138"/>
                    <a:pt x="424" y="140"/>
                  </a:cubicBezTo>
                  <a:cubicBezTo>
                    <a:pt x="452" y="143"/>
                    <a:pt x="469" y="125"/>
                    <a:pt x="474" y="114"/>
                  </a:cubicBezTo>
                  <a:cubicBezTo>
                    <a:pt x="476" y="108"/>
                    <a:pt x="473" y="105"/>
                    <a:pt x="472" y="104"/>
                  </a:cubicBezTo>
                  <a:close/>
                  <a:moveTo>
                    <a:pt x="425" y="128"/>
                  </a:moveTo>
                  <a:cubicBezTo>
                    <a:pt x="401" y="126"/>
                    <a:pt x="384" y="138"/>
                    <a:pt x="369" y="148"/>
                  </a:cubicBezTo>
                  <a:cubicBezTo>
                    <a:pt x="357" y="156"/>
                    <a:pt x="346" y="164"/>
                    <a:pt x="333" y="165"/>
                  </a:cubicBezTo>
                  <a:cubicBezTo>
                    <a:pt x="320" y="166"/>
                    <a:pt x="310" y="165"/>
                    <a:pt x="300" y="162"/>
                  </a:cubicBezTo>
                  <a:cubicBezTo>
                    <a:pt x="300" y="161"/>
                    <a:pt x="300" y="160"/>
                    <a:pt x="299" y="159"/>
                  </a:cubicBezTo>
                  <a:cubicBezTo>
                    <a:pt x="306" y="155"/>
                    <a:pt x="316" y="148"/>
                    <a:pt x="320" y="136"/>
                  </a:cubicBezTo>
                  <a:cubicBezTo>
                    <a:pt x="321" y="131"/>
                    <a:pt x="321" y="126"/>
                    <a:pt x="321" y="121"/>
                  </a:cubicBezTo>
                  <a:cubicBezTo>
                    <a:pt x="335" y="115"/>
                    <a:pt x="344" y="103"/>
                    <a:pt x="343" y="89"/>
                  </a:cubicBezTo>
                  <a:cubicBezTo>
                    <a:pt x="343" y="76"/>
                    <a:pt x="335" y="65"/>
                    <a:pt x="325" y="62"/>
                  </a:cubicBezTo>
                  <a:cubicBezTo>
                    <a:pt x="316" y="59"/>
                    <a:pt x="307" y="60"/>
                    <a:pt x="301" y="65"/>
                  </a:cubicBezTo>
                  <a:cubicBezTo>
                    <a:pt x="297" y="68"/>
                    <a:pt x="292" y="74"/>
                    <a:pt x="292" y="86"/>
                  </a:cubicBezTo>
                  <a:cubicBezTo>
                    <a:pt x="292" y="87"/>
                    <a:pt x="292" y="87"/>
                    <a:pt x="292" y="88"/>
                  </a:cubicBezTo>
                  <a:cubicBezTo>
                    <a:pt x="293" y="90"/>
                    <a:pt x="295" y="92"/>
                    <a:pt x="298" y="92"/>
                  </a:cubicBezTo>
                  <a:cubicBezTo>
                    <a:pt x="298" y="92"/>
                    <a:pt x="298" y="92"/>
                    <a:pt x="299" y="92"/>
                  </a:cubicBezTo>
                  <a:cubicBezTo>
                    <a:pt x="300" y="92"/>
                    <a:pt x="301" y="91"/>
                    <a:pt x="302" y="90"/>
                  </a:cubicBezTo>
                  <a:cubicBezTo>
                    <a:pt x="303" y="89"/>
                    <a:pt x="304" y="88"/>
                    <a:pt x="304" y="86"/>
                  </a:cubicBezTo>
                  <a:cubicBezTo>
                    <a:pt x="304" y="82"/>
                    <a:pt x="304" y="77"/>
                    <a:pt x="308" y="75"/>
                  </a:cubicBezTo>
                  <a:cubicBezTo>
                    <a:pt x="311" y="72"/>
                    <a:pt x="316" y="72"/>
                    <a:pt x="322" y="73"/>
                  </a:cubicBezTo>
                  <a:cubicBezTo>
                    <a:pt x="326" y="75"/>
                    <a:pt x="331" y="81"/>
                    <a:pt x="331" y="89"/>
                  </a:cubicBezTo>
                  <a:cubicBezTo>
                    <a:pt x="332" y="94"/>
                    <a:pt x="330" y="104"/>
                    <a:pt x="317" y="109"/>
                  </a:cubicBezTo>
                  <a:cubicBezTo>
                    <a:pt x="316" y="110"/>
                    <a:pt x="316" y="110"/>
                    <a:pt x="315" y="110"/>
                  </a:cubicBezTo>
                  <a:cubicBezTo>
                    <a:pt x="314" y="111"/>
                    <a:pt x="313" y="111"/>
                    <a:pt x="312" y="111"/>
                  </a:cubicBezTo>
                  <a:cubicBezTo>
                    <a:pt x="309" y="112"/>
                    <a:pt x="307" y="112"/>
                    <a:pt x="305" y="112"/>
                  </a:cubicBezTo>
                  <a:cubicBezTo>
                    <a:pt x="298" y="112"/>
                    <a:pt x="292" y="109"/>
                    <a:pt x="287" y="105"/>
                  </a:cubicBezTo>
                  <a:cubicBezTo>
                    <a:pt x="282" y="101"/>
                    <a:pt x="278" y="96"/>
                    <a:pt x="276" y="94"/>
                  </a:cubicBezTo>
                  <a:cubicBezTo>
                    <a:pt x="276" y="94"/>
                    <a:pt x="276" y="94"/>
                    <a:pt x="276" y="93"/>
                  </a:cubicBezTo>
                  <a:cubicBezTo>
                    <a:pt x="277" y="93"/>
                    <a:pt x="277" y="93"/>
                    <a:pt x="277" y="93"/>
                  </a:cubicBezTo>
                  <a:cubicBezTo>
                    <a:pt x="288" y="82"/>
                    <a:pt x="289" y="66"/>
                    <a:pt x="290" y="65"/>
                  </a:cubicBezTo>
                  <a:cubicBezTo>
                    <a:pt x="290" y="65"/>
                    <a:pt x="290" y="64"/>
                    <a:pt x="290" y="64"/>
                  </a:cubicBezTo>
                  <a:cubicBezTo>
                    <a:pt x="289" y="54"/>
                    <a:pt x="286" y="45"/>
                    <a:pt x="282" y="39"/>
                  </a:cubicBezTo>
                  <a:cubicBezTo>
                    <a:pt x="288" y="37"/>
                    <a:pt x="300" y="36"/>
                    <a:pt x="310" y="50"/>
                  </a:cubicBezTo>
                  <a:cubicBezTo>
                    <a:pt x="311" y="52"/>
                    <a:pt x="314" y="53"/>
                    <a:pt x="317" y="52"/>
                  </a:cubicBezTo>
                  <a:cubicBezTo>
                    <a:pt x="317" y="52"/>
                    <a:pt x="339" y="44"/>
                    <a:pt x="350" y="56"/>
                  </a:cubicBezTo>
                  <a:cubicBezTo>
                    <a:pt x="355" y="63"/>
                    <a:pt x="355" y="68"/>
                    <a:pt x="356" y="72"/>
                  </a:cubicBezTo>
                  <a:cubicBezTo>
                    <a:pt x="357" y="78"/>
                    <a:pt x="359" y="86"/>
                    <a:pt x="371" y="87"/>
                  </a:cubicBezTo>
                  <a:cubicBezTo>
                    <a:pt x="375" y="87"/>
                    <a:pt x="378" y="87"/>
                    <a:pt x="382" y="86"/>
                  </a:cubicBezTo>
                  <a:cubicBezTo>
                    <a:pt x="393" y="86"/>
                    <a:pt x="404" y="85"/>
                    <a:pt x="414" y="97"/>
                  </a:cubicBezTo>
                  <a:cubicBezTo>
                    <a:pt x="426" y="112"/>
                    <a:pt x="442" y="120"/>
                    <a:pt x="455" y="119"/>
                  </a:cubicBezTo>
                  <a:cubicBezTo>
                    <a:pt x="449" y="124"/>
                    <a:pt x="439" y="129"/>
                    <a:pt x="425" y="128"/>
                  </a:cubicBezTo>
                  <a:close/>
                  <a:moveTo>
                    <a:pt x="289" y="170"/>
                  </a:moveTo>
                  <a:cubicBezTo>
                    <a:pt x="289" y="172"/>
                    <a:pt x="289" y="175"/>
                    <a:pt x="288" y="177"/>
                  </a:cubicBezTo>
                  <a:cubicBezTo>
                    <a:pt x="284" y="186"/>
                    <a:pt x="275" y="193"/>
                    <a:pt x="264" y="194"/>
                  </a:cubicBezTo>
                  <a:cubicBezTo>
                    <a:pt x="256" y="195"/>
                    <a:pt x="250" y="193"/>
                    <a:pt x="245" y="189"/>
                  </a:cubicBezTo>
                  <a:cubicBezTo>
                    <a:pt x="236" y="181"/>
                    <a:pt x="236" y="167"/>
                    <a:pt x="236" y="167"/>
                  </a:cubicBezTo>
                  <a:cubicBezTo>
                    <a:pt x="236" y="165"/>
                    <a:pt x="235" y="163"/>
                    <a:pt x="234" y="162"/>
                  </a:cubicBezTo>
                  <a:cubicBezTo>
                    <a:pt x="233" y="161"/>
                    <a:pt x="231" y="160"/>
                    <a:pt x="229" y="161"/>
                  </a:cubicBezTo>
                  <a:cubicBezTo>
                    <a:pt x="229" y="161"/>
                    <a:pt x="228" y="160"/>
                    <a:pt x="226" y="160"/>
                  </a:cubicBezTo>
                  <a:cubicBezTo>
                    <a:pt x="225" y="160"/>
                    <a:pt x="222" y="158"/>
                    <a:pt x="220" y="157"/>
                  </a:cubicBezTo>
                  <a:cubicBezTo>
                    <a:pt x="220" y="156"/>
                    <a:pt x="219" y="156"/>
                    <a:pt x="219" y="155"/>
                  </a:cubicBezTo>
                  <a:cubicBezTo>
                    <a:pt x="218" y="155"/>
                    <a:pt x="217" y="154"/>
                    <a:pt x="216" y="153"/>
                  </a:cubicBezTo>
                  <a:cubicBezTo>
                    <a:pt x="216" y="153"/>
                    <a:pt x="216" y="153"/>
                    <a:pt x="216" y="153"/>
                  </a:cubicBezTo>
                  <a:cubicBezTo>
                    <a:pt x="213" y="149"/>
                    <a:pt x="206" y="140"/>
                    <a:pt x="209" y="128"/>
                  </a:cubicBezTo>
                  <a:cubicBezTo>
                    <a:pt x="211" y="118"/>
                    <a:pt x="216" y="111"/>
                    <a:pt x="222" y="107"/>
                  </a:cubicBezTo>
                  <a:cubicBezTo>
                    <a:pt x="223" y="106"/>
                    <a:pt x="224" y="106"/>
                    <a:pt x="225" y="106"/>
                  </a:cubicBezTo>
                  <a:cubicBezTo>
                    <a:pt x="228" y="105"/>
                    <a:pt x="231" y="104"/>
                    <a:pt x="233" y="103"/>
                  </a:cubicBezTo>
                  <a:cubicBezTo>
                    <a:pt x="236" y="103"/>
                    <a:pt x="240" y="103"/>
                    <a:pt x="243" y="103"/>
                  </a:cubicBezTo>
                  <a:cubicBezTo>
                    <a:pt x="246" y="104"/>
                    <a:pt x="250" y="104"/>
                    <a:pt x="253" y="105"/>
                  </a:cubicBezTo>
                  <a:cubicBezTo>
                    <a:pt x="260" y="107"/>
                    <a:pt x="264" y="112"/>
                    <a:pt x="265" y="118"/>
                  </a:cubicBezTo>
                  <a:cubicBezTo>
                    <a:pt x="266" y="121"/>
                    <a:pt x="266" y="124"/>
                    <a:pt x="266" y="126"/>
                  </a:cubicBezTo>
                  <a:cubicBezTo>
                    <a:pt x="265" y="131"/>
                    <a:pt x="263" y="137"/>
                    <a:pt x="260" y="139"/>
                  </a:cubicBezTo>
                  <a:cubicBezTo>
                    <a:pt x="258" y="140"/>
                    <a:pt x="257" y="141"/>
                    <a:pt x="255" y="141"/>
                  </a:cubicBezTo>
                  <a:cubicBezTo>
                    <a:pt x="251" y="141"/>
                    <a:pt x="248" y="141"/>
                    <a:pt x="245" y="139"/>
                  </a:cubicBezTo>
                  <a:cubicBezTo>
                    <a:pt x="245" y="139"/>
                    <a:pt x="244" y="139"/>
                    <a:pt x="243" y="138"/>
                  </a:cubicBezTo>
                  <a:cubicBezTo>
                    <a:pt x="242" y="137"/>
                    <a:pt x="242" y="135"/>
                    <a:pt x="242" y="135"/>
                  </a:cubicBezTo>
                  <a:cubicBezTo>
                    <a:pt x="242" y="134"/>
                    <a:pt x="241" y="132"/>
                    <a:pt x="241" y="132"/>
                  </a:cubicBezTo>
                  <a:cubicBezTo>
                    <a:pt x="240" y="130"/>
                    <a:pt x="238" y="129"/>
                    <a:pt x="236" y="129"/>
                  </a:cubicBezTo>
                  <a:cubicBezTo>
                    <a:pt x="233" y="129"/>
                    <a:pt x="230" y="131"/>
                    <a:pt x="230" y="134"/>
                  </a:cubicBezTo>
                  <a:cubicBezTo>
                    <a:pt x="230" y="135"/>
                    <a:pt x="230" y="139"/>
                    <a:pt x="232" y="143"/>
                  </a:cubicBezTo>
                  <a:cubicBezTo>
                    <a:pt x="233" y="144"/>
                    <a:pt x="234" y="146"/>
                    <a:pt x="235" y="147"/>
                  </a:cubicBezTo>
                  <a:cubicBezTo>
                    <a:pt x="235" y="147"/>
                    <a:pt x="236" y="148"/>
                    <a:pt x="237" y="148"/>
                  </a:cubicBezTo>
                  <a:cubicBezTo>
                    <a:pt x="239" y="150"/>
                    <a:pt x="241" y="151"/>
                    <a:pt x="244" y="152"/>
                  </a:cubicBezTo>
                  <a:cubicBezTo>
                    <a:pt x="248" y="153"/>
                    <a:pt x="251" y="153"/>
                    <a:pt x="256" y="153"/>
                  </a:cubicBezTo>
                  <a:cubicBezTo>
                    <a:pt x="257" y="153"/>
                    <a:pt x="259" y="152"/>
                    <a:pt x="260" y="152"/>
                  </a:cubicBezTo>
                  <a:cubicBezTo>
                    <a:pt x="263" y="151"/>
                    <a:pt x="265" y="150"/>
                    <a:pt x="267" y="149"/>
                  </a:cubicBezTo>
                  <a:cubicBezTo>
                    <a:pt x="269" y="147"/>
                    <a:pt x="270" y="146"/>
                    <a:pt x="272" y="144"/>
                  </a:cubicBezTo>
                  <a:cubicBezTo>
                    <a:pt x="275" y="140"/>
                    <a:pt x="277" y="134"/>
                    <a:pt x="278" y="128"/>
                  </a:cubicBezTo>
                  <a:cubicBezTo>
                    <a:pt x="278" y="122"/>
                    <a:pt x="278" y="117"/>
                    <a:pt x="276" y="112"/>
                  </a:cubicBezTo>
                  <a:cubicBezTo>
                    <a:pt x="283" y="118"/>
                    <a:pt x="294" y="124"/>
                    <a:pt x="305" y="124"/>
                  </a:cubicBezTo>
                  <a:cubicBezTo>
                    <a:pt x="307" y="124"/>
                    <a:pt x="308" y="124"/>
                    <a:pt x="309" y="124"/>
                  </a:cubicBezTo>
                  <a:cubicBezTo>
                    <a:pt x="309" y="127"/>
                    <a:pt x="309" y="130"/>
                    <a:pt x="308" y="133"/>
                  </a:cubicBezTo>
                  <a:cubicBezTo>
                    <a:pt x="304" y="145"/>
                    <a:pt x="289" y="151"/>
                    <a:pt x="289" y="151"/>
                  </a:cubicBezTo>
                  <a:cubicBezTo>
                    <a:pt x="287" y="151"/>
                    <a:pt x="286" y="153"/>
                    <a:pt x="285" y="154"/>
                  </a:cubicBezTo>
                  <a:cubicBezTo>
                    <a:pt x="285" y="154"/>
                    <a:pt x="285" y="155"/>
                    <a:pt x="285" y="155"/>
                  </a:cubicBezTo>
                  <a:cubicBezTo>
                    <a:pt x="285" y="157"/>
                    <a:pt x="285" y="159"/>
                    <a:pt x="286" y="160"/>
                  </a:cubicBezTo>
                  <a:cubicBezTo>
                    <a:pt x="287" y="161"/>
                    <a:pt x="287" y="162"/>
                    <a:pt x="288" y="163"/>
                  </a:cubicBezTo>
                  <a:cubicBezTo>
                    <a:pt x="289" y="165"/>
                    <a:pt x="289" y="167"/>
                    <a:pt x="289" y="170"/>
                  </a:cubicBezTo>
                  <a:close/>
                  <a:moveTo>
                    <a:pt x="198" y="151"/>
                  </a:moveTo>
                  <a:cubicBezTo>
                    <a:pt x="190" y="161"/>
                    <a:pt x="184" y="167"/>
                    <a:pt x="165" y="168"/>
                  </a:cubicBezTo>
                  <a:cubicBezTo>
                    <a:pt x="155" y="168"/>
                    <a:pt x="148" y="164"/>
                    <a:pt x="141" y="158"/>
                  </a:cubicBezTo>
                  <a:cubicBezTo>
                    <a:pt x="150" y="157"/>
                    <a:pt x="159" y="153"/>
                    <a:pt x="168" y="143"/>
                  </a:cubicBezTo>
                  <a:cubicBezTo>
                    <a:pt x="178" y="134"/>
                    <a:pt x="180" y="119"/>
                    <a:pt x="174" y="106"/>
                  </a:cubicBezTo>
                  <a:cubicBezTo>
                    <a:pt x="168" y="93"/>
                    <a:pt x="156" y="84"/>
                    <a:pt x="144" y="84"/>
                  </a:cubicBezTo>
                  <a:cubicBezTo>
                    <a:pt x="133" y="84"/>
                    <a:pt x="125" y="87"/>
                    <a:pt x="120" y="92"/>
                  </a:cubicBezTo>
                  <a:cubicBezTo>
                    <a:pt x="115" y="98"/>
                    <a:pt x="112" y="105"/>
                    <a:pt x="112" y="114"/>
                  </a:cubicBezTo>
                  <a:cubicBezTo>
                    <a:pt x="112" y="115"/>
                    <a:pt x="113" y="123"/>
                    <a:pt x="119" y="128"/>
                  </a:cubicBezTo>
                  <a:cubicBezTo>
                    <a:pt x="122" y="130"/>
                    <a:pt x="124" y="131"/>
                    <a:pt x="127" y="132"/>
                  </a:cubicBezTo>
                  <a:cubicBezTo>
                    <a:pt x="132" y="133"/>
                    <a:pt x="138" y="133"/>
                    <a:pt x="146" y="131"/>
                  </a:cubicBezTo>
                  <a:cubicBezTo>
                    <a:pt x="149" y="130"/>
                    <a:pt x="151" y="127"/>
                    <a:pt x="150" y="124"/>
                  </a:cubicBezTo>
                  <a:cubicBezTo>
                    <a:pt x="149" y="121"/>
                    <a:pt x="146" y="119"/>
                    <a:pt x="143" y="119"/>
                  </a:cubicBezTo>
                  <a:cubicBezTo>
                    <a:pt x="135" y="121"/>
                    <a:pt x="130" y="121"/>
                    <a:pt x="127" y="119"/>
                  </a:cubicBezTo>
                  <a:cubicBezTo>
                    <a:pt x="125" y="117"/>
                    <a:pt x="124" y="114"/>
                    <a:pt x="124" y="114"/>
                  </a:cubicBezTo>
                  <a:cubicBezTo>
                    <a:pt x="124" y="108"/>
                    <a:pt x="126" y="104"/>
                    <a:pt x="128" y="101"/>
                  </a:cubicBezTo>
                  <a:cubicBezTo>
                    <a:pt x="131" y="98"/>
                    <a:pt x="137" y="96"/>
                    <a:pt x="144" y="96"/>
                  </a:cubicBezTo>
                  <a:cubicBezTo>
                    <a:pt x="152" y="96"/>
                    <a:pt x="159" y="102"/>
                    <a:pt x="163" y="111"/>
                  </a:cubicBezTo>
                  <a:cubicBezTo>
                    <a:pt x="167" y="120"/>
                    <a:pt x="166" y="129"/>
                    <a:pt x="160" y="135"/>
                  </a:cubicBezTo>
                  <a:cubicBezTo>
                    <a:pt x="146" y="149"/>
                    <a:pt x="135" y="147"/>
                    <a:pt x="124" y="143"/>
                  </a:cubicBezTo>
                  <a:cubicBezTo>
                    <a:pt x="123" y="143"/>
                    <a:pt x="122" y="142"/>
                    <a:pt x="121" y="142"/>
                  </a:cubicBezTo>
                  <a:cubicBezTo>
                    <a:pt x="119" y="141"/>
                    <a:pt x="118" y="141"/>
                    <a:pt x="116" y="140"/>
                  </a:cubicBezTo>
                  <a:cubicBezTo>
                    <a:pt x="115" y="140"/>
                    <a:pt x="114" y="139"/>
                    <a:pt x="113" y="139"/>
                  </a:cubicBezTo>
                  <a:cubicBezTo>
                    <a:pt x="112" y="139"/>
                    <a:pt x="110" y="139"/>
                    <a:pt x="109" y="139"/>
                  </a:cubicBezTo>
                  <a:cubicBezTo>
                    <a:pt x="101" y="138"/>
                    <a:pt x="95" y="140"/>
                    <a:pt x="89" y="142"/>
                  </a:cubicBezTo>
                  <a:cubicBezTo>
                    <a:pt x="84" y="144"/>
                    <a:pt x="80" y="145"/>
                    <a:pt x="76" y="145"/>
                  </a:cubicBezTo>
                  <a:cubicBezTo>
                    <a:pt x="75" y="145"/>
                    <a:pt x="75" y="145"/>
                    <a:pt x="74" y="146"/>
                  </a:cubicBezTo>
                  <a:cubicBezTo>
                    <a:pt x="64" y="146"/>
                    <a:pt x="48" y="144"/>
                    <a:pt x="39" y="137"/>
                  </a:cubicBezTo>
                  <a:cubicBezTo>
                    <a:pt x="32" y="133"/>
                    <a:pt x="25" y="131"/>
                    <a:pt x="19" y="131"/>
                  </a:cubicBezTo>
                  <a:cubicBezTo>
                    <a:pt x="31" y="114"/>
                    <a:pt x="37" y="114"/>
                    <a:pt x="51" y="114"/>
                  </a:cubicBezTo>
                  <a:cubicBezTo>
                    <a:pt x="71" y="114"/>
                    <a:pt x="75" y="106"/>
                    <a:pt x="79" y="94"/>
                  </a:cubicBezTo>
                  <a:cubicBezTo>
                    <a:pt x="79" y="93"/>
                    <a:pt x="79" y="92"/>
                    <a:pt x="80" y="90"/>
                  </a:cubicBezTo>
                  <a:cubicBezTo>
                    <a:pt x="84" y="78"/>
                    <a:pt x="94" y="76"/>
                    <a:pt x="105" y="73"/>
                  </a:cubicBezTo>
                  <a:cubicBezTo>
                    <a:pt x="109" y="73"/>
                    <a:pt x="113" y="72"/>
                    <a:pt x="116" y="70"/>
                  </a:cubicBezTo>
                  <a:cubicBezTo>
                    <a:pt x="129" y="65"/>
                    <a:pt x="133" y="57"/>
                    <a:pt x="136" y="51"/>
                  </a:cubicBezTo>
                  <a:cubicBezTo>
                    <a:pt x="139" y="46"/>
                    <a:pt x="141" y="41"/>
                    <a:pt x="147" y="38"/>
                  </a:cubicBezTo>
                  <a:cubicBezTo>
                    <a:pt x="159" y="31"/>
                    <a:pt x="167" y="40"/>
                    <a:pt x="168" y="41"/>
                  </a:cubicBezTo>
                  <a:cubicBezTo>
                    <a:pt x="170" y="43"/>
                    <a:pt x="173" y="44"/>
                    <a:pt x="176" y="42"/>
                  </a:cubicBezTo>
                  <a:cubicBezTo>
                    <a:pt x="180" y="39"/>
                    <a:pt x="183" y="37"/>
                    <a:pt x="187" y="36"/>
                  </a:cubicBezTo>
                  <a:cubicBezTo>
                    <a:pt x="187" y="37"/>
                    <a:pt x="187" y="38"/>
                    <a:pt x="187" y="38"/>
                  </a:cubicBezTo>
                  <a:cubicBezTo>
                    <a:pt x="171" y="44"/>
                    <a:pt x="166" y="59"/>
                    <a:pt x="165" y="67"/>
                  </a:cubicBezTo>
                  <a:cubicBezTo>
                    <a:pt x="164" y="79"/>
                    <a:pt x="169" y="90"/>
                    <a:pt x="180" y="97"/>
                  </a:cubicBezTo>
                  <a:cubicBezTo>
                    <a:pt x="187" y="102"/>
                    <a:pt x="196" y="105"/>
                    <a:pt x="206" y="106"/>
                  </a:cubicBezTo>
                  <a:cubicBezTo>
                    <a:pt x="202" y="111"/>
                    <a:pt x="199" y="118"/>
                    <a:pt x="197" y="125"/>
                  </a:cubicBezTo>
                  <a:cubicBezTo>
                    <a:pt x="195" y="134"/>
                    <a:pt x="196" y="142"/>
                    <a:pt x="200" y="150"/>
                  </a:cubicBezTo>
                  <a:cubicBezTo>
                    <a:pt x="199" y="150"/>
                    <a:pt x="198" y="150"/>
                    <a:pt x="198" y="151"/>
                  </a:cubicBezTo>
                  <a:close/>
                  <a:moveTo>
                    <a:pt x="201" y="23"/>
                  </a:moveTo>
                  <a:cubicBezTo>
                    <a:pt x="201" y="22"/>
                    <a:pt x="202" y="21"/>
                    <a:pt x="203" y="20"/>
                  </a:cubicBezTo>
                  <a:cubicBezTo>
                    <a:pt x="207" y="15"/>
                    <a:pt x="213" y="13"/>
                    <a:pt x="223" y="12"/>
                  </a:cubicBezTo>
                  <a:cubicBezTo>
                    <a:pt x="223" y="12"/>
                    <a:pt x="240" y="13"/>
                    <a:pt x="243" y="33"/>
                  </a:cubicBezTo>
                  <a:cubicBezTo>
                    <a:pt x="243" y="36"/>
                    <a:pt x="247" y="38"/>
                    <a:pt x="250" y="38"/>
                  </a:cubicBezTo>
                  <a:cubicBezTo>
                    <a:pt x="250" y="38"/>
                    <a:pt x="261" y="36"/>
                    <a:pt x="269" y="43"/>
                  </a:cubicBezTo>
                  <a:cubicBezTo>
                    <a:pt x="269" y="43"/>
                    <a:pt x="270" y="44"/>
                    <a:pt x="271" y="45"/>
                  </a:cubicBezTo>
                  <a:cubicBezTo>
                    <a:pt x="275" y="49"/>
                    <a:pt x="277" y="56"/>
                    <a:pt x="278" y="64"/>
                  </a:cubicBezTo>
                  <a:cubicBezTo>
                    <a:pt x="277" y="67"/>
                    <a:pt x="275" y="82"/>
                    <a:pt x="264" y="88"/>
                  </a:cubicBezTo>
                  <a:cubicBezTo>
                    <a:pt x="260" y="91"/>
                    <a:pt x="255" y="92"/>
                    <a:pt x="249" y="91"/>
                  </a:cubicBezTo>
                  <a:cubicBezTo>
                    <a:pt x="249" y="91"/>
                    <a:pt x="249" y="91"/>
                    <a:pt x="249" y="91"/>
                  </a:cubicBezTo>
                  <a:cubicBezTo>
                    <a:pt x="249" y="90"/>
                    <a:pt x="250" y="89"/>
                    <a:pt x="250" y="88"/>
                  </a:cubicBezTo>
                  <a:cubicBezTo>
                    <a:pt x="250" y="88"/>
                    <a:pt x="250" y="88"/>
                    <a:pt x="250" y="88"/>
                  </a:cubicBezTo>
                  <a:cubicBezTo>
                    <a:pt x="254" y="81"/>
                    <a:pt x="254" y="73"/>
                    <a:pt x="252" y="65"/>
                  </a:cubicBezTo>
                  <a:cubicBezTo>
                    <a:pt x="249" y="52"/>
                    <a:pt x="240" y="44"/>
                    <a:pt x="230" y="44"/>
                  </a:cubicBezTo>
                  <a:cubicBezTo>
                    <a:pt x="226" y="44"/>
                    <a:pt x="223" y="44"/>
                    <a:pt x="220" y="45"/>
                  </a:cubicBezTo>
                  <a:cubicBezTo>
                    <a:pt x="218" y="46"/>
                    <a:pt x="217" y="46"/>
                    <a:pt x="216" y="47"/>
                  </a:cubicBezTo>
                  <a:cubicBezTo>
                    <a:pt x="215" y="47"/>
                    <a:pt x="215" y="47"/>
                    <a:pt x="215" y="48"/>
                  </a:cubicBezTo>
                  <a:cubicBezTo>
                    <a:pt x="213" y="49"/>
                    <a:pt x="212" y="50"/>
                    <a:pt x="210" y="52"/>
                  </a:cubicBezTo>
                  <a:cubicBezTo>
                    <a:pt x="203" y="60"/>
                    <a:pt x="205" y="72"/>
                    <a:pt x="206" y="74"/>
                  </a:cubicBezTo>
                  <a:cubicBezTo>
                    <a:pt x="206" y="76"/>
                    <a:pt x="209" y="78"/>
                    <a:pt x="211" y="78"/>
                  </a:cubicBezTo>
                  <a:cubicBezTo>
                    <a:pt x="212" y="78"/>
                    <a:pt x="212" y="78"/>
                    <a:pt x="213" y="78"/>
                  </a:cubicBezTo>
                  <a:cubicBezTo>
                    <a:pt x="214" y="78"/>
                    <a:pt x="215" y="77"/>
                    <a:pt x="216" y="76"/>
                  </a:cubicBezTo>
                  <a:cubicBezTo>
                    <a:pt x="217" y="75"/>
                    <a:pt x="218" y="73"/>
                    <a:pt x="217" y="71"/>
                  </a:cubicBezTo>
                  <a:cubicBezTo>
                    <a:pt x="217" y="71"/>
                    <a:pt x="216" y="64"/>
                    <a:pt x="220" y="59"/>
                  </a:cubicBezTo>
                  <a:cubicBezTo>
                    <a:pt x="222" y="57"/>
                    <a:pt x="225" y="56"/>
                    <a:pt x="230" y="56"/>
                  </a:cubicBezTo>
                  <a:cubicBezTo>
                    <a:pt x="235" y="56"/>
                    <a:pt x="239" y="62"/>
                    <a:pt x="241" y="68"/>
                  </a:cubicBezTo>
                  <a:cubicBezTo>
                    <a:pt x="242" y="76"/>
                    <a:pt x="241" y="85"/>
                    <a:pt x="233" y="90"/>
                  </a:cubicBezTo>
                  <a:cubicBezTo>
                    <a:pt x="233" y="90"/>
                    <a:pt x="232" y="91"/>
                    <a:pt x="232" y="91"/>
                  </a:cubicBezTo>
                  <a:cubicBezTo>
                    <a:pt x="232" y="91"/>
                    <a:pt x="231" y="91"/>
                    <a:pt x="230" y="92"/>
                  </a:cubicBezTo>
                  <a:cubicBezTo>
                    <a:pt x="228" y="93"/>
                    <a:pt x="225" y="93"/>
                    <a:pt x="221" y="94"/>
                  </a:cubicBezTo>
                  <a:cubicBezTo>
                    <a:pt x="218" y="94"/>
                    <a:pt x="214" y="95"/>
                    <a:pt x="210" y="94"/>
                  </a:cubicBezTo>
                  <a:cubicBezTo>
                    <a:pt x="202" y="94"/>
                    <a:pt x="193" y="91"/>
                    <a:pt x="187" y="87"/>
                  </a:cubicBezTo>
                  <a:cubicBezTo>
                    <a:pt x="180" y="82"/>
                    <a:pt x="177" y="76"/>
                    <a:pt x="177" y="68"/>
                  </a:cubicBezTo>
                  <a:cubicBezTo>
                    <a:pt x="177" y="66"/>
                    <a:pt x="179" y="52"/>
                    <a:pt x="195" y="49"/>
                  </a:cubicBezTo>
                  <a:cubicBezTo>
                    <a:pt x="196" y="48"/>
                    <a:pt x="198" y="47"/>
                    <a:pt x="199" y="46"/>
                  </a:cubicBezTo>
                  <a:cubicBezTo>
                    <a:pt x="200" y="45"/>
                    <a:pt x="200" y="43"/>
                    <a:pt x="199" y="41"/>
                  </a:cubicBezTo>
                  <a:cubicBezTo>
                    <a:pt x="199" y="41"/>
                    <a:pt x="199" y="39"/>
                    <a:pt x="199" y="35"/>
                  </a:cubicBezTo>
                  <a:cubicBezTo>
                    <a:pt x="199" y="33"/>
                    <a:pt x="199" y="31"/>
                    <a:pt x="199" y="29"/>
                  </a:cubicBezTo>
                  <a:cubicBezTo>
                    <a:pt x="199" y="27"/>
                    <a:pt x="200" y="25"/>
                    <a:pt x="201" y="23"/>
                  </a:cubicBezTo>
                  <a:close/>
                </a:path>
              </a:pathLst>
            </a:custGeom>
            <a:solidFill>
              <a:srgbClr val="EDB2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04" name="Freeform 100"/>
          <p:cNvSpPr>
            <a:spLocks/>
          </p:cNvSpPr>
          <p:nvPr/>
        </p:nvSpPr>
        <p:spPr bwMode="auto">
          <a:xfrm>
            <a:off x="375444" y="4069028"/>
            <a:ext cx="2781086" cy="1210997"/>
          </a:xfrm>
          <a:custGeom>
            <a:avLst/>
            <a:gdLst>
              <a:gd name="T0" fmla="*/ 471 w 475"/>
              <a:gd name="T1" fmla="*/ 103 h 206"/>
              <a:gd name="T2" fmla="*/ 461 w 475"/>
              <a:gd name="T3" fmla="*/ 105 h 206"/>
              <a:gd name="T4" fmla="*/ 423 w 475"/>
              <a:gd name="T5" fmla="*/ 89 h 206"/>
              <a:gd name="T6" fmla="*/ 381 w 475"/>
              <a:gd name="T7" fmla="*/ 74 h 206"/>
              <a:gd name="T8" fmla="*/ 371 w 475"/>
              <a:gd name="T9" fmla="*/ 74 h 206"/>
              <a:gd name="T10" fmla="*/ 368 w 475"/>
              <a:gd name="T11" fmla="*/ 74 h 206"/>
              <a:gd name="T12" fmla="*/ 367 w 475"/>
              <a:gd name="T13" fmla="*/ 70 h 206"/>
              <a:gd name="T14" fmla="*/ 358 w 475"/>
              <a:gd name="T15" fmla="*/ 49 h 206"/>
              <a:gd name="T16" fmla="*/ 316 w 475"/>
              <a:gd name="T17" fmla="*/ 39 h 206"/>
              <a:gd name="T18" fmla="*/ 272 w 475"/>
              <a:gd name="T19" fmla="*/ 29 h 206"/>
              <a:gd name="T20" fmla="*/ 271 w 475"/>
              <a:gd name="T21" fmla="*/ 30 h 206"/>
              <a:gd name="T22" fmla="*/ 253 w 475"/>
              <a:gd name="T23" fmla="*/ 25 h 206"/>
              <a:gd name="T24" fmla="*/ 222 w 475"/>
              <a:gd name="T25" fmla="*/ 0 h 206"/>
              <a:gd name="T26" fmla="*/ 192 w 475"/>
              <a:gd name="T27" fmla="*/ 13 h 206"/>
              <a:gd name="T28" fmla="*/ 188 w 475"/>
              <a:gd name="T29" fmla="*/ 23 h 206"/>
              <a:gd name="T30" fmla="*/ 172 w 475"/>
              <a:gd name="T31" fmla="*/ 29 h 206"/>
              <a:gd name="T32" fmla="*/ 140 w 475"/>
              <a:gd name="T33" fmla="*/ 27 h 206"/>
              <a:gd name="T34" fmla="*/ 125 w 475"/>
              <a:gd name="T35" fmla="*/ 45 h 206"/>
              <a:gd name="T36" fmla="*/ 111 w 475"/>
              <a:gd name="T37" fmla="*/ 59 h 206"/>
              <a:gd name="T38" fmla="*/ 102 w 475"/>
              <a:gd name="T39" fmla="*/ 61 h 206"/>
              <a:gd name="T40" fmla="*/ 68 w 475"/>
              <a:gd name="T41" fmla="*/ 86 h 206"/>
              <a:gd name="T42" fmla="*/ 67 w 475"/>
              <a:gd name="T43" fmla="*/ 91 h 206"/>
              <a:gd name="T44" fmla="*/ 51 w 475"/>
              <a:gd name="T45" fmla="*/ 102 h 206"/>
              <a:gd name="T46" fmla="*/ 1 w 475"/>
              <a:gd name="T47" fmla="*/ 137 h 206"/>
              <a:gd name="T48" fmla="*/ 2 w 475"/>
              <a:gd name="T49" fmla="*/ 144 h 206"/>
              <a:gd name="T50" fmla="*/ 9 w 475"/>
              <a:gd name="T51" fmla="*/ 145 h 206"/>
              <a:gd name="T52" fmla="*/ 31 w 475"/>
              <a:gd name="T53" fmla="*/ 147 h 206"/>
              <a:gd name="T54" fmla="*/ 82 w 475"/>
              <a:gd name="T55" fmla="*/ 157 h 206"/>
              <a:gd name="T56" fmla="*/ 90 w 475"/>
              <a:gd name="T57" fmla="*/ 154 h 206"/>
              <a:gd name="T58" fmla="*/ 110 w 475"/>
              <a:gd name="T59" fmla="*/ 151 h 206"/>
              <a:gd name="T60" fmla="*/ 112 w 475"/>
              <a:gd name="T61" fmla="*/ 151 h 206"/>
              <a:gd name="T62" fmla="*/ 116 w 475"/>
              <a:gd name="T63" fmla="*/ 153 h 206"/>
              <a:gd name="T64" fmla="*/ 118 w 475"/>
              <a:gd name="T65" fmla="*/ 154 h 206"/>
              <a:gd name="T66" fmla="*/ 126 w 475"/>
              <a:gd name="T67" fmla="*/ 161 h 206"/>
              <a:gd name="T68" fmla="*/ 163 w 475"/>
              <a:gd name="T69" fmla="*/ 180 h 206"/>
              <a:gd name="T70" fmla="*/ 165 w 475"/>
              <a:gd name="T71" fmla="*/ 180 h 206"/>
              <a:gd name="T72" fmla="*/ 206 w 475"/>
              <a:gd name="T73" fmla="*/ 160 h 206"/>
              <a:gd name="T74" fmla="*/ 206 w 475"/>
              <a:gd name="T75" fmla="*/ 160 h 206"/>
              <a:gd name="T76" fmla="*/ 224 w 475"/>
              <a:gd name="T77" fmla="*/ 172 h 206"/>
              <a:gd name="T78" fmla="*/ 237 w 475"/>
              <a:gd name="T79" fmla="*/ 198 h 206"/>
              <a:gd name="T80" fmla="*/ 259 w 475"/>
              <a:gd name="T81" fmla="*/ 206 h 206"/>
              <a:gd name="T82" fmla="*/ 265 w 475"/>
              <a:gd name="T83" fmla="*/ 206 h 206"/>
              <a:gd name="T84" fmla="*/ 298 w 475"/>
              <a:gd name="T85" fmla="*/ 181 h 206"/>
              <a:gd name="T86" fmla="*/ 300 w 475"/>
              <a:gd name="T87" fmla="*/ 174 h 206"/>
              <a:gd name="T88" fmla="*/ 323 w 475"/>
              <a:gd name="T89" fmla="*/ 177 h 206"/>
              <a:gd name="T90" fmla="*/ 333 w 475"/>
              <a:gd name="T91" fmla="*/ 177 h 206"/>
              <a:gd name="T92" fmla="*/ 375 w 475"/>
              <a:gd name="T93" fmla="*/ 158 h 206"/>
              <a:gd name="T94" fmla="*/ 423 w 475"/>
              <a:gd name="T95" fmla="*/ 140 h 206"/>
              <a:gd name="T96" fmla="*/ 473 w 475"/>
              <a:gd name="T97" fmla="*/ 114 h 206"/>
              <a:gd name="T98" fmla="*/ 471 w 475"/>
              <a:gd name="T99" fmla="*/ 103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475" h="206">
                <a:moveTo>
                  <a:pt x="471" y="103"/>
                </a:moveTo>
                <a:cubicBezTo>
                  <a:pt x="470" y="102"/>
                  <a:pt x="466" y="100"/>
                  <a:pt x="461" y="105"/>
                </a:cubicBezTo>
                <a:cubicBezTo>
                  <a:pt x="454" y="110"/>
                  <a:pt x="436" y="105"/>
                  <a:pt x="423" y="89"/>
                </a:cubicBezTo>
                <a:cubicBezTo>
                  <a:pt x="409" y="72"/>
                  <a:pt x="393" y="73"/>
                  <a:pt x="381" y="74"/>
                </a:cubicBezTo>
                <a:cubicBezTo>
                  <a:pt x="377" y="74"/>
                  <a:pt x="374" y="75"/>
                  <a:pt x="371" y="74"/>
                </a:cubicBezTo>
                <a:cubicBezTo>
                  <a:pt x="369" y="74"/>
                  <a:pt x="368" y="74"/>
                  <a:pt x="368" y="74"/>
                </a:cubicBezTo>
                <a:cubicBezTo>
                  <a:pt x="368" y="74"/>
                  <a:pt x="368" y="72"/>
                  <a:pt x="367" y="70"/>
                </a:cubicBezTo>
                <a:cubicBezTo>
                  <a:pt x="367" y="65"/>
                  <a:pt x="365" y="57"/>
                  <a:pt x="358" y="49"/>
                </a:cubicBezTo>
                <a:cubicBezTo>
                  <a:pt x="346" y="33"/>
                  <a:pt x="325" y="37"/>
                  <a:pt x="316" y="39"/>
                </a:cubicBezTo>
                <a:cubicBezTo>
                  <a:pt x="301" y="22"/>
                  <a:pt x="281" y="25"/>
                  <a:pt x="272" y="29"/>
                </a:cubicBezTo>
                <a:cubicBezTo>
                  <a:pt x="272" y="30"/>
                  <a:pt x="271" y="30"/>
                  <a:pt x="271" y="30"/>
                </a:cubicBezTo>
                <a:cubicBezTo>
                  <a:pt x="265" y="27"/>
                  <a:pt x="258" y="26"/>
                  <a:pt x="253" y="25"/>
                </a:cubicBezTo>
                <a:cubicBezTo>
                  <a:pt x="248" y="6"/>
                  <a:pt x="231" y="0"/>
                  <a:pt x="222" y="0"/>
                </a:cubicBezTo>
                <a:cubicBezTo>
                  <a:pt x="209" y="0"/>
                  <a:pt x="199" y="5"/>
                  <a:pt x="192" y="13"/>
                </a:cubicBezTo>
                <a:cubicBezTo>
                  <a:pt x="190" y="16"/>
                  <a:pt x="189" y="19"/>
                  <a:pt x="188" y="23"/>
                </a:cubicBezTo>
                <a:cubicBezTo>
                  <a:pt x="183" y="24"/>
                  <a:pt x="177" y="26"/>
                  <a:pt x="172" y="29"/>
                </a:cubicBezTo>
                <a:cubicBezTo>
                  <a:pt x="165" y="24"/>
                  <a:pt x="153" y="20"/>
                  <a:pt x="140" y="27"/>
                </a:cubicBezTo>
                <a:cubicBezTo>
                  <a:pt x="131" y="33"/>
                  <a:pt x="128" y="39"/>
                  <a:pt x="125" y="45"/>
                </a:cubicBezTo>
                <a:cubicBezTo>
                  <a:pt x="122" y="51"/>
                  <a:pt x="120" y="56"/>
                  <a:pt x="111" y="59"/>
                </a:cubicBezTo>
                <a:cubicBezTo>
                  <a:pt x="109" y="60"/>
                  <a:pt x="105" y="61"/>
                  <a:pt x="102" y="61"/>
                </a:cubicBezTo>
                <a:cubicBezTo>
                  <a:pt x="90" y="64"/>
                  <a:pt x="75" y="67"/>
                  <a:pt x="68" y="86"/>
                </a:cubicBezTo>
                <a:cubicBezTo>
                  <a:pt x="67" y="88"/>
                  <a:pt x="67" y="89"/>
                  <a:pt x="67" y="91"/>
                </a:cubicBezTo>
                <a:cubicBezTo>
                  <a:pt x="64" y="99"/>
                  <a:pt x="63" y="102"/>
                  <a:pt x="51" y="102"/>
                </a:cubicBezTo>
                <a:cubicBezTo>
                  <a:pt x="29" y="102"/>
                  <a:pt x="21" y="103"/>
                  <a:pt x="1" y="137"/>
                </a:cubicBezTo>
                <a:cubicBezTo>
                  <a:pt x="0" y="139"/>
                  <a:pt x="0" y="142"/>
                  <a:pt x="2" y="144"/>
                </a:cubicBezTo>
                <a:cubicBezTo>
                  <a:pt x="4" y="146"/>
                  <a:pt x="7" y="146"/>
                  <a:pt x="9" y="145"/>
                </a:cubicBezTo>
                <a:cubicBezTo>
                  <a:pt x="9" y="145"/>
                  <a:pt x="21" y="140"/>
                  <a:pt x="31" y="147"/>
                </a:cubicBezTo>
                <a:cubicBezTo>
                  <a:pt x="46" y="158"/>
                  <a:pt x="72" y="159"/>
                  <a:pt x="82" y="157"/>
                </a:cubicBezTo>
                <a:cubicBezTo>
                  <a:pt x="85" y="156"/>
                  <a:pt x="87" y="155"/>
                  <a:pt x="90" y="154"/>
                </a:cubicBezTo>
                <a:cubicBezTo>
                  <a:pt x="96" y="153"/>
                  <a:pt x="104" y="150"/>
                  <a:pt x="110" y="151"/>
                </a:cubicBezTo>
                <a:cubicBezTo>
                  <a:pt x="111" y="151"/>
                  <a:pt x="111" y="151"/>
                  <a:pt x="112" y="151"/>
                </a:cubicBezTo>
                <a:cubicBezTo>
                  <a:pt x="113" y="152"/>
                  <a:pt x="115" y="152"/>
                  <a:pt x="116" y="153"/>
                </a:cubicBezTo>
                <a:cubicBezTo>
                  <a:pt x="117" y="153"/>
                  <a:pt x="117" y="153"/>
                  <a:pt x="118" y="154"/>
                </a:cubicBezTo>
                <a:cubicBezTo>
                  <a:pt x="121" y="155"/>
                  <a:pt x="123" y="158"/>
                  <a:pt x="126" y="161"/>
                </a:cubicBezTo>
                <a:cubicBezTo>
                  <a:pt x="135" y="169"/>
                  <a:pt x="146" y="180"/>
                  <a:pt x="163" y="180"/>
                </a:cubicBezTo>
                <a:cubicBezTo>
                  <a:pt x="164" y="180"/>
                  <a:pt x="164" y="180"/>
                  <a:pt x="165" y="180"/>
                </a:cubicBezTo>
                <a:cubicBezTo>
                  <a:pt x="188" y="179"/>
                  <a:pt x="197" y="170"/>
                  <a:pt x="206" y="160"/>
                </a:cubicBezTo>
                <a:cubicBezTo>
                  <a:pt x="206" y="160"/>
                  <a:pt x="206" y="160"/>
                  <a:pt x="206" y="160"/>
                </a:cubicBezTo>
                <a:cubicBezTo>
                  <a:pt x="211" y="166"/>
                  <a:pt x="218" y="170"/>
                  <a:pt x="224" y="172"/>
                </a:cubicBezTo>
                <a:cubicBezTo>
                  <a:pt x="225" y="179"/>
                  <a:pt x="228" y="190"/>
                  <a:pt x="237" y="198"/>
                </a:cubicBezTo>
                <a:cubicBezTo>
                  <a:pt x="243" y="203"/>
                  <a:pt x="250" y="206"/>
                  <a:pt x="259" y="206"/>
                </a:cubicBezTo>
                <a:cubicBezTo>
                  <a:pt x="261" y="206"/>
                  <a:pt x="263" y="206"/>
                  <a:pt x="265" y="206"/>
                </a:cubicBezTo>
                <a:cubicBezTo>
                  <a:pt x="281" y="204"/>
                  <a:pt x="293" y="195"/>
                  <a:pt x="298" y="181"/>
                </a:cubicBezTo>
                <a:cubicBezTo>
                  <a:pt x="299" y="179"/>
                  <a:pt x="300" y="177"/>
                  <a:pt x="300" y="174"/>
                </a:cubicBezTo>
                <a:cubicBezTo>
                  <a:pt x="307" y="176"/>
                  <a:pt x="314" y="177"/>
                  <a:pt x="323" y="177"/>
                </a:cubicBezTo>
                <a:cubicBezTo>
                  <a:pt x="326" y="177"/>
                  <a:pt x="329" y="177"/>
                  <a:pt x="333" y="177"/>
                </a:cubicBezTo>
                <a:cubicBezTo>
                  <a:pt x="349" y="176"/>
                  <a:pt x="362" y="167"/>
                  <a:pt x="375" y="158"/>
                </a:cubicBezTo>
                <a:cubicBezTo>
                  <a:pt x="390" y="148"/>
                  <a:pt x="404" y="138"/>
                  <a:pt x="423" y="140"/>
                </a:cubicBezTo>
                <a:cubicBezTo>
                  <a:pt x="451" y="142"/>
                  <a:pt x="469" y="125"/>
                  <a:pt x="473" y="114"/>
                </a:cubicBezTo>
                <a:cubicBezTo>
                  <a:pt x="475" y="107"/>
                  <a:pt x="472" y="104"/>
                  <a:pt x="471" y="10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5" name="Freeform 101"/>
          <p:cNvSpPr>
            <a:spLocks noEditPoints="1"/>
          </p:cNvSpPr>
          <p:nvPr/>
        </p:nvSpPr>
        <p:spPr bwMode="auto">
          <a:xfrm>
            <a:off x="375444" y="4069028"/>
            <a:ext cx="2781086" cy="1210997"/>
          </a:xfrm>
          <a:custGeom>
            <a:avLst/>
            <a:gdLst>
              <a:gd name="T0" fmla="*/ 381 w 475"/>
              <a:gd name="T1" fmla="*/ 74 h 206"/>
              <a:gd name="T2" fmla="*/ 358 w 475"/>
              <a:gd name="T3" fmla="*/ 49 h 206"/>
              <a:gd name="T4" fmla="*/ 253 w 475"/>
              <a:gd name="T5" fmla="*/ 25 h 206"/>
              <a:gd name="T6" fmla="*/ 172 w 475"/>
              <a:gd name="T7" fmla="*/ 29 h 206"/>
              <a:gd name="T8" fmla="*/ 102 w 475"/>
              <a:gd name="T9" fmla="*/ 61 h 206"/>
              <a:gd name="T10" fmla="*/ 1 w 475"/>
              <a:gd name="T11" fmla="*/ 137 h 206"/>
              <a:gd name="T12" fmla="*/ 82 w 475"/>
              <a:gd name="T13" fmla="*/ 157 h 206"/>
              <a:gd name="T14" fmla="*/ 116 w 475"/>
              <a:gd name="T15" fmla="*/ 153 h 206"/>
              <a:gd name="T16" fmla="*/ 165 w 475"/>
              <a:gd name="T17" fmla="*/ 180 h 206"/>
              <a:gd name="T18" fmla="*/ 237 w 475"/>
              <a:gd name="T19" fmla="*/ 198 h 206"/>
              <a:gd name="T20" fmla="*/ 300 w 475"/>
              <a:gd name="T21" fmla="*/ 174 h 206"/>
              <a:gd name="T22" fmla="*/ 423 w 475"/>
              <a:gd name="T23" fmla="*/ 140 h 206"/>
              <a:gd name="T24" fmla="*/ 368 w 475"/>
              <a:gd name="T25" fmla="*/ 148 h 206"/>
              <a:gd name="T26" fmla="*/ 319 w 475"/>
              <a:gd name="T27" fmla="*/ 136 h 206"/>
              <a:gd name="T28" fmla="*/ 300 w 475"/>
              <a:gd name="T29" fmla="*/ 65 h 206"/>
              <a:gd name="T30" fmla="*/ 298 w 475"/>
              <a:gd name="T31" fmla="*/ 92 h 206"/>
              <a:gd name="T32" fmla="*/ 322 w 475"/>
              <a:gd name="T33" fmla="*/ 73 h 206"/>
              <a:gd name="T34" fmla="*/ 311 w 475"/>
              <a:gd name="T35" fmla="*/ 111 h 206"/>
              <a:gd name="T36" fmla="*/ 275 w 475"/>
              <a:gd name="T37" fmla="*/ 93 h 206"/>
              <a:gd name="T38" fmla="*/ 281 w 475"/>
              <a:gd name="T39" fmla="*/ 39 h 206"/>
              <a:gd name="T40" fmla="*/ 356 w 475"/>
              <a:gd name="T41" fmla="*/ 72 h 206"/>
              <a:gd name="T42" fmla="*/ 455 w 475"/>
              <a:gd name="T43" fmla="*/ 119 h 206"/>
              <a:gd name="T44" fmla="*/ 264 w 475"/>
              <a:gd name="T45" fmla="*/ 194 h 206"/>
              <a:gd name="T46" fmla="*/ 229 w 475"/>
              <a:gd name="T47" fmla="*/ 160 h 206"/>
              <a:gd name="T48" fmla="*/ 215 w 475"/>
              <a:gd name="T49" fmla="*/ 152 h 206"/>
              <a:gd name="T50" fmla="*/ 224 w 475"/>
              <a:gd name="T51" fmla="*/ 105 h 206"/>
              <a:gd name="T52" fmla="*/ 265 w 475"/>
              <a:gd name="T53" fmla="*/ 117 h 206"/>
              <a:gd name="T54" fmla="*/ 245 w 475"/>
              <a:gd name="T55" fmla="*/ 139 h 206"/>
              <a:gd name="T56" fmla="*/ 235 w 475"/>
              <a:gd name="T57" fmla="*/ 128 h 206"/>
              <a:gd name="T58" fmla="*/ 236 w 475"/>
              <a:gd name="T59" fmla="*/ 148 h 206"/>
              <a:gd name="T60" fmla="*/ 267 w 475"/>
              <a:gd name="T61" fmla="*/ 148 h 206"/>
              <a:gd name="T62" fmla="*/ 305 w 475"/>
              <a:gd name="T63" fmla="*/ 124 h 206"/>
              <a:gd name="T64" fmla="*/ 285 w 475"/>
              <a:gd name="T65" fmla="*/ 154 h 206"/>
              <a:gd name="T66" fmla="*/ 289 w 475"/>
              <a:gd name="T67" fmla="*/ 170 h 206"/>
              <a:gd name="T68" fmla="*/ 168 w 475"/>
              <a:gd name="T69" fmla="*/ 143 h 206"/>
              <a:gd name="T70" fmla="*/ 112 w 475"/>
              <a:gd name="T71" fmla="*/ 114 h 206"/>
              <a:gd name="T72" fmla="*/ 149 w 475"/>
              <a:gd name="T73" fmla="*/ 124 h 206"/>
              <a:gd name="T74" fmla="*/ 128 w 475"/>
              <a:gd name="T75" fmla="*/ 101 h 206"/>
              <a:gd name="T76" fmla="*/ 124 w 475"/>
              <a:gd name="T77" fmla="*/ 143 h 206"/>
              <a:gd name="T78" fmla="*/ 109 w 475"/>
              <a:gd name="T79" fmla="*/ 138 h 206"/>
              <a:gd name="T80" fmla="*/ 38 w 475"/>
              <a:gd name="T81" fmla="*/ 137 h 206"/>
              <a:gd name="T82" fmla="*/ 79 w 475"/>
              <a:gd name="T83" fmla="*/ 90 h 206"/>
              <a:gd name="T84" fmla="*/ 146 w 475"/>
              <a:gd name="T85" fmla="*/ 38 h 206"/>
              <a:gd name="T86" fmla="*/ 186 w 475"/>
              <a:gd name="T87" fmla="*/ 38 h 206"/>
              <a:gd name="T88" fmla="*/ 196 w 475"/>
              <a:gd name="T89" fmla="*/ 125 h 206"/>
              <a:gd name="T90" fmla="*/ 202 w 475"/>
              <a:gd name="T91" fmla="*/ 20 h 206"/>
              <a:gd name="T92" fmla="*/ 268 w 475"/>
              <a:gd name="T93" fmla="*/ 43 h 206"/>
              <a:gd name="T94" fmla="*/ 248 w 475"/>
              <a:gd name="T95" fmla="*/ 91 h 206"/>
              <a:gd name="T96" fmla="*/ 252 w 475"/>
              <a:gd name="T97" fmla="*/ 65 h 206"/>
              <a:gd name="T98" fmla="*/ 214 w 475"/>
              <a:gd name="T99" fmla="*/ 47 h 206"/>
              <a:gd name="T100" fmla="*/ 212 w 475"/>
              <a:gd name="T101" fmla="*/ 78 h 206"/>
              <a:gd name="T102" fmla="*/ 229 w 475"/>
              <a:gd name="T103" fmla="*/ 55 h 206"/>
              <a:gd name="T104" fmla="*/ 230 w 475"/>
              <a:gd name="T105" fmla="*/ 91 h 206"/>
              <a:gd name="T106" fmla="*/ 177 w 475"/>
              <a:gd name="T107" fmla="*/ 68 h 206"/>
              <a:gd name="T108" fmla="*/ 198 w 475"/>
              <a:gd name="T109" fmla="*/ 35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75" h="206">
                <a:moveTo>
                  <a:pt x="471" y="103"/>
                </a:moveTo>
                <a:cubicBezTo>
                  <a:pt x="470" y="102"/>
                  <a:pt x="466" y="100"/>
                  <a:pt x="461" y="105"/>
                </a:cubicBezTo>
                <a:cubicBezTo>
                  <a:pt x="454" y="110"/>
                  <a:pt x="436" y="105"/>
                  <a:pt x="423" y="89"/>
                </a:cubicBezTo>
                <a:cubicBezTo>
                  <a:pt x="409" y="72"/>
                  <a:pt x="393" y="73"/>
                  <a:pt x="381" y="74"/>
                </a:cubicBezTo>
                <a:cubicBezTo>
                  <a:pt x="377" y="74"/>
                  <a:pt x="374" y="75"/>
                  <a:pt x="371" y="74"/>
                </a:cubicBezTo>
                <a:cubicBezTo>
                  <a:pt x="369" y="74"/>
                  <a:pt x="368" y="74"/>
                  <a:pt x="368" y="74"/>
                </a:cubicBezTo>
                <a:cubicBezTo>
                  <a:pt x="368" y="74"/>
                  <a:pt x="368" y="72"/>
                  <a:pt x="367" y="70"/>
                </a:cubicBezTo>
                <a:cubicBezTo>
                  <a:pt x="367" y="65"/>
                  <a:pt x="365" y="57"/>
                  <a:pt x="358" y="49"/>
                </a:cubicBezTo>
                <a:cubicBezTo>
                  <a:pt x="346" y="33"/>
                  <a:pt x="325" y="37"/>
                  <a:pt x="316" y="39"/>
                </a:cubicBezTo>
                <a:cubicBezTo>
                  <a:pt x="301" y="22"/>
                  <a:pt x="281" y="25"/>
                  <a:pt x="272" y="29"/>
                </a:cubicBezTo>
                <a:cubicBezTo>
                  <a:pt x="272" y="30"/>
                  <a:pt x="271" y="30"/>
                  <a:pt x="271" y="30"/>
                </a:cubicBezTo>
                <a:cubicBezTo>
                  <a:pt x="265" y="27"/>
                  <a:pt x="258" y="26"/>
                  <a:pt x="253" y="25"/>
                </a:cubicBezTo>
                <a:cubicBezTo>
                  <a:pt x="248" y="6"/>
                  <a:pt x="231" y="0"/>
                  <a:pt x="222" y="0"/>
                </a:cubicBezTo>
                <a:cubicBezTo>
                  <a:pt x="209" y="0"/>
                  <a:pt x="199" y="5"/>
                  <a:pt x="192" y="13"/>
                </a:cubicBezTo>
                <a:cubicBezTo>
                  <a:pt x="190" y="16"/>
                  <a:pt x="189" y="19"/>
                  <a:pt x="188" y="23"/>
                </a:cubicBezTo>
                <a:cubicBezTo>
                  <a:pt x="183" y="24"/>
                  <a:pt x="177" y="26"/>
                  <a:pt x="172" y="29"/>
                </a:cubicBezTo>
                <a:cubicBezTo>
                  <a:pt x="165" y="24"/>
                  <a:pt x="153" y="20"/>
                  <a:pt x="140" y="27"/>
                </a:cubicBezTo>
                <a:cubicBezTo>
                  <a:pt x="131" y="33"/>
                  <a:pt x="128" y="39"/>
                  <a:pt x="125" y="45"/>
                </a:cubicBezTo>
                <a:cubicBezTo>
                  <a:pt x="122" y="51"/>
                  <a:pt x="120" y="56"/>
                  <a:pt x="111" y="59"/>
                </a:cubicBezTo>
                <a:cubicBezTo>
                  <a:pt x="109" y="60"/>
                  <a:pt x="105" y="61"/>
                  <a:pt x="102" y="61"/>
                </a:cubicBezTo>
                <a:cubicBezTo>
                  <a:pt x="90" y="64"/>
                  <a:pt x="75" y="67"/>
                  <a:pt x="68" y="86"/>
                </a:cubicBezTo>
                <a:cubicBezTo>
                  <a:pt x="67" y="88"/>
                  <a:pt x="67" y="89"/>
                  <a:pt x="67" y="91"/>
                </a:cubicBezTo>
                <a:cubicBezTo>
                  <a:pt x="64" y="99"/>
                  <a:pt x="63" y="102"/>
                  <a:pt x="51" y="102"/>
                </a:cubicBezTo>
                <a:cubicBezTo>
                  <a:pt x="29" y="102"/>
                  <a:pt x="21" y="103"/>
                  <a:pt x="1" y="137"/>
                </a:cubicBezTo>
                <a:cubicBezTo>
                  <a:pt x="0" y="139"/>
                  <a:pt x="0" y="142"/>
                  <a:pt x="2" y="144"/>
                </a:cubicBezTo>
                <a:cubicBezTo>
                  <a:pt x="4" y="146"/>
                  <a:pt x="7" y="146"/>
                  <a:pt x="9" y="145"/>
                </a:cubicBezTo>
                <a:cubicBezTo>
                  <a:pt x="9" y="145"/>
                  <a:pt x="21" y="140"/>
                  <a:pt x="31" y="147"/>
                </a:cubicBezTo>
                <a:cubicBezTo>
                  <a:pt x="46" y="158"/>
                  <a:pt x="72" y="159"/>
                  <a:pt x="82" y="157"/>
                </a:cubicBezTo>
                <a:cubicBezTo>
                  <a:pt x="85" y="156"/>
                  <a:pt x="87" y="155"/>
                  <a:pt x="90" y="154"/>
                </a:cubicBezTo>
                <a:cubicBezTo>
                  <a:pt x="96" y="153"/>
                  <a:pt x="104" y="150"/>
                  <a:pt x="110" y="151"/>
                </a:cubicBezTo>
                <a:cubicBezTo>
                  <a:pt x="111" y="151"/>
                  <a:pt x="111" y="151"/>
                  <a:pt x="112" y="151"/>
                </a:cubicBezTo>
                <a:cubicBezTo>
                  <a:pt x="113" y="152"/>
                  <a:pt x="115" y="152"/>
                  <a:pt x="116" y="153"/>
                </a:cubicBezTo>
                <a:cubicBezTo>
                  <a:pt x="117" y="153"/>
                  <a:pt x="117" y="153"/>
                  <a:pt x="118" y="153"/>
                </a:cubicBezTo>
                <a:cubicBezTo>
                  <a:pt x="121" y="155"/>
                  <a:pt x="123" y="158"/>
                  <a:pt x="126" y="161"/>
                </a:cubicBezTo>
                <a:cubicBezTo>
                  <a:pt x="135" y="169"/>
                  <a:pt x="146" y="180"/>
                  <a:pt x="163" y="180"/>
                </a:cubicBezTo>
                <a:cubicBezTo>
                  <a:pt x="164" y="180"/>
                  <a:pt x="164" y="180"/>
                  <a:pt x="165" y="180"/>
                </a:cubicBezTo>
                <a:cubicBezTo>
                  <a:pt x="188" y="179"/>
                  <a:pt x="197" y="170"/>
                  <a:pt x="206" y="160"/>
                </a:cubicBezTo>
                <a:cubicBezTo>
                  <a:pt x="206" y="160"/>
                  <a:pt x="206" y="160"/>
                  <a:pt x="206" y="160"/>
                </a:cubicBezTo>
                <a:cubicBezTo>
                  <a:pt x="211" y="166"/>
                  <a:pt x="218" y="170"/>
                  <a:pt x="224" y="172"/>
                </a:cubicBezTo>
                <a:cubicBezTo>
                  <a:pt x="225" y="179"/>
                  <a:pt x="228" y="190"/>
                  <a:pt x="237" y="198"/>
                </a:cubicBezTo>
                <a:cubicBezTo>
                  <a:pt x="243" y="203"/>
                  <a:pt x="250" y="206"/>
                  <a:pt x="259" y="206"/>
                </a:cubicBezTo>
                <a:cubicBezTo>
                  <a:pt x="261" y="206"/>
                  <a:pt x="263" y="206"/>
                  <a:pt x="265" y="206"/>
                </a:cubicBezTo>
                <a:cubicBezTo>
                  <a:pt x="281" y="204"/>
                  <a:pt x="293" y="195"/>
                  <a:pt x="298" y="181"/>
                </a:cubicBezTo>
                <a:cubicBezTo>
                  <a:pt x="299" y="179"/>
                  <a:pt x="300" y="177"/>
                  <a:pt x="300" y="174"/>
                </a:cubicBezTo>
                <a:cubicBezTo>
                  <a:pt x="307" y="176"/>
                  <a:pt x="314" y="177"/>
                  <a:pt x="323" y="177"/>
                </a:cubicBezTo>
                <a:cubicBezTo>
                  <a:pt x="326" y="177"/>
                  <a:pt x="329" y="177"/>
                  <a:pt x="333" y="177"/>
                </a:cubicBezTo>
                <a:cubicBezTo>
                  <a:pt x="349" y="176"/>
                  <a:pt x="362" y="167"/>
                  <a:pt x="375" y="158"/>
                </a:cubicBezTo>
                <a:cubicBezTo>
                  <a:pt x="390" y="148"/>
                  <a:pt x="404" y="138"/>
                  <a:pt x="423" y="140"/>
                </a:cubicBezTo>
                <a:cubicBezTo>
                  <a:pt x="451" y="142"/>
                  <a:pt x="469" y="125"/>
                  <a:pt x="473" y="114"/>
                </a:cubicBezTo>
                <a:cubicBezTo>
                  <a:pt x="475" y="107"/>
                  <a:pt x="472" y="104"/>
                  <a:pt x="471" y="103"/>
                </a:cubicBezTo>
                <a:close/>
                <a:moveTo>
                  <a:pt x="424" y="128"/>
                </a:moveTo>
                <a:cubicBezTo>
                  <a:pt x="401" y="126"/>
                  <a:pt x="384" y="138"/>
                  <a:pt x="368" y="148"/>
                </a:cubicBezTo>
                <a:cubicBezTo>
                  <a:pt x="356" y="156"/>
                  <a:pt x="345" y="164"/>
                  <a:pt x="332" y="165"/>
                </a:cubicBezTo>
                <a:cubicBezTo>
                  <a:pt x="319" y="166"/>
                  <a:pt x="309" y="165"/>
                  <a:pt x="300" y="162"/>
                </a:cubicBezTo>
                <a:cubicBezTo>
                  <a:pt x="299" y="161"/>
                  <a:pt x="299" y="160"/>
                  <a:pt x="299" y="159"/>
                </a:cubicBezTo>
                <a:cubicBezTo>
                  <a:pt x="305" y="155"/>
                  <a:pt x="315" y="148"/>
                  <a:pt x="319" y="136"/>
                </a:cubicBezTo>
                <a:cubicBezTo>
                  <a:pt x="320" y="131"/>
                  <a:pt x="321" y="126"/>
                  <a:pt x="320" y="121"/>
                </a:cubicBezTo>
                <a:cubicBezTo>
                  <a:pt x="335" y="115"/>
                  <a:pt x="343" y="103"/>
                  <a:pt x="343" y="88"/>
                </a:cubicBezTo>
                <a:cubicBezTo>
                  <a:pt x="342" y="76"/>
                  <a:pt x="335" y="64"/>
                  <a:pt x="325" y="62"/>
                </a:cubicBezTo>
                <a:cubicBezTo>
                  <a:pt x="315" y="59"/>
                  <a:pt x="306" y="60"/>
                  <a:pt x="300" y="65"/>
                </a:cubicBezTo>
                <a:cubicBezTo>
                  <a:pt x="296" y="68"/>
                  <a:pt x="291" y="74"/>
                  <a:pt x="291" y="86"/>
                </a:cubicBezTo>
                <a:cubicBezTo>
                  <a:pt x="291" y="86"/>
                  <a:pt x="291" y="87"/>
                  <a:pt x="291" y="88"/>
                </a:cubicBezTo>
                <a:cubicBezTo>
                  <a:pt x="292" y="90"/>
                  <a:pt x="294" y="92"/>
                  <a:pt x="297" y="92"/>
                </a:cubicBezTo>
                <a:cubicBezTo>
                  <a:pt x="297" y="92"/>
                  <a:pt x="298" y="92"/>
                  <a:pt x="298" y="92"/>
                </a:cubicBezTo>
                <a:cubicBezTo>
                  <a:pt x="299" y="91"/>
                  <a:pt x="300" y="91"/>
                  <a:pt x="301" y="90"/>
                </a:cubicBezTo>
                <a:cubicBezTo>
                  <a:pt x="302" y="89"/>
                  <a:pt x="303" y="87"/>
                  <a:pt x="303" y="86"/>
                </a:cubicBezTo>
                <a:cubicBezTo>
                  <a:pt x="303" y="82"/>
                  <a:pt x="304" y="77"/>
                  <a:pt x="307" y="74"/>
                </a:cubicBezTo>
                <a:cubicBezTo>
                  <a:pt x="311" y="72"/>
                  <a:pt x="316" y="72"/>
                  <a:pt x="322" y="73"/>
                </a:cubicBezTo>
                <a:cubicBezTo>
                  <a:pt x="326" y="74"/>
                  <a:pt x="330" y="81"/>
                  <a:pt x="331" y="89"/>
                </a:cubicBezTo>
                <a:cubicBezTo>
                  <a:pt x="331" y="94"/>
                  <a:pt x="329" y="104"/>
                  <a:pt x="317" y="109"/>
                </a:cubicBezTo>
                <a:cubicBezTo>
                  <a:pt x="316" y="109"/>
                  <a:pt x="315" y="110"/>
                  <a:pt x="314" y="110"/>
                </a:cubicBezTo>
                <a:cubicBezTo>
                  <a:pt x="313" y="110"/>
                  <a:pt x="312" y="111"/>
                  <a:pt x="311" y="111"/>
                </a:cubicBezTo>
                <a:cubicBezTo>
                  <a:pt x="309" y="111"/>
                  <a:pt x="307" y="112"/>
                  <a:pt x="305" y="112"/>
                </a:cubicBezTo>
                <a:cubicBezTo>
                  <a:pt x="297" y="112"/>
                  <a:pt x="291" y="109"/>
                  <a:pt x="286" y="105"/>
                </a:cubicBezTo>
                <a:cubicBezTo>
                  <a:pt x="281" y="101"/>
                  <a:pt x="277" y="96"/>
                  <a:pt x="276" y="94"/>
                </a:cubicBezTo>
                <a:cubicBezTo>
                  <a:pt x="276" y="94"/>
                  <a:pt x="275" y="93"/>
                  <a:pt x="275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87" y="82"/>
                  <a:pt x="289" y="65"/>
                  <a:pt x="289" y="65"/>
                </a:cubicBezTo>
                <a:cubicBezTo>
                  <a:pt x="289" y="64"/>
                  <a:pt x="289" y="64"/>
                  <a:pt x="289" y="64"/>
                </a:cubicBezTo>
                <a:cubicBezTo>
                  <a:pt x="288" y="54"/>
                  <a:pt x="286" y="45"/>
                  <a:pt x="281" y="39"/>
                </a:cubicBezTo>
                <a:cubicBezTo>
                  <a:pt x="287" y="37"/>
                  <a:pt x="299" y="36"/>
                  <a:pt x="309" y="50"/>
                </a:cubicBezTo>
                <a:cubicBezTo>
                  <a:pt x="311" y="52"/>
                  <a:pt x="314" y="53"/>
                  <a:pt x="316" y="52"/>
                </a:cubicBezTo>
                <a:cubicBezTo>
                  <a:pt x="316" y="52"/>
                  <a:pt x="339" y="43"/>
                  <a:pt x="349" y="56"/>
                </a:cubicBezTo>
                <a:cubicBezTo>
                  <a:pt x="354" y="62"/>
                  <a:pt x="355" y="68"/>
                  <a:pt x="356" y="72"/>
                </a:cubicBezTo>
                <a:cubicBezTo>
                  <a:pt x="357" y="78"/>
                  <a:pt x="358" y="86"/>
                  <a:pt x="371" y="86"/>
                </a:cubicBezTo>
                <a:cubicBezTo>
                  <a:pt x="374" y="87"/>
                  <a:pt x="378" y="86"/>
                  <a:pt x="381" y="86"/>
                </a:cubicBezTo>
                <a:cubicBezTo>
                  <a:pt x="393" y="85"/>
                  <a:pt x="404" y="85"/>
                  <a:pt x="413" y="97"/>
                </a:cubicBezTo>
                <a:cubicBezTo>
                  <a:pt x="425" y="111"/>
                  <a:pt x="442" y="120"/>
                  <a:pt x="455" y="119"/>
                </a:cubicBezTo>
                <a:cubicBezTo>
                  <a:pt x="449" y="124"/>
                  <a:pt x="439" y="129"/>
                  <a:pt x="424" y="128"/>
                </a:cubicBezTo>
                <a:close/>
                <a:moveTo>
                  <a:pt x="289" y="170"/>
                </a:moveTo>
                <a:cubicBezTo>
                  <a:pt x="289" y="172"/>
                  <a:pt x="288" y="174"/>
                  <a:pt x="287" y="177"/>
                </a:cubicBezTo>
                <a:cubicBezTo>
                  <a:pt x="284" y="186"/>
                  <a:pt x="275" y="192"/>
                  <a:pt x="264" y="194"/>
                </a:cubicBezTo>
                <a:cubicBezTo>
                  <a:pt x="256" y="195"/>
                  <a:pt x="249" y="193"/>
                  <a:pt x="245" y="189"/>
                </a:cubicBezTo>
                <a:cubicBezTo>
                  <a:pt x="236" y="181"/>
                  <a:pt x="236" y="166"/>
                  <a:pt x="236" y="166"/>
                </a:cubicBezTo>
                <a:cubicBezTo>
                  <a:pt x="236" y="165"/>
                  <a:pt x="235" y="163"/>
                  <a:pt x="234" y="162"/>
                </a:cubicBezTo>
                <a:cubicBezTo>
                  <a:pt x="232" y="161"/>
                  <a:pt x="231" y="160"/>
                  <a:pt x="229" y="160"/>
                </a:cubicBezTo>
                <a:cubicBezTo>
                  <a:pt x="228" y="160"/>
                  <a:pt x="227" y="160"/>
                  <a:pt x="226" y="160"/>
                </a:cubicBezTo>
                <a:cubicBezTo>
                  <a:pt x="224" y="159"/>
                  <a:pt x="222" y="158"/>
                  <a:pt x="220" y="157"/>
                </a:cubicBezTo>
                <a:cubicBezTo>
                  <a:pt x="219" y="156"/>
                  <a:pt x="219" y="156"/>
                  <a:pt x="218" y="155"/>
                </a:cubicBezTo>
                <a:cubicBezTo>
                  <a:pt x="217" y="154"/>
                  <a:pt x="216" y="153"/>
                  <a:pt x="215" y="152"/>
                </a:cubicBezTo>
                <a:cubicBezTo>
                  <a:pt x="215" y="152"/>
                  <a:pt x="215" y="152"/>
                  <a:pt x="215" y="152"/>
                </a:cubicBezTo>
                <a:cubicBezTo>
                  <a:pt x="212" y="149"/>
                  <a:pt x="205" y="140"/>
                  <a:pt x="208" y="128"/>
                </a:cubicBezTo>
                <a:cubicBezTo>
                  <a:pt x="210" y="118"/>
                  <a:pt x="215" y="111"/>
                  <a:pt x="221" y="107"/>
                </a:cubicBezTo>
                <a:cubicBezTo>
                  <a:pt x="222" y="106"/>
                  <a:pt x="223" y="106"/>
                  <a:pt x="224" y="105"/>
                </a:cubicBezTo>
                <a:cubicBezTo>
                  <a:pt x="227" y="105"/>
                  <a:pt x="230" y="104"/>
                  <a:pt x="233" y="103"/>
                </a:cubicBezTo>
                <a:cubicBezTo>
                  <a:pt x="236" y="103"/>
                  <a:pt x="239" y="103"/>
                  <a:pt x="243" y="103"/>
                </a:cubicBezTo>
                <a:cubicBezTo>
                  <a:pt x="246" y="103"/>
                  <a:pt x="249" y="104"/>
                  <a:pt x="253" y="105"/>
                </a:cubicBezTo>
                <a:cubicBezTo>
                  <a:pt x="260" y="107"/>
                  <a:pt x="263" y="112"/>
                  <a:pt x="265" y="117"/>
                </a:cubicBezTo>
                <a:cubicBezTo>
                  <a:pt x="265" y="120"/>
                  <a:pt x="266" y="123"/>
                  <a:pt x="265" y="126"/>
                </a:cubicBezTo>
                <a:cubicBezTo>
                  <a:pt x="265" y="131"/>
                  <a:pt x="263" y="136"/>
                  <a:pt x="259" y="139"/>
                </a:cubicBezTo>
                <a:cubicBezTo>
                  <a:pt x="258" y="140"/>
                  <a:pt x="256" y="141"/>
                  <a:pt x="254" y="141"/>
                </a:cubicBezTo>
                <a:cubicBezTo>
                  <a:pt x="250" y="141"/>
                  <a:pt x="247" y="140"/>
                  <a:pt x="245" y="139"/>
                </a:cubicBezTo>
                <a:cubicBezTo>
                  <a:pt x="244" y="139"/>
                  <a:pt x="243" y="138"/>
                  <a:pt x="243" y="138"/>
                </a:cubicBezTo>
                <a:cubicBezTo>
                  <a:pt x="241" y="136"/>
                  <a:pt x="241" y="135"/>
                  <a:pt x="241" y="134"/>
                </a:cubicBezTo>
                <a:cubicBezTo>
                  <a:pt x="241" y="133"/>
                  <a:pt x="241" y="132"/>
                  <a:pt x="240" y="131"/>
                </a:cubicBezTo>
                <a:cubicBezTo>
                  <a:pt x="239" y="130"/>
                  <a:pt x="237" y="128"/>
                  <a:pt x="235" y="128"/>
                </a:cubicBezTo>
                <a:cubicBezTo>
                  <a:pt x="232" y="128"/>
                  <a:pt x="229" y="131"/>
                  <a:pt x="229" y="134"/>
                </a:cubicBezTo>
                <a:cubicBezTo>
                  <a:pt x="229" y="135"/>
                  <a:pt x="229" y="139"/>
                  <a:pt x="232" y="143"/>
                </a:cubicBezTo>
                <a:cubicBezTo>
                  <a:pt x="232" y="144"/>
                  <a:pt x="233" y="145"/>
                  <a:pt x="234" y="146"/>
                </a:cubicBezTo>
                <a:cubicBezTo>
                  <a:pt x="235" y="147"/>
                  <a:pt x="235" y="147"/>
                  <a:pt x="236" y="148"/>
                </a:cubicBezTo>
                <a:cubicBezTo>
                  <a:pt x="238" y="150"/>
                  <a:pt x="241" y="151"/>
                  <a:pt x="244" y="152"/>
                </a:cubicBezTo>
                <a:cubicBezTo>
                  <a:pt x="247" y="152"/>
                  <a:pt x="251" y="153"/>
                  <a:pt x="255" y="153"/>
                </a:cubicBezTo>
                <a:cubicBezTo>
                  <a:pt x="257" y="153"/>
                  <a:pt x="258" y="152"/>
                  <a:pt x="260" y="152"/>
                </a:cubicBezTo>
                <a:cubicBezTo>
                  <a:pt x="262" y="151"/>
                  <a:pt x="265" y="150"/>
                  <a:pt x="267" y="148"/>
                </a:cubicBezTo>
                <a:cubicBezTo>
                  <a:pt x="268" y="147"/>
                  <a:pt x="270" y="146"/>
                  <a:pt x="271" y="144"/>
                </a:cubicBezTo>
                <a:cubicBezTo>
                  <a:pt x="274" y="140"/>
                  <a:pt x="277" y="134"/>
                  <a:pt x="277" y="127"/>
                </a:cubicBezTo>
                <a:cubicBezTo>
                  <a:pt x="278" y="122"/>
                  <a:pt x="277" y="117"/>
                  <a:pt x="275" y="111"/>
                </a:cubicBezTo>
                <a:cubicBezTo>
                  <a:pt x="283" y="118"/>
                  <a:pt x="293" y="124"/>
                  <a:pt x="305" y="124"/>
                </a:cubicBezTo>
                <a:cubicBezTo>
                  <a:pt x="306" y="124"/>
                  <a:pt x="307" y="124"/>
                  <a:pt x="308" y="124"/>
                </a:cubicBezTo>
                <a:cubicBezTo>
                  <a:pt x="308" y="127"/>
                  <a:pt x="308" y="130"/>
                  <a:pt x="307" y="132"/>
                </a:cubicBezTo>
                <a:cubicBezTo>
                  <a:pt x="304" y="145"/>
                  <a:pt x="288" y="151"/>
                  <a:pt x="288" y="151"/>
                </a:cubicBezTo>
                <a:cubicBezTo>
                  <a:pt x="287" y="151"/>
                  <a:pt x="285" y="152"/>
                  <a:pt x="285" y="154"/>
                </a:cubicBezTo>
                <a:cubicBezTo>
                  <a:pt x="285" y="154"/>
                  <a:pt x="285" y="154"/>
                  <a:pt x="284" y="155"/>
                </a:cubicBezTo>
                <a:cubicBezTo>
                  <a:pt x="284" y="157"/>
                  <a:pt x="284" y="159"/>
                  <a:pt x="286" y="160"/>
                </a:cubicBezTo>
                <a:cubicBezTo>
                  <a:pt x="286" y="161"/>
                  <a:pt x="287" y="162"/>
                  <a:pt x="287" y="163"/>
                </a:cubicBezTo>
                <a:cubicBezTo>
                  <a:pt x="288" y="165"/>
                  <a:pt x="289" y="167"/>
                  <a:pt x="289" y="170"/>
                </a:cubicBezTo>
                <a:close/>
                <a:moveTo>
                  <a:pt x="197" y="151"/>
                </a:moveTo>
                <a:cubicBezTo>
                  <a:pt x="190" y="161"/>
                  <a:pt x="184" y="167"/>
                  <a:pt x="164" y="168"/>
                </a:cubicBezTo>
                <a:cubicBezTo>
                  <a:pt x="154" y="168"/>
                  <a:pt x="147" y="163"/>
                  <a:pt x="140" y="158"/>
                </a:cubicBezTo>
                <a:cubicBezTo>
                  <a:pt x="149" y="157"/>
                  <a:pt x="158" y="153"/>
                  <a:pt x="168" y="143"/>
                </a:cubicBezTo>
                <a:cubicBezTo>
                  <a:pt x="177" y="133"/>
                  <a:pt x="179" y="119"/>
                  <a:pt x="173" y="106"/>
                </a:cubicBezTo>
                <a:cubicBezTo>
                  <a:pt x="167" y="93"/>
                  <a:pt x="156" y="84"/>
                  <a:pt x="144" y="84"/>
                </a:cubicBezTo>
                <a:cubicBezTo>
                  <a:pt x="132" y="84"/>
                  <a:pt x="124" y="87"/>
                  <a:pt x="119" y="92"/>
                </a:cubicBezTo>
                <a:cubicBezTo>
                  <a:pt x="114" y="97"/>
                  <a:pt x="112" y="105"/>
                  <a:pt x="112" y="114"/>
                </a:cubicBezTo>
                <a:cubicBezTo>
                  <a:pt x="112" y="115"/>
                  <a:pt x="112" y="122"/>
                  <a:pt x="119" y="128"/>
                </a:cubicBezTo>
                <a:cubicBezTo>
                  <a:pt x="121" y="130"/>
                  <a:pt x="124" y="131"/>
                  <a:pt x="127" y="131"/>
                </a:cubicBezTo>
                <a:cubicBezTo>
                  <a:pt x="132" y="133"/>
                  <a:pt x="138" y="133"/>
                  <a:pt x="145" y="131"/>
                </a:cubicBezTo>
                <a:cubicBezTo>
                  <a:pt x="148" y="130"/>
                  <a:pt x="150" y="127"/>
                  <a:pt x="149" y="124"/>
                </a:cubicBezTo>
                <a:cubicBezTo>
                  <a:pt x="149" y="120"/>
                  <a:pt x="145" y="118"/>
                  <a:pt x="142" y="119"/>
                </a:cubicBezTo>
                <a:cubicBezTo>
                  <a:pt x="135" y="121"/>
                  <a:pt x="129" y="121"/>
                  <a:pt x="126" y="118"/>
                </a:cubicBezTo>
                <a:cubicBezTo>
                  <a:pt x="124" y="117"/>
                  <a:pt x="124" y="114"/>
                  <a:pt x="124" y="114"/>
                </a:cubicBezTo>
                <a:cubicBezTo>
                  <a:pt x="124" y="108"/>
                  <a:pt x="125" y="103"/>
                  <a:pt x="128" y="101"/>
                </a:cubicBezTo>
                <a:cubicBezTo>
                  <a:pt x="131" y="98"/>
                  <a:pt x="136" y="96"/>
                  <a:pt x="144" y="96"/>
                </a:cubicBezTo>
                <a:cubicBezTo>
                  <a:pt x="151" y="96"/>
                  <a:pt x="158" y="102"/>
                  <a:pt x="162" y="110"/>
                </a:cubicBezTo>
                <a:cubicBezTo>
                  <a:pt x="166" y="119"/>
                  <a:pt x="165" y="129"/>
                  <a:pt x="159" y="135"/>
                </a:cubicBezTo>
                <a:cubicBezTo>
                  <a:pt x="146" y="149"/>
                  <a:pt x="134" y="147"/>
                  <a:pt x="124" y="143"/>
                </a:cubicBezTo>
                <a:cubicBezTo>
                  <a:pt x="123" y="142"/>
                  <a:pt x="122" y="142"/>
                  <a:pt x="121" y="142"/>
                </a:cubicBezTo>
                <a:cubicBezTo>
                  <a:pt x="119" y="141"/>
                  <a:pt x="117" y="140"/>
                  <a:pt x="116" y="140"/>
                </a:cubicBezTo>
                <a:cubicBezTo>
                  <a:pt x="114" y="139"/>
                  <a:pt x="113" y="139"/>
                  <a:pt x="112" y="139"/>
                </a:cubicBezTo>
                <a:cubicBezTo>
                  <a:pt x="111" y="139"/>
                  <a:pt x="110" y="138"/>
                  <a:pt x="109" y="138"/>
                </a:cubicBezTo>
                <a:cubicBezTo>
                  <a:pt x="101" y="137"/>
                  <a:pt x="94" y="140"/>
                  <a:pt x="88" y="142"/>
                </a:cubicBezTo>
                <a:cubicBezTo>
                  <a:pt x="84" y="143"/>
                  <a:pt x="80" y="145"/>
                  <a:pt x="75" y="145"/>
                </a:cubicBezTo>
                <a:cubicBezTo>
                  <a:pt x="75" y="145"/>
                  <a:pt x="74" y="145"/>
                  <a:pt x="74" y="145"/>
                </a:cubicBezTo>
                <a:cubicBezTo>
                  <a:pt x="63" y="146"/>
                  <a:pt x="47" y="144"/>
                  <a:pt x="38" y="137"/>
                </a:cubicBezTo>
                <a:cubicBezTo>
                  <a:pt x="32" y="132"/>
                  <a:pt x="25" y="131"/>
                  <a:pt x="19" y="131"/>
                </a:cubicBezTo>
                <a:cubicBezTo>
                  <a:pt x="31" y="114"/>
                  <a:pt x="36" y="114"/>
                  <a:pt x="51" y="114"/>
                </a:cubicBezTo>
                <a:cubicBezTo>
                  <a:pt x="71" y="114"/>
                  <a:pt x="75" y="106"/>
                  <a:pt x="78" y="94"/>
                </a:cubicBezTo>
                <a:cubicBezTo>
                  <a:pt x="78" y="93"/>
                  <a:pt x="79" y="91"/>
                  <a:pt x="79" y="90"/>
                </a:cubicBezTo>
                <a:cubicBezTo>
                  <a:pt x="84" y="77"/>
                  <a:pt x="94" y="75"/>
                  <a:pt x="104" y="73"/>
                </a:cubicBezTo>
                <a:cubicBezTo>
                  <a:pt x="108" y="72"/>
                  <a:pt x="112" y="72"/>
                  <a:pt x="116" y="70"/>
                </a:cubicBezTo>
                <a:cubicBezTo>
                  <a:pt x="128" y="65"/>
                  <a:pt x="132" y="57"/>
                  <a:pt x="136" y="51"/>
                </a:cubicBezTo>
                <a:cubicBezTo>
                  <a:pt x="138" y="45"/>
                  <a:pt x="140" y="41"/>
                  <a:pt x="146" y="38"/>
                </a:cubicBezTo>
                <a:cubicBezTo>
                  <a:pt x="158" y="31"/>
                  <a:pt x="166" y="40"/>
                  <a:pt x="167" y="41"/>
                </a:cubicBezTo>
                <a:cubicBezTo>
                  <a:pt x="169" y="43"/>
                  <a:pt x="173" y="43"/>
                  <a:pt x="175" y="42"/>
                </a:cubicBezTo>
                <a:cubicBezTo>
                  <a:pt x="179" y="39"/>
                  <a:pt x="183" y="37"/>
                  <a:pt x="186" y="36"/>
                </a:cubicBezTo>
                <a:cubicBezTo>
                  <a:pt x="186" y="36"/>
                  <a:pt x="186" y="37"/>
                  <a:pt x="186" y="38"/>
                </a:cubicBezTo>
                <a:cubicBezTo>
                  <a:pt x="170" y="44"/>
                  <a:pt x="165" y="59"/>
                  <a:pt x="165" y="67"/>
                </a:cubicBezTo>
                <a:cubicBezTo>
                  <a:pt x="164" y="79"/>
                  <a:pt x="169" y="90"/>
                  <a:pt x="179" y="97"/>
                </a:cubicBezTo>
                <a:cubicBezTo>
                  <a:pt x="187" y="102"/>
                  <a:pt x="196" y="105"/>
                  <a:pt x="205" y="106"/>
                </a:cubicBezTo>
                <a:cubicBezTo>
                  <a:pt x="201" y="111"/>
                  <a:pt x="198" y="117"/>
                  <a:pt x="196" y="125"/>
                </a:cubicBezTo>
                <a:cubicBezTo>
                  <a:pt x="194" y="133"/>
                  <a:pt x="195" y="142"/>
                  <a:pt x="199" y="149"/>
                </a:cubicBezTo>
                <a:cubicBezTo>
                  <a:pt x="198" y="150"/>
                  <a:pt x="198" y="150"/>
                  <a:pt x="197" y="151"/>
                </a:cubicBezTo>
                <a:close/>
                <a:moveTo>
                  <a:pt x="200" y="23"/>
                </a:moveTo>
                <a:cubicBezTo>
                  <a:pt x="201" y="22"/>
                  <a:pt x="201" y="21"/>
                  <a:pt x="202" y="20"/>
                </a:cubicBezTo>
                <a:cubicBezTo>
                  <a:pt x="206" y="15"/>
                  <a:pt x="213" y="12"/>
                  <a:pt x="222" y="12"/>
                </a:cubicBezTo>
                <a:cubicBezTo>
                  <a:pt x="223" y="12"/>
                  <a:pt x="239" y="13"/>
                  <a:pt x="242" y="33"/>
                </a:cubicBezTo>
                <a:cubicBezTo>
                  <a:pt x="243" y="36"/>
                  <a:pt x="246" y="38"/>
                  <a:pt x="249" y="38"/>
                </a:cubicBezTo>
                <a:cubicBezTo>
                  <a:pt x="249" y="38"/>
                  <a:pt x="260" y="36"/>
                  <a:pt x="268" y="43"/>
                </a:cubicBezTo>
                <a:cubicBezTo>
                  <a:pt x="269" y="43"/>
                  <a:pt x="270" y="44"/>
                  <a:pt x="270" y="45"/>
                </a:cubicBezTo>
                <a:cubicBezTo>
                  <a:pt x="274" y="49"/>
                  <a:pt x="276" y="55"/>
                  <a:pt x="277" y="64"/>
                </a:cubicBezTo>
                <a:cubicBezTo>
                  <a:pt x="277" y="67"/>
                  <a:pt x="274" y="81"/>
                  <a:pt x="264" y="88"/>
                </a:cubicBezTo>
                <a:cubicBezTo>
                  <a:pt x="260" y="91"/>
                  <a:pt x="254" y="92"/>
                  <a:pt x="248" y="91"/>
                </a:cubicBezTo>
                <a:cubicBezTo>
                  <a:pt x="248" y="91"/>
                  <a:pt x="248" y="91"/>
                  <a:pt x="248" y="91"/>
                </a:cubicBezTo>
                <a:cubicBezTo>
                  <a:pt x="249" y="90"/>
                  <a:pt x="249" y="89"/>
                  <a:pt x="250" y="88"/>
                </a:cubicBezTo>
                <a:cubicBezTo>
                  <a:pt x="250" y="88"/>
                  <a:pt x="250" y="88"/>
                  <a:pt x="250" y="88"/>
                </a:cubicBezTo>
                <a:cubicBezTo>
                  <a:pt x="253" y="81"/>
                  <a:pt x="253" y="72"/>
                  <a:pt x="252" y="65"/>
                </a:cubicBezTo>
                <a:cubicBezTo>
                  <a:pt x="249" y="52"/>
                  <a:pt x="239" y="43"/>
                  <a:pt x="229" y="43"/>
                </a:cubicBezTo>
                <a:cubicBezTo>
                  <a:pt x="225" y="43"/>
                  <a:pt x="222" y="44"/>
                  <a:pt x="219" y="45"/>
                </a:cubicBezTo>
                <a:cubicBezTo>
                  <a:pt x="218" y="45"/>
                  <a:pt x="216" y="46"/>
                  <a:pt x="215" y="47"/>
                </a:cubicBezTo>
                <a:cubicBezTo>
                  <a:pt x="215" y="47"/>
                  <a:pt x="215" y="47"/>
                  <a:pt x="214" y="47"/>
                </a:cubicBezTo>
                <a:cubicBezTo>
                  <a:pt x="213" y="49"/>
                  <a:pt x="211" y="50"/>
                  <a:pt x="210" y="51"/>
                </a:cubicBezTo>
                <a:cubicBezTo>
                  <a:pt x="203" y="60"/>
                  <a:pt x="205" y="72"/>
                  <a:pt x="205" y="73"/>
                </a:cubicBezTo>
                <a:cubicBezTo>
                  <a:pt x="206" y="76"/>
                  <a:pt x="208" y="78"/>
                  <a:pt x="211" y="78"/>
                </a:cubicBezTo>
                <a:cubicBezTo>
                  <a:pt x="211" y="78"/>
                  <a:pt x="212" y="78"/>
                  <a:pt x="212" y="78"/>
                </a:cubicBezTo>
                <a:cubicBezTo>
                  <a:pt x="213" y="78"/>
                  <a:pt x="215" y="77"/>
                  <a:pt x="215" y="76"/>
                </a:cubicBezTo>
                <a:cubicBezTo>
                  <a:pt x="217" y="75"/>
                  <a:pt x="217" y="73"/>
                  <a:pt x="217" y="71"/>
                </a:cubicBezTo>
                <a:cubicBezTo>
                  <a:pt x="217" y="71"/>
                  <a:pt x="215" y="63"/>
                  <a:pt x="219" y="59"/>
                </a:cubicBezTo>
                <a:cubicBezTo>
                  <a:pt x="221" y="57"/>
                  <a:pt x="224" y="55"/>
                  <a:pt x="229" y="55"/>
                </a:cubicBezTo>
                <a:cubicBezTo>
                  <a:pt x="235" y="55"/>
                  <a:pt x="238" y="62"/>
                  <a:pt x="240" y="68"/>
                </a:cubicBezTo>
                <a:cubicBezTo>
                  <a:pt x="242" y="76"/>
                  <a:pt x="240" y="85"/>
                  <a:pt x="233" y="90"/>
                </a:cubicBezTo>
                <a:cubicBezTo>
                  <a:pt x="232" y="90"/>
                  <a:pt x="232" y="90"/>
                  <a:pt x="231" y="91"/>
                </a:cubicBezTo>
                <a:cubicBezTo>
                  <a:pt x="231" y="91"/>
                  <a:pt x="230" y="91"/>
                  <a:pt x="230" y="91"/>
                </a:cubicBezTo>
                <a:cubicBezTo>
                  <a:pt x="227" y="92"/>
                  <a:pt x="224" y="93"/>
                  <a:pt x="221" y="94"/>
                </a:cubicBezTo>
                <a:cubicBezTo>
                  <a:pt x="217" y="94"/>
                  <a:pt x="213" y="94"/>
                  <a:pt x="209" y="94"/>
                </a:cubicBezTo>
                <a:cubicBezTo>
                  <a:pt x="201" y="93"/>
                  <a:pt x="193" y="91"/>
                  <a:pt x="186" y="87"/>
                </a:cubicBezTo>
                <a:cubicBezTo>
                  <a:pt x="179" y="82"/>
                  <a:pt x="176" y="76"/>
                  <a:pt x="177" y="68"/>
                </a:cubicBezTo>
                <a:cubicBezTo>
                  <a:pt x="177" y="66"/>
                  <a:pt x="178" y="52"/>
                  <a:pt x="194" y="48"/>
                </a:cubicBezTo>
                <a:cubicBezTo>
                  <a:pt x="196" y="48"/>
                  <a:pt x="197" y="47"/>
                  <a:pt x="198" y="46"/>
                </a:cubicBezTo>
                <a:cubicBezTo>
                  <a:pt x="199" y="44"/>
                  <a:pt x="199" y="43"/>
                  <a:pt x="199" y="41"/>
                </a:cubicBezTo>
                <a:cubicBezTo>
                  <a:pt x="199" y="41"/>
                  <a:pt x="198" y="38"/>
                  <a:pt x="198" y="35"/>
                </a:cubicBezTo>
                <a:cubicBezTo>
                  <a:pt x="198" y="33"/>
                  <a:pt x="198" y="31"/>
                  <a:pt x="199" y="29"/>
                </a:cubicBezTo>
                <a:cubicBezTo>
                  <a:pt x="199" y="27"/>
                  <a:pt x="199" y="25"/>
                  <a:pt x="200" y="23"/>
                </a:cubicBezTo>
                <a:close/>
              </a:path>
            </a:pathLst>
          </a:custGeom>
          <a:solidFill>
            <a:srgbClr val="EDB22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08" name="组合 107"/>
          <p:cNvGrpSpPr/>
          <p:nvPr/>
        </p:nvGrpSpPr>
        <p:grpSpPr>
          <a:xfrm>
            <a:off x="10131171" y="488951"/>
            <a:ext cx="1419225" cy="735012"/>
            <a:chOff x="8894763" y="528638"/>
            <a:chExt cx="1419225" cy="735012"/>
          </a:xfrm>
        </p:grpSpPr>
        <p:sp>
          <p:nvSpPr>
            <p:cNvPr id="106" name="Freeform 102"/>
            <p:cNvSpPr>
              <a:spLocks/>
            </p:cNvSpPr>
            <p:nvPr/>
          </p:nvSpPr>
          <p:spPr bwMode="auto">
            <a:xfrm>
              <a:off x="8894763" y="528638"/>
              <a:ext cx="1419225" cy="735012"/>
            </a:xfrm>
            <a:custGeom>
              <a:avLst/>
              <a:gdLst>
                <a:gd name="T0" fmla="*/ 374 w 378"/>
                <a:gd name="T1" fmla="*/ 102 h 195"/>
                <a:gd name="T2" fmla="*/ 365 w 378"/>
                <a:gd name="T3" fmla="*/ 103 h 195"/>
                <a:gd name="T4" fmla="*/ 344 w 378"/>
                <a:gd name="T5" fmla="*/ 87 h 195"/>
                <a:gd name="T6" fmla="*/ 342 w 378"/>
                <a:gd name="T7" fmla="*/ 85 h 195"/>
                <a:gd name="T8" fmla="*/ 303 w 378"/>
                <a:gd name="T9" fmla="*/ 71 h 195"/>
                <a:gd name="T10" fmla="*/ 294 w 378"/>
                <a:gd name="T11" fmla="*/ 71 h 195"/>
                <a:gd name="T12" fmla="*/ 291 w 378"/>
                <a:gd name="T13" fmla="*/ 71 h 195"/>
                <a:gd name="T14" fmla="*/ 290 w 378"/>
                <a:gd name="T15" fmla="*/ 67 h 195"/>
                <a:gd name="T16" fmla="*/ 281 w 378"/>
                <a:gd name="T17" fmla="*/ 47 h 195"/>
                <a:gd name="T18" fmla="*/ 242 w 378"/>
                <a:gd name="T19" fmla="*/ 38 h 195"/>
                <a:gd name="T20" fmla="*/ 222 w 378"/>
                <a:gd name="T21" fmla="*/ 26 h 195"/>
                <a:gd name="T22" fmla="*/ 209 w 378"/>
                <a:gd name="T23" fmla="*/ 24 h 195"/>
                <a:gd name="T24" fmla="*/ 181 w 378"/>
                <a:gd name="T25" fmla="*/ 0 h 195"/>
                <a:gd name="T26" fmla="*/ 153 w 378"/>
                <a:gd name="T27" fmla="*/ 12 h 195"/>
                <a:gd name="T28" fmla="*/ 148 w 378"/>
                <a:gd name="T29" fmla="*/ 31 h 195"/>
                <a:gd name="T30" fmla="*/ 147 w 378"/>
                <a:gd name="T31" fmla="*/ 31 h 195"/>
                <a:gd name="T32" fmla="*/ 130 w 378"/>
                <a:gd name="T33" fmla="*/ 45 h 195"/>
                <a:gd name="T34" fmla="*/ 115 w 378"/>
                <a:gd name="T35" fmla="*/ 56 h 195"/>
                <a:gd name="T36" fmla="*/ 106 w 378"/>
                <a:gd name="T37" fmla="*/ 57 h 195"/>
                <a:gd name="T38" fmla="*/ 71 w 378"/>
                <a:gd name="T39" fmla="*/ 74 h 195"/>
                <a:gd name="T40" fmla="*/ 69 w 378"/>
                <a:gd name="T41" fmla="*/ 78 h 195"/>
                <a:gd name="T42" fmla="*/ 52 w 378"/>
                <a:gd name="T43" fmla="*/ 86 h 195"/>
                <a:gd name="T44" fmla="*/ 1 w 378"/>
                <a:gd name="T45" fmla="*/ 111 h 195"/>
                <a:gd name="T46" fmla="*/ 1 w 378"/>
                <a:gd name="T47" fmla="*/ 117 h 195"/>
                <a:gd name="T48" fmla="*/ 7 w 378"/>
                <a:gd name="T49" fmla="*/ 119 h 195"/>
                <a:gd name="T50" fmla="*/ 28 w 378"/>
                <a:gd name="T51" fmla="*/ 124 h 195"/>
                <a:gd name="T52" fmla="*/ 73 w 378"/>
                <a:gd name="T53" fmla="*/ 141 h 195"/>
                <a:gd name="T54" fmla="*/ 75 w 378"/>
                <a:gd name="T55" fmla="*/ 140 h 195"/>
                <a:gd name="T56" fmla="*/ 84 w 378"/>
                <a:gd name="T57" fmla="*/ 154 h 195"/>
                <a:gd name="T58" fmla="*/ 98 w 378"/>
                <a:gd name="T59" fmla="*/ 163 h 195"/>
                <a:gd name="T60" fmla="*/ 110 w 378"/>
                <a:gd name="T61" fmla="*/ 188 h 195"/>
                <a:gd name="T62" fmla="*/ 131 w 378"/>
                <a:gd name="T63" fmla="*/ 195 h 195"/>
                <a:gd name="T64" fmla="*/ 136 w 378"/>
                <a:gd name="T65" fmla="*/ 195 h 195"/>
                <a:gd name="T66" fmla="*/ 166 w 378"/>
                <a:gd name="T67" fmla="*/ 172 h 195"/>
                <a:gd name="T68" fmla="*/ 167 w 378"/>
                <a:gd name="T69" fmla="*/ 152 h 195"/>
                <a:gd name="T70" fmla="*/ 184 w 378"/>
                <a:gd name="T71" fmla="*/ 157 h 195"/>
                <a:gd name="T72" fmla="*/ 238 w 378"/>
                <a:gd name="T73" fmla="*/ 177 h 195"/>
                <a:gd name="T74" fmla="*/ 248 w 378"/>
                <a:gd name="T75" fmla="*/ 176 h 195"/>
                <a:gd name="T76" fmla="*/ 287 w 378"/>
                <a:gd name="T77" fmla="*/ 155 h 195"/>
                <a:gd name="T78" fmla="*/ 330 w 378"/>
                <a:gd name="T79" fmla="*/ 135 h 195"/>
                <a:gd name="T80" fmla="*/ 376 w 378"/>
                <a:gd name="T81" fmla="*/ 111 h 195"/>
                <a:gd name="T82" fmla="*/ 374 w 378"/>
                <a:gd name="T83" fmla="*/ 102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8" h="195">
                  <a:moveTo>
                    <a:pt x="374" y="102"/>
                  </a:moveTo>
                  <a:cubicBezTo>
                    <a:pt x="373" y="101"/>
                    <a:pt x="370" y="99"/>
                    <a:pt x="365" y="103"/>
                  </a:cubicBezTo>
                  <a:cubicBezTo>
                    <a:pt x="361" y="107"/>
                    <a:pt x="358" y="104"/>
                    <a:pt x="344" y="87"/>
                  </a:cubicBezTo>
                  <a:cubicBezTo>
                    <a:pt x="342" y="85"/>
                    <a:pt x="342" y="85"/>
                    <a:pt x="342" y="85"/>
                  </a:cubicBezTo>
                  <a:cubicBezTo>
                    <a:pt x="329" y="69"/>
                    <a:pt x="314" y="70"/>
                    <a:pt x="303" y="71"/>
                  </a:cubicBezTo>
                  <a:cubicBezTo>
                    <a:pt x="300" y="71"/>
                    <a:pt x="297" y="71"/>
                    <a:pt x="294" y="71"/>
                  </a:cubicBezTo>
                  <a:cubicBezTo>
                    <a:pt x="291" y="71"/>
                    <a:pt x="291" y="71"/>
                    <a:pt x="291" y="71"/>
                  </a:cubicBezTo>
                  <a:cubicBezTo>
                    <a:pt x="290" y="70"/>
                    <a:pt x="290" y="68"/>
                    <a:pt x="290" y="67"/>
                  </a:cubicBezTo>
                  <a:cubicBezTo>
                    <a:pt x="289" y="62"/>
                    <a:pt x="288" y="55"/>
                    <a:pt x="281" y="47"/>
                  </a:cubicBezTo>
                  <a:cubicBezTo>
                    <a:pt x="270" y="32"/>
                    <a:pt x="250" y="36"/>
                    <a:pt x="242" y="38"/>
                  </a:cubicBezTo>
                  <a:cubicBezTo>
                    <a:pt x="236" y="31"/>
                    <a:pt x="229" y="28"/>
                    <a:pt x="222" y="26"/>
                  </a:cubicBezTo>
                  <a:cubicBezTo>
                    <a:pt x="217" y="24"/>
                    <a:pt x="213" y="24"/>
                    <a:pt x="209" y="24"/>
                  </a:cubicBezTo>
                  <a:cubicBezTo>
                    <a:pt x="205" y="6"/>
                    <a:pt x="189" y="0"/>
                    <a:pt x="181" y="0"/>
                  </a:cubicBezTo>
                  <a:cubicBezTo>
                    <a:pt x="168" y="0"/>
                    <a:pt x="159" y="4"/>
                    <a:pt x="153" y="12"/>
                  </a:cubicBezTo>
                  <a:cubicBezTo>
                    <a:pt x="149" y="18"/>
                    <a:pt x="148" y="25"/>
                    <a:pt x="148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37" y="35"/>
                    <a:pt x="133" y="40"/>
                    <a:pt x="130" y="45"/>
                  </a:cubicBezTo>
                  <a:cubicBezTo>
                    <a:pt x="126" y="50"/>
                    <a:pt x="123" y="54"/>
                    <a:pt x="115" y="56"/>
                  </a:cubicBezTo>
                  <a:cubicBezTo>
                    <a:pt x="112" y="57"/>
                    <a:pt x="109" y="57"/>
                    <a:pt x="106" y="57"/>
                  </a:cubicBezTo>
                  <a:cubicBezTo>
                    <a:pt x="95" y="57"/>
                    <a:pt x="80" y="58"/>
                    <a:pt x="71" y="74"/>
                  </a:cubicBezTo>
                  <a:cubicBezTo>
                    <a:pt x="70" y="75"/>
                    <a:pt x="70" y="77"/>
                    <a:pt x="69" y="78"/>
                  </a:cubicBezTo>
                  <a:cubicBezTo>
                    <a:pt x="65" y="86"/>
                    <a:pt x="64" y="88"/>
                    <a:pt x="52" y="86"/>
                  </a:cubicBezTo>
                  <a:cubicBezTo>
                    <a:pt x="32" y="83"/>
                    <a:pt x="25" y="83"/>
                    <a:pt x="1" y="111"/>
                  </a:cubicBezTo>
                  <a:cubicBezTo>
                    <a:pt x="0" y="113"/>
                    <a:pt x="0" y="115"/>
                    <a:pt x="1" y="117"/>
                  </a:cubicBezTo>
                  <a:cubicBezTo>
                    <a:pt x="2" y="119"/>
                    <a:pt x="5" y="120"/>
                    <a:pt x="7" y="119"/>
                  </a:cubicBezTo>
                  <a:cubicBezTo>
                    <a:pt x="7" y="119"/>
                    <a:pt x="19" y="115"/>
                    <a:pt x="28" y="124"/>
                  </a:cubicBezTo>
                  <a:cubicBezTo>
                    <a:pt x="40" y="136"/>
                    <a:pt x="63" y="141"/>
                    <a:pt x="73" y="141"/>
                  </a:cubicBezTo>
                  <a:cubicBezTo>
                    <a:pt x="74" y="141"/>
                    <a:pt x="74" y="141"/>
                    <a:pt x="75" y="140"/>
                  </a:cubicBezTo>
                  <a:cubicBezTo>
                    <a:pt x="77" y="145"/>
                    <a:pt x="80" y="150"/>
                    <a:pt x="84" y="154"/>
                  </a:cubicBezTo>
                  <a:cubicBezTo>
                    <a:pt x="88" y="159"/>
                    <a:pt x="93" y="162"/>
                    <a:pt x="98" y="163"/>
                  </a:cubicBezTo>
                  <a:cubicBezTo>
                    <a:pt x="99" y="169"/>
                    <a:pt x="102" y="180"/>
                    <a:pt x="110" y="188"/>
                  </a:cubicBezTo>
                  <a:cubicBezTo>
                    <a:pt x="115" y="193"/>
                    <a:pt x="122" y="195"/>
                    <a:pt x="131" y="195"/>
                  </a:cubicBezTo>
                  <a:cubicBezTo>
                    <a:pt x="132" y="195"/>
                    <a:pt x="134" y="195"/>
                    <a:pt x="136" y="195"/>
                  </a:cubicBezTo>
                  <a:cubicBezTo>
                    <a:pt x="150" y="193"/>
                    <a:pt x="162" y="185"/>
                    <a:pt x="166" y="172"/>
                  </a:cubicBezTo>
                  <a:cubicBezTo>
                    <a:pt x="169" y="165"/>
                    <a:pt x="169" y="158"/>
                    <a:pt x="167" y="152"/>
                  </a:cubicBezTo>
                  <a:cubicBezTo>
                    <a:pt x="172" y="152"/>
                    <a:pt x="178" y="153"/>
                    <a:pt x="184" y="157"/>
                  </a:cubicBezTo>
                  <a:cubicBezTo>
                    <a:pt x="203" y="171"/>
                    <a:pt x="218" y="177"/>
                    <a:pt x="238" y="177"/>
                  </a:cubicBezTo>
                  <a:cubicBezTo>
                    <a:pt x="241" y="177"/>
                    <a:pt x="244" y="176"/>
                    <a:pt x="248" y="176"/>
                  </a:cubicBezTo>
                  <a:cubicBezTo>
                    <a:pt x="264" y="175"/>
                    <a:pt x="275" y="165"/>
                    <a:pt x="287" y="155"/>
                  </a:cubicBezTo>
                  <a:cubicBezTo>
                    <a:pt x="300" y="144"/>
                    <a:pt x="312" y="134"/>
                    <a:pt x="330" y="135"/>
                  </a:cubicBezTo>
                  <a:cubicBezTo>
                    <a:pt x="356" y="138"/>
                    <a:pt x="372" y="122"/>
                    <a:pt x="376" y="111"/>
                  </a:cubicBezTo>
                  <a:cubicBezTo>
                    <a:pt x="378" y="105"/>
                    <a:pt x="376" y="103"/>
                    <a:pt x="374" y="10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7" name="Freeform 103"/>
            <p:cNvSpPr>
              <a:spLocks noEditPoints="1"/>
            </p:cNvSpPr>
            <p:nvPr/>
          </p:nvSpPr>
          <p:spPr bwMode="auto">
            <a:xfrm>
              <a:off x="8894763" y="528638"/>
              <a:ext cx="1419225" cy="735012"/>
            </a:xfrm>
            <a:custGeom>
              <a:avLst/>
              <a:gdLst>
                <a:gd name="T0" fmla="*/ 344 w 378"/>
                <a:gd name="T1" fmla="*/ 87 h 195"/>
                <a:gd name="T2" fmla="*/ 294 w 378"/>
                <a:gd name="T3" fmla="*/ 71 h 195"/>
                <a:gd name="T4" fmla="*/ 281 w 378"/>
                <a:gd name="T5" fmla="*/ 47 h 195"/>
                <a:gd name="T6" fmla="*/ 209 w 378"/>
                <a:gd name="T7" fmla="*/ 24 h 195"/>
                <a:gd name="T8" fmla="*/ 148 w 378"/>
                <a:gd name="T9" fmla="*/ 31 h 195"/>
                <a:gd name="T10" fmla="*/ 115 w 378"/>
                <a:gd name="T11" fmla="*/ 56 h 195"/>
                <a:gd name="T12" fmla="*/ 69 w 378"/>
                <a:gd name="T13" fmla="*/ 78 h 195"/>
                <a:gd name="T14" fmla="*/ 1 w 378"/>
                <a:gd name="T15" fmla="*/ 117 h 195"/>
                <a:gd name="T16" fmla="*/ 73 w 378"/>
                <a:gd name="T17" fmla="*/ 141 h 195"/>
                <a:gd name="T18" fmla="*/ 98 w 378"/>
                <a:gd name="T19" fmla="*/ 163 h 195"/>
                <a:gd name="T20" fmla="*/ 136 w 378"/>
                <a:gd name="T21" fmla="*/ 195 h 195"/>
                <a:gd name="T22" fmla="*/ 184 w 378"/>
                <a:gd name="T23" fmla="*/ 157 h 195"/>
                <a:gd name="T24" fmla="*/ 287 w 378"/>
                <a:gd name="T25" fmla="*/ 155 h 195"/>
                <a:gd name="T26" fmla="*/ 374 w 378"/>
                <a:gd name="T27" fmla="*/ 102 h 195"/>
                <a:gd name="T28" fmla="*/ 190 w 378"/>
                <a:gd name="T29" fmla="*/ 149 h 195"/>
                <a:gd name="T30" fmla="*/ 187 w 378"/>
                <a:gd name="T31" fmla="*/ 117 h 195"/>
                <a:gd name="T32" fmla="*/ 268 w 378"/>
                <a:gd name="T33" fmla="*/ 145 h 195"/>
                <a:gd name="T34" fmla="*/ 244 w 378"/>
                <a:gd name="T35" fmla="*/ 92 h 195"/>
                <a:gd name="T36" fmla="*/ 246 w 378"/>
                <a:gd name="T37" fmla="*/ 117 h 195"/>
                <a:gd name="T38" fmla="*/ 265 w 378"/>
                <a:gd name="T39" fmla="*/ 97 h 195"/>
                <a:gd name="T40" fmla="*/ 225 w 378"/>
                <a:gd name="T41" fmla="*/ 118 h 195"/>
                <a:gd name="T42" fmla="*/ 184 w 378"/>
                <a:gd name="T43" fmla="*/ 106 h 195"/>
                <a:gd name="T44" fmla="*/ 194 w 378"/>
                <a:gd name="T45" fmla="*/ 94 h 195"/>
                <a:gd name="T46" fmla="*/ 243 w 378"/>
                <a:gd name="T47" fmla="*/ 60 h 195"/>
                <a:gd name="T48" fmla="*/ 242 w 378"/>
                <a:gd name="T49" fmla="*/ 49 h 195"/>
                <a:gd name="T50" fmla="*/ 293 w 378"/>
                <a:gd name="T51" fmla="*/ 81 h 195"/>
                <a:gd name="T52" fmla="*/ 336 w 378"/>
                <a:gd name="T53" fmla="*/ 93 h 195"/>
                <a:gd name="T54" fmla="*/ 280 w 378"/>
                <a:gd name="T55" fmla="*/ 147 h 195"/>
                <a:gd name="T56" fmla="*/ 117 w 378"/>
                <a:gd name="T57" fmla="*/ 180 h 195"/>
                <a:gd name="T58" fmla="*/ 102 w 378"/>
                <a:gd name="T59" fmla="*/ 153 h 195"/>
                <a:gd name="T60" fmla="*/ 84 w 378"/>
                <a:gd name="T61" fmla="*/ 134 h 195"/>
                <a:gd name="T62" fmla="*/ 96 w 378"/>
                <a:gd name="T63" fmla="*/ 100 h 195"/>
                <a:gd name="T64" fmla="*/ 136 w 378"/>
                <a:gd name="T65" fmla="*/ 116 h 195"/>
                <a:gd name="T66" fmla="*/ 112 w 378"/>
                <a:gd name="T67" fmla="*/ 123 h 195"/>
                <a:gd name="T68" fmla="*/ 102 w 378"/>
                <a:gd name="T69" fmla="*/ 123 h 195"/>
                <a:gd name="T70" fmla="*/ 116 w 378"/>
                <a:gd name="T71" fmla="*/ 139 h 195"/>
                <a:gd name="T72" fmla="*/ 145 w 378"/>
                <a:gd name="T73" fmla="*/ 105 h 195"/>
                <a:gd name="T74" fmla="*/ 73 w 378"/>
                <a:gd name="T75" fmla="*/ 120 h 195"/>
                <a:gd name="T76" fmla="*/ 17 w 378"/>
                <a:gd name="T77" fmla="*/ 108 h 195"/>
                <a:gd name="T78" fmla="*/ 80 w 378"/>
                <a:gd name="T79" fmla="*/ 79 h 195"/>
                <a:gd name="T80" fmla="*/ 128 w 378"/>
                <a:gd name="T81" fmla="*/ 62 h 195"/>
                <a:gd name="T82" fmla="*/ 161 w 378"/>
                <a:gd name="T83" fmla="*/ 97 h 195"/>
                <a:gd name="T84" fmla="*/ 177 w 378"/>
                <a:gd name="T85" fmla="*/ 118 h 195"/>
                <a:gd name="T86" fmla="*/ 162 w 378"/>
                <a:gd name="T87" fmla="*/ 142 h 195"/>
                <a:gd name="T88" fmla="*/ 155 w 378"/>
                <a:gd name="T89" fmla="*/ 148 h 195"/>
                <a:gd name="T90" fmla="*/ 156 w 378"/>
                <a:gd name="T91" fmla="*/ 153 h 195"/>
                <a:gd name="T92" fmla="*/ 200 w 378"/>
                <a:gd name="T93" fmla="*/ 30 h 195"/>
                <a:gd name="T94" fmla="*/ 203 w 378"/>
                <a:gd name="T95" fmla="*/ 34 h 195"/>
                <a:gd name="T96" fmla="*/ 224 w 378"/>
                <a:gd name="T97" fmla="*/ 39 h 195"/>
                <a:gd name="T98" fmla="*/ 204 w 378"/>
                <a:gd name="T99" fmla="*/ 85 h 195"/>
                <a:gd name="T100" fmla="*/ 200 w 378"/>
                <a:gd name="T101" fmla="*/ 46 h 195"/>
                <a:gd name="T102" fmla="*/ 170 w 378"/>
                <a:gd name="T103" fmla="*/ 47 h 195"/>
                <a:gd name="T104" fmla="*/ 171 w 378"/>
                <a:gd name="T105" fmla="*/ 72 h 195"/>
                <a:gd name="T106" fmla="*/ 177 w 378"/>
                <a:gd name="T107" fmla="*/ 54 h 195"/>
                <a:gd name="T108" fmla="*/ 198 w 378"/>
                <a:gd name="T109" fmla="*/ 63 h 195"/>
                <a:gd name="T110" fmla="*/ 178 w 378"/>
                <a:gd name="T111" fmla="*/ 88 h 195"/>
                <a:gd name="T112" fmla="*/ 147 w 378"/>
                <a:gd name="T113" fmla="*/ 81 h 195"/>
                <a:gd name="T114" fmla="*/ 158 w 378"/>
                <a:gd name="T115" fmla="*/ 42 h 195"/>
                <a:gd name="T116" fmla="*/ 158 w 378"/>
                <a:gd name="T117" fmla="*/ 34 h 195"/>
                <a:gd name="T118" fmla="*/ 181 w 378"/>
                <a:gd name="T119" fmla="*/ 1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78" h="195">
                  <a:moveTo>
                    <a:pt x="374" y="102"/>
                  </a:moveTo>
                  <a:cubicBezTo>
                    <a:pt x="373" y="101"/>
                    <a:pt x="370" y="99"/>
                    <a:pt x="365" y="103"/>
                  </a:cubicBezTo>
                  <a:cubicBezTo>
                    <a:pt x="361" y="107"/>
                    <a:pt x="358" y="104"/>
                    <a:pt x="344" y="87"/>
                  </a:cubicBezTo>
                  <a:cubicBezTo>
                    <a:pt x="342" y="85"/>
                    <a:pt x="342" y="85"/>
                    <a:pt x="342" y="85"/>
                  </a:cubicBezTo>
                  <a:cubicBezTo>
                    <a:pt x="329" y="69"/>
                    <a:pt x="314" y="70"/>
                    <a:pt x="303" y="71"/>
                  </a:cubicBezTo>
                  <a:cubicBezTo>
                    <a:pt x="300" y="71"/>
                    <a:pt x="297" y="71"/>
                    <a:pt x="294" y="71"/>
                  </a:cubicBezTo>
                  <a:cubicBezTo>
                    <a:pt x="291" y="71"/>
                    <a:pt x="291" y="71"/>
                    <a:pt x="291" y="71"/>
                  </a:cubicBezTo>
                  <a:cubicBezTo>
                    <a:pt x="290" y="70"/>
                    <a:pt x="290" y="68"/>
                    <a:pt x="290" y="67"/>
                  </a:cubicBezTo>
                  <a:cubicBezTo>
                    <a:pt x="289" y="62"/>
                    <a:pt x="288" y="55"/>
                    <a:pt x="281" y="47"/>
                  </a:cubicBezTo>
                  <a:cubicBezTo>
                    <a:pt x="270" y="32"/>
                    <a:pt x="250" y="36"/>
                    <a:pt x="242" y="38"/>
                  </a:cubicBezTo>
                  <a:cubicBezTo>
                    <a:pt x="236" y="31"/>
                    <a:pt x="229" y="28"/>
                    <a:pt x="222" y="26"/>
                  </a:cubicBezTo>
                  <a:cubicBezTo>
                    <a:pt x="217" y="24"/>
                    <a:pt x="213" y="24"/>
                    <a:pt x="209" y="24"/>
                  </a:cubicBezTo>
                  <a:cubicBezTo>
                    <a:pt x="205" y="6"/>
                    <a:pt x="189" y="0"/>
                    <a:pt x="181" y="0"/>
                  </a:cubicBezTo>
                  <a:cubicBezTo>
                    <a:pt x="168" y="0"/>
                    <a:pt x="159" y="4"/>
                    <a:pt x="153" y="12"/>
                  </a:cubicBezTo>
                  <a:cubicBezTo>
                    <a:pt x="149" y="18"/>
                    <a:pt x="148" y="25"/>
                    <a:pt x="148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37" y="35"/>
                    <a:pt x="133" y="40"/>
                    <a:pt x="130" y="45"/>
                  </a:cubicBezTo>
                  <a:cubicBezTo>
                    <a:pt x="126" y="50"/>
                    <a:pt x="123" y="54"/>
                    <a:pt x="115" y="56"/>
                  </a:cubicBezTo>
                  <a:cubicBezTo>
                    <a:pt x="112" y="57"/>
                    <a:pt x="109" y="57"/>
                    <a:pt x="106" y="57"/>
                  </a:cubicBezTo>
                  <a:cubicBezTo>
                    <a:pt x="95" y="57"/>
                    <a:pt x="80" y="58"/>
                    <a:pt x="71" y="74"/>
                  </a:cubicBezTo>
                  <a:cubicBezTo>
                    <a:pt x="70" y="75"/>
                    <a:pt x="70" y="77"/>
                    <a:pt x="69" y="78"/>
                  </a:cubicBezTo>
                  <a:cubicBezTo>
                    <a:pt x="65" y="86"/>
                    <a:pt x="64" y="88"/>
                    <a:pt x="52" y="86"/>
                  </a:cubicBezTo>
                  <a:cubicBezTo>
                    <a:pt x="32" y="83"/>
                    <a:pt x="25" y="83"/>
                    <a:pt x="1" y="111"/>
                  </a:cubicBezTo>
                  <a:cubicBezTo>
                    <a:pt x="0" y="113"/>
                    <a:pt x="0" y="115"/>
                    <a:pt x="1" y="117"/>
                  </a:cubicBezTo>
                  <a:cubicBezTo>
                    <a:pt x="2" y="119"/>
                    <a:pt x="5" y="120"/>
                    <a:pt x="7" y="119"/>
                  </a:cubicBezTo>
                  <a:cubicBezTo>
                    <a:pt x="7" y="119"/>
                    <a:pt x="19" y="115"/>
                    <a:pt x="28" y="124"/>
                  </a:cubicBezTo>
                  <a:cubicBezTo>
                    <a:pt x="40" y="136"/>
                    <a:pt x="63" y="141"/>
                    <a:pt x="73" y="141"/>
                  </a:cubicBezTo>
                  <a:cubicBezTo>
                    <a:pt x="74" y="141"/>
                    <a:pt x="74" y="141"/>
                    <a:pt x="75" y="140"/>
                  </a:cubicBezTo>
                  <a:cubicBezTo>
                    <a:pt x="77" y="145"/>
                    <a:pt x="80" y="150"/>
                    <a:pt x="84" y="154"/>
                  </a:cubicBezTo>
                  <a:cubicBezTo>
                    <a:pt x="88" y="159"/>
                    <a:pt x="93" y="162"/>
                    <a:pt x="98" y="163"/>
                  </a:cubicBezTo>
                  <a:cubicBezTo>
                    <a:pt x="99" y="169"/>
                    <a:pt x="102" y="180"/>
                    <a:pt x="110" y="188"/>
                  </a:cubicBezTo>
                  <a:cubicBezTo>
                    <a:pt x="115" y="193"/>
                    <a:pt x="122" y="195"/>
                    <a:pt x="131" y="195"/>
                  </a:cubicBezTo>
                  <a:cubicBezTo>
                    <a:pt x="132" y="195"/>
                    <a:pt x="134" y="195"/>
                    <a:pt x="136" y="195"/>
                  </a:cubicBezTo>
                  <a:cubicBezTo>
                    <a:pt x="150" y="193"/>
                    <a:pt x="162" y="185"/>
                    <a:pt x="166" y="172"/>
                  </a:cubicBezTo>
                  <a:cubicBezTo>
                    <a:pt x="169" y="165"/>
                    <a:pt x="169" y="158"/>
                    <a:pt x="167" y="152"/>
                  </a:cubicBezTo>
                  <a:cubicBezTo>
                    <a:pt x="172" y="152"/>
                    <a:pt x="178" y="153"/>
                    <a:pt x="184" y="157"/>
                  </a:cubicBezTo>
                  <a:cubicBezTo>
                    <a:pt x="203" y="171"/>
                    <a:pt x="218" y="177"/>
                    <a:pt x="238" y="177"/>
                  </a:cubicBezTo>
                  <a:cubicBezTo>
                    <a:pt x="241" y="177"/>
                    <a:pt x="244" y="176"/>
                    <a:pt x="248" y="176"/>
                  </a:cubicBezTo>
                  <a:cubicBezTo>
                    <a:pt x="264" y="175"/>
                    <a:pt x="275" y="165"/>
                    <a:pt x="287" y="155"/>
                  </a:cubicBezTo>
                  <a:cubicBezTo>
                    <a:pt x="300" y="144"/>
                    <a:pt x="312" y="134"/>
                    <a:pt x="330" y="135"/>
                  </a:cubicBezTo>
                  <a:cubicBezTo>
                    <a:pt x="356" y="138"/>
                    <a:pt x="372" y="122"/>
                    <a:pt x="376" y="111"/>
                  </a:cubicBezTo>
                  <a:cubicBezTo>
                    <a:pt x="378" y="105"/>
                    <a:pt x="376" y="103"/>
                    <a:pt x="374" y="102"/>
                  </a:cubicBezTo>
                  <a:close/>
                  <a:moveTo>
                    <a:pt x="280" y="147"/>
                  </a:moveTo>
                  <a:cubicBezTo>
                    <a:pt x="270" y="157"/>
                    <a:pt x="260" y="165"/>
                    <a:pt x="247" y="166"/>
                  </a:cubicBezTo>
                  <a:cubicBezTo>
                    <a:pt x="224" y="168"/>
                    <a:pt x="210" y="164"/>
                    <a:pt x="190" y="149"/>
                  </a:cubicBezTo>
                  <a:cubicBezTo>
                    <a:pt x="186" y="146"/>
                    <a:pt x="181" y="144"/>
                    <a:pt x="177" y="143"/>
                  </a:cubicBezTo>
                  <a:cubicBezTo>
                    <a:pt x="181" y="140"/>
                    <a:pt x="184" y="136"/>
                    <a:pt x="186" y="130"/>
                  </a:cubicBezTo>
                  <a:cubicBezTo>
                    <a:pt x="187" y="126"/>
                    <a:pt x="187" y="122"/>
                    <a:pt x="187" y="117"/>
                  </a:cubicBezTo>
                  <a:cubicBezTo>
                    <a:pt x="204" y="112"/>
                    <a:pt x="210" y="115"/>
                    <a:pt x="216" y="124"/>
                  </a:cubicBezTo>
                  <a:cubicBezTo>
                    <a:pt x="227" y="139"/>
                    <a:pt x="240" y="147"/>
                    <a:pt x="254" y="147"/>
                  </a:cubicBezTo>
                  <a:cubicBezTo>
                    <a:pt x="258" y="147"/>
                    <a:pt x="263" y="146"/>
                    <a:pt x="268" y="145"/>
                  </a:cubicBezTo>
                  <a:cubicBezTo>
                    <a:pt x="281" y="140"/>
                    <a:pt x="288" y="130"/>
                    <a:pt x="288" y="117"/>
                  </a:cubicBezTo>
                  <a:cubicBezTo>
                    <a:pt x="288" y="104"/>
                    <a:pt x="278" y="90"/>
                    <a:pt x="268" y="87"/>
                  </a:cubicBezTo>
                  <a:cubicBezTo>
                    <a:pt x="259" y="85"/>
                    <a:pt x="249" y="87"/>
                    <a:pt x="244" y="92"/>
                  </a:cubicBezTo>
                  <a:cubicBezTo>
                    <a:pt x="239" y="97"/>
                    <a:pt x="237" y="104"/>
                    <a:pt x="239" y="112"/>
                  </a:cubicBezTo>
                  <a:cubicBezTo>
                    <a:pt x="239" y="113"/>
                    <a:pt x="240" y="113"/>
                    <a:pt x="240" y="114"/>
                  </a:cubicBezTo>
                  <a:cubicBezTo>
                    <a:pt x="240" y="116"/>
                    <a:pt x="243" y="118"/>
                    <a:pt x="246" y="117"/>
                  </a:cubicBezTo>
                  <a:cubicBezTo>
                    <a:pt x="249" y="116"/>
                    <a:pt x="250" y="113"/>
                    <a:pt x="249" y="111"/>
                  </a:cubicBezTo>
                  <a:cubicBezTo>
                    <a:pt x="248" y="107"/>
                    <a:pt x="248" y="103"/>
                    <a:pt x="251" y="99"/>
                  </a:cubicBezTo>
                  <a:cubicBezTo>
                    <a:pt x="254" y="96"/>
                    <a:pt x="260" y="95"/>
                    <a:pt x="265" y="97"/>
                  </a:cubicBezTo>
                  <a:cubicBezTo>
                    <a:pt x="271" y="99"/>
                    <a:pt x="278" y="108"/>
                    <a:pt x="278" y="118"/>
                  </a:cubicBezTo>
                  <a:cubicBezTo>
                    <a:pt x="278" y="124"/>
                    <a:pt x="276" y="131"/>
                    <a:pt x="264" y="135"/>
                  </a:cubicBezTo>
                  <a:cubicBezTo>
                    <a:pt x="249" y="140"/>
                    <a:pt x="236" y="134"/>
                    <a:pt x="225" y="118"/>
                  </a:cubicBezTo>
                  <a:cubicBezTo>
                    <a:pt x="223" y="116"/>
                    <a:pt x="222" y="114"/>
                    <a:pt x="221" y="113"/>
                  </a:cubicBezTo>
                  <a:cubicBezTo>
                    <a:pt x="212" y="104"/>
                    <a:pt x="201" y="102"/>
                    <a:pt x="184" y="107"/>
                  </a:cubicBezTo>
                  <a:cubicBezTo>
                    <a:pt x="184" y="107"/>
                    <a:pt x="184" y="106"/>
                    <a:pt x="184" y="106"/>
                  </a:cubicBezTo>
                  <a:cubicBezTo>
                    <a:pt x="183" y="103"/>
                    <a:pt x="181" y="101"/>
                    <a:pt x="180" y="98"/>
                  </a:cubicBezTo>
                  <a:cubicBezTo>
                    <a:pt x="183" y="98"/>
                    <a:pt x="186" y="97"/>
                    <a:pt x="189" y="96"/>
                  </a:cubicBezTo>
                  <a:cubicBezTo>
                    <a:pt x="191" y="95"/>
                    <a:pt x="193" y="95"/>
                    <a:pt x="194" y="94"/>
                  </a:cubicBezTo>
                  <a:cubicBezTo>
                    <a:pt x="195" y="94"/>
                    <a:pt x="195" y="94"/>
                    <a:pt x="195" y="93"/>
                  </a:cubicBezTo>
                  <a:cubicBezTo>
                    <a:pt x="207" y="97"/>
                    <a:pt x="217" y="96"/>
                    <a:pt x="226" y="91"/>
                  </a:cubicBezTo>
                  <a:cubicBezTo>
                    <a:pt x="240" y="81"/>
                    <a:pt x="243" y="61"/>
                    <a:pt x="243" y="60"/>
                  </a:cubicBezTo>
                  <a:cubicBezTo>
                    <a:pt x="243" y="60"/>
                    <a:pt x="243" y="60"/>
                    <a:pt x="243" y="59"/>
                  </a:cubicBezTo>
                  <a:cubicBezTo>
                    <a:pt x="243" y="56"/>
                    <a:pt x="242" y="52"/>
                    <a:pt x="241" y="49"/>
                  </a:cubicBezTo>
                  <a:cubicBezTo>
                    <a:pt x="242" y="49"/>
                    <a:pt x="242" y="49"/>
                    <a:pt x="242" y="49"/>
                  </a:cubicBezTo>
                  <a:cubicBezTo>
                    <a:pt x="242" y="49"/>
                    <a:pt x="264" y="41"/>
                    <a:pt x="274" y="53"/>
                  </a:cubicBezTo>
                  <a:cubicBezTo>
                    <a:pt x="278" y="59"/>
                    <a:pt x="279" y="64"/>
                    <a:pt x="280" y="68"/>
                  </a:cubicBezTo>
                  <a:cubicBezTo>
                    <a:pt x="281" y="74"/>
                    <a:pt x="282" y="81"/>
                    <a:pt x="293" y="81"/>
                  </a:cubicBezTo>
                  <a:cubicBezTo>
                    <a:pt x="297" y="81"/>
                    <a:pt x="300" y="81"/>
                    <a:pt x="303" y="81"/>
                  </a:cubicBezTo>
                  <a:cubicBezTo>
                    <a:pt x="314" y="80"/>
                    <a:pt x="325" y="80"/>
                    <a:pt x="334" y="91"/>
                  </a:cubicBezTo>
                  <a:cubicBezTo>
                    <a:pt x="336" y="93"/>
                    <a:pt x="336" y="93"/>
                    <a:pt x="336" y="93"/>
                  </a:cubicBezTo>
                  <a:cubicBezTo>
                    <a:pt x="345" y="105"/>
                    <a:pt x="353" y="114"/>
                    <a:pt x="361" y="115"/>
                  </a:cubicBezTo>
                  <a:cubicBezTo>
                    <a:pt x="356" y="120"/>
                    <a:pt x="346" y="126"/>
                    <a:pt x="331" y="125"/>
                  </a:cubicBezTo>
                  <a:cubicBezTo>
                    <a:pt x="309" y="123"/>
                    <a:pt x="294" y="136"/>
                    <a:pt x="280" y="147"/>
                  </a:cubicBezTo>
                  <a:close/>
                  <a:moveTo>
                    <a:pt x="157" y="169"/>
                  </a:moveTo>
                  <a:cubicBezTo>
                    <a:pt x="154" y="177"/>
                    <a:pt x="145" y="183"/>
                    <a:pt x="135" y="185"/>
                  </a:cubicBezTo>
                  <a:cubicBezTo>
                    <a:pt x="127" y="186"/>
                    <a:pt x="121" y="184"/>
                    <a:pt x="117" y="180"/>
                  </a:cubicBezTo>
                  <a:cubicBezTo>
                    <a:pt x="108" y="173"/>
                    <a:pt x="108" y="159"/>
                    <a:pt x="108" y="159"/>
                  </a:cubicBezTo>
                  <a:cubicBezTo>
                    <a:pt x="108" y="157"/>
                    <a:pt x="108" y="156"/>
                    <a:pt x="106" y="155"/>
                  </a:cubicBezTo>
                  <a:cubicBezTo>
                    <a:pt x="105" y="154"/>
                    <a:pt x="104" y="153"/>
                    <a:pt x="102" y="153"/>
                  </a:cubicBezTo>
                  <a:cubicBezTo>
                    <a:pt x="100" y="154"/>
                    <a:pt x="96" y="152"/>
                    <a:pt x="91" y="147"/>
                  </a:cubicBezTo>
                  <a:cubicBezTo>
                    <a:pt x="89" y="145"/>
                    <a:pt x="87" y="142"/>
                    <a:pt x="86" y="139"/>
                  </a:cubicBezTo>
                  <a:cubicBezTo>
                    <a:pt x="85" y="138"/>
                    <a:pt x="84" y="136"/>
                    <a:pt x="84" y="134"/>
                  </a:cubicBezTo>
                  <a:cubicBezTo>
                    <a:pt x="83" y="133"/>
                    <a:pt x="83" y="131"/>
                    <a:pt x="82" y="129"/>
                  </a:cubicBezTo>
                  <a:cubicBezTo>
                    <a:pt x="82" y="127"/>
                    <a:pt x="82" y="125"/>
                    <a:pt x="83" y="122"/>
                  </a:cubicBezTo>
                  <a:cubicBezTo>
                    <a:pt x="85" y="112"/>
                    <a:pt x="89" y="105"/>
                    <a:pt x="96" y="100"/>
                  </a:cubicBezTo>
                  <a:cubicBezTo>
                    <a:pt x="103" y="96"/>
                    <a:pt x="113" y="95"/>
                    <a:pt x="124" y="98"/>
                  </a:cubicBezTo>
                  <a:cubicBezTo>
                    <a:pt x="131" y="100"/>
                    <a:pt x="134" y="104"/>
                    <a:pt x="135" y="109"/>
                  </a:cubicBezTo>
                  <a:cubicBezTo>
                    <a:pt x="136" y="112"/>
                    <a:pt x="136" y="114"/>
                    <a:pt x="136" y="116"/>
                  </a:cubicBezTo>
                  <a:cubicBezTo>
                    <a:pt x="135" y="122"/>
                    <a:pt x="132" y="129"/>
                    <a:pt x="125" y="129"/>
                  </a:cubicBezTo>
                  <a:cubicBezTo>
                    <a:pt x="120" y="130"/>
                    <a:pt x="116" y="129"/>
                    <a:pt x="114" y="127"/>
                  </a:cubicBezTo>
                  <a:cubicBezTo>
                    <a:pt x="112" y="125"/>
                    <a:pt x="112" y="123"/>
                    <a:pt x="112" y="123"/>
                  </a:cubicBezTo>
                  <a:cubicBezTo>
                    <a:pt x="112" y="122"/>
                    <a:pt x="112" y="121"/>
                    <a:pt x="112" y="121"/>
                  </a:cubicBezTo>
                  <a:cubicBezTo>
                    <a:pt x="111" y="119"/>
                    <a:pt x="109" y="118"/>
                    <a:pt x="107" y="118"/>
                  </a:cubicBezTo>
                  <a:cubicBezTo>
                    <a:pt x="105" y="118"/>
                    <a:pt x="102" y="120"/>
                    <a:pt x="102" y="123"/>
                  </a:cubicBezTo>
                  <a:cubicBezTo>
                    <a:pt x="102" y="123"/>
                    <a:pt x="102" y="126"/>
                    <a:pt x="104" y="130"/>
                  </a:cubicBezTo>
                  <a:cubicBezTo>
                    <a:pt x="105" y="131"/>
                    <a:pt x="105" y="133"/>
                    <a:pt x="107" y="134"/>
                  </a:cubicBezTo>
                  <a:cubicBezTo>
                    <a:pt x="109" y="136"/>
                    <a:pt x="112" y="138"/>
                    <a:pt x="116" y="139"/>
                  </a:cubicBezTo>
                  <a:cubicBezTo>
                    <a:pt x="119" y="139"/>
                    <a:pt x="122" y="140"/>
                    <a:pt x="125" y="139"/>
                  </a:cubicBezTo>
                  <a:cubicBezTo>
                    <a:pt x="136" y="139"/>
                    <a:pt x="145" y="130"/>
                    <a:pt x="146" y="117"/>
                  </a:cubicBezTo>
                  <a:cubicBezTo>
                    <a:pt x="146" y="113"/>
                    <a:pt x="146" y="109"/>
                    <a:pt x="145" y="105"/>
                  </a:cubicBezTo>
                  <a:cubicBezTo>
                    <a:pt x="142" y="97"/>
                    <a:pt x="136" y="91"/>
                    <a:pt x="127" y="88"/>
                  </a:cubicBezTo>
                  <a:cubicBezTo>
                    <a:pt x="113" y="84"/>
                    <a:pt x="100" y="86"/>
                    <a:pt x="90" y="92"/>
                  </a:cubicBezTo>
                  <a:cubicBezTo>
                    <a:pt x="81" y="98"/>
                    <a:pt x="75" y="107"/>
                    <a:pt x="73" y="120"/>
                  </a:cubicBezTo>
                  <a:cubicBezTo>
                    <a:pt x="72" y="124"/>
                    <a:pt x="72" y="127"/>
                    <a:pt x="72" y="130"/>
                  </a:cubicBezTo>
                  <a:cubicBezTo>
                    <a:pt x="64" y="131"/>
                    <a:pt x="44" y="126"/>
                    <a:pt x="35" y="117"/>
                  </a:cubicBezTo>
                  <a:cubicBezTo>
                    <a:pt x="29" y="111"/>
                    <a:pt x="23" y="109"/>
                    <a:pt x="17" y="108"/>
                  </a:cubicBezTo>
                  <a:cubicBezTo>
                    <a:pt x="31" y="93"/>
                    <a:pt x="36" y="94"/>
                    <a:pt x="51" y="96"/>
                  </a:cubicBezTo>
                  <a:cubicBezTo>
                    <a:pt x="69" y="99"/>
                    <a:pt x="73" y="92"/>
                    <a:pt x="78" y="83"/>
                  </a:cubicBezTo>
                  <a:cubicBezTo>
                    <a:pt x="79" y="81"/>
                    <a:pt x="79" y="80"/>
                    <a:pt x="80" y="79"/>
                  </a:cubicBezTo>
                  <a:cubicBezTo>
                    <a:pt x="86" y="68"/>
                    <a:pt x="96" y="67"/>
                    <a:pt x="106" y="67"/>
                  </a:cubicBezTo>
                  <a:cubicBezTo>
                    <a:pt x="110" y="67"/>
                    <a:pt x="114" y="67"/>
                    <a:pt x="117" y="66"/>
                  </a:cubicBezTo>
                  <a:cubicBezTo>
                    <a:pt x="121" y="65"/>
                    <a:pt x="125" y="63"/>
                    <a:pt x="128" y="62"/>
                  </a:cubicBezTo>
                  <a:cubicBezTo>
                    <a:pt x="128" y="62"/>
                    <a:pt x="127" y="62"/>
                    <a:pt x="127" y="62"/>
                  </a:cubicBezTo>
                  <a:cubicBezTo>
                    <a:pt x="126" y="73"/>
                    <a:pt x="131" y="83"/>
                    <a:pt x="141" y="90"/>
                  </a:cubicBezTo>
                  <a:cubicBezTo>
                    <a:pt x="147" y="93"/>
                    <a:pt x="153" y="96"/>
                    <a:pt x="161" y="97"/>
                  </a:cubicBezTo>
                  <a:cubicBezTo>
                    <a:pt x="163" y="98"/>
                    <a:pt x="166" y="98"/>
                    <a:pt x="168" y="98"/>
                  </a:cubicBezTo>
                  <a:cubicBezTo>
                    <a:pt x="169" y="100"/>
                    <a:pt x="170" y="101"/>
                    <a:pt x="171" y="103"/>
                  </a:cubicBezTo>
                  <a:cubicBezTo>
                    <a:pt x="174" y="108"/>
                    <a:pt x="176" y="113"/>
                    <a:pt x="177" y="118"/>
                  </a:cubicBezTo>
                  <a:cubicBezTo>
                    <a:pt x="177" y="121"/>
                    <a:pt x="177" y="124"/>
                    <a:pt x="176" y="127"/>
                  </a:cubicBezTo>
                  <a:cubicBezTo>
                    <a:pt x="174" y="134"/>
                    <a:pt x="168" y="139"/>
                    <a:pt x="163" y="142"/>
                  </a:cubicBezTo>
                  <a:cubicBezTo>
                    <a:pt x="163" y="142"/>
                    <a:pt x="163" y="142"/>
                    <a:pt x="162" y="142"/>
                  </a:cubicBezTo>
                  <a:cubicBezTo>
                    <a:pt x="160" y="144"/>
                    <a:pt x="158" y="144"/>
                    <a:pt x="158" y="144"/>
                  </a:cubicBezTo>
                  <a:cubicBezTo>
                    <a:pt x="156" y="145"/>
                    <a:pt x="155" y="146"/>
                    <a:pt x="155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4" y="150"/>
                    <a:pt x="155" y="151"/>
                    <a:pt x="156" y="152"/>
                  </a:cubicBezTo>
                  <a:cubicBezTo>
                    <a:pt x="156" y="153"/>
                    <a:pt x="156" y="153"/>
                    <a:pt x="156" y="153"/>
                  </a:cubicBezTo>
                  <a:cubicBezTo>
                    <a:pt x="156" y="153"/>
                    <a:pt x="156" y="153"/>
                    <a:pt x="156" y="153"/>
                  </a:cubicBezTo>
                  <a:cubicBezTo>
                    <a:pt x="159" y="157"/>
                    <a:pt x="159" y="163"/>
                    <a:pt x="157" y="169"/>
                  </a:cubicBezTo>
                  <a:close/>
                  <a:moveTo>
                    <a:pt x="181" y="10"/>
                  </a:moveTo>
                  <a:cubicBezTo>
                    <a:pt x="182" y="10"/>
                    <a:pt x="197" y="11"/>
                    <a:pt x="200" y="30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00" y="31"/>
                    <a:pt x="201" y="32"/>
                    <a:pt x="202" y="33"/>
                  </a:cubicBezTo>
                  <a:cubicBezTo>
                    <a:pt x="203" y="34"/>
                    <a:pt x="203" y="34"/>
                    <a:pt x="203" y="34"/>
                  </a:cubicBezTo>
                  <a:cubicBezTo>
                    <a:pt x="204" y="34"/>
                    <a:pt x="205" y="34"/>
                    <a:pt x="206" y="34"/>
                  </a:cubicBezTo>
                  <a:cubicBezTo>
                    <a:pt x="206" y="34"/>
                    <a:pt x="213" y="33"/>
                    <a:pt x="219" y="36"/>
                  </a:cubicBezTo>
                  <a:cubicBezTo>
                    <a:pt x="221" y="37"/>
                    <a:pt x="223" y="38"/>
                    <a:pt x="224" y="39"/>
                  </a:cubicBezTo>
                  <a:cubicBezTo>
                    <a:pt x="229" y="43"/>
                    <a:pt x="232" y="50"/>
                    <a:pt x="233" y="59"/>
                  </a:cubicBezTo>
                  <a:cubicBezTo>
                    <a:pt x="232" y="62"/>
                    <a:pt x="230" y="76"/>
                    <a:pt x="220" y="82"/>
                  </a:cubicBezTo>
                  <a:cubicBezTo>
                    <a:pt x="216" y="85"/>
                    <a:pt x="210" y="86"/>
                    <a:pt x="204" y="85"/>
                  </a:cubicBezTo>
                  <a:cubicBezTo>
                    <a:pt x="208" y="79"/>
                    <a:pt x="209" y="71"/>
                    <a:pt x="208" y="63"/>
                  </a:cubicBezTo>
                  <a:cubicBezTo>
                    <a:pt x="208" y="62"/>
                    <a:pt x="208" y="61"/>
                    <a:pt x="208" y="61"/>
                  </a:cubicBezTo>
                  <a:cubicBezTo>
                    <a:pt x="206" y="55"/>
                    <a:pt x="204" y="50"/>
                    <a:pt x="200" y="46"/>
                  </a:cubicBezTo>
                  <a:cubicBezTo>
                    <a:pt x="200" y="46"/>
                    <a:pt x="199" y="45"/>
                    <a:pt x="198" y="45"/>
                  </a:cubicBezTo>
                  <a:cubicBezTo>
                    <a:pt x="195" y="42"/>
                    <a:pt x="191" y="41"/>
                    <a:pt x="187" y="41"/>
                  </a:cubicBezTo>
                  <a:cubicBezTo>
                    <a:pt x="180" y="41"/>
                    <a:pt x="174" y="43"/>
                    <a:pt x="170" y="47"/>
                  </a:cubicBezTo>
                  <a:cubicBezTo>
                    <a:pt x="170" y="48"/>
                    <a:pt x="170" y="48"/>
                    <a:pt x="170" y="48"/>
                  </a:cubicBezTo>
                  <a:cubicBezTo>
                    <a:pt x="163" y="56"/>
                    <a:pt x="165" y="67"/>
                    <a:pt x="165" y="68"/>
                  </a:cubicBezTo>
                  <a:cubicBezTo>
                    <a:pt x="166" y="71"/>
                    <a:pt x="168" y="73"/>
                    <a:pt x="171" y="72"/>
                  </a:cubicBezTo>
                  <a:cubicBezTo>
                    <a:pt x="172" y="72"/>
                    <a:pt x="173" y="71"/>
                    <a:pt x="174" y="70"/>
                  </a:cubicBezTo>
                  <a:cubicBezTo>
                    <a:pt x="175" y="69"/>
                    <a:pt x="175" y="68"/>
                    <a:pt x="175" y="66"/>
                  </a:cubicBezTo>
                  <a:cubicBezTo>
                    <a:pt x="175" y="64"/>
                    <a:pt x="174" y="58"/>
                    <a:pt x="177" y="54"/>
                  </a:cubicBezTo>
                  <a:cubicBezTo>
                    <a:pt x="179" y="52"/>
                    <a:pt x="183" y="51"/>
                    <a:pt x="187" y="51"/>
                  </a:cubicBezTo>
                  <a:cubicBezTo>
                    <a:pt x="190" y="51"/>
                    <a:pt x="192" y="52"/>
                    <a:pt x="194" y="54"/>
                  </a:cubicBezTo>
                  <a:cubicBezTo>
                    <a:pt x="196" y="57"/>
                    <a:pt x="197" y="60"/>
                    <a:pt x="198" y="63"/>
                  </a:cubicBezTo>
                  <a:cubicBezTo>
                    <a:pt x="200" y="70"/>
                    <a:pt x="198" y="80"/>
                    <a:pt x="191" y="84"/>
                  </a:cubicBezTo>
                  <a:cubicBezTo>
                    <a:pt x="191" y="84"/>
                    <a:pt x="190" y="85"/>
                    <a:pt x="190" y="85"/>
                  </a:cubicBezTo>
                  <a:cubicBezTo>
                    <a:pt x="186" y="87"/>
                    <a:pt x="182" y="88"/>
                    <a:pt x="178" y="88"/>
                  </a:cubicBezTo>
                  <a:cubicBezTo>
                    <a:pt x="176" y="88"/>
                    <a:pt x="175" y="88"/>
                    <a:pt x="173" y="88"/>
                  </a:cubicBezTo>
                  <a:cubicBezTo>
                    <a:pt x="171" y="88"/>
                    <a:pt x="170" y="88"/>
                    <a:pt x="168" y="88"/>
                  </a:cubicBezTo>
                  <a:cubicBezTo>
                    <a:pt x="160" y="88"/>
                    <a:pt x="152" y="85"/>
                    <a:pt x="147" y="81"/>
                  </a:cubicBezTo>
                  <a:cubicBezTo>
                    <a:pt x="140" y="77"/>
                    <a:pt x="137" y="71"/>
                    <a:pt x="138" y="63"/>
                  </a:cubicBezTo>
                  <a:cubicBezTo>
                    <a:pt x="138" y="62"/>
                    <a:pt x="138" y="47"/>
                    <a:pt x="154" y="44"/>
                  </a:cubicBezTo>
                  <a:cubicBezTo>
                    <a:pt x="156" y="44"/>
                    <a:pt x="157" y="43"/>
                    <a:pt x="158" y="42"/>
                  </a:cubicBezTo>
                  <a:cubicBezTo>
                    <a:pt x="158" y="41"/>
                    <a:pt x="159" y="40"/>
                    <a:pt x="159" y="39"/>
                  </a:cubicBezTo>
                  <a:cubicBezTo>
                    <a:pt x="159" y="39"/>
                    <a:pt x="159" y="39"/>
                    <a:pt x="158" y="38"/>
                  </a:cubicBezTo>
                  <a:cubicBezTo>
                    <a:pt x="158" y="38"/>
                    <a:pt x="158" y="37"/>
                    <a:pt x="158" y="34"/>
                  </a:cubicBezTo>
                  <a:cubicBezTo>
                    <a:pt x="158" y="33"/>
                    <a:pt x="158" y="31"/>
                    <a:pt x="158" y="29"/>
                  </a:cubicBezTo>
                  <a:cubicBezTo>
                    <a:pt x="158" y="26"/>
                    <a:pt x="159" y="21"/>
                    <a:pt x="162" y="18"/>
                  </a:cubicBezTo>
                  <a:cubicBezTo>
                    <a:pt x="165" y="13"/>
                    <a:pt x="172" y="11"/>
                    <a:pt x="181" y="10"/>
                  </a:cubicBezTo>
                  <a:close/>
                </a:path>
              </a:pathLst>
            </a:custGeom>
            <a:solidFill>
              <a:srgbClr val="EDB2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10" name="TextBox 1"/>
          <p:cNvSpPr txBox="1"/>
          <p:nvPr/>
        </p:nvSpPr>
        <p:spPr>
          <a:xfrm>
            <a:off x="1054410" y="1496081"/>
            <a:ext cx="10100679" cy="3139293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6600" b="1" dirty="0" smtClean="0">
                <a:solidFill>
                  <a:srgbClr val="1FA3B5"/>
                </a:solidFill>
                <a:latin typeface="微软雅黑" panose="020B0503020204020204" pitchFamily="34" charset="-122"/>
                <a:cs typeface="+mn-ea"/>
                <a:sym typeface="+mn-lt"/>
              </a:rPr>
              <a:t>2020</a:t>
            </a:r>
          </a:p>
          <a:p>
            <a:pPr algn="ctr"/>
            <a:r>
              <a:rPr lang="zh-CN" altLang="en-US" sz="6600" b="1" dirty="0" smtClean="0">
                <a:solidFill>
                  <a:srgbClr val="1FA3B5"/>
                </a:solidFill>
                <a:latin typeface="微软雅黑" panose="020B0503020204020204" pitchFamily="34" charset="-122"/>
                <a:cs typeface="+mn-ea"/>
                <a:sym typeface="+mn-lt"/>
              </a:rPr>
              <a:t>新年总结</a:t>
            </a:r>
            <a:r>
              <a:rPr lang="en-US" altLang="zh-CN" sz="6600" b="1" dirty="0" smtClean="0">
                <a:solidFill>
                  <a:srgbClr val="1FA3B5"/>
                </a:solidFill>
                <a:latin typeface="微软雅黑" panose="020B0503020204020204" pitchFamily="34" charset="-122"/>
                <a:cs typeface="+mn-ea"/>
                <a:sym typeface="+mn-lt"/>
              </a:rPr>
              <a:t>/</a:t>
            </a:r>
            <a:r>
              <a:rPr lang="zh-CN" altLang="en-US" sz="6600" b="1" dirty="0" smtClean="0">
                <a:solidFill>
                  <a:srgbClr val="1FA3B5"/>
                </a:solidFill>
                <a:latin typeface="微软雅黑" panose="020B0503020204020204" pitchFamily="34" charset="-122"/>
                <a:cs typeface="+mn-ea"/>
                <a:sym typeface="+mn-lt"/>
              </a:rPr>
              <a:t>计划</a:t>
            </a:r>
            <a:r>
              <a:rPr lang="en-US" altLang="zh-CN" sz="6600" b="1" dirty="0" smtClean="0">
                <a:solidFill>
                  <a:srgbClr val="1FA3B5"/>
                </a:solidFill>
                <a:latin typeface="微软雅黑" panose="020B0503020204020204" pitchFamily="34" charset="-122"/>
                <a:cs typeface="+mn-ea"/>
                <a:sym typeface="+mn-lt"/>
              </a:rPr>
              <a:t>/</a:t>
            </a:r>
            <a:r>
              <a:rPr lang="zh-CN" altLang="en-US" sz="6600" b="1" dirty="0" smtClean="0">
                <a:solidFill>
                  <a:srgbClr val="1FA3B5"/>
                </a:solidFill>
                <a:latin typeface="微软雅黑" panose="020B0503020204020204" pitchFamily="34" charset="-122"/>
                <a:cs typeface="+mn-ea"/>
                <a:sym typeface="+mn-lt"/>
              </a:rPr>
              <a:t>汇报</a:t>
            </a:r>
            <a:r>
              <a:rPr lang="en-US" altLang="zh-CN" sz="6600" b="1" dirty="0" smtClean="0">
                <a:solidFill>
                  <a:srgbClr val="1FA3B5"/>
                </a:solidFill>
                <a:latin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6600" b="1" dirty="0" smtClean="0">
                <a:solidFill>
                  <a:srgbClr val="1FA3B5"/>
                </a:solidFill>
                <a:latin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6600" b="1" dirty="0">
              <a:solidFill>
                <a:srgbClr val="1FA3B5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1" name="圆角矩形 2"/>
          <p:cNvSpPr/>
          <p:nvPr/>
        </p:nvSpPr>
        <p:spPr>
          <a:xfrm>
            <a:off x="4809721" y="4907492"/>
            <a:ext cx="1309679" cy="370768"/>
          </a:xfrm>
          <a:prstGeom prst="rect">
            <a:avLst/>
          </a:prstGeom>
          <a:solidFill>
            <a:schemeClr val="bg1"/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>
              <a:defRPr/>
            </a:pPr>
            <a:r>
              <a:rPr lang="zh-CN" altLang="en-US" sz="1200" b="1" dirty="0">
                <a:solidFill>
                  <a:prstClr val="black"/>
                </a:solidFill>
                <a:latin typeface="Arial" panose="020B0604020202020204"/>
                <a:sym typeface="Arial" panose="020B0604020202020204" pitchFamily="34" charset="0"/>
              </a:rPr>
              <a:t>汇报人：</a:t>
            </a:r>
          </a:p>
        </p:txBody>
      </p:sp>
      <p:sp>
        <p:nvSpPr>
          <p:cNvPr id="112" name="圆角矩形 2"/>
          <p:cNvSpPr/>
          <p:nvPr/>
        </p:nvSpPr>
        <p:spPr>
          <a:xfrm>
            <a:off x="4388517" y="4907492"/>
            <a:ext cx="370821" cy="370768"/>
          </a:xfrm>
          <a:prstGeom prst="rect">
            <a:avLst/>
          </a:prstGeom>
          <a:solidFill>
            <a:srgbClr val="C1272D"/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 algn="ctr">
              <a:defRPr/>
            </a:pPr>
            <a:endParaRPr lang="zh-CN" altLang="en-US" sz="1400" b="1">
              <a:solidFill>
                <a:srgbClr val="00A19A"/>
              </a:solidFill>
              <a:latin typeface="Arial" panose="020B0604020202020204"/>
              <a:sym typeface="Arial" panose="020B0604020202020204" pitchFamily="34" charset="0"/>
            </a:endParaRPr>
          </a:p>
        </p:txBody>
      </p:sp>
      <p:sp>
        <p:nvSpPr>
          <p:cNvPr id="113" name="student-graduation-cap-shape_52041"/>
          <p:cNvSpPr>
            <a:spLocks noChangeAspect="1"/>
          </p:cNvSpPr>
          <p:nvPr/>
        </p:nvSpPr>
        <p:spPr bwMode="auto">
          <a:xfrm>
            <a:off x="4493372" y="4993997"/>
            <a:ext cx="153299" cy="184628"/>
          </a:xfrm>
          <a:custGeom>
            <a:avLst/>
            <a:gdLst>
              <a:gd name="connsiteX0" fmla="*/ 56671 w 279400"/>
              <a:gd name="connsiteY0" fmla="*/ 192087 h 336550"/>
              <a:gd name="connsiteX1" fmla="*/ 224047 w 279400"/>
              <a:gd name="connsiteY1" fmla="*/ 192087 h 336550"/>
              <a:gd name="connsiteX2" fmla="*/ 279400 w 279400"/>
              <a:gd name="connsiteY2" fmla="*/ 247752 h 336550"/>
              <a:gd name="connsiteX3" fmla="*/ 279400 w 279400"/>
              <a:gd name="connsiteY3" fmla="*/ 336550 h 336550"/>
              <a:gd name="connsiteX4" fmla="*/ 176602 w 279400"/>
              <a:gd name="connsiteY4" fmla="*/ 336550 h 336550"/>
              <a:gd name="connsiteX5" fmla="*/ 158151 w 279400"/>
              <a:gd name="connsiteY5" fmla="*/ 245101 h 336550"/>
              <a:gd name="connsiteX6" fmla="*/ 151562 w 279400"/>
              <a:gd name="connsiteY6" fmla="*/ 239800 h 336550"/>
              <a:gd name="connsiteX7" fmla="*/ 167377 w 279400"/>
              <a:gd name="connsiteY7" fmla="*/ 213293 h 336550"/>
              <a:gd name="connsiteX8" fmla="*/ 167377 w 279400"/>
              <a:gd name="connsiteY8" fmla="*/ 209317 h 336550"/>
              <a:gd name="connsiteX9" fmla="*/ 163423 w 279400"/>
              <a:gd name="connsiteY9" fmla="*/ 207991 h 336550"/>
              <a:gd name="connsiteX10" fmla="*/ 121249 w 279400"/>
              <a:gd name="connsiteY10" fmla="*/ 207991 h 336550"/>
              <a:gd name="connsiteX11" fmla="*/ 118613 w 279400"/>
              <a:gd name="connsiteY11" fmla="*/ 209317 h 336550"/>
              <a:gd name="connsiteX12" fmla="*/ 118613 w 279400"/>
              <a:gd name="connsiteY12" fmla="*/ 213293 h 336550"/>
              <a:gd name="connsiteX13" fmla="*/ 134429 w 279400"/>
              <a:gd name="connsiteY13" fmla="*/ 239800 h 336550"/>
              <a:gd name="connsiteX14" fmla="*/ 126521 w 279400"/>
              <a:gd name="connsiteY14" fmla="*/ 245101 h 336550"/>
              <a:gd name="connsiteX15" fmla="*/ 110706 w 279400"/>
              <a:gd name="connsiteY15" fmla="*/ 336550 h 336550"/>
              <a:gd name="connsiteX16" fmla="*/ 0 w 279400"/>
              <a:gd name="connsiteY16" fmla="*/ 336550 h 336550"/>
              <a:gd name="connsiteX17" fmla="*/ 0 w 279400"/>
              <a:gd name="connsiteY17" fmla="*/ 247752 h 336550"/>
              <a:gd name="connsiteX18" fmla="*/ 56671 w 279400"/>
              <a:gd name="connsiteY18" fmla="*/ 192087 h 336550"/>
              <a:gd name="connsiteX19" fmla="*/ 138907 w 279400"/>
              <a:gd name="connsiteY19" fmla="*/ 0 h 336550"/>
              <a:gd name="connsiteX20" fmla="*/ 219076 w 279400"/>
              <a:gd name="connsiteY20" fmla="*/ 80169 h 336550"/>
              <a:gd name="connsiteX21" fmla="*/ 138907 w 279400"/>
              <a:gd name="connsiteY21" fmla="*/ 160338 h 336550"/>
              <a:gd name="connsiteX22" fmla="*/ 58738 w 279400"/>
              <a:gd name="connsiteY22" fmla="*/ 80169 h 336550"/>
              <a:gd name="connsiteX23" fmla="*/ 138907 w 279400"/>
              <a:gd name="connsiteY23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279400" h="336550">
                <a:moveTo>
                  <a:pt x="56671" y="192087"/>
                </a:moveTo>
                <a:cubicBezTo>
                  <a:pt x="56671" y="192087"/>
                  <a:pt x="56671" y="192087"/>
                  <a:pt x="224047" y="192087"/>
                </a:cubicBezTo>
                <a:cubicBezTo>
                  <a:pt x="254360" y="192087"/>
                  <a:pt x="279400" y="217269"/>
                  <a:pt x="279400" y="247752"/>
                </a:cubicBezTo>
                <a:cubicBezTo>
                  <a:pt x="279400" y="247752"/>
                  <a:pt x="279400" y="247752"/>
                  <a:pt x="279400" y="336550"/>
                </a:cubicBezTo>
                <a:cubicBezTo>
                  <a:pt x="279400" y="336550"/>
                  <a:pt x="279400" y="336550"/>
                  <a:pt x="176602" y="336550"/>
                </a:cubicBezTo>
                <a:cubicBezTo>
                  <a:pt x="176602" y="336550"/>
                  <a:pt x="176602" y="336550"/>
                  <a:pt x="158151" y="245101"/>
                </a:cubicBezTo>
                <a:cubicBezTo>
                  <a:pt x="158151" y="242450"/>
                  <a:pt x="154197" y="239800"/>
                  <a:pt x="151562" y="239800"/>
                </a:cubicBezTo>
                <a:cubicBezTo>
                  <a:pt x="151562" y="239800"/>
                  <a:pt x="151562" y="239800"/>
                  <a:pt x="167377" y="213293"/>
                </a:cubicBezTo>
                <a:cubicBezTo>
                  <a:pt x="167377" y="211967"/>
                  <a:pt x="167377" y="210642"/>
                  <a:pt x="167377" y="209317"/>
                </a:cubicBezTo>
                <a:cubicBezTo>
                  <a:pt x="166059" y="207991"/>
                  <a:pt x="164741" y="207991"/>
                  <a:pt x="163423" y="207991"/>
                </a:cubicBezTo>
                <a:cubicBezTo>
                  <a:pt x="163423" y="207991"/>
                  <a:pt x="163423" y="207991"/>
                  <a:pt x="121249" y="207991"/>
                </a:cubicBezTo>
                <a:cubicBezTo>
                  <a:pt x="119931" y="207991"/>
                  <a:pt x="118613" y="207991"/>
                  <a:pt x="118613" y="209317"/>
                </a:cubicBezTo>
                <a:cubicBezTo>
                  <a:pt x="117296" y="210642"/>
                  <a:pt x="117296" y="211967"/>
                  <a:pt x="118613" y="213293"/>
                </a:cubicBezTo>
                <a:cubicBezTo>
                  <a:pt x="118613" y="213293"/>
                  <a:pt x="118613" y="213293"/>
                  <a:pt x="134429" y="239800"/>
                </a:cubicBezTo>
                <a:cubicBezTo>
                  <a:pt x="130475" y="239800"/>
                  <a:pt x="127839" y="242450"/>
                  <a:pt x="126521" y="245101"/>
                </a:cubicBezTo>
                <a:cubicBezTo>
                  <a:pt x="126521" y="245101"/>
                  <a:pt x="126521" y="245101"/>
                  <a:pt x="110706" y="336550"/>
                </a:cubicBezTo>
                <a:cubicBezTo>
                  <a:pt x="110706" y="336550"/>
                  <a:pt x="110706" y="336550"/>
                  <a:pt x="0" y="336550"/>
                </a:cubicBezTo>
                <a:cubicBezTo>
                  <a:pt x="0" y="336550"/>
                  <a:pt x="0" y="336550"/>
                  <a:pt x="0" y="247752"/>
                </a:cubicBezTo>
                <a:cubicBezTo>
                  <a:pt x="0" y="217269"/>
                  <a:pt x="25040" y="192087"/>
                  <a:pt x="56671" y="192087"/>
                </a:cubicBezTo>
                <a:close/>
                <a:moveTo>
                  <a:pt x="138907" y="0"/>
                </a:moveTo>
                <a:cubicBezTo>
                  <a:pt x="183183" y="0"/>
                  <a:pt x="219076" y="35893"/>
                  <a:pt x="219076" y="80169"/>
                </a:cubicBezTo>
                <a:cubicBezTo>
                  <a:pt x="219076" y="124445"/>
                  <a:pt x="183183" y="160338"/>
                  <a:pt x="138907" y="160338"/>
                </a:cubicBezTo>
                <a:cubicBezTo>
                  <a:pt x="94631" y="160338"/>
                  <a:pt x="58738" y="124445"/>
                  <a:pt x="58738" y="80169"/>
                </a:cubicBezTo>
                <a:cubicBezTo>
                  <a:pt x="58738" y="35893"/>
                  <a:pt x="94631" y="0"/>
                  <a:pt x="13890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>
              <a:defRPr/>
            </a:pPr>
            <a:endParaRPr lang="zh-CN" altLang="en-US" sz="1400" b="1" dirty="0">
              <a:solidFill>
                <a:srgbClr val="00A19A"/>
              </a:solidFill>
              <a:latin typeface="Arial" panose="020B0604020202020204"/>
              <a:sym typeface="Arial" panose="020B0604020202020204" pitchFamily="34" charset="0"/>
            </a:endParaRPr>
          </a:p>
        </p:txBody>
      </p:sp>
      <p:sp>
        <p:nvSpPr>
          <p:cNvPr id="114" name="圆角矩形 2"/>
          <p:cNvSpPr/>
          <p:nvPr/>
        </p:nvSpPr>
        <p:spPr>
          <a:xfrm>
            <a:off x="6416668" y="4925244"/>
            <a:ext cx="370834" cy="370958"/>
          </a:xfrm>
          <a:prstGeom prst="rect">
            <a:avLst/>
          </a:prstGeom>
          <a:solidFill>
            <a:srgbClr val="C1272D"/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 algn="ctr">
              <a:defRPr/>
            </a:pPr>
            <a:endParaRPr lang="zh-CN" altLang="en-US" sz="1400" b="1">
              <a:solidFill>
                <a:srgbClr val="00A19A"/>
              </a:solidFill>
              <a:latin typeface="Arial" panose="020B0604020202020204"/>
              <a:sym typeface="Arial" panose="020B0604020202020204" pitchFamily="34" charset="0"/>
            </a:endParaRPr>
          </a:p>
        </p:txBody>
      </p:sp>
      <p:sp>
        <p:nvSpPr>
          <p:cNvPr id="115" name="student-graduation-cap-shape_52041"/>
          <p:cNvSpPr>
            <a:spLocks noChangeAspect="1"/>
          </p:cNvSpPr>
          <p:nvPr/>
        </p:nvSpPr>
        <p:spPr bwMode="auto">
          <a:xfrm>
            <a:off x="6510276" y="5018785"/>
            <a:ext cx="178566" cy="184724"/>
          </a:xfrm>
          <a:custGeom>
            <a:avLst/>
            <a:gdLst>
              <a:gd name="connsiteX0" fmla="*/ 233363 w 325438"/>
              <a:gd name="connsiteY0" fmla="*/ 249238 h 336550"/>
              <a:gd name="connsiteX1" fmla="*/ 279401 w 325438"/>
              <a:gd name="connsiteY1" fmla="*/ 249238 h 336550"/>
              <a:gd name="connsiteX2" fmla="*/ 279401 w 325438"/>
              <a:gd name="connsiteY2" fmla="*/ 290513 h 336550"/>
              <a:gd name="connsiteX3" fmla="*/ 233363 w 325438"/>
              <a:gd name="connsiteY3" fmla="*/ 290513 h 336550"/>
              <a:gd name="connsiteX4" fmla="*/ 171450 w 325438"/>
              <a:gd name="connsiteY4" fmla="*/ 249238 h 336550"/>
              <a:gd name="connsiteX5" fmla="*/ 217488 w 325438"/>
              <a:gd name="connsiteY5" fmla="*/ 249238 h 336550"/>
              <a:gd name="connsiteX6" fmla="*/ 217488 w 325438"/>
              <a:gd name="connsiteY6" fmla="*/ 290513 h 336550"/>
              <a:gd name="connsiteX7" fmla="*/ 171450 w 325438"/>
              <a:gd name="connsiteY7" fmla="*/ 290513 h 336550"/>
              <a:gd name="connsiteX8" fmla="*/ 107950 w 325438"/>
              <a:gd name="connsiteY8" fmla="*/ 249238 h 336550"/>
              <a:gd name="connsiteX9" fmla="*/ 155575 w 325438"/>
              <a:gd name="connsiteY9" fmla="*/ 249238 h 336550"/>
              <a:gd name="connsiteX10" fmla="*/ 155575 w 325438"/>
              <a:gd name="connsiteY10" fmla="*/ 290513 h 336550"/>
              <a:gd name="connsiteX11" fmla="*/ 107950 w 325438"/>
              <a:gd name="connsiteY11" fmla="*/ 290513 h 336550"/>
              <a:gd name="connsiteX12" fmla="*/ 46038 w 325438"/>
              <a:gd name="connsiteY12" fmla="*/ 249238 h 336550"/>
              <a:gd name="connsiteX13" fmla="*/ 93663 w 325438"/>
              <a:gd name="connsiteY13" fmla="*/ 249238 h 336550"/>
              <a:gd name="connsiteX14" fmla="*/ 93663 w 325438"/>
              <a:gd name="connsiteY14" fmla="*/ 290513 h 336550"/>
              <a:gd name="connsiteX15" fmla="*/ 46038 w 325438"/>
              <a:gd name="connsiteY15" fmla="*/ 290513 h 336550"/>
              <a:gd name="connsiteX16" fmla="*/ 233363 w 325438"/>
              <a:gd name="connsiteY16" fmla="*/ 195263 h 336550"/>
              <a:gd name="connsiteX17" fmla="*/ 279401 w 325438"/>
              <a:gd name="connsiteY17" fmla="*/ 195263 h 336550"/>
              <a:gd name="connsiteX18" fmla="*/ 279401 w 325438"/>
              <a:gd name="connsiteY18" fmla="*/ 234951 h 336550"/>
              <a:gd name="connsiteX19" fmla="*/ 233363 w 325438"/>
              <a:gd name="connsiteY19" fmla="*/ 234951 h 336550"/>
              <a:gd name="connsiteX20" fmla="*/ 171450 w 325438"/>
              <a:gd name="connsiteY20" fmla="*/ 195263 h 336550"/>
              <a:gd name="connsiteX21" fmla="*/ 217488 w 325438"/>
              <a:gd name="connsiteY21" fmla="*/ 195263 h 336550"/>
              <a:gd name="connsiteX22" fmla="*/ 217488 w 325438"/>
              <a:gd name="connsiteY22" fmla="*/ 234951 h 336550"/>
              <a:gd name="connsiteX23" fmla="*/ 171450 w 325438"/>
              <a:gd name="connsiteY23" fmla="*/ 234951 h 336550"/>
              <a:gd name="connsiteX24" fmla="*/ 107950 w 325438"/>
              <a:gd name="connsiteY24" fmla="*/ 195263 h 336550"/>
              <a:gd name="connsiteX25" fmla="*/ 155575 w 325438"/>
              <a:gd name="connsiteY25" fmla="*/ 195263 h 336550"/>
              <a:gd name="connsiteX26" fmla="*/ 155575 w 325438"/>
              <a:gd name="connsiteY26" fmla="*/ 234951 h 336550"/>
              <a:gd name="connsiteX27" fmla="*/ 107950 w 325438"/>
              <a:gd name="connsiteY27" fmla="*/ 234951 h 336550"/>
              <a:gd name="connsiteX28" fmla="*/ 46038 w 325438"/>
              <a:gd name="connsiteY28" fmla="*/ 195263 h 336550"/>
              <a:gd name="connsiteX29" fmla="*/ 93663 w 325438"/>
              <a:gd name="connsiteY29" fmla="*/ 195263 h 336550"/>
              <a:gd name="connsiteX30" fmla="*/ 93663 w 325438"/>
              <a:gd name="connsiteY30" fmla="*/ 234951 h 336550"/>
              <a:gd name="connsiteX31" fmla="*/ 46038 w 325438"/>
              <a:gd name="connsiteY31" fmla="*/ 234951 h 336550"/>
              <a:gd name="connsiteX32" fmla="*/ 233363 w 325438"/>
              <a:gd name="connsiteY32" fmla="*/ 139700 h 336550"/>
              <a:gd name="connsiteX33" fmla="*/ 279401 w 325438"/>
              <a:gd name="connsiteY33" fmla="*/ 139700 h 336550"/>
              <a:gd name="connsiteX34" fmla="*/ 279401 w 325438"/>
              <a:gd name="connsiteY34" fmla="*/ 180975 h 336550"/>
              <a:gd name="connsiteX35" fmla="*/ 233363 w 325438"/>
              <a:gd name="connsiteY35" fmla="*/ 180975 h 336550"/>
              <a:gd name="connsiteX36" fmla="*/ 171450 w 325438"/>
              <a:gd name="connsiteY36" fmla="*/ 139700 h 336550"/>
              <a:gd name="connsiteX37" fmla="*/ 217488 w 325438"/>
              <a:gd name="connsiteY37" fmla="*/ 139700 h 336550"/>
              <a:gd name="connsiteX38" fmla="*/ 217488 w 325438"/>
              <a:gd name="connsiteY38" fmla="*/ 180975 h 336550"/>
              <a:gd name="connsiteX39" fmla="*/ 171450 w 325438"/>
              <a:gd name="connsiteY39" fmla="*/ 180975 h 336550"/>
              <a:gd name="connsiteX40" fmla="*/ 107950 w 325438"/>
              <a:gd name="connsiteY40" fmla="*/ 139700 h 336550"/>
              <a:gd name="connsiteX41" fmla="*/ 155575 w 325438"/>
              <a:gd name="connsiteY41" fmla="*/ 139700 h 336550"/>
              <a:gd name="connsiteX42" fmla="*/ 155575 w 325438"/>
              <a:gd name="connsiteY42" fmla="*/ 180975 h 336550"/>
              <a:gd name="connsiteX43" fmla="*/ 107950 w 325438"/>
              <a:gd name="connsiteY43" fmla="*/ 180975 h 336550"/>
              <a:gd name="connsiteX44" fmla="*/ 49167 w 325438"/>
              <a:gd name="connsiteY44" fmla="*/ 38100 h 336550"/>
              <a:gd name="connsiteX45" fmla="*/ 25400 w 325438"/>
              <a:gd name="connsiteY45" fmla="*/ 61753 h 336550"/>
              <a:gd name="connsiteX46" fmla="*/ 25400 w 325438"/>
              <a:gd name="connsiteY46" fmla="*/ 289085 h 336550"/>
              <a:gd name="connsiteX47" fmla="*/ 49167 w 325438"/>
              <a:gd name="connsiteY47" fmla="*/ 312738 h 336550"/>
              <a:gd name="connsiteX48" fmla="*/ 276271 w 325438"/>
              <a:gd name="connsiteY48" fmla="*/ 312738 h 336550"/>
              <a:gd name="connsiteX49" fmla="*/ 300038 w 325438"/>
              <a:gd name="connsiteY49" fmla="*/ 289085 h 336550"/>
              <a:gd name="connsiteX50" fmla="*/ 300038 w 325438"/>
              <a:gd name="connsiteY50" fmla="*/ 61753 h 336550"/>
              <a:gd name="connsiteX51" fmla="*/ 276271 w 325438"/>
              <a:gd name="connsiteY51" fmla="*/ 38100 h 336550"/>
              <a:gd name="connsiteX52" fmla="*/ 269669 w 325438"/>
              <a:gd name="connsiteY52" fmla="*/ 38100 h 336550"/>
              <a:gd name="connsiteX53" fmla="*/ 269669 w 325438"/>
              <a:gd name="connsiteY53" fmla="*/ 63067 h 336550"/>
              <a:gd name="connsiteX54" fmla="*/ 276271 w 325438"/>
              <a:gd name="connsiteY54" fmla="*/ 74894 h 336550"/>
              <a:gd name="connsiteX55" fmla="*/ 260427 w 325438"/>
              <a:gd name="connsiteY55" fmla="*/ 90662 h 336550"/>
              <a:gd name="connsiteX56" fmla="*/ 244582 w 325438"/>
              <a:gd name="connsiteY56" fmla="*/ 74894 h 336550"/>
              <a:gd name="connsiteX57" fmla="*/ 249864 w 325438"/>
              <a:gd name="connsiteY57" fmla="*/ 63067 h 336550"/>
              <a:gd name="connsiteX58" fmla="*/ 249864 w 325438"/>
              <a:gd name="connsiteY58" fmla="*/ 38100 h 336550"/>
              <a:gd name="connsiteX59" fmla="*/ 231379 w 325438"/>
              <a:gd name="connsiteY59" fmla="*/ 38100 h 336550"/>
              <a:gd name="connsiteX60" fmla="*/ 231379 w 325438"/>
              <a:gd name="connsiteY60" fmla="*/ 63067 h 336550"/>
              <a:gd name="connsiteX61" fmla="*/ 236660 w 325438"/>
              <a:gd name="connsiteY61" fmla="*/ 74894 h 336550"/>
              <a:gd name="connsiteX62" fmla="*/ 220816 w 325438"/>
              <a:gd name="connsiteY62" fmla="*/ 90662 h 336550"/>
              <a:gd name="connsiteX63" fmla="*/ 204971 w 325438"/>
              <a:gd name="connsiteY63" fmla="*/ 74894 h 336550"/>
              <a:gd name="connsiteX64" fmla="*/ 210253 w 325438"/>
              <a:gd name="connsiteY64" fmla="*/ 63067 h 336550"/>
              <a:gd name="connsiteX65" fmla="*/ 210253 w 325438"/>
              <a:gd name="connsiteY65" fmla="*/ 38100 h 336550"/>
              <a:gd name="connsiteX66" fmla="*/ 191767 w 325438"/>
              <a:gd name="connsiteY66" fmla="*/ 38100 h 336550"/>
              <a:gd name="connsiteX67" fmla="*/ 191767 w 325438"/>
              <a:gd name="connsiteY67" fmla="*/ 63067 h 336550"/>
              <a:gd name="connsiteX68" fmla="*/ 198369 w 325438"/>
              <a:gd name="connsiteY68" fmla="*/ 74894 h 336550"/>
              <a:gd name="connsiteX69" fmla="*/ 182525 w 325438"/>
              <a:gd name="connsiteY69" fmla="*/ 90662 h 336550"/>
              <a:gd name="connsiteX70" fmla="*/ 166680 w 325438"/>
              <a:gd name="connsiteY70" fmla="*/ 74894 h 336550"/>
              <a:gd name="connsiteX71" fmla="*/ 171962 w 325438"/>
              <a:gd name="connsiteY71" fmla="*/ 63067 h 336550"/>
              <a:gd name="connsiteX72" fmla="*/ 171962 w 325438"/>
              <a:gd name="connsiteY72" fmla="*/ 38100 h 336550"/>
              <a:gd name="connsiteX73" fmla="*/ 153476 w 325438"/>
              <a:gd name="connsiteY73" fmla="*/ 38100 h 336550"/>
              <a:gd name="connsiteX74" fmla="*/ 153476 w 325438"/>
              <a:gd name="connsiteY74" fmla="*/ 63067 h 336550"/>
              <a:gd name="connsiteX75" fmla="*/ 158758 w 325438"/>
              <a:gd name="connsiteY75" fmla="*/ 74894 h 336550"/>
              <a:gd name="connsiteX76" fmla="*/ 142913 w 325438"/>
              <a:gd name="connsiteY76" fmla="*/ 90662 h 336550"/>
              <a:gd name="connsiteX77" fmla="*/ 127069 w 325438"/>
              <a:gd name="connsiteY77" fmla="*/ 74894 h 336550"/>
              <a:gd name="connsiteX78" fmla="*/ 133671 w 325438"/>
              <a:gd name="connsiteY78" fmla="*/ 63067 h 336550"/>
              <a:gd name="connsiteX79" fmla="*/ 133671 w 325438"/>
              <a:gd name="connsiteY79" fmla="*/ 38100 h 336550"/>
              <a:gd name="connsiteX80" fmla="*/ 115186 w 325438"/>
              <a:gd name="connsiteY80" fmla="*/ 38100 h 336550"/>
              <a:gd name="connsiteX81" fmla="*/ 115186 w 325438"/>
              <a:gd name="connsiteY81" fmla="*/ 63067 h 336550"/>
              <a:gd name="connsiteX82" fmla="*/ 120467 w 325438"/>
              <a:gd name="connsiteY82" fmla="*/ 74894 h 336550"/>
              <a:gd name="connsiteX83" fmla="*/ 104623 w 325438"/>
              <a:gd name="connsiteY83" fmla="*/ 90662 h 336550"/>
              <a:gd name="connsiteX84" fmla="*/ 88778 w 325438"/>
              <a:gd name="connsiteY84" fmla="*/ 74894 h 336550"/>
              <a:gd name="connsiteX85" fmla="*/ 94060 w 325438"/>
              <a:gd name="connsiteY85" fmla="*/ 63067 h 336550"/>
              <a:gd name="connsiteX86" fmla="*/ 94060 w 325438"/>
              <a:gd name="connsiteY86" fmla="*/ 38100 h 336550"/>
              <a:gd name="connsiteX87" fmla="*/ 75574 w 325438"/>
              <a:gd name="connsiteY87" fmla="*/ 38100 h 336550"/>
              <a:gd name="connsiteX88" fmla="*/ 75574 w 325438"/>
              <a:gd name="connsiteY88" fmla="*/ 63067 h 336550"/>
              <a:gd name="connsiteX89" fmla="*/ 80856 w 325438"/>
              <a:gd name="connsiteY89" fmla="*/ 74894 h 336550"/>
              <a:gd name="connsiteX90" fmla="*/ 65011 w 325438"/>
              <a:gd name="connsiteY90" fmla="*/ 90662 h 336550"/>
              <a:gd name="connsiteX91" fmla="*/ 49167 w 325438"/>
              <a:gd name="connsiteY91" fmla="*/ 74894 h 336550"/>
              <a:gd name="connsiteX92" fmla="*/ 55769 w 325438"/>
              <a:gd name="connsiteY92" fmla="*/ 63067 h 336550"/>
              <a:gd name="connsiteX93" fmla="*/ 55769 w 325438"/>
              <a:gd name="connsiteY93" fmla="*/ 38100 h 336550"/>
              <a:gd name="connsiteX94" fmla="*/ 49167 w 325438"/>
              <a:gd name="connsiteY94" fmla="*/ 38100 h 336550"/>
              <a:gd name="connsiteX95" fmla="*/ 65315 w 325438"/>
              <a:gd name="connsiteY95" fmla="*/ 4763 h 336550"/>
              <a:gd name="connsiteX96" fmla="*/ 61913 w 325438"/>
              <a:gd name="connsiteY96" fmla="*/ 10110 h 336550"/>
              <a:gd name="connsiteX97" fmla="*/ 61913 w 325438"/>
              <a:gd name="connsiteY97" fmla="*/ 75616 h 336550"/>
              <a:gd name="connsiteX98" fmla="*/ 65315 w 325438"/>
              <a:gd name="connsiteY98" fmla="*/ 80963 h 336550"/>
              <a:gd name="connsiteX99" fmla="*/ 69851 w 325438"/>
              <a:gd name="connsiteY99" fmla="*/ 75616 h 336550"/>
              <a:gd name="connsiteX100" fmla="*/ 69851 w 325438"/>
              <a:gd name="connsiteY100" fmla="*/ 10110 h 336550"/>
              <a:gd name="connsiteX101" fmla="*/ 65315 w 325438"/>
              <a:gd name="connsiteY101" fmla="*/ 4763 h 336550"/>
              <a:gd name="connsiteX102" fmla="*/ 104776 w 325438"/>
              <a:gd name="connsiteY102" fmla="*/ 4763 h 336550"/>
              <a:gd name="connsiteX103" fmla="*/ 100013 w 325438"/>
              <a:gd name="connsiteY103" fmla="*/ 10110 h 336550"/>
              <a:gd name="connsiteX104" fmla="*/ 100013 w 325438"/>
              <a:gd name="connsiteY104" fmla="*/ 75616 h 336550"/>
              <a:gd name="connsiteX105" fmla="*/ 104776 w 325438"/>
              <a:gd name="connsiteY105" fmla="*/ 80963 h 336550"/>
              <a:gd name="connsiteX106" fmla="*/ 109538 w 325438"/>
              <a:gd name="connsiteY106" fmla="*/ 75616 h 336550"/>
              <a:gd name="connsiteX107" fmla="*/ 109538 w 325438"/>
              <a:gd name="connsiteY107" fmla="*/ 10110 h 336550"/>
              <a:gd name="connsiteX108" fmla="*/ 104776 w 325438"/>
              <a:gd name="connsiteY108" fmla="*/ 4763 h 336550"/>
              <a:gd name="connsiteX109" fmla="*/ 142876 w 325438"/>
              <a:gd name="connsiteY109" fmla="*/ 4763 h 336550"/>
              <a:gd name="connsiteX110" fmla="*/ 138113 w 325438"/>
              <a:gd name="connsiteY110" fmla="*/ 10110 h 336550"/>
              <a:gd name="connsiteX111" fmla="*/ 138113 w 325438"/>
              <a:gd name="connsiteY111" fmla="*/ 75616 h 336550"/>
              <a:gd name="connsiteX112" fmla="*/ 142876 w 325438"/>
              <a:gd name="connsiteY112" fmla="*/ 80963 h 336550"/>
              <a:gd name="connsiteX113" fmla="*/ 147638 w 325438"/>
              <a:gd name="connsiteY113" fmla="*/ 75616 h 336550"/>
              <a:gd name="connsiteX114" fmla="*/ 147638 w 325438"/>
              <a:gd name="connsiteY114" fmla="*/ 10110 h 336550"/>
              <a:gd name="connsiteX115" fmla="*/ 142876 w 325438"/>
              <a:gd name="connsiteY115" fmla="*/ 4763 h 336550"/>
              <a:gd name="connsiteX116" fmla="*/ 182563 w 325438"/>
              <a:gd name="connsiteY116" fmla="*/ 4763 h 336550"/>
              <a:gd name="connsiteX117" fmla="*/ 177800 w 325438"/>
              <a:gd name="connsiteY117" fmla="*/ 10110 h 336550"/>
              <a:gd name="connsiteX118" fmla="*/ 177800 w 325438"/>
              <a:gd name="connsiteY118" fmla="*/ 75616 h 336550"/>
              <a:gd name="connsiteX119" fmla="*/ 182563 w 325438"/>
              <a:gd name="connsiteY119" fmla="*/ 80963 h 336550"/>
              <a:gd name="connsiteX120" fmla="*/ 187325 w 325438"/>
              <a:gd name="connsiteY120" fmla="*/ 75616 h 336550"/>
              <a:gd name="connsiteX121" fmla="*/ 187325 w 325438"/>
              <a:gd name="connsiteY121" fmla="*/ 10110 h 336550"/>
              <a:gd name="connsiteX122" fmla="*/ 182563 w 325438"/>
              <a:gd name="connsiteY122" fmla="*/ 4763 h 336550"/>
              <a:gd name="connsiteX123" fmla="*/ 220663 w 325438"/>
              <a:gd name="connsiteY123" fmla="*/ 4763 h 336550"/>
              <a:gd name="connsiteX124" fmla="*/ 215900 w 325438"/>
              <a:gd name="connsiteY124" fmla="*/ 10110 h 336550"/>
              <a:gd name="connsiteX125" fmla="*/ 215900 w 325438"/>
              <a:gd name="connsiteY125" fmla="*/ 75616 h 336550"/>
              <a:gd name="connsiteX126" fmla="*/ 220663 w 325438"/>
              <a:gd name="connsiteY126" fmla="*/ 80963 h 336550"/>
              <a:gd name="connsiteX127" fmla="*/ 225425 w 325438"/>
              <a:gd name="connsiteY127" fmla="*/ 75616 h 336550"/>
              <a:gd name="connsiteX128" fmla="*/ 225425 w 325438"/>
              <a:gd name="connsiteY128" fmla="*/ 10110 h 336550"/>
              <a:gd name="connsiteX129" fmla="*/ 220663 w 325438"/>
              <a:gd name="connsiteY129" fmla="*/ 4763 h 336550"/>
              <a:gd name="connsiteX130" fmla="*/ 260124 w 325438"/>
              <a:gd name="connsiteY130" fmla="*/ 4763 h 336550"/>
              <a:gd name="connsiteX131" fmla="*/ 255588 w 325438"/>
              <a:gd name="connsiteY131" fmla="*/ 10110 h 336550"/>
              <a:gd name="connsiteX132" fmla="*/ 255588 w 325438"/>
              <a:gd name="connsiteY132" fmla="*/ 75616 h 336550"/>
              <a:gd name="connsiteX133" fmla="*/ 260124 w 325438"/>
              <a:gd name="connsiteY133" fmla="*/ 80963 h 336550"/>
              <a:gd name="connsiteX134" fmla="*/ 263526 w 325438"/>
              <a:gd name="connsiteY134" fmla="*/ 75616 h 336550"/>
              <a:gd name="connsiteX135" fmla="*/ 263526 w 325438"/>
              <a:gd name="connsiteY135" fmla="*/ 10110 h 336550"/>
              <a:gd name="connsiteX136" fmla="*/ 260124 w 325438"/>
              <a:gd name="connsiteY136" fmla="*/ 4763 h 336550"/>
              <a:gd name="connsiteX137" fmla="*/ 64823 w 325438"/>
              <a:gd name="connsiteY137" fmla="*/ 0 h 336550"/>
              <a:gd name="connsiteX138" fmla="*/ 75406 w 325438"/>
              <a:gd name="connsiteY138" fmla="*/ 10517 h 336550"/>
              <a:gd name="connsiteX139" fmla="*/ 75406 w 325438"/>
              <a:gd name="connsiteY139" fmla="*/ 14461 h 336550"/>
              <a:gd name="connsiteX140" fmla="*/ 93927 w 325438"/>
              <a:gd name="connsiteY140" fmla="*/ 14461 h 336550"/>
              <a:gd name="connsiteX141" fmla="*/ 93927 w 325438"/>
              <a:gd name="connsiteY141" fmla="*/ 10517 h 336550"/>
              <a:gd name="connsiteX142" fmla="*/ 104511 w 325438"/>
              <a:gd name="connsiteY142" fmla="*/ 0 h 336550"/>
              <a:gd name="connsiteX143" fmla="*/ 115094 w 325438"/>
              <a:gd name="connsiteY143" fmla="*/ 10517 h 336550"/>
              <a:gd name="connsiteX144" fmla="*/ 115094 w 325438"/>
              <a:gd name="connsiteY144" fmla="*/ 14461 h 336550"/>
              <a:gd name="connsiteX145" fmla="*/ 133615 w 325438"/>
              <a:gd name="connsiteY145" fmla="*/ 14461 h 336550"/>
              <a:gd name="connsiteX146" fmla="*/ 133615 w 325438"/>
              <a:gd name="connsiteY146" fmla="*/ 10517 h 336550"/>
              <a:gd name="connsiteX147" fmla="*/ 142875 w 325438"/>
              <a:gd name="connsiteY147" fmla="*/ 0 h 336550"/>
              <a:gd name="connsiteX148" fmla="*/ 153459 w 325438"/>
              <a:gd name="connsiteY148" fmla="*/ 10517 h 336550"/>
              <a:gd name="connsiteX149" fmla="*/ 153459 w 325438"/>
              <a:gd name="connsiteY149" fmla="*/ 14461 h 336550"/>
              <a:gd name="connsiteX150" fmla="*/ 171980 w 325438"/>
              <a:gd name="connsiteY150" fmla="*/ 14461 h 336550"/>
              <a:gd name="connsiteX151" fmla="*/ 171980 w 325438"/>
              <a:gd name="connsiteY151" fmla="*/ 10517 h 336550"/>
              <a:gd name="connsiteX152" fmla="*/ 182563 w 325438"/>
              <a:gd name="connsiteY152" fmla="*/ 0 h 336550"/>
              <a:gd name="connsiteX153" fmla="*/ 191823 w 325438"/>
              <a:gd name="connsiteY153" fmla="*/ 10517 h 336550"/>
              <a:gd name="connsiteX154" fmla="*/ 191823 w 325438"/>
              <a:gd name="connsiteY154" fmla="*/ 14461 h 336550"/>
              <a:gd name="connsiteX155" fmla="*/ 210344 w 325438"/>
              <a:gd name="connsiteY155" fmla="*/ 14461 h 336550"/>
              <a:gd name="connsiteX156" fmla="*/ 210344 w 325438"/>
              <a:gd name="connsiteY156" fmla="*/ 10517 h 336550"/>
              <a:gd name="connsiteX157" fmla="*/ 220927 w 325438"/>
              <a:gd name="connsiteY157" fmla="*/ 0 h 336550"/>
              <a:gd name="connsiteX158" fmla="*/ 231511 w 325438"/>
              <a:gd name="connsiteY158" fmla="*/ 10517 h 336550"/>
              <a:gd name="connsiteX159" fmla="*/ 231511 w 325438"/>
              <a:gd name="connsiteY159" fmla="*/ 14461 h 336550"/>
              <a:gd name="connsiteX160" fmla="*/ 250032 w 325438"/>
              <a:gd name="connsiteY160" fmla="*/ 14461 h 336550"/>
              <a:gd name="connsiteX161" fmla="*/ 250032 w 325438"/>
              <a:gd name="connsiteY161" fmla="*/ 10517 h 336550"/>
              <a:gd name="connsiteX162" fmla="*/ 260615 w 325438"/>
              <a:gd name="connsiteY162" fmla="*/ 0 h 336550"/>
              <a:gd name="connsiteX163" fmla="*/ 269875 w 325438"/>
              <a:gd name="connsiteY163" fmla="*/ 10517 h 336550"/>
              <a:gd name="connsiteX164" fmla="*/ 269875 w 325438"/>
              <a:gd name="connsiteY164" fmla="*/ 14461 h 336550"/>
              <a:gd name="connsiteX165" fmla="*/ 276490 w 325438"/>
              <a:gd name="connsiteY165" fmla="*/ 14461 h 336550"/>
              <a:gd name="connsiteX166" fmla="*/ 325438 w 325438"/>
              <a:gd name="connsiteY166" fmla="*/ 61789 h 336550"/>
              <a:gd name="connsiteX167" fmla="*/ 325438 w 325438"/>
              <a:gd name="connsiteY167" fmla="*/ 289223 h 336550"/>
              <a:gd name="connsiteX168" fmla="*/ 276490 w 325438"/>
              <a:gd name="connsiteY168" fmla="*/ 336550 h 336550"/>
              <a:gd name="connsiteX169" fmla="*/ 48948 w 325438"/>
              <a:gd name="connsiteY169" fmla="*/ 336550 h 336550"/>
              <a:gd name="connsiteX170" fmla="*/ 0 w 325438"/>
              <a:gd name="connsiteY170" fmla="*/ 289223 h 336550"/>
              <a:gd name="connsiteX171" fmla="*/ 0 w 325438"/>
              <a:gd name="connsiteY171" fmla="*/ 61789 h 336550"/>
              <a:gd name="connsiteX172" fmla="*/ 48948 w 325438"/>
              <a:gd name="connsiteY172" fmla="*/ 14461 h 336550"/>
              <a:gd name="connsiteX173" fmla="*/ 55563 w 325438"/>
              <a:gd name="connsiteY173" fmla="*/ 14461 h 336550"/>
              <a:gd name="connsiteX174" fmla="*/ 55563 w 325438"/>
              <a:gd name="connsiteY174" fmla="*/ 10517 h 336550"/>
              <a:gd name="connsiteX175" fmla="*/ 64823 w 325438"/>
              <a:gd name="connsiteY175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</a:cxnLst>
            <a:rect l="l" t="t" r="r" b="b"/>
            <a:pathLst>
              <a:path w="325438" h="336550">
                <a:moveTo>
                  <a:pt x="233363" y="249238"/>
                </a:moveTo>
                <a:lnTo>
                  <a:pt x="279401" y="249238"/>
                </a:lnTo>
                <a:lnTo>
                  <a:pt x="279401" y="290513"/>
                </a:lnTo>
                <a:lnTo>
                  <a:pt x="233363" y="290513"/>
                </a:lnTo>
                <a:close/>
                <a:moveTo>
                  <a:pt x="171450" y="249238"/>
                </a:moveTo>
                <a:lnTo>
                  <a:pt x="217488" y="249238"/>
                </a:lnTo>
                <a:lnTo>
                  <a:pt x="217488" y="290513"/>
                </a:lnTo>
                <a:lnTo>
                  <a:pt x="171450" y="290513"/>
                </a:lnTo>
                <a:close/>
                <a:moveTo>
                  <a:pt x="107950" y="249238"/>
                </a:moveTo>
                <a:lnTo>
                  <a:pt x="155575" y="249238"/>
                </a:lnTo>
                <a:lnTo>
                  <a:pt x="155575" y="290513"/>
                </a:lnTo>
                <a:lnTo>
                  <a:pt x="107950" y="290513"/>
                </a:lnTo>
                <a:close/>
                <a:moveTo>
                  <a:pt x="46038" y="249238"/>
                </a:moveTo>
                <a:lnTo>
                  <a:pt x="93663" y="249238"/>
                </a:lnTo>
                <a:lnTo>
                  <a:pt x="93663" y="290513"/>
                </a:lnTo>
                <a:lnTo>
                  <a:pt x="46038" y="290513"/>
                </a:lnTo>
                <a:close/>
                <a:moveTo>
                  <a:pt x="233363" y="195263"/>
                </a:moveTo>
                <a:lnTo>
                  <a:pt x="279401" y="195263"/>
                </a:lnTo>
                <a:lnTo>
                  <a:pt x="279401" y="234951"/>
                </a:lnTo>
                <a:lnTo>
                  <a:pt x="233363" y="234951"/>
                </a:lnTo>
                <a:close/>
                <a:moveTo>
                  <a:pt x="171450" y="195263"/>
                </a:moveTo>
                <a:lnTo>
                  <a:pt x="217488" y="195263"/>
                </a:lnTo>
                <a:lnTo>
                  <a:pt x="217488" y="234951"/>
                </a:lnTo>
                <a:lnTo>
                  <a:pt x="171450" y="234951"/>
                </a:lnTo>
                <a:close/>
                <a:moveTo>
                  <a:pt x="107950" y="195263"/>
                </a:moveTo>
                <a:lnTo>
                  <a:pt x="155575" y="195263"/>
                </a:lnTo>
                <a:lnTo>
                  <a:pt x="155575" y="234951"/>
                </a:lnTo>
                <a:lnTo>
                  <a:pt x="107950" y="234951"/>
                </a:lnTo>
                <a:close/>
                <a:moveTo>
                  <a:pt x="46038" y="195263"/>
                </a:moveTo>
                <a:lnTo>
                  <a:pt x="93663" y="195263"/>
                </a:lnTo>
                <a:lnTo>
                  <a:pt x="93663" y="234951"/>
                </a:lnTo>
                <a:lnTo>
                  <a:pt x="46038" y="234951"/>
                </a:lnTo>
                <a:close/>
                <a:moveTo>
                  <a:pt x="233363" y="139700"/>
                </a:moveTo>
                <a:lnTo>
                  <a:pt x="279401" y="139700"/>
                </a:lnTo>
                <a:lnTo>
                  <a:pt x="279401" y="180975"/>
                </a:lnTo>
                <a:lnTo>
                  <a:pt x="233363" y="180975"/>
                </a:lnTo>
                <a:close/>
                <a:moveTo>
                  <a:pt x="171450" y="139700"/>
                </a:moveTo>
                <a:lnTo>
                  <a:pt x="217488" y="139700"/>
                </a:lnTo>
                <a:lnTo>
                  <a:pt x="217488" y="180975"/>
                </a:lnTo>
                <a:lnTo>
                  <a:pt x="171450" y="180975"/>
                </a:lnTo>
                <a:close/>
                <a:moveTo>
                  <a:pt x="107950" y="139700"/>
                </a:moveTo>
                <a:lnTo>
                  <a:pt x="155575" y="139700"/>
                </a:lnTo>
                <a:lnTo>
                  <a:pt x="155575" y="180975"/>
                </a:lnTo>
                <a:lnTo>
                  <a:pt x="107950" y="180975"/>
                </a:lnTo>
                <a:close/>
                <a:moveTo>
                  <a:pt x="49167" y="38100"/>
                </a:moveTo>
                <a:cubicBezTo>
                  <a:pt x="35963" y="38100"/>
                  <a:pt x="25400" y="48613"/>
                  <a:pt x="25400" y="61753"/>
                </a:cubicBezTo>
                <a:cubicBezTo>
                  <a:pt x="25400" y="61753"/>
                  <a:pt x="25400" y="61753"/>
                  <a:pt x="25400" y="289085"/>
                </a:cubicBezTo>
                <a:cubicBezTo>
                  <a:pt x="25400" y="302226"/>
                  <a:pt x="35963" y="312738"/>
                  <a:pt x="49167" y="312738"/>
                </a:cubicBezTo>
                <a:cubicBezTo>
                  <a:pt x="49167" y="312738"/>
                  <a:pt x="49167" y="312738"/>
                  <a:pt x="276271" y="312738"/>
                </a:cubicBezTo>
                <a:cubicBezTo>
                  <a:pt x="289475" y="312738"/>
                  <a:pt x="300038" y="302226"/>
                  <a:pt x="300038" y="289085"/>
                </a:cubicBezTo>
                <a:cubicBezTo>
                  <a:pt x="300038" y="289085"/>
                  <a:pt x="300038" y="289085"/>
                  <a:pt x="300038" y="61753"/>
                </a:cubicBezTo>
                <a:cubicBezTo>
                  <a:pt x="300038" y="48613"/>
                  <a:pt x="289475" y="38100"/>
                  <a:pt x="276271" y="38100"/>
                </a:cubicBezTo>
                <a:cubicBezTo>
                  <a:pt x="276271" y="38100"/>
                  <a:pt x="276271" y="38100"/>
                  <a:pt x="269669" y="38100"/>
                </a:cubicBezTo>
                <a:cubicBezTo>
                  <a:pt x="269669" y="38100"/>
                  <a:pt x="269669" y="38100"/>
                  <a:pt x="269669" y="63067"/>
                </a:cubicBezTo>
                <a:cubicBezTo>
                  <a:pt x="273631" y="65695"/>
                  <a:pt x="276271" y="70951"/>
                  <a:pt x="276271" y="74894"/>
                </a:cubicBezTo>
                <a:cubicBezTo>
                  <a:pt x="276271" y="84092"/>
                  <a:pt x="268349" y="90662"/>
                  <a:pt x="260427" y="90662"/>
                </a:cubicBezTo>
                <a:cubicBezTo>
                  <a:pt x="251184" y="90662"/>
                  <a:pt x="244582" y="84092"/>
                  <a:pt x="244582" y="74894"/>
                </a:cubicBezTo>
                <a:cubicBezTo>
                  <a:pt x="244582" y="70951"/>
                  <a:pt x="245903" y="65695"/>
                  <a:pt x="249864" y="63067"/>
                </a:cubicBezTo>
                <a:cubicBezTo>
                  <a:pt x="249864" y="63067"/>
                  <a:pt x="249864" y="63067"/>
                  <a:pt x="249864" y="38100"/>
                </a:cubicBezTo>
                <a:cubicBezTo>
                  <a:pt x="249864" y="38100"/>
                  <a:pt x="249864" y="38100"/>
                  <a:pt x="231379" y="38100"/>
                </a:cubicBezTo>
                <a:cubicBezTo>
                  <a:pt x="231379" y="38100"/>
                  <a:pt x="231379" y="38100"/>
                  <a:pt x="231379" y="63067"/>
                </a:cubicBezTo>
                <a:cubicBezTo>
                  <a:pt x="234019" y="65695"/>
                  <a:pt x="236660" y="70951"/>
                  <a:pt x="236660" y="74894"/>
                </a:cubicBezTo>
                <a:cubicBezTo>
                  <a:pt x="236660" y="84092"/>
                  <a:pt x="230058" y="90662"/>
                  <a:pt x="220816" y="90662"/>
                </a:cubicBezTo>
                <a:cubicBezTo>
                  <a:pt x="212893" y="90662"/>
                  <a:pt x="204971" y="84092"/>
                  <a:pt x="204971" y="74894"/>
                </a:cubicBezTo>
                <a:cubicBezTo>
                  <a:pt x="204971" y="70951"/>
                  <a:pt x="207612" y="65695"/>
                  <a:pt x="210253" y="63067"/>
                </a:cubicBezTo>
                <a:cubicBezTo>
                  <a:pt x="210253" y="63067"/>
                  <a:pt x="210253" y="63067"/>
                  <a:pt x="210253" y="38100"/>
                </a:cubicBezTo>
                <a:cubicBezTo>
                  <a:pt x="210253" y="38100"/>
                  <a:pt x="210253" y="38100"/>
                  <a:pt x="191767" y="38100"/>
                </a:cubicBezTo>
                <a:cubicBezTo>
                  <a:pt x="191767" y="38100"/>
                  <a:pt x="191767" y="38100"/>
                  <a:pt x="191767" y="63067"/>
                </a:cubicBezTo>
                <a:cubicBezTo>
                  <a:pt x="195728" y="65695"/>
                  <a:pt x="198369" y="70951"/>
                  <a:pt x="198369" y="74894"/>
                </a:cubicBezTo>
                <a:cubicBezTo>
                  <a:pt x="198369" y="84092"/>
                  <a:pt x="190447" y="90662"/>
                  <a:pt x="182525" y="90662"/>
                </a:cubicBezTo>
                <a:cubicBezTo>
                  <a:pt x="173282" y="90662"/>
                  <a:pt x="166680" y="84092"/>
                  <a:pt x="166680" y="74894"/>
                </a:cubicBezTo>
                <a:cubicBezTo>
                  <a:pt x="166680" y="70951"/>
                  <a:pt x="168001" y="65695"/>
                  <a:pt x="171962" y="63067"/>
                </a:cubicBezTo>
                <a:cubicBezTo>
                  <a:pt x="171962" y="63067"/>
                  <a:pt x="171962" y="63067"/>
                  <a:pt x="171962" y="38100"/>
                </a:cubicBezTo>
                <a:cubicBezTo>
                  <a:pt x="171962" y="38100"/>
                  <a:pt x="171962" y="38100"/>
                  <a:pt x="153476" y="38100"/>
                </a:cubicBezTo>
                <a:cubicBezTo>
                  <a:pt x="153476" y="38100"/>
                  <a:pt x="153476" y="38100"/>
                  <a:pt x="153476" y="63067"/>
                </a:cubicBezTo>
                <a:cubicBezTo>
                  <a:pt x="157438" y="65695"/>
                  <a:pt x="158758" y="70951"/>
                  <a:pt x="158758" y="74894"/>
                </a:cubicBezTo>
                <a:cubicBezTo>
                  <a:pt x="158758" y="84092"/>
                  <a:pt x="152156" y="90662"/>
                  <a:pt x="142913" y="90662"/>
                </a:cubicBezTo>
                <a:cubicBezTo>
                  <a:pt x="134991" y="90662"/>
                  <a:pt x="127069" y="84092"/>
                  <a:pt x="127069" y="74894"/>
                </a:cubicBezTo>
                <a:cubicBezTo>
                  <a:pt x="127069" y="70951"/>
                  <a:pt x="129710" y="65695"/>
                  <a:pt x="133671" y="63067"/>
                </a:cubicBezTo>
                <a:cubicBezTo>
                  <a:pt x="133671" y="63067"/>
                  <a:pt x="133671" y="63067"/>
                  <a:pt x="133671" y="38100"/>
                </a:cubicBezTo>
                <a:cubicBezTo>
                  <a:pt x="133671" y="38100"/>
                  <a:pt x="133671" y="38100"/>
                  <a:pt x="115186" y="38100"/>
                </a:cubicBezTo>
                <a:cubicBezTo>
                  <a:pt x="115186" y="38100"/>
                  <a:pt x="115186" y="38100"/>
                  <a:pt x="115186" y="63067"/>
                </a:cubicBezTo>
                <a:cubicBezTo>
                  <a:pt x="117826" y="65695"/>
                  <a:pt x="120467" y="70951"/>
                  <a:pt x="120467" y="74894"/>
                </a:cubicBezTo>
                <a:cubicBezTo>
                  <a:pt x="120467" y="84092"/>
                  <a:pt x="112545" y="90662"/>
                  <a:pt x="104623" y="90662"/>
                </a:cubicBezTo>
                <a:cubicBezTo>
                  <a:pt x="95380" y="90662"/>
                  <a:pt x="88778" y="84092"/>
                  <a:pt x="88778" y="74894"/>
                </a:cubicBezTo>
                <a:cubicBezTo>
                  <a:pt x="88778" y="70951"/>
                  <a:pt x="91419" y="65695"/>
                  <a:pt x="94060" y="63067"/>
                </a:cubicBezTo>
                <a:cubicBezTo>
                  <a:pt x="94060" y="63067"/>
                  <a:pt x="94060" y="63067"/>
                  <a:pt x="94060" y="38100"/>
                </a:cubicBezTo>
                <a:cubicBezTo>
                  <a:pt x="94060" y="38100"/>
                  <a:pt x="94060" y="38100"/>
                  <a:pt x="75574" y="38100"/>
                </a:cubicBezTo>
                <a:cubicBezTo>
                  <a:pt x="75574" y="38100"/>
                  <a:pt x="75574" y="38100"/>
                  <a:pt x="75574" y="63067"/>
                </a:cubicBezTo>
                <a:cubicBezTo>
                  <a:pt x="79535" y="65695"/>
                  <a:pt x="80856" y="70951"/>
                  <a:pt x="80856" y="74894"/>
                </a:cubicBezTo>
                <a:cubicBezTo>
                  <a:pt x="80856" y="84092"/>
                  <a:pt x="74254" y="90662"/>
                  <a:pt x="65011" y="90662"/>
                </a:cubicBezTo>
                <a:cubicBezTo>
                  <a:pt x="57089" y="90662"/>
                  <a:pt x="49167" y="84092"/>
                  <a:pt x="49167" y="74894"/>
                </a:cubicBezTo>
                <a:cubicBezTo>
                  <a:pt x="49167" y="70951"/>
                  <a:pt x="51808" y="65695"/>
                  <a:pt x="55769" y="63067"/>
                </a:cubicBezTo>
                <a:cubicBezTo>
                  <a:pt x="55769" y="63067"/>
                  <a:pt x="55769" y="63067"/>
                  <a:pt x="55769" y="38100"/>
                </a:cubicBezTo>
                <a:cubicBezTo>
                  <a:pt x="55769" y="38100"/>
                  <a:pt x="55769" y="38100"/>
                  <a:pt x="49167" y="38100"/>
                </a:cubicBezTo>
                <a:close/>
                <a:moveTo>
                  <a:pt x="65315" y="4763"/>
                </a:moveTo>
                <a:cubicBezTo>
                  <a:pt x="63047" y="4763"/>
                  <a:pt x="61913" y="7437"/>
                  <a:pt x="61913" y="10110"/>
                </a:cubicBezTo>
                <a:lnTo>
                  <a:pt x="61913" y="75616"/>
                </a:lnTo>
                <a:cubicBezTo>
                  <a:pt x="61913" y="79626"/>
                  <a:pt x="63047" y="80963"/>
                  <a:pt x="65315" y="80963"/>
                </a:cubicBezTo>
                <a:cubicBezTo>
                  <a:pt x="68717" y="80963"/>
                  <a:pt x="69851" y="79626"/>
                  <a:pt x="69851" y="75616"/>
                </a:cubicBezTo>
                <a:cubicBezTo>
                  <a:pt x="69851" y="75616"/>
                  <a:pt x="69851" y="75616"/>
                  <a:pt x="69851" y="10110"/>
                </a:cubicBezTo>
                <a:cubicBezTo>
                  <a:pt x="69851" y="7437"/>
                  <a:pt x="68717" y="4763"/>
                  <a:pt x="65315" y="4763"/>
                </a:cubicBezTo>
                <a:close/>
                <a:moveTo>
                  <a:pt x="104776" y="4763"/>
                </a:moveTo>
                <a:cubicBezTo>
                  <a:pt x="102394" y="4763"/>
                  <a:pt x="100013" y="7437"/>
                  <a:pt x="100013" y="10110"/>
                </a:cubicBezTo>
                <a:lnTo>
                  <a:pt x="100013" y="75616"/>
                </a:lnTo>
                <a:cubicBezTo>
                  <a:pt x="100013" y="79626"/>
                  <a:pt x="102394" y="80963"/>
                  <a:pt x="104776" y="80963"/>
                </a:cubicBezTo>
                <a:cubicBezTo>
                  <a:pt x="107157" y="80963"/>
                  <a:pt x="109538" y="79626"/>
                  <a:pt x="109538" y="75616"/>
                </a:cubicBezTo>
                <a:cubicBezTo>
                  <a:pt x="109538" y="75616"/>
                  <a:pt x="109538" y="75616"/>
                  <a:pt x="109538" y="10110"/>
                </a:cubicBezTo>
                <a:cubicBezTo>
                  <a:pt x="109538" y="7437"/>
                  <a:pt x="107157" y="4763"/>
                  <a:pt x="104776" y="4763"/>
                </a:cubicBezTo>
                <a:close/>
                <a:moveTo>
                  <a:pt x="142876" y="4763"/>
                </a:moveTo>
                <a:cubicBezTo>
                  <a:pt x="140494" y="4763"/>
                  <a:pt x="138113" y="7437"/>
                  <a:pt x="138113" y="10110"/>
                </a:cubicBezTo>
                <a:lnTo>
                  <a:pt x="138113" y="75616"/>
                </a:lnTo>
                <a:cubicBezTo>
                  <a:pt x="138113" y="79626"/>
                  <a:pt x="140494" y="80963"/>
                  <a:pt x="142876" y="80963"/>
                </a:cubicBezTo>
                <a:cubicBezTo>
                  <a:pt x="145257" y="80963"/>
                  <a:pt x="147638" y="79626"/>
                  <a:pt x="147638" y="75616"/>
                </a:cubicBezTo>
                <a:cubicBezTo>
                  <a:pt x="147638" y="75616"/>
                  <a:pt x="147638" y="75616"/>
                  <a:pt x="147638" y="10110"/>
                </a:cubicBezTo>
                <a:cubicBezTo>
                  <a:pt x="147638" y="7437"/>
                  <a:pt x="145257" y="4763"/>
                  <a:pt x="142876" y="4763"/>
                </a:cubicBezTo>
                <a:close/>
                <a:moveTo>
                  <a:pt x="182563" y="4763"/>
                </a:moveTo>
                <a:cubicBezTo>
                  <a:pt x="180181" y="4763"/>
                  <a:pt x="177800" y="7437"/>
                  <a:pt x="177800" y="10110"/>
                </a:cubicBezTo>
                <a:lnTo>
                  <a:pt x="177800" y="75616"/>
                </a:lnTo>
                <a:cubicBezTo>
                  <a:pt x="177800" y="79626"/>
                  <a:pt x="180181" y="80963"/>
                  <a:pt x="182563" y="80963"/>
                </a:cubicBezTo>
                <a:cubicBezTo>
                  <a:pt x="184944" y="80963"/>
                  <a:pt x="187325" y="79626"/>
                  <a:pt x="187325" y="75616"/>
                </a:cubicBezTo>
                <a:cubicBezTo>
                  <a:pt x="187325" y="75616"/>
                  <a:pt x="187325" y="75616"/>
                  <a:pt x="187325" y="10110"/>
                </a:cubicBezTo>
                <a:cubicBezTo>
                  <a:pt x="187325" y="7437"/>
                  <a:pt x="184944" y="4763"/>
                  <a:pt x="182563" y="4763"/>
                </a:cubicBezTo>
                <a:close/>
                <a:moveTo>
                  <a:pt x="220663" y="4763"/>
                </a:moveTo>
                <a:cubicBezTo>
                  <a:pt x="218281" y="4763"/>
                  <a:pt x="215900" y="7437"/>
                  <a:pt x="215900" y="10110"/>
                </a:cubicBezTo>
                <a:lnTo>
                  <a:pt x="215900" y="75616"/>
                </a:lnTo>
                <a:cubicBezTo>
                  <a:pt x="215900" y="79626"/>
                  <a:pt x="218281" y="80963"/>
                  <a:pt x="220663" y="80963"/>
                </a:cubicBezTo>
                <a:cubicBezTo>
                  <a:pt x="223044" y="80963"/>
                  <a:pt x="225425" y="79626"/>
                  <a:pt x="225425" y="75616"/>
                </a:cubicBezTo>
                <a:cubicBezTo>
                  <a:pt x="225425" y="75616"/>
                  <a:pt x="225425" y="75616"/>
                  <a:pt x="225425" y="10110"/>
                </a:cubicBezTo>
                <a:cubicBezTo>
                  <a:pt x="225425" y="7437"/>
                  <a:pt x="223044" y="4763"/>
                  <a:pt x="220663" y="4763"/>
                </a:cubicBezTo>
                <a:close/>
                <a:moveTo>
                  <a:pt x="260124" y="4763"/>
                </a:moveTo>
                <a:cubicBezTo>
                  <a:pt x="256722" y="4763"/>
                  <a:pt x="255588" y="7437"/>
                  <a:pt x="255588" y="10110"/>
                </a:cubicBezTo>
                <a:lnTo>
                  <a:pt x="255588" y="75616"/>
                </a:lnTo>
                <a:cubicBezTo>
                  <a:pt x="255588" y="79626"/>
                  <a:pt x="256722" y="80963"/>
                  <a:pt x="260124" y="80963"/>
                </a:cubicBezTo>
                <a:cubicBezTo>
                  <a:pt x="262392" y="80963"/>
                  <a:pt x="263526" y="79626"/>
                  <a:pt x="263526" y="75616"/>
                </a:cubicBezTo>
                <a:cubicBezTo>
                  <a:pt x="263526" y="75616"/>
                  <a:pt x="263526" y="75616"/>
                  <a:pt x="263526" y="10110"/>
                </a:cubicBezTo>
                <a:cubicBezTo>
                  <a:pt x="263526" y="7437"/>
                  <a:pt x="262392" y="4763"/>
                  <a:pt x="260124" y="4763"/>
                </a:cubicBezTo>
                <a:close/>
                <a:moveTo>
                  <a:pt x="64823" y="0"/>
                </a:moveTo>
                <a:cubicBezTo>
                  <a:pt x="71438" y="0"/>
                  <a:pt x="75406" y="3944"/>
                  <a:pt x="75406" y="10517"/>
                </a:cubicBezTo>
                <a:cubicBezTo>
                  <a:pt x="75406" y="10517"/>
                  <a:pt x="75406" y="10517"/>
                  <a:pt x="75406" y="14461"/>
                </a:cubicBezTo>
                <a:cubicBezTo>
                  <a:pt x="75406" y="14461"/>
                  <a:pt x="75406" y="14461"/>
                  <a:pt x="93927" y="14461"/>
                </a:cubicBezTo>
                <a:cubicBezTo>
                  <a:pt x="93927" y="14461"/>
                  <a:pt x="93927" y="14461"/>
                  <a:pt x="93927" y="10517"/>
                </a:cubicBezTo>
                <a:cubicBezTo>
                  <a:pt x="93927" y="3944"/>
                  <a:pt x="99219" y="0"/>
                  <a:pt x="104511" y="0"/>
                </a:cubicBezTo>
                <a:cubicBezTo>
                  <a:pt x="109802" y="0"/>
                  <a:pt x="115094" y="3944"/>
                  <a:pt x="115094" y="10517"/>
                </a:cubicBezTo>
                <a:cubicBezTo>
                  <a:pt x="115094" y="10517"/>
                  <a:pt x="115094" y="10517"/>
                  <a:pt x="115094" y="14461"/>
                </a:cubicBezTo>
                <a:cubicBezTo>
                  <a:pt x="115094" y="14461"/>
                  <a:pt x="115094" y="14461"/>
                  <a:pt x="133615" y="14461"/>
                </a:cubicBezTo>
                <a:cubicBezTo>
                  <a:pt x="133615" y="14461"/>
                  <a:pt x="133615" y="14461"/>
                  <a:pt x="133615" y="10517"/>
                </a:cubicBezTo>
                <a:cubicBezTo>
                  <a:pt x="133615" y="3944"/>
                  <a:pt x="137584" y="0"/>
                  <a:pt x="142875" y="0"/>
                </a:cubicBezTo>
                <a:cubicBezTo>
                  <a:pt x="149490" y="0"/>
                  <a:pt x="153459" y="3944"/>
                  <a:pt x="153459" y="10517"/>
                </a:cubicBezTo>
                <a:cubicBezTo>
                  <a:pt x="153459" y="10517"/>
                  <a:pt x="153459" y="10517"/>
                  <a:pt x="153459" y="14461"/>
                </a:cubicBezTo>
                <a:cubicBezTo>
                  <a:pt x="153459" y="14461"/>
                  <a:pt x="153459" y="14461"/>
                  <a:pt x="171980" y="14461"/>
                </a:cubicBezTo>
                <a:cubicBezTo>
                  <a:pt x="171980" y="14461"/>
                  <a:pt x="171980" y="14461"/>
                  <a:pt x="171980" y="10517"/>
                </a:cubicBezTo>
                <a:cubicBezTo>
                  <a:pt x="171980" y="3944"/>
                  <a:pt x="175948" y="0"/>
                  <a:pt x="182563" y="0"/>
                </a:cubicBezTo>
                <a:cubicBezTo>
                  <a:pt x="187855" y="0"/>
                  <a:pt x="191823" y="3944"/>
                  <a:pt x="191823" y="10517"/>
                </a:cubicBezTo>
                <a:cubicBezTo>
                  <a:pt x="191823" y="10517"/>
                  <a:pt x="191823" y="10517"/>
                  <a:pt x="191823" y="14461"/>
                </a:cubicBezTo>
                <a:cubicBezTo>
                  <a:pt x="191823" y="14461"/>
                  <a:pt x="191823" y="14461"/>
                  <a:pt x="210344" y="14461"/>
                </a:cubicBezTo>
                <a:cubicBezTo>
                  <a:pt x="210344" y="14461"/>
                  <a:pt x="210344" y="14461"/>
                  <a:pt x="210344" y="10517"/>
                </a:cubicBezTo>
                <a:cubicBezTo>
                  <a:pt x="210344" y="3944"/>
                  <a:pt x="215636" y="0"/>
                  <a:pt x="220927" y="0"/>
                </a:cubicBezTo>
                <a:cubicBezTo>
                  <a:pt x="226219" y="0"/>
                  <a:pt x="231511" y="3944"/>
                  <a:pt x="231511" y="10517"/>
                </a:cubicBezTo>
                <a:cubicBezTo>
                  <a:pt x="231511" y="10517"/>
                  <a:pt x="231511" y="10517"/>
                  <a:pt x="231511" y="14461"/>
                </a:cubicBezTo>
                <a:cubicBezTo>
                  <a:pt x="231511" y="14461"/>
                  <a:pt x="231511" y="14461"/>
                  <a:pt x="250032" y="14461"/>
                </a:cubicBezTo>
                <a:cubicBezTo>
                  <a:pt x="250032" y="14461"/>
                  <a:pt x="250032" y="14461"/>
                  <a:pt x="250032" y="10517"/>
                </a:cubicBezTo>
                <a:cubicBezTo>
                  <a:pt x="250032" y="3944"/>
                  <a:pt x="254000" y="0"/>
                  <a:pt x="260615" y="0"/>
                </a:cubicBezTo>
                <a:cubicBezTo>
                  <a:pt x="265907" y="0"/>
                  <a:pt x="269875" y="3944"/>
                  <a:pt x="269875" y="10517"/>
                </a:cubicBezTo>
                <a:cubicBezTo>
                  <a:pt x="269875" y="10517"/>
                  <a:pt x="269875" y="10517"/>
                  <a:pt x="269875" y="14461"/>
                </a:cubicBezTo>
                <a:cubicBezTo>
                  <a:pt x="269875" y="14461"/>
                  <a:pt x="269875" y="14461"/>
                  <a:pt x="276490" y="14461"/>
                </a:cubicBezTo>
                <a:cubicBezTo>
                  <a:pt x="302948" y="14461"/>
                  <a:pt x="325438" y="35496"/>
                  <a:pt x="325438" y="61789"/>
                </a:cubicBezTo>
                <a:cubicBezTo>
                  <a:pt x="325438" y="61789"/>
                  <a:pt x="325438" y="61789"/>
                  <a:pt x="325438" y="289223"/>
                </a:cubicBezTo>
                <a:cubicBezTo>
                  <a:pt x="325438" y="315516"/>
                  <a:pt x="302948" y="336550"/>
                  <a:pt x="276490" y="336550"/>
                </a:cubicBezTo>
                <a:cubicBezTo>
                  <a:pt x="276490" y="336550"/>
                  <a:pt x="276490" y="336550"/>
                  <a:pt x="48948" y="336550"/>
                </a:cubicBezTo>
                <a:cubicBezTo>
                  <a:pt x="22490" y="336550"/>
                  <a:pt x="0" y="315516"/>
                  <a:pt x="0" y="289223"/>
                </a:cubicBezTo>
                <a:cubicBezTo>
                  <a:pt x="0" y="289223"/>
                  <a:pt x="0" y="289223"/>
                  <a:pt x="0" y="61789"/>
                </a:cubicBezTo>
                <a:cubicBezTo>
                  <a:pt x="0" y="35496"/>
                  <a:pt x="22490" y="14461"/>
                  <a:pt x="48948" y="14461"/>
                </a:cubicBezTo>
                <a:cubicBezTo>
                  <a:pt x="48948" y="14461"/>
                  <a:pt x="48948" y="14461"/>
                  <a:pt x="55563" y="14461"/>
                </a:cubicBezTo>
                <a:cubicBezTo>
                  <a:pt x="55563" y="14461"/>
                  <a:pt x="55563" y="14461"/>
                  <a:pt x="55563" y="10517"/>
                </a:cubicBezTo>
                <a:cubicBezTo>
                  <a:pt x="55563" y="3944"/>
                  <a:pt x="59531" y="0"/>
                  <a:pt x="6482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>
              <a:defRPr/>
            </a:pPr>
            <a:endParaRPr lang="zh-CN" altLang="en-US" sz="1400" b="1" dirty="0">
              <a:solidFill>
                <a:srgbClr val="00A19A"/>
              </a:solidFill>
              <a:latin typeface="Arial" panose="020B0604020202020204"/>
              <a:sym typeface="Arial" panose="020B0604020202020204" pitchFamily="34" charset="0"/>
            </a:endParaRPr>
          </a:p>
        </p:txBody>
      </p:sp>
      <p:sp>
        <p:nvSpPr>
          <p:cNvPr id="116" name="圆角矩形 2"/>
          <p:cNvSpPr/>
          <p:nvPr/>
        </p:nvSpPr>
        <p:spPr>
          <a:xfrm>
            <a:off x="6843010" y="4930628"/>
            <a:ext cx="1511355" cy="370768"/>
          </a:xfrm>
          <a:prstGeom prst="rect">
            <a:avLst/>
          </a:prstGeom>
          <a:solidFill>
            <a:schemeClr val="bg1"/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>
              <a:defRPr/>
            </a:pPr>
            <a:r>
              <a:rPr lang="zh-CN" altLang="en-US" sz="1200" b="1" dirty="0">
                <a:solidFill>
                  <a:prstClr val="black"/>
                </a:solidFill>
                <a:latin typeface="Arial" panose="020B0604020202020204"/>
                <a:sym typeface="Arial" panose="020B0604020202020204" pitchFamily="34" charset="0"/>
              </a:rPr>
              <a:t>时间：</a:t>
            </a:r>
          </a:p>
        </p:txBody>
      </p:sp>
    </p:spTree>
    <p:extLst>
      <p:ext uri="{BB962C8B-B14F-4D97-AF65-F5344CB8AC3E}">
        <p14:creationId xmlns:p14="http://schemas.microsoft.com/office/powerpoint/2010/main" val="747636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图片 20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" y="-4000"/>
            <a:ext cx="12190915" cy="6862000"/>
          </a:xfrm>
          <a:prstGeom prst="rect">
            <a:avLst/>
          </a:prstGeom>
        </p:spPr>
      </p:pic>
      <p:grpSp>
        <p:nvGrpSpPr>
          <p:cNvPr id="55" name="组合 54"/>
          <p:cNvGrpSpPr/>
          <p:nvPr/>
        </p:nvGrpSpPr>
        <p:grpSpPr>
          <a:xfrm flipH="1">
            <a:off x="8774444" y="-48709"/>
            <a:ext cx="3413191" cy="1627806"/>
            <a:chOff x="0" y="666750"/>
            <a:chExt cx="5213350" cy="206375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0" y="730250"/>
              <a:ext cx="5213350" cy="1398588"/>
            </a:xfrm>
            <a:custGeom>
              <a:avLst/>
              <a:gdLst>
                <a:gd name="T0" fmla="*/ 904 w 914"/>
                <a:gd name="T1" fmla="*/ 174 h 244"/>
                <a:gd name="T2" fmla="*/ 906 w 914"/>
                <a:gd name="T3" fmla="*/ 167 h 244"/>
                <a:gd name="T4" fmla="*/ 765 w 914"/>
                <a:gd name="T5" fmla="*/ 121 h 244"/>
                <a:gd name="T6" fmla="*/ 581 w 914"/>
                <a:gd name="T7" fmla="*/ 146 h 244"/>
                <a:gd name="T8" fmla="*/ 451 w 914"/>
                <a:gd name="T9" fmla="*/ 156 h 244"/>
                <a:gd name="T10" fmla="*/ 262 w 914"/>
                <a:gd name="T11" fmla="*/ 169 h 244"/>
                <a:gd name="T12" fmla="*/ 450 w 914"/>
                <a:gd name="T13" fmla="*/ 95 h 244"/>
                <a:gd name="T14" fmla="*/ 532 w 914"/>
                <a:gd name="T15" fmla="*/ 103 h 244"/>
                <a:gd name="T16" fmla="*/ 589 w 914"/>
                <a:gd name="T17" fmla="*/ 98 h 244"/>
                <a:gd name="T18" fmla="*/ 510 w 914"/>
                <a:gd name="T19" fmla="*/ 101 h 244"/>
                <a:gd name="T20" fmla="*/ 538 w 914"/>
                <a:gd name="T21" fmla="*/ 76 h 244"/>
                <a:gd name="T22" fmla="*/ 620 w 914"/>
                <a:gd name="T23" fmla="*/ 67 h 244"/>
                <a:gd name="T24" fmla="*/ 605 w 914"/>
                <a:gd name="T25" fmla="*/ 61 h 244"/>
                <a:gd name="T26" fmla="*/ 369 w 914"/>
                <a:gd name="T27" fmla="*/ 95 h 244"/>
                <a:gd name="T28" fmla="*/ 238 w 914"/>
                <a:gd name="T29" fmla="*/ 161 h 244"/>
                <a:gd name="T30" fmla="*/ 66 w 914"/>
                <a:gd name="T31" fmla="*/ 47 h 244"/>
                <a:gd name="T32" fmla="*/ 0 w 914"/>
                <a:gd name="T33" fmla="*/ 143 h 244"/>
                <a:gd name="T34" fmla="*/ 193 w 914"/>
                <a:gd name="T35" fmla="*/ 194 h 244"/>
                <a:gd name="T36" fmla="*/ 204 w 914"/>
                <a:gd name="T37" fmla="*/ 196 h 244"/>
                <a:gd name="T38" fmla="*/ 258 w 914"/>
                <a:gd name="T39" fmla="*/ 205 h 244"/>
                <a:gd name="T40" fmla="*/ 369 w 914"/>
                <a:gd name="T41" fmla="*/ 211 h 244"/>
                <a:gd name="T42" fmla="*/ 524 w 914"/>
                <a:gd name="T43" fmla="*/ 241 h 244"/>
                <a:gd name="T44" fmla="*/ 578 w 914"/>
                <a:gd name="T45" fmla="*/ 232 h 244"/>
                <a:gd name="T46" fmla="*/ 455 w 914"/>
                <a:gd name="T47" fmla="*/ 213 h 244"/>
                <a:gd name="T48" fmla="*/ 490 w 914"/>
                <a:gd name="T49" fmla="*/ 176 h 244"/>
                <a:gd name="T50" fmla="*/ 604 w 914"/>
                <a:gd name="T51" fmla="*/ 200 h 244"/>
                <a:gd name="T52" fmla="*/ 711 w 914"/>
                <a:gd name="T53" fmla="*/ 224 h 244"/>
                <a:gd name="T54" fmla="*/ 771 w 914"/>
                <a:gd name="T55" fmla="*/ 239 h 244"/>
                <a:gd name="T56" fmla="*/ 595 w 914"/>
                <a:gd name="T57" fmla="*/ 184 h 244"/>
                <a:gd name="T58" fmla="*/ 524 w 914"/>
                <a:gd name="T59" fmla="*/ 166 h 244"/>
                <a:gd name="T60" fmla="*/ 757 w 914"/>
                <a:gd name="T61" fmla="*/ 208 h 244"/>
                <a:gd name="T62" fmla="*/ 849 w 914"/>
                <a:gd name="T63" fmla="*/ 214 h 244"/>
                <a:gd name="T64" fmla="*/ 658 w 914"/>
                <a:gd name="T65" fmla="*/ 151 h 244"/>
                <a:gd name="T66" fmla="*/ 713 w 914"/>
                <a:gd name="T67" fmla="*/ 14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14" h="244">
                  <a:moveTo>
                    <a:pt x="802" y="140"/>
                  </a:moveTo>
                  <a:cubicBezTo>
                    <a:pt x="806" y="140"/>
                    <a:pt x="904" y="174"/>
                    <a:pt x="904" y="174"/>
                  </a:cubicBezTo>
                  <a:cubicBezTo>
                    <a:pt x="914" y="171"/>
                    <a:pt x="914" y="171"/>
                    <a:pt x="914" y="171"/>
                  </a:cubicBezTo>
                  <a:cubicBezTo>
                    <a:pt x="906" y="167"/>
                    <a:pt x="906" y="167"/>
                    <a:pt x="906" y="167"/>
                  </a:cubicBezTo>
                  <a:cubicBezTo>
                    <a:pt x="906" y="167"/>
                    <a:pt x="855" y="153"/>
                    <a:pt x="845" y="147"/>
                  </a:cubicBezTo>
                  <a:cubicBezTo>
                    <a:pt x="835" y="141"/>
                    <a:pt x="784" y="123"/>
                    <a:pt x="765" y="121"/>
                  </a:cubicBezTo>
                  <a:cubicBezTo>
                    <a:pt x="745" y="119"/>
                    <a:pt x="658" y="121"/>
                    <a:pt x="649" y="122"/>
                  </a:cubicBezTo>
                  <a:cubicBezTo>
                    <a:pt x="643" y="123"/>
                    <a:pt x="603" y="137"/>
                    <a:pt x="581" y="146"/>
                  </a:cubicBezTo>
                  <a:cubicBezTo>
                    <a:pt x="566" y="145"/>
                    <a:pt x="554" y="144"/>
                    <a:pt x="547" y="144"/>
                  </a:cubicBezTo>
                  <a:cubicBezTo>
                    <a:pt x="527" y="142"/>
                    <a:pt x="472" y="149"/>
                    <a:pt x="451" y="156"/>
                  </a:cubicBezTo>
                  <a:cubicBezTo>
                    <a:pt x="431" y="163"/>
                    <a:pt x="319" y="177"/>
                    <a:pt x="298" y="177"/>
                  </a:cubicBezTo>
                  <a:cubicBezTo>
                    <a:pt x="291" y="177"/>
                    <a:pt x="277" y="174"/>
                    <a:pt x="262" y="169"/>
                  </a:cubicBezTo>
                  <a:cubicBezTo>
                    <a:pt x="285" y="151"/>
                    <a:pt x="353" y="104"/>
                    <a:pt x="366" y="102"/>
                  </a:cubicBezTo>
                  <a:cubicBezTo>
                    <a:pt x="382" y="100"/>
                    <a:pt x="419" y="95"/>
                    <a:pt x="450" y="95"/>
                  </a:cubicBezTo>
                  <a:cubicBezTo>
                    <a:pt x="462" y="98"/>
                    <a:pt x="483" y="104"/>
                    <a:pt x="489" y="104"/>
                  </a:cubicBezTo>
                  <a:cubicBezTo>
                    <a:pt x="499" y="104"/>
                    <a:pt x="523" y="104"/>
                    <a:pt x="532" y="103"/>
                  </a:cubicBezTo>
                  <a:cubicBezTo>
                    <a:pt x="541" y="102"/>
                    <a:pt x="584" y="101"/>
                    <a:pt x="584" y="101"/>
                  </a:cubicBezTo>
                  <a:cubicBezTo>
                    <a:pt x="589" y="98"/>
                    <a:pt x="589" y="98"/>
                    <a:pt x="589" y="98"/>
                  </a:cubicBezTo>
                  <a:cubicBezTo>
                    <a:pt x="589" y="98"/>
                    <a:pt x="571" y="98"/>
                    <a:pt x="555" y="98"/>
                  </a:cubicBezTo>
                  <a:cubicBezTo>
                    <a:pt x="538" y="98"/>
                    <a:pt x="523" y="101"/>
                    <a:pt x="510" y="101"/>
                  </a:cubicBezTo>
                  <a:cubicBezTo>
                    <a:pt x="502" y="102"/>
                    <a:pt x="478" y="97"/>
                    <a:pt x="465" y="93"/>
                  </a:cubicBezTo>
                  <a:cubicBezTo>
                    <a:pt x="494" y="90"/>
                    <a:pt x="527" y="78"/>
                    <a:pt x="538" y="76"/>
                  </a:cubicBezTo>
                  <a:cubicBezTo>
                    <a:pt x="550" y="73"/>
                    <a:pt x="586" y="65"/>
                    <a:pt x="595" y="63"/>
                  </a:cubicBezTo>
                  <a:cubicBezTo>
                    <a:pt x="604" y="61"/>
                    <a:pt x="620" y="67"/>
                    <a:pt x="620" y="67"/>
                  </a:cubicBezTo>
                  <a:cubicBezTo>
                    <a:pt x="624" y="64"/>
                    <a:pt x="624" y="64"/>
                    <a:pt x="624" y="64"/>
                  </a:cubicBezTo>
                  <a:cubicBezTo>
                    <a:pt x="605" y="61"/>
                    <a:pt x="605" y="61"/>
                    <a:pt x="605" y="61"/>
                  </a:cubicBezTo>
                  <a:cubicBezTo>
                    <a:pt x="575" y="56"/>
                    <a:pt x="513" y="86"/>
                    <a:pt x="468" y="86"/>
                  </a:cubicBezTo>
                  <a:cubicBezTo>
                    <a:pt x="423" y="86"/>
                    <a:pt x="397" y="92"/>
                    <a:pt x="369" y="95"/>
                  </a:cubicBezTo>
                  <a:cubicBezTo>
                    <a:pt x="342" y="98"/>
                    <a:pt x="261" y="158"/>
                    <a:pt x="251" y="165"/>
                  </a:cubicBezTo>
                  <a:cubicBezTo>
                    <a:pt x="246" y="164"/>
                    <a:pt x="242" y="162"/>
                    <a:pt x="238" y="161"/>
                  </a:cubicBezTo>
                  <a:cubicBezTo>
                    <a:pt x="216" y="150"/>
                    <a:pt x="171" y="127"/>
                    <a:pt x="159" y="117"/>
                  </a:cubicBezTo>
                  <a:cubicBezTo>
                    <a:pt x="144" y="102"/>
                    <a:pt x="66" y="47"/>
                    <a:pt x="66" y="4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43"/>
                    <a:pt x="70" y="158"/>
                    <a:pt x="91" y="166"/>
                  </a:cubicBezTo>
                  <a:cubicBezTo>
                    <a:pt x="105" y="171"/>
                    <a:pt x="151" y="185"/>
                    <a:pt x="193" y="194"/>
                  </a:cubicBezTo>
                  <a:cubicBezTo>
                    <a:pt x="196" y="194"/>
                    <a:pt x="196" y="194"/>
                    <a:pt x="196" y="194"/>
                  </a:cubicBezTo>
                  <a:cubicBezTo>
                    <a:pt x="204" y="196"/>
                    <a:pt x="204" y="196"/>
                    <a:pt x="204" y="196"/>
                  </a:cubicBezTo>
                  <a:cubicBezTo>
                    <a:pt x="212" y="197"/>
                    <a:pt x="221" y="199"/>
                    <a:pt x="228" y="200"/>
                  </a:cubicBezTo>
                  <a:cubicBezTo>
                    <a:pt x="258" y="205"/>
                    <a:pt x="258" y="205"/>
                    <a:pt x="258" y="205"/>
                  </a:cubicBezTo>
                  <a:cubicBezTo>
                    <a:pt x="258" y="205"/>
                    <a:pt x="335" y="210"/>
                    <a:pt x="362" y="211"/>
                  </a:cubicBezTo>
                  <a:cubicBezTo>
                    <a:pt x="364" y="212"/>
                    <a:pt x="366" y="211"/>
                    <a:pt x="369" y="211"/>
                  </a:cubicBezTo>
                  <a:cubicBezTo>
                    <a:pt x="382" y="213"/>
                    <a:pt x="430" y="222"/>
                    <a:pt x="447" y="224"/>
                  </a:cubicBezTo>
                  <a:cubicBezTo>
                    <a:pt x="465" y="226"/>
                    <a:pt x="508" y="239"/>
                    <a:pt x="524" y="241"/>
                  </a:cubicBezTo>
                  <a:cubicBezTo>
                    <a:pt x="539" y="244"/>
                    <a:pt x="576" y="236"/>
                    <a:pt x="576" y="236"/>
                  </a:cubicBezTo>
                  <a:cubicBezTo>
                    <a:pt x="578" y="232"/>
                    <a:pt x="578" y="232"/>
                    <a:pt x="578" y="232"/>
                  </a:cubicBezTo>
                  <a:cubicBezTo>
                    <a:pt x="578" y="232"/>
                    <a:pt x="560" y="237"/>
                    <a:pt x="539" y="238"/>
                  </a:cubicBezTo>
                  <a:cubicBezTo>
                    <a:pt x="518" y="239"/>
                    <a:pt x="477" y="223"/>
                    <a:pt x="455" y="213"/>
                  </a:cubicBezTo>
                  <a:cubicBezTo>
                    <a:pt x="437" y="206"/>
                    <a:pt x="411" y="204"/>
                    <a:pt x="401" y="204"/>
                  </a:cubicBezTo>
                  <a:cubicBezTo>
                    <a:pt x="428" y="196"/>
                    <a:pt x="464" y="184"/>
                    <a:pt x="490" y="176"/>
                  </a:cubicBezTo>
                  <a:cubicBezTo>
                    <a:pt x="499" y="177"/>
                    <a:pt x="543" y="184"/>
                    <a:pt x="551" y="184"/>
                  </a:cubicBezTo>
                  <a:cubicBezTo>
                    <a:pt x="561" y="184"/>
                    <a:pt x="589" y="196"/>
                    <a:pt x="604" y="200"/>
                  </a:cubicBezTo>
                  <a:cubicBezTo>
                    <a:pt x="620" y="203"/>
                    <a:pt x="648" y="213"/>
                    <a:pt x="659" y="214"/>
                  </a:cubicBezTo>
                  <a:cubicBezTo>
                    <a:pt x="671" y="214"/>
                    <a:pt x="702" y="222"/>
                    <a:pt x="711" y="224"/>
                  </a:cubicBezTo>
                  <a:cubicBezTo>
                    <a:pt x="719" y="226"/>
                    <a:pt x="765" y="240"/>
                    <a:pt x="765" y="240"/>
                  </a:cubicBezTo>
                  <a:cubicBezTo>
                    <a:pt x="771" y="239"/>
                    <a:pt x="771" y="239"/>
                    <a:pt x="771" y="239"/>
                  </a:cubicBezTo>
                  <a:cubicBezTo>
                    <a:pt x="762" y="236"/>
                    <a:pt x="689" y="213"/>
                    <a:pt x="670" y="211"/>
                  </a:cubicBezTo>
                  <a:cubicBezTo>
                    <a:pt x="650" y="210"/>
                    <a:pt x="614" y="194"/>
                    <a:pt x="595" y="184"/>
                  </a:cubicBezTo>
                  <a:cubicBezTo>
                    <a:pt x="579" y="176"/>
                    <a:pt x="534" y="169"/>
                    <a:pt x="520" y="167"/>
                  </a:cubicBezTo>
                  <a:cubicBezTo>
                    <a:pt x="521" y="167"/>
                    <a:pt x="523" y="166"/>
                    <a:pt x="524" y="166"/>
                  </a:cubicBezTo>
                  <a:cubicBezTo>
                    <a:pt x="544" y="164"/>
                    <a:pt x="601" y="163"/>
                    <a:pt x="620" y="163"/>
                  </a:cubicBezTo>
                  <a:cubicBezTo>
                    <a:pt x="639" y="163"/>
                    <a:pt x="736" y="205"/>
                    <a:pt x="757" y="208"/>
                  </a:cubicBezTo>
                  <a:cubicBezTo>
                    <a:pt x="777" y="211"/>
                    <a:pt x="841" y="219"/>
                    <a:pt x="841" y="219"/>
                  </a:cubicBezTo>
                  <a:cubicBezTo>
                    <a:pt x="849" y="214"/>
                    <a:pt x="849" y="214"/>
                    <a:pt x="849" y="214"/>
                  </a:cubicBezTo>
                  <a:cubicBezTo>
                    <a:pt x="849" y="214"/>
                    <a:pt x="804" y="205"/>
                    <a:pt x="792" y="202"/>
                  </a:cubicBezTo>
                  <a:cubicBezTo>
                    <a:pt x="779" y="200"/>
                    <a:pt x="665" y="153"/>
                    <a:pt x="658" y="151"/>
                  </a:cubicBezTo>
                  <a:cubicBezTo>
                    <a:pt x="656" y="151"/>
                    <a:pt x="648" y="150"/>
                    <a:pt x="637" y="150"/>
                  </a:cubicBezTo>
                  <a:cubicBezTo>
                    <a:pt x="713" y="140"/>
                    <a:pt x="713" y="140"/>
                    <a:pt x="713" y="140"/>
                  </a:cubicBezTo>
                  <a:cubicBezTo>
                    <a:pt x="713" y="140"/>
                    <a:pt x="797" y="140"/>
                    <a:pt x="802" y="140"/>
                  </a:cubicBezTo>
                  <a:close/>
                </a:path>
              </a:pathLst>
            </a:custGeom>
            <a:solidFill>
              <a:srgbClr val="442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876425" y="2135188"/>
              <a:ext cx="581025" cy="595313"/>
            </a:xfrm>
            <a:custGeom>
              <a:avLst/>
              <a:gdLst>
                <a:gd name="T0" fmla="*/ 96 w 102"/>
                <a:gd name="T1" fmla="*/ 25 h 104"/>
                <a:gd name="T2" fmla="*/ 72 w 102"/>
                <a:gd name="T3" fmla="*/ 14 h 104"/>
                <a:gd name="T4" fmla="*/ 61 w 102"/>
                <a:gd name="T5" fmla="*/ 26 h 104"/>
                <a:gd name="T6" fmla="*/ 61 w 102"/>
                <a:gd name="T7" fmla="*/ 26 h 104"/>
                <a:gd name="T8" fmla="*/ 60 w 102"/>
                <a:gd name="T9" fmla="*/ 15 h 104"/>
                <a:gd name="T10" fmla="*/ 36 w 102"/>
                <a:gd name="T11" fmla="*/ 4 h 104"/>
                <a:gd name="T12" fmla="*/ 24 w 102"/>
                <a:gd name="T13" fmla="*/ 28 h 104"/>
                <a:gd name="T14" fmla="*/ 31 w 102"/>
                <a:gd name="T15" fmla="*/ 37 h 104"/>
                <a:gd name="T16" fmla="*/ 31 w 102"/>
                <a:gd name="T17" fmla="*/ 37 h 104"/>
                <a:gd name="T18" fmla="*/ 15 w 102"/>
                <a:gd name="T19" fmla="*/ 35 h 104"/>
                <a:gd name="T20" fmla="*/ 3 w 102"/>
                <a:gd name="T21" fmla="*/ 59 h 104"/>
                <a:gd name="T22" fmla="*/ 28 w 102"/>
                <a:gd name="T23" fmla="*/ 71 h 104"/>
                <a:gd name="T24" fmla="*/ 32 w 102"/>
                <a:gd name="T25" fmla="*/ 68 h 104"/>
                <a:gd name="T26" fmla="*/ 27 w 102"/>
                <a:gd name="T27" fmla="*/ 89 h 104"/>
                <a:gd name="T28" fmla="*/ 51 w 102"/>
                <a:gd name="T29" fmla="*/ 100 h 104"/>
                <a:gd name="T30" fmla="*/ 63 w 102"/>
                <a:gd name="T31" fmla="*/ 76 h 104"/>
                <a:gd name="T32" fmla="*/ 63 w 102"/>
                <a:gd name="T33" fmla="*/ 76 h 104"/>
                <a:gd name="T34" fmla="*/ 87 w 102"/>
                <a:gd name="T35" fmla="*/ 87 h 104"/>
                <a:gd name="T36" fmla="*/ 98 w 102"/>
                <a:gd name="T37" fmla="*/ 63 h 104"/>
                <a:gd name="T38" fmla="*/ 81 w 102"/>
                <a:gd name="T39" fmla="*/ 50 h 104"/>
                <a:gd name="T40" fmla="*/ 85 w 102"/>
                <a:gd name="T41" fmla="*/ 50 h 104"/>
                <a:gd name="T42" fmla="*/ 96 w 102"/>
                <a:gd name="T43" fmla="*/ 25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2" h="104">
                  <a:moveTo>
                    <a:pt x="96" y="25"/>
                  </a:moveTo>
                  <a:cubicBezTo>
                    <a:pt x="93" y="15"/>
                    <a:pt x="82" y="10"/>
                    <a:pt x="72" y="14"/>
                  </a:cubicBezTo>
                  <a:cubicBezTo>
                    <a:pt x="67" y="16"/>
                    <a:pt x="62" y="20"/>
                    <a:pt x="61" y="26"/>
                  </a:cubicBezTo>
                  <a:cubicBezTo>
                    <a:pt x="61" y="26"/>
                    <a:pt x="61" y="26"/>
                    <a:pt x="61" y="26"/>
                  </a:cubicBezTo>
                  <a:cubicBezTo>
                    <a:pt x="61" y="22"/>
                    <a:pt x="61" y="18"/>
                    <a:pt x="60" y="15"/>
                  </a:cubicBezTo>
                  <a:cubicBezTo>
                    <a:pt x="56" y="5"/>
                    <a:pt x="46" y="0"/>
                    <a:pt x="36" y="4"/>
                  </a:cubicBezTo>
                  <a:cubicBezTo>
                    <a:pt x="26" y="7"/>
                    <a:pt x="21" y="18"/>
                    <a:pt x="24" y="28"/>
                  </a:cubicBezTo>
                  <a:cubicBezTo>
                    <a:pt x="26" y="32"/>
                    <a:pt x="28" y="35"/>
                    <a:pt x="31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27" y="34"/>
                    <a:pt x="20" y="33"/>
                    <a:pt x="15" y="35"/>
                  </a:cubicBezTo>
                  <a:cubicBezTo>
                    <a:pt x="5" y="39"/>
                    <a:pt x="0" y="50"/>
                    <a:pt x="3" y="59"/>
                  </a:cubicBezTo>
                  <a:cubicBezTo>
                    <a:pt x="7" y="69"/>
                    <a:pt x="18" y="74"/>
                    <a:pt x="28" y="71"/>
                  </a:cubicBezTo>
                  <a:cubicBezTo>
                    <a:pt x="29" y="70"/>
                    <a:pt x="31" y="69"/>
                    <a:pt x="32" y="68"/>
                  </a:cubicBezTo>
                  <a:cubicBezTo>
                    <a:pt x="27" y="73"/>
                    <a:pt x="24" y="81"/>
                    <a:pt x="27" y="89"/>
                  </a:cubicBezTo>
                  <a:cubicBezTo>
                    <a:pt x="31" y="99"/>
                    <a:pt x="41" y="104"/>
                    <a:pt x="51" y="100"/>
                  </a:cubicBezTo>
                  <a:cubicBezTo>
                    <a:pt x="61" y="97"/>
                    <a:pt x="66" y="86"/>
                    <a:pt x="63" y="76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6" y="86"/>
                    <a:pt x="77" y="91"/>
                    <a:pt x="87" y="87"/>
                  </a:cubicBezTo>
                  <a:cubicBezTo>
                    <a:pt x="97" y="84"/>
                    <a:pt x="102" y="73"/>
                    <a:pt x="98" y="63"/>
                  </a:cubicBezTo>
                  <a:cubicBezTo>
                    <a:pt x="95" y="56"/>
                    <a:pt x="89" y="51"/>
                    <a:pt x="81" y="50"/>
                  </a:cubicBezTo>
                  <a:cubicBezTo>
                    <a:pt x="83" y="50"/>
                    <a:pt x="84" y="50"/>
                    <a:pt x="85" y="50"/>
                  </a:cubicBezTo>
                  <a:cubicBezTo>
                    <a:pt x="95" y="46"/>
                    <a:pt x="100" y="35"/>
                    <a:pt x="96" y="25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2036763" y="2278063"/>
              <a:ext cx="284163" cy="287338"/>
            </a:xfrm>
            <a:custGeom>
              <a:avLst/>
              <a:gdLst>
                <a:gd name="T0" fmla="*/ 45 w 50"/>
                <a:gd name="T1" fmla="*/ 14 h 50"/>
                <a:gd name="T2" fmla="*/ 43 w 50"/>
                <a:gd name="T3" fmla="*/ 17 h 50"/>
                <a:gd name="T4" fmla="*/ 33 w 50"/>
                <a:gd name="T5" fmla="*/ 21 h 50"/>
                <a:gd name="T6" fmla="*/ 30 w 50"/>
                <a:gd name="T7" fmla="*/ 17 h 50"/>
                <a:gd name="T8" fmla="*/ 34 w 50"/>
                <a:gd name="T9" fmla="*/ 8 h 50"/>
                <a:gd name="T10" fmla="*/ 38 w 50"/>
                <a:gd name="T11" fmla="*/ 6 h 50"/>
                <a:gd name="T12" fmla="*/ 36 w 50"/>
                <a:gd name="T13" fmla="*/ 2 h 50"/>
                <a:gd name="T14" fmla="*/ 32 w 50"/>
                <a:gd name="T15" fmla="*/ 3 h 50"/>
                <a:gd name="T16" fmla="*/ 32 w 50"/>
                <a:gd name="T17" fmla="*/ 7 h 50"/>
                <a:gd name="T18" fmla="*/ 28 w 50"/>
                <a:gd name="T19" fmla="*/ 16 h 50"/>
                <a:gd name="T20" fmla="*/ 23 w 50"/>
                <a:gd name="T21" fmla="*/ 16 h 50"/>
                <a:gd name="T22" fmla="*/ 19 w 50"/>
                <a:gd name="T23" fmla="*/ 6 h 50"/>
                <a:gd name="T24" fmla="*/ 20 w 50"/>
                <a:gd name="T25" fmla="*/ 3 h 50"/>
                <a:gd name="T26" fmla="*/ 16 w 50"/>
                <a:gd name="T27" fmla="*/ 1 h 50"/>
                <a:gd name="T28" fmla="*/ 14 w 50"/>
                <a:gd name="T29" fmla="*/ 5 h 50"/>
                <a:gd name="T30" fmla="*/ 17 w 50"/>
                <a:gd name="T31" fmla="*/ 7 h 50"/>
                <a:gd name="T32" fmla="*/ 21 w 50"/>
                <a:gd name="T33" fmla="*/ 17 h 50"/>
                <a:gd name="T34" fmla="*/ 17 w 50"/>
                <a:gd name="T35" fmla="*/ 20 h 50"/>
                <a:gd name="T36" fmla="*/ 8 w 50"/>
                <a:gd name="T37" fmla="*/ 16 h 50"/>
                <a:gd name="T38" fmla="*/ 6 w 50"/>
                <a:gd name="T39" fmla="*/ 13 h 50"/>
                <a:gd name="T40" fmla="*/ 2 w 50"/>
                <a:gd name="T41" fmla="*/ 14 h 50"/>
                <a:gd name="T42" fmla="*/ 3 w 50"/>
                <a:gd name="T43" fmla="*/ 19 h 50"/>
                <a:gd name="T44" fmla="*/ 7 w 50"/>
                <a:gd name="T45" fmla="*/ 18 h 50"/>
                <a:gd name="T46" fmla="*/ 16 w 50"/>
                <a:gd name="T47" fmla="*/ 22 h 50"/>
                <a:gd name="T48" fmla="*/ 16 w 50"/>
                <a:gd name="T49" fmla="*/ 28 h 50"/>
                <a:gd name="T50" fmla="*/ 6 w 50"/>
                <a:gd name="T51" fmla="*/ 31 h 50"/>
                <a:gd name="T52" fmla="*/ 3 w 50"/>
                <a:gd name="T53" fmla="*/ 30 h 50"/>
                <a:gd name="T54" fmla="*/ 1 w 50"/>
                <a:gd name="T55" fmla="*/ 34 h 50"/>
                <a:gd name="T56" fmla="*/ 5 w 50"/>
                <a:gd name="T57" fmla="*/ 36 h 50"/>
                <a:gd name="T58" fmla="*/ 7 w 50"/>
                <a:gd name="T59" fmla="*/ 33 h 50"/>
                <a:gd name="T60" fmla="*/ 16 w 50"/>
                <a:gd name="T61" fmla="*/ 30 h 50"/>
                <a:gd name="T62" fmla="*/ 20 w 50"/>
                <a:gd name="T63" fmla="*/ 33 h 50"/>
                <a:gd name="T64" fmla="*/ 16 w 50"/>
                <a:gd name="T65" fmla="*/ 43 h 50"/>
                <a:gd name="T66" fmla="*/ 13 w 50"/>
                <a:gd name="T67" fmla="*/ 44 h 50"/>
                <a:gd name="T68" fmla="*/ 14 w 50"/>
                <a:gd name="T69" fmla="*/ 49 h 50"/>
                <a:gd name="T70" fmla="*/ 18 w 50"/>
                <a:gd name="T71" fmla="*/ 47 h 50"/>
                <a:gd name="T72" fmla="*/ 18 w 50"/>
                <a:gd name="T73" fmla="*/ 43 h 50"/>
                <a:gd name="T74" fmla="*/ 22 w 50"/>
                <a:gd name="T75" fmla="*/ 34 h 50"/>
                <a:gd name="T76" fmla="*/ 27 w 50"/>
                <a:gd name="T77" fmla="*/ 35 h 50"/>
                <a:gd name="T78" fmla="*/ 31 w 50"/>
                <a:gd name="T79" fmla="*/ 44 h 50"/>
                <a:gd name="T80" fmla="*/ 30 w 50"/>
                <a:gd name="T81" fmla="*/ 48 h 50"/>
                <a:gd name="T82" fmla="*/ 34 w 50"/>
                <a:gd name="T83" fmla="*/ 49 h 50"/>
                <a:gd name="T84" fmla="*/ 36 w 50"/>
                <a:gd name="T85" fmla="*/ 45 h 50"/>
                <a:gd name="T86" fmla="*/ 33 w 50"/>
                <a:gd name="T87" fmla="*/ 43 h 50"/>
                <a:gd name="T88" fmla="*/ 29 w 50"/>
                <a:gd name="T89" fmla="*/ 34 h 50"/>
                <a:gd name="T90" fmla="*/ 33 w 50"/>
                <a:gd name="T91" fmla="*/ 30 h 50"/>
                <a:gd name="T92" fmla="*/ 43 w 50"/>
                <a:gd name="T93" fmla="*/ 35 h 50"/>
                <a:gd name="T94" fmla="*/ 44 w 50"/>
                <a:gd name="T95" fmla="*/ 38 h 50"/>
                <a:gd name="T96" fmla="*/ 49 w 50"/>
                <a:gd name="T97" fmla="*/ 36 h 50"/>
                <a:gd name="T98" fmla="*/ 47 w 50"/>
                <a:gd name="T99" fmla="*/ 32 h 50"/>
                <a:gd name="T100" fmla="*/ 43 w 50"/>
                <a:gd name="T101" fmla="*/ 33 h 50"/>
                <a:gd name="T102" fmla="*/ 34 w 50"/>
                <a:gd name="T103" fmla="*/ 28 h 50"/>
                <a:gd name="T104" fmla="*/ 34 w 50"/>
                <a:gd name="T105" fmla="*/ 23 h 50"/>
                <a:gd name="T106" fmla="*/ 44 w 50"/>
                <a:gd name="T107" fmla="*/ 19 h 50"/>
                <a:gd name="T108" fmla="*/ 48 w 50"/>
                <a:gd name="T109" fmla="*/ 20 h 50"/>
                <a:gd name="T110" fmla="*/ 49 w 50"/>
                <a:gd name="T111" fmla="*/ 16 h 50"/>
                <a:gd name="T112" fmla="*/ 45 w 50"/>
                <a:gd name="T113" fmla="*/ 14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0" h="50">
                  <a:moveTo>
                    <a:pt x="45" y="14"/>
                  </a:moveTo>
                  <a:cubicBezTo>
                    <a:pt x="44" y="15"/>
                    <a:pt x="43" y="16"/>
                    <a:pt x="43" y="17"/>
                  </a:cubicBezTo>
                  <a:cubicBezTo>
                    <a:pt x="33" y="21"/>
                    <a:pt x="33" y="21"/>
                    <a:pt x="33" y="21"/>
                  </a:cubicBezTo>
                  <a:cubicBezTo>
                    <a:pt x="33" y="19"/>
                    <a:pt x="31" y="18"/>
                    <a:pt x="30" y="17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6" y="8"/>
                    <a:pt x="37" y="7"/>
                    <a:pt x="38" y="6"/>
                  </a:cubicBezTo>
                  <a:cubicBezTo>
                    <a:pt x="38" y="4"/>
                    <a:pt x="38" y="2"/>
                    <a:pt x="36" y="2"/>
                  </a:cubicBezTo>
                  <a:cubicBezTo>
                    <a:pt x="34" y="1"/>
                    <a:pt x="32" y="2"/>
                    <a:pt x="32" y="3"/>
                  </a:cubicBezTo>
                  <a:cubicBezTo>
                    <a:pt x="31" y="4"/>
                    <a:pt x="31" y="6"/>
                    <a:pt x="32" y="7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6" y="16"/>
                    <a:pt x="24" y="16"/>
                    <a:pt x="23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0" y="5"/>
                    <a:pt x="20" y="4"/>
                    <a:pt x="20" y="3"/>
                  </a:cubicBezTo>
                  <a:cubicBezTo>
                    <a:pt x="19" y="1"/>
                    <a:pt x="17" y="0"/>
                    <a:pt x="16" y="1"/>
                  </a:cubicBezTo>
                  <a:cubicBezTo>
                    <a:pt x="14" y="1"/>
                    <a:pt x="13" y="3"/>
                    <a:pt x="14" y="5"/>
                  </a:cubicBezTo>
                  <a:cubicBezTo>
                    <a:pt x="14" y="6"/>
                    <a:pt x="16" y="7"/>
                    <a:pt x="17" y="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19" y="18"/>
                    <a:pt x="18" y="19"/>
                    <a:pt x="17" y="20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5"/>
                    <a:pt x="7" y="13"/>
                    <a:pt x="6" y="13"/>
                  </a:cubicBezTo>
                  <a:cubicBezTo>
                    <a:pt x="4" y="12"/>
                    <a:pt x="2" y="13"/>
                    <a:pt x="2" y="14"/>
                  </a:cubicBezTo>
                  <a:cubicBezTo>
                    <a:pt x="1" y="16"/>
                    <a:pt x="2" y="18"/>
                    <a:pt x="3" y="19"/>
                  </a:cubicBezTo>
                  <a:cubicBezTo>
                    <a:pt x="4" y="19"/>
                    <a:pt x="6" y="19"/>
                    <a:pt x="7" y="18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5" y="24"/>
                    <a:pt x="15" y="26"/>
                    <a:pt x="16" y="28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5" y="30"/>
                    <a:pt x="4" y="30"/>
                    <a:pt x="3" y="30"/>
                  </a:cubicBezTo>
                  <a:cubicBezTo>
                    <a:pt x="1" y="31"/>
                    <a:pt x="0" y="33"/>
                    <a:pt x="1" y="34"/>
                  </a:cubicBezTo>
                  <a:cubicBezTo>
                    <a:pt x="1" y="36"/>
                    <a:pt x="3" y="37"/>
                    <a:pt x="5" y="36"/>
                  </a:cubicBezTo>
                  <a:cubicBezTo>
                    <a:pt x="6" y="36"/>
                    <a:pt x="7" y="34"/>
                    <a:pt x="7" y="33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7" y="31"/>
                    <a:pt x="18" y="33"/>
                    <a:pt x="20" y="33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4" y="43"/>
                    <a:pt x="13" y="43"/>
                    <a:pt x="13" y="44"/>
                  </a:cubicBezTo>
                  <a:cubicBezTo>
                    <a:pt x="12" y="46"/>
                    <a:pt x="13" y="48"/>
                    <a:pt x="14" y="49"/>
                  </a:cubicBezTo>
                  <a:cubicBezTo>
                    <a:pt x="16" y="49"/>
                    <a:pt x="18" y="49"/>
                    <a:pt x="18" y="47"/>
                  </a:cubicBezTo>
                  <a:cubicBezTo>
                    <a:pt x="19" y="46"/>
                    <a:pt x="19" y="44"/>
                    <a:pt x="18" y="43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4" y="35"/>
                    <a:pt x="25" y="35"/>
                    <a:pt x="27" y="35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0" y="45"/>
                    <a:pt x="29" y="46"/>
                    <a:pt x="30" y="48"/>
                  </a:cubicBezTo>
                  <a:cubicBezTo>
                    <a:pt x="30" y="49"/>
                    <a:pt x="32" y="50"/>
                    <a:pt x="34" y="49"/>
                  </a:cubicBezTo>
                  <a:cubicBezTo>
                    <a:pt x="35" y="49"/>
                    <a:pt x="36" y="47"/>
                    <a:pt x="36" y="45"/>
                  </a:cubicBezTo>
                  <a:cubicBezTo>
                    <a:pt x="35" y="44"/>
                    <a:pt x="34" y="43"/>
                    <a:pt x="33" y="43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31" y="33"/>
                    <a:pt x="32" y="32"/>
                    <a:pt x="33" y="30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36"/>
                    <a:pt x="43" y="37"/>
                    <a:pt x="44" y="38"/>
                  </a:cubicBezTo>
                  <a:cubicBezTo>
                    <a:pt x="46" y="38"/>
                    <a:pt x="48" y="38"/>
                    <a:pt x="49" y="36"/>
                  </a:cubicBezTo>
                  <a:cubicBezTo>
                    <a:pt x="49" y="35"/>
                    <a:pt x="49" y="33"/>
                    <a:pt x="47" y="32"/>
                  </a:cubicBezTo>
                  <a:cubicBezTo>
                    <a:pt x="46" y="31"/>
                    <a:pt x="44" y="32"/>
                    <a:pt x="43" y="33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34" y="27"/>
                    <a:pt x="35" y="25"/>
                    <a:pt x="34" y="23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5" y="20"/>
                    <a:pt x="46" y="21"/>
                    <a:pt x="48" y="20"/>
                  </a:cubicBezTo>
                  <a:cubicBezTo>
                    <a:pt x="49" y="20"/>
                    <a:pt x="50" y="18"/>
                    <a:pt x="49" y="16"/>
                  </a:cubicBezTo>
                  <a:cubicBezTo>
                    <a:pt x="49" y="15"/>
                    <a:pt x="47" y="14"/>
                    <a:pt x="45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712788" y="1814513"/>
              <a:ext cx="455613" cy="469900"/>
            </a:xfrm>
            <a:custGeom>
              <a:avLst/>
              <a:gdLst>
                <a:gd name="T0" fmla="*/ 75 w 80"/>
                <a:gd name="T1" fmla="*/ 18 h 82"/>
                <a:gd name="T2" fmla="*/ 55 w 80"/>
                <a:gd name="T3" fmla="*/ 11 h 82"/>
                <a:gd name="T4" fmla="*/ 47 w 80"/>
                <a:gd name="T5" fmla="*/ 20 h 82"/>
                <a:gd name="T6" fmla="*/ 47 w 80"/>
                <a:gd name="T7" fmla="*/ 20 h 82"/>
                <a:gd name="T8" fmla="*/ 46 w 80"/>
                <a:gd name="T9" fmla="*/ 12 h 82"/>
                <a:gd name="T10" fmla="*/ 27 w 80"/>
                <a:gd name="T11" fmla="*/ 4 h 82"/>
                <a:gd name="T12" fmla="*/ 19 w 80"/>
                <a:gd name="T13" fmla="*/ 23 h 82"/>
                <a:gd name="T14" fmla="*/ 24 w 80"/>
                <a:gd name="T15" fmla="*/ 30 h 82"/>
                <a:gd name="T16" fmla="*/ 24 w 80"/>
                <a:gd name="T17" fmla="*/ 30 h 82"/>
                <a:gd name="T18" fmla="*/ 11 w 80"/>
                <a:gd name="T19" fmla="*/ 29 h 82"/>
                <a:gd name="T20" fmla="*/ 3 w 80"/>
                <a:gd name="T21" fmla="*/ 48 h 82"/>
                <a:gd name="T22" fmla="*/ 23 w 80"/>
                <a:gd name="T23" fmla="*/ 56 h 82"/>
                <a:gd name="T24" fmla="*/ 26 w 80"/>
                <a:gd name="T25" fmla="*/ 54 h 82"/>
                <a:gd name="T26" fmla="*/ 23 w 80"/>
                <a:gd name="T27" fmla="*/ 71 h 82"/>
                <a:gd name="T28" fmla="*/ 42 w 80"/>
                <a:gd name="T29" fmla="*/ 79 h 82"/>
                <a:gd name="T30" fmla="*/ 50 w 80"/>
                <a:gd name="T31" fmla="*/ 59 h 82"/>
                <a:gd name="T32" fmla="*/ 50 w 80"/>
                <a:gd name="T33" fmla="*/ 59 h 82"/>
                <a:gd name="T34" fmla="*/ 69 w 80"/>
                <a:gd name="T35" fmla="*/ 67 h 82"/>
                <a:gd name="T36" fmla="*/ 77 w 80"/>
                <a:gd name="T37" fmla="*/ 48 h 82"/>
                <a:gd name="T38" fmla="*/ 64 w 80"/>
                <a:gd name="T39" fmla="*/ 39 h 82"/>
                <a:gd name="T40" fmla="*/ 67 w 80"/>
                <a:gd name="T41" fmla="*/ 38 h 82"/>
                <a:gd name="T42" fmla="*/ 75 w 80"/>
                <a:gd name="T43" fmla="*/ 1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0" h="82">
                  <a:moveTo>
                    <a:pt x="75" y="18"/>
                  </a:moveTo>
                  <a:cubicBezTo>
                    <a:pt x="72" y="11"/>
                    <a:pt x="63" y="7"/>
                    <a:pt x="55" y="11"/>
                  </a:cubicBezTo>
                  <a:cubicBezTo>
                    <a:pt x="51" y="12"/>
                    <a:pt x="48" y="16"/>
                    <a:pt x="47" y="20"/>
                  </a:cubicBezTo>
                  <a:cubicBezTo>
                    <a:pt x="47" y="20"/>
                    <a:pt x="47" y="20"/>
                    <a:pt x="47" y="20"/>
                  </a:cubicBezTo>
                  <a:cubicBezTo>
                    <a:pt x="47" y="17"/>
                    <a:pt x="47" y="14"/>
                    <a:pt x="46" y="12"/>
                  </a:cubicBezTo>
                  <a:cubicBezTo>
                    <a:pt x="43" y="4"/>
                    <a:pt x="34" y="0"/>
                    <a:pt x="27" y="4"/>
                  </a:cubicBezTo>
                  <a:cubicBezTo>
                    <a:pt x="19" y="7"/>
                    <a:pt x="15" y="15"/>
                    <a:pt x="19" y="23"/>
                  </a:cubicBezTo>
                  <a:cubicBezTo>
                    <a:pt x="20" y="26"/>
                    <a:pt x="22" y="28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0" y="28"/>
                    <a:pt x="16" y="27"/>
                    <a:pt x="11" y="29"/>
                  </a:cubicBezTo>
                  <a:cubicBezTo>
                    <a:pt x="4" y="32"/>
                    <a:pt x="0" y="41"/>
                    <a:pt x="3" y="48"/>
                  </a:cubicBezTo>
                  <a:cubicBezTo>
                    <a:pt x="6" y="56"/>
                    <a:pt x="15" y="59"/>
                    <a:pt x="23" y="56"/>
                  </a:cubicBezTo>
                  <a:cubicBezTo>
                    <a:pt x="24" y="56"/>
                    <a:pt x="25" y="55"/>
                    <a:pt x="26" y="54"/>
                  </a:cubicBezTo>
                  <a:cubicBezTo>
                    <a:pt x="22" y="58"/>
                    <a:pt x="20" y="65"/>
                    <a:pt x="23" y="71"/>
                  </a:cubicBezTo>
                  <a:cubicBezTo>
                    <a:pt x="26" y="78"/>
                    <a:pt x="34" y="82"/>
                    <a:pt x="42" y="79"/>
                  </a:cubicBezTo>
                  <a:cubicBezTo>
                    <a:pt x="49" y="75"/>
                    <a:pt x="53" y="67"/>
                    <a:pt x="50" y="59"/>
                  </a:cubicBezTo>
                  <a:cubicBezTo>
                    <a:pt x="50" y="59"/>
                    <a:pt x="50" y="59"/>
                    <a:pt x="50" y="59"/>
                  </a:cubicBezTo>
                  <a:cubicBezTo>
                    <a:pt x="53" y="67"/>
                    <a:pt x="62" y="70"/>
                    <a:pt x="69" y="67"/>
                  </a:cubicBezTo>
                  <a:cubicBezTo>
                    <a:pt x="77" y="64"/>
                    <a:pt x="80" y="55"/>
                    <a:pt x="77" y="48"/>
                  </a:cubicBezTo>
                  <a:cubicBezTo>
                    <a:pt x="75" y="42"/>
                    <a:pt x="70" y="39"/>
                    <a:pt x="64" y="39"/>
                  </a:cubicBezTo>
                  <a:cubicBezTo>
                    <a:pt x="65" y="39"/>
                    <a:pt x="66" y="38"/>
                    <a:pt x="67" y="38"/>
                  </a:cubicBezTo>
                  <a:cubicBezTo>
                    <a:pt x="74" y="35"/>
                    <a:pt x="78" y="26"/>
                    <a:pt x="75" y="18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838200" y="1928813"/>
              <a:ext cx="222250" cy="223838"/>
            </a:xfrm>
            <a:custGeom>
              <a:avLst/>
              <a:gdLst>
                <a:gd name="T0" fmla="*/ 35 w 39"/>
                <a:gd name="T1" fmla="*/ 10 h 39"/>
                <a:gd name="T2" fmla="*/ 34 w 39"/>
                <a:gd name="T3" fmla="*/ 13 h 39"/>
                <a:gd name="T4" fmla="*/ 26 w 39"/>
                <a:gd name="T5" fmla="*/ 16 h 39"/>
                <a:gd name="T6" fmla="*/ 23 w 39"/>
                <a:gd name="T7" fmla="*/ 13 h 39"/>
                <a:gd name="T8" fmla="*/ 26 w 39"/>
                <a:gd name="T9" fmla="*/ 5 h 39"/>
                <a:gd name="T10" fmla="*/ 29 w 39"/>
                <a:gd name="T11" fmla="*/ 4 h 39"/>
                <a:gd name="T12" fmla="*/ 27 w 39"/>
                <a:gd name="T13" fmla="*/ 1 h 39"/>
                <a:gd name="T14" fmla="*/ 24 w 39"/>
                <a:gd name="T15" fmla="*/ 2 h 39"/>
                <a:gd name="T16" fmla="*/ 25 w 39"/>
                <a:gd name="T17" fmla="*/ 5 h 39"/>
                <a:gd name="T18" fmla="*/ 22 w 39"/>
                <a:gd name="T19" fmla="*/ 12 h 39"/>
                <a:gd name="T20" fmla="*/ 17 w 39"/>
                <a:gd name="T21" fmla="*/ 12 h 39"/>
                <a:gd name="T22" fmla="*/ 14 w 39"/>
                <a:gd name="T23" fmla="*/ 5 h 39"/>
                <a:gd name="T24" fmla="*/ 15 w 39"/>
                <a:gd name="T25" fmla="*/ 2 h 39"/>
                <a:gd name="T26" fmla="*/ 12 w 39"/>
                <a:gd name="T27" fmla="*/ 1 h 39"/>
                <a:gd name="T28" fmla="*/ 10 w 39"/>
                <a:gd name="T29" fmla="*/ 4 h 39"/>
                <a:gd name="T30" fmla="*/ 13 w 39"/>
                <a:gd name="T31" fmla="*/ 5 h 39"/>
                <a:gd name="T32" fmla="*/ 16 w 39"/>
                <a:gd name="T33" fmla="*/ 13 h 39"/>
                <a:gd name="T34" fmla="*/ 13 w 39"/>
                <a:gd name="T35" fmla="*/ 16 h 39"/>
                <a:gd name="T36" fmla="*/ 6 w 39"/>
                <a:gd name="T37" fmla="*/ 13 h 39"/>
                <a:gd name="T38" fmla="*/ 4 w 39"/>
                <a:gd name="T39" fmla="*/ 10 h 39"/>
                <a:gd name="T40" fmla="*/ 1 w 39"/>
                <a:gd name="T41" fmla="*/ 12 h 39"/>
                <a:gd name="T42" fmla="*/ 2 w 39"/>
                <a:gd name="T43" fmla="*/ 15 h 39"/>
                <a:gd name="T44" fmla="*/ 5 w 39"/>
                <a:gd name="T45" fmla="*/ 14 h 39"/>
                <a:gd name="T46" fmla="*/ 12 w 39"/>
                <a:gd name="T47" fmla="*/ 18 h 39"/>
                <a:gd name="T48" fmla="*/ 12 w 39"/>
                <a:gd name="T49" fmla="*/ 22 h 39"/>
                <a:gd name="T50" fmla="*/ 5 w 39"/>
                <a:gd name="T51" fmla="*/ 25 h 39"/>
                <a:gd name="T52" fmla="*/ 2 w 39"/>
                <a:gd name="T53" fmla="*/ 24 h 39"/>
                <a:gd name="T54" fmla="*/ 1 w 39"/>
                <a:gd name="T55" fmla="*/ 27 h 39"/>
                <a:gd name="T56" fmla="*/ 4 w 39"/>
                <a:gd name="T57" fmla="*/ 29 h 39"/>
                <a:gd name="T58" fmla="*/ 6 w 39"/>
                <a:gd name="T59" fmla="*/ 26 h 39"/>
                <a:gd name="T60" fmla="*/ 13 w 39"/>
                <a:gd name="T61" fmla="*/ 23 h 39"/>
                <a:gd name="T62" fmla="*/ 16 w 39"/>
                <a:gd name="T63" fmla="*/ 26 h 39"/>
                <a:gd name="T64" fmla="*/ 13 w 39"/>
                <a:gd name="T65" fmla="*/ 33 h 39"/>
                <a:gd name="T66" fmla="*/ 11 w 39"/>
                <a:gd name="T67" fmla="*/ 35 h 39"/>
                <a:gd name="T68" fmla="*/ 12 w 39"/>
                <a:gd name="T69" fmla="*/ 38 h 39"/>
                <a:gd name="T70" fmla="*/ 15 w 39"/>
                <a:gd name="T71" fmla="*/ 37 h 39"/>
                <a:gd name="T72" fmla="*/ 14 w 39"/>
                <a:gd name="T73" fmla="*/ 34 h 39"/>
                <a:gd name="T74" fmla="*/ 17 w 39"/>
                <a:gd name="T75" fmla="*/ 27 h 39"/>
                <a:gd name="T76" fmla="*/ 22 w 39"/>
                <a:gd name="T77" fmla="*/ 27 h 39"/>
                <a:gd name="T78" fmla="*/ 25 w 39"/>
                <a:gd name="T79" fmla="*/ 34 h 39"/>
                <a:gd name="T80" fmla="*/ 24 w 39"/>
                <a:gd name="T81" fmla="*/ 37 h 39"/>
                <a:gd name="T82" fmla="*/ 27 w 39"/>
                <a:gd name="T83" fmla="*/ 38 h 39"/>
                <a:gd name="T84" fmla="*/ 29 w 39"/>
                <a:gd name="T85" fmla="*/ 35 h 39"/>
                <a:gd name="T86" fmla="*/ 26 w 39"/>
                <a:gd name="T87" fmla="*/ 33 h 39"/>
                <a:gd name="T88" fmla="*/ 23 w 39"/>
                <a:gd name="T89" fmla="*/ 26 h 39"/>
                <a:gd name="T90" fmla="*/ 26 w 39"/>
                <a:gd name="T91" fmla="*/ 23 h 39"/>
                <a:gd name="T92" fmla="*/ 34 w 39"/>
                <a:gd name="T93" fmla="*/ 26 h 39"/>
                <a:gd name="T94" fmla="*/ 35 w 39"/>
                <a:gd name="T95" fmla="*/ 29 h 39"/>
                <a:gd name="T96" fmla="*/ 38 w 39"/>
                <a:gd name="T97" fmla="*/ 27 h 39"/>
                <a:gd name="T98" fmla="*/ 37 w 39"/>
                <a:gd name="T99" fmla="*/ 24 h 39"/>
                <a:gd name="T100" fmla="*/ 34 w 39"/>
                <a:gd name="T101" fmla="*/ 25 h 39"/>
                <a:gd name="T102" fmla="*/ 27 w 39"/>
                <a:gd name="T103" fmla="*/ 22 h 39"/>
                <a:gd name="T104" fmla="*/ 27 w 39"/>
                <a:gd name="T105" fmla="*/ 17 h 39"/>
                <a:gd name="T106" fmla="*/ 34 w 39"/>
                <a:gd name="T107" fmla="*/ 14 h 39"/>
                <a:gd name="T108" fmla="*/ 37 w 39"/>
                <a:gd name="T109" fmla="*/ 15 h 39"/>
                <a:gd name="T110" fmla="*/ 38 w 39"/>
                <a:gd name="T111" fmla="*/ 12 h 39"/>
                <a:gd name="T112" fmla="*/ 35 w 39"/>
                <a:gd name="T113" fmla="*/ 1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9" h="39">
                  <a:moveTo>
                    <a:pt x="35" y="10"/>
                  </a:moveTo>
                  <a:cubicBezTo>
                    <a:pt x="34" y="11"/>
                    <a:pt x="34" y="12"/>
                    <a:pt x="34" y="13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5" y="15"/>
                    <a:pt x="24" y="14"/>
                    <a:pt x="23" y="13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7" y="6"/>
                    <a:pt x="28" y="5"/>
                    <a:pt x="29" y="4"/>
                  </a:cubicBezTo>
                  <a:cubicBezTo>
                    <a:pt x="29" y="3"/>
                    <a:pt x="29" y="1"/>
                    <a:pt x="27" y="1"/>
                  </a:cubicBezTo>
                  <a:cubicBezTo>
                    <a:pt x="26" y="0"/>
                    <a:pt x="25" y="1"/>
                    <a:pt x="24" y="2"/>
                  </a:cubicBezTo>
                  <a:cubicBezTo>
                    <a:pt x="24" y="3"/>
                    <a:pt x="24" y="4"/>
                    <a:pt x="25" y="5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0" y="12"/>
                    <a:pt x="19" y="12"/>
                    <a:pt x="17" y="12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5" y="4"/>
                    <a:pt x="15" y="3"/>
                    <a:pt x="15" y="2"/>
                  </a:cubicBezTo>
                  <a:cubicBezTo>
                    <a:pt x="14" y="1"/>
                    <a:pt x="13" y="0"/>
                    <a:pt x="12" y="1"/>
                  </a:cubicBezTo>
                  <a:cubicBezTo>
                    <a:pt x="10" y="1"/>
                    <a:pt x="10" y="3"/>
                    <a:pt x="10" y="4"/>
                  </a:cubicBezTo>
                  <a:cubicBezTo>
                    <a:pt x="11" y="5"/>
                    <a:pt x="12" y="6"/>
                    <a:pt x="13" y="5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5" y="14"/>
                    <a:pt x="14" y="15"/>
                    <a:pt x="13" y="1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3" y="10"/>
                    <a:pt x="1" y="10"/>
                    <a:pt x="1" y="12"/>
                  </a:cubicBezTo>
                  <a:cubicBezTo>
                    <a:pt x="0" y="13"/>
                    <a:pt x="1" y="14"/>
                    <a:pt x="2" y="15"/>
                  </a:cubicBezTo>
                  <a:cubicBezTo>
                    <a:pt x="3" y="15"/>
                    <a:pt x="4" y="15"/>
                    <a:pt x="5" y="14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9"/>
                    <a:pt x="12" y="20"/>
                    <a:pt x="12" y="22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4" y="24"/>
                    <a:pt x="3" y="24"/>
                    <a:pt x="2" y="24"/>
                  </a:cubicBezTo>
                  <a:cubicBezTo>
                    <a:pt x="1" y="24"/>
                    <a:pt x="0" y="26"/>
                    <a:pt x="1" y="27"/>
                  </a:cubicBezTo>
                  <a:cubicBezTo>
                    <a:pt x="2" y="28"/>
                    <a:pt x="3" y="29"/>
                    <a:pt x="4" y="29"/>
                  </a:cubicBezTo>
                  <a:cubicBezTo>
                    <a:pt x="5" y="28"/>
                    <a:pt x="6" y="27"/>
                    <a:pt x="6" y="26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4" y="24"/>
                    <a:pt x="15" y="25"/>
                    <a:pt x="16" y="26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2" y="33"/>
                    <a:pt x="11" y="34"/>
                    <a:pt x="11" y="35"/>
                  </a:cubicBezTo>
                  <a:cubicBezTo>
                    <a:pt x="10" y="36"/>
                    <a:pt x="11" y="38"/>
                    <a:pt x="12" y="38"/>
                  </a:cubicBezTo>
                  <a:cubicBezTo>
                    <a:pt x="13" y="39"/>
                    <a:pt x="15" y="38"/>
                    <a:pt x="15" y="37"/>
                  </a:cubicBezTo>
                  <a:cubicBezTo>
                    <a:pt x="16" y="36"/>
                    <a:pt x="15" y="35"/>
                    <a:pt x="14" y="34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20" y="27"/>
                    <a:pt x="22" y="27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4" y="35"/>
                    <a:pt x="24" y="36"/>
                    <a:pt x="24" y="37"/>
                  </a:cubicBezTo>
                  <a:cubicBezTo>
                    <a:pt x="24" y="38"/>
                    <a:pt x="26" y="39"/>
                    <a:pt x="27" y="38"/>
                  </a:cubicBezTo>
                  <a:cubicBezTo>
                    <a:pt x="28" y="38"/>
                    <a:pt x="29" y="36"/>
                    <a:pt x="29" y="35"/>
                  </a:cubicBezTo>
                  <a:cubicBezTo>
                    <a:pt x="28" y="34"/>
                    <a:pt x="27" y="33"/>
                    <a:pt x="26" y="33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4" y="25"/>
                    <a:pt x="25" y="24"/>
                    <a:pt x="26" y="23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4" y="27"/>
                    <a:pt x="34" y="28"/>
                    <a:pt x="35" y="29"/>
                  </a:cubicBezTo>
                  <a:cubicBezTo>
                    <a:pt x="36" y="29"/>
                    <a:pt x="38" y="28"/>
                    <a:pt x="38" y="27"/>
                  </a:cubicBezTo>
                  <a:cubicBezTo>
                    <a:pt x="39" y="26"/>
                    <a:pt x="38" y="24"/>
                    <a:pt x="37" y="24"/>
                  </a:cubicBezTo>
                  <a:cubicBezTo>
                    <a:pt x="36" y="23"/>
                    <a:pt x="35" y="24"/>
                    <a:pt x="34" y="25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7" y="20"/>
                    <a:pt x="27" y="19"/>
                    <a:pt x="27" y="17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5" y="15"/>
                    <a:pt x="36" y="15"/>
                    <a:pt x="37" y="15"/>
                  </a:cubicBezTo>
                  <a:cubicBezTo>
                    <a:pt x="38" y="14"/>
                    <a:pt x="39" y="13"/>
                    <a:pt x="38" y="12"/>
                  </a:cubicBezTo>
                  <a:cubicBezTo>
                    <a:pt x="38" y="10"/>
                    <a:pt x="36" y="10"/>
                    <a:pt x="35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100138" y="1274763"/>
              <a:ext cx="217488" cy="166688"/>
            </a:xfrm>
            <a:custGeom>
              <a:avLst/>
              <a:gdLst>
                <a:gd name="T0" fmla="*/ 19 w 38"/>
                <a:gd name="T1" fmla="*/ 5 h 29"/>
                <a:gd name="T2" fmla="*/ 7 w 38"/>
                <a:gd name="T3" fmla="*/ 18 h 29"/>
                <a:gd name="T4" fmla="*/ 35 w 38"/>
                <a:gd name="T5" fmla="*/ 23 h 29"/>
                <a:gd name="T6" fmla="*/ 19 w 38"/>
                <a:gd name="T7" fmla="*/ 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29">
                  <a:moveTo>
                    <a:pt x="19" y="5"/>
                  </a:moveTo>
                  <a:cubicBezTo>
                    <a:pt x="19" y="5"/>
                    <a:pt x="0" y="10"/>
                    <a:pt x="7" y="18"/>
                  </a:cubicBezTo>
                  <a:cubicBezTo>
                    <a:pt x="13" y="27"/>
                    <a:pt x="34" y="29"/>
                    <a:pt x="35" y="23"/>
                  </a:cubicBezTo>
                  <a:cubicBezTo>
                    <a:pt x="37" y="17"/>
                    <a:pt x="38" y="0"/>
                    <a:pt x="19" y="5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1973263" y="1819275"/>
              <a:ext cx="217488" cy="166688"/>
            </a:xfrm>
            <a:custGeom>
              <a:avLst/>
              <a:gdLst>
                <a:gd name="T0" fmla="*/ 18 w 38"/>
                <a:gd name="T1" fmla="*/ 5 h 29"/>
                <a:gd name="T2" fmla="*/ 6 w 38"/>
                <a:gd name="T3" fmla="*/ 18 h 29"/>
                <a:gd name="T4" fmla="*/ 35 w 38"/>
                <a:gd name="T5" fmla="*/ 23 h 29"/>
                <a:gd name="T6" fmla="*/ 18 w 38"/>
                <a:gd name="T7" fmla="*/ 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29">
                  <a:moveTo>
                    <a:pt x="18" y="5"/>
                  </a:moveTo>
                  <a:cubicBezTo>
                    <a:pt x="18" y="5"/>
                    <a:pt x="0" y="10"/>
                    <a:pt x="6" y="18"/>
                  </a:cubicBezTo>
                  <a:cubicBezTo>
                    <a:pt x="12" y="27"/>
                    <a:pt x="33" y="29"/>
                    <a:pt x="35" y="23"/>
                  </a:cubicBezTo>
                  <a:cubicBezTo>
                    <a:pt x="36" y="17"/>
                    <a:pt x="38" y="0"/>
                    <a:pt x="18" y="5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4208463" y="1223963"/>
              <a:ext cx="149225" cy="114300"/>
            </a:xfrm>
            <a:custGeom>
              <a:avLst/>
              <a:gdLst>
                <a:gd name="T0" fmla="*/ 12 w 26"/>
                <a:gd name="T1" fmla="*/ 4 h 20"/>
                <a:gd name="T2" fmla="*/ 4 w 26"/>
                <a:gd name="T3" fmla="*/ 13 h 20"/>
                <a:gd name="T4" fmla="*/ 24 w 26"/>
                <a:gd name="T5" fmla="*/ 16 h 20"/>
                <a:gd name="T6" fmla="*/ 12 w 26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0">
                  <a:moveTo>
                    <a:pt x="12" y="4"/>
                  </a:moveTo>
                  <a:cubicBezTo>
                    <a:pt x="12" y="4"/>
                    <a:pt x="0" y="7"/>
                    <a:pt x="4" y="13"/>
                  </a:cubicBezTo>
                  <a:cubicBezTo>
                    <a:pt x="8" y="18"/>
                    <a:pt x="23" y="20"/>
                    <a:pt x="24" y="16"/>
                  </a:cubicBezTo>
                  <a:cubicBezTo>
                    <a:pt x="25" y="12"/>
                    <a:pt x="26" y="0"/>
                    <a:pt x="12" y="4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289050" y="1951038"/>
              <a:ext cx="182563" cy="142875"/>
            </a:xfrm>
            <a:custGeom>
              <a:avLst/>
              <a:gdLst>
                <a:gd name="T0" fmla="*/ 15 w 32"/>
                <a:gd name="T1" fmla="*/ 1 h 25"/>
                <a:gd name="T2" fmla="*/ 2 w 32"/>
                <a:gd name="T3" fmla="*/ 8 h 25"/>
                <a:gd name="T4" fmla="*/ 23 w 32"/>
                <a:gd name="T5" fmla="*/ 20 h 25"/>
                <a:gd name="T6" fmla="*/ 15 w 32"/>
                <a:gd name="T7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25">
                  <a:moveTo>
                    <a:pt x="15" y="1"/>
                  </a:moveTo>
                  <a:cubicBezTo>
                    <a:pt x="15" y="1"/>
                    <a:pt x="0" y="0"/>
                    <a:pt x="2" y="8"/>
                  </a:cubicBezTo>
                  <a:cubicBezTo>
                    <a:pt x="4" y="17"/>
                    <a:pt x="20" y="25"/>
                    <a:pt x="23" y="20"/>
                  </a:cubicBezTo>
                  <a:cubicBezTo>
                    <a:pt x="26" y="16"/>
                    <a:pt x="32" y="4"/>
                    <a:pt x="15" y="1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2492375" y="2547938"/>
              <a:ext cx="182563" cy="142875"/>
            </a:xfrm>
            <a:custGeom>
              <a:avLst/>
              <a:gdLst>
                <a:gd name="T0" fmla="*/ 16 w 32"/>
                <a:gd name="T1" fmla="*/ 2 h 25"/>
                <a:gd name="T2" fmla="*/ 2 w 32"/>
                <a:gd name="T3" fmla="*/ 9 h 25"/>
                <a:gd name="T4" fmla="*/ 23 w 32"/>
                <a:gd name="T5" fmla="*/ 20 h 25"/>
                <a:gd name="T6" fmla="*/ 16 w 32"/>
                <a:gd name="T7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25">
                  <a:moveTo>
                    <a:pt x="16" y="2"/>
                  </a:moveTo>
                  <a:cubicBezTo>
                    <a:pt x="16" y="2"/>
                    <a:pt x="0" y="0"/>
                    <a:pt x="2" y="9"/>
                  </a:cubicBezTo>
                  <a:cubicBezTo>
                    <a:pt x="4" y="17"/>
                    <a:pt x="20" y="25"/>
                    <a:pt x="23" y="20"/>
                  </a:cubicBezTo>
                  <a:cubicBezTo>
                    <a:pt x="26" y="16"/>
                    <a:pt x="32" y="4"/>
                    <a:pt x="16" y="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3240088" y="1641475"/>
              <a:ext cx="136525" cy="98425"/>
            </a:xfrm>
            <a:custGeom>
              <a:avLst/>
              <a:gdLst>
                <a:gd name="T0" fmla="*/ 12 w 24"/>
                <a:gd name="T1" fmla="*/ 0 h 17"/>
                <a:gd name="T2" fmla="*/ 2 w 24"/>
                <a:gd name="T3" fmla="*/ 6 h 17"/>
                <a:gd name="T4" fmla="*/ 19 w 24"/>
                <a:gd name="T5" fmla="*/ 13 h 17"/>
                <a:gd name="T6" fmla="*/ 12 w 24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7">
                  <a:moveTo>
                    <a:pt x="12" y="0"/>
                  </a:moveTo>
                  <a:cubicBezTo>
                    <a:pt x="12" y="0"/>
                    <a:pt x="0" y="0"/>
                    <a:pt x="2" y="6"/>
                  </a:cubicBezTo>
                  <a:cubicBezTo>
                    <a:pt x="4" y="12"/>
                    <a:pt x="17" y="17"/>
                    <a:pt x="19" y="13"/>
                  </a:cubicBezTo>
                  <a:cubicBezTo>
                    <a:pt x="21" y="10"/>
                    <a:pt x="24" y="0"/>
                    <a:pt x="12" y="0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2498725" y="1165225"/>
              <a:ext cx="141288" cy="98425"/>
            </a:xfrm>
            <a:custGeom>
              <a:avLst/>
              <a:gdLst>
                <a:gd name="T0" fmla="*/ 12 w 25"/>
                <a:gd name="T1" fmla="*/ 0 h 17"/>
                <a:gd name="T2" fmla="*/ 2 w 25"/>
                <a:gd name="T3" fmla="*/ 6 h 17"/>
                <a:gd name="T4" fmla="*/ 19 w 25"/>
                <a:gd name="T5" fmla="*/ 13 h 17"/>
                <a:gd name="T6" fmla="*/ 12 w 25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7">
                  <a:moveTo>
                    <a:pt x="12" y="0"/>
                  </a:moveTo>
                  <a:cubicBezTo>
                    <a:pt x="12" y="0"/>
                    <a:pt x="0" y="0"/>
                    <a:pt x="2" y="6"/>
                  </a:cubicBezTo>
                  <a:cubicBezTo>
                    <a:pt x="5" y="12"/>
                    <a:pt x="17" y="17"/>
                    <a:pt x="19" y="13"/>
                  </a:cubicBezTo>
                  <a:cubicBezTo>
                    <a:pt x="21" y="10"/>
                    <a:pt x="25" y="0"/>
                    <a:pt x="12" y="0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946150" y="666750"/>
              <a:ext cx="188913" cy="144463"/>
            </a:xfrm>
            <a:custGeom>
              <a:avLst/>
              <a:gdLst>
                <a:gd name="T0" fmla="*/ 16 w 33"/>
                <a:gd name="T1" fmla="*/ 1 h 25"/>
                <a:gd name="T2" fmla="*/ 3 w 33"/>
                <a:gd name="T3" fmla="*/ 8 h 25"/>
                <a:gd name="T4" fmla="*/ 24 w 33"/>
                <a:gd name="T5" fmla="*/ 20 h 25"/>
                <a:gd name="T6" fmla="*/ 16 w 33"/>
                <a:gd name="T7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5">
                  <a:moveTo>
                    <a:pt x="16" y="1"/>
                  </a:moveTo>
                  <a:cubicBezTo>
                    <a:pt x="16" y="1"/>
                    <a:pt x="0" y="0"/>
                    <a:pt x="3" y="8"/>
                  </a:cubicBezTo>
                  <a:cubicBezTo>
                    <a:pt x="5" y="17"/>
                    <a:pt x="21" y="25"/>
                    <a:pt x="24" y="20"/>
                  </a:cubicBezTo>
                  <a:cubicBezTo>
                    <a:pt x="27" y="16"/>
                    <a:pt x="33" y="4"/>
                    <a:pt x="16" y="1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4505325" y="1608138"/>
              <a:ext cx="182563" cy="142875"/>
            </a:xfrm>
            <a:custGeom>
              <a:avLst/>
              <a:gdLst>
                <a:gd name="T0" fmla="*/ 15 w 32"/>
                <a:gd name="T1" fmla="*/ 2 h 25"/>
                <a:gd name="T2" fmla="*/ 2 w 32"/>
                <a:gd name="T3" fmla="*/ 9 h 25"/>
                <a:gd name="T4" fmla="*/ 23 w 32"/>
                <a:gd name="T5" fmla="*/ 20 h 25"/>
                <a:gd name="T6" fmla="*/ 15 w 32"/>
                <a:gd name="T7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25">
                  <a:moveTo>
                    <a:pt x="15" y="2"/>
                  </a:moveTo>
                  <a:cubicBezTo>
                    <a:pt x="15" y="2"/>
                    <a:pt x="0" y="0"/>
                    <a:pt x="2" y="9"/>
                  </a:cubicBezTo>
                  <a:cubicBezTo>
                    <a:pt x="4" y="17"/>
                    <a:pt x="20" y="25"/>
                    <a:pt x="23" y="20"/>
                  </a:cubicBezTo>
                  <a:cubicBezTo>
                    <a:pt x="26" y="16"/>
                    <a:pt x="32" y="4"/>
                    <a:pt x="15" y="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2270125" y="752475"/>
              <a:ext cx="187325" cy="138113"/>
            </a:xfrm>
            <a:custGeom>
              <a:avLst/>
              <a:gdLst>
                <a:gd name="T0" fmla="*/ 16 w 33"/>
                <a:gd name="T1" fmla="*/ 1 h 24"/>
                <a:gd name="T2" fmla="*/ 3 w 33"/>
                <a:gd name="T3" fmla="*/ 8 h 24"/>
                <a:gd name="T4" fmla="*/ 24 w 33"/>
                <a:gd name="T5" fmla="*/ 20 h 24"/>
                <a:gd name="T6" fmla="*/ 16 w 33"/>
                <a:gd name="T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4">
                  <a:moveTo>
                    <a:pt x="16" y="1"/>
                  </a:moveTo>
                  <a:cubicBezTo>
                    <a:pt x="16" y="1"/>
                    <a:pt x="0" y="0"/>
                    <a:pt x="3" y="8"/>
                  </a:cubicBezTo>
                  <a:cubicBezTo>
                    <a:pt x="5" y="16"/>
                    <a:pt x="21" y="24"/>
                    <a:pt x="24" y="20"/>
                  </a:cubicBezTo>
                  <a:cubicBezTo>
                    <a:pt x="27" y="16"/>
                    <a:pt x="33" y="3"/>
                    <a:pt x="16" y="1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2566988" y="1039813"/>
              <a:ext cx="130175" cy="103188"/>
            </a:xfrm>
            <a:custGeom>
              <a:avLst/>
              <a:gdLst>
                <a:gd name="T0" fmla="*/ 11 w 23"/>
                <a:gd name="T1" fmla="*/ 3 h 18"/>
                <a:gd name="T2" fmla="*/ 3 w 23"/>
                <a:gd name="T3" fmla="*/ 11 h 18"/>
                <a:gd name="T4" fmla="*/ 21 w 23"/>
                <a:gd name="T5" fmla="*/ 14 h 18"/>
                <a:gd name="T6" fmla="*/ 11 w 23"/>
                <a:gd name="T7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8">
                  <a:moveTo>
                    <a:pt x="11" y="3"/>
                  </a:moveTo>
                  <a:cubicBezTo>
                    <a:pt x="11" y="3"/>
                    <a:pt x="0" y="6"/>
                    <a:pt x="3" y="11"/>
                  </a:cubicBezTo>
                  <a:cubicBezTo>
                    <a:pt x="7" y="16"/>
                    <a:pt x="20" y="18"/>
                    <a:pt x="21" y="14"/>
                  </a:cubicBezTo>
                  <a:cubicBezTo>
                    <a:pt x="22" y="10"/>
                    <a:pt x="23" y="0"/>
                    <a:pt x="11" y="3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3370263" y="793750"/>
              <a:ext cx="131763" cy="103188"/>
            </a:xfrm>
            <a:custGeom>
              <a:avLst/>
              <a:gdLst>
                <a:gd name="T0" fmla="*/ 11 w 23"/>
                <a:gd name="T1" fmla="*/ 3 h 18"/>
                <a:gd name="T2" fmla="*/ 3 w 23"/>
                <a:gd name="T3" fmla="*/ 11 h 18"/>
                <a:gd name="T4" fmla="*/ 21 w 23"/>
                <a:gd name="T5" fmla="*/ 14 h 18"/>
                <a:gd name="T6" fmla="*/ 11 w 23"/>
                <a:gd name="T7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8">
                  <a:moveTo>
                    <a:pt x="11" y="3"/>
                  </a:moveTo>
                  <a:cubicBezTo>
                    <a:pt x="11" y="3"/>
                    <a:pt x="0" y="6"/>
                    <a:pt x="3" y="11"/>
                  </a:cubicBezTo>
                  <a:cubicBezTo>
                    <a:pt x="7" y="16"/>
                    <a:pt x="20" y="18"/>
                    <a:pt x="21" y="14"/>
                  </a:cubicBezTo>
                  <a:cubicBezTo>
                    <a:pt x="22" y="10"/>
                    <a:pt x="23" y="0"/>
                    <a:pt x="11" y="3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1135063" y="1836738"/>
              <a:ext cx="131763" cy="103188"/>
            </a:xfrm>
            <a:custGeom>
              <a:avLst/>
              <a:gdLst>
                <a:gd name="T0" fmla="*/ 11 w 23"/>
                <a:gd name="T1" fmla="*/ 3 h 18"/>
                <a:gd name="T2" fmla="*/ 4 w 23"/>
                <a:gd name="T3" fmla="*/ 11 h 18"/>
                <a:gd name="T4" fmla="*/ 21 w 23"/>
                <a:gd name="T5" fmla="*/ 14 h 18"/>
                <a:gd name="T6" fmla="*/ 11 w 23"/>
                <a:gd name="T7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8">
                  <a:moveTo>
                    <a:pt x="11" y="3"/>
                  </a:moveTo>
                  <a:cubicBezTo>
                    <a:pt x="11" y="3"/>
                    <a:pt x="0" y="6"/>
                    <a:pt x="4" y="11"/>
                  </a:cubicBezTo>
                  <a:cubicBezTo>
                    <a:pt x="8" y="16"/>
                    <a:pt x="20" y="18"/>
                    <a:pt x="21" y="14"/>
                  </a:cubicBezTo>
                  <a:cubicBezTo>
                    <a:pt x="22" y="10"/>
                    <a:pt x="23" y="0"/>
                    <a:pt x="11" y="3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2360613" y="2163763"/>
              <a:ext cx="131763" cy="96838"/>
            </a:xfrm>
            <a:custGeom>
              <a:avLst/>
              <a:gdLst>
                <a:gd name="T0" fmla="*/ 11 w 23"/>
                <a:gd name="T1" fmla="*/ 2 h 17"/>
                <a:gd name="T2" fmla="*/ 4 w 23"/>
                <a:gd name="T3" fmla="*/ 11 h 17"/>
                <a:gd name="T4" fmla="*/ 21 w 23"/>
                <a:gd name="T5" fmla="*/ 13 h 17"/>
                <a:gd name="T6" fmla="*/ 11 w 23"/>
                <a:gd name="T7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7">
                  <a:moveTo>
                    <a:pt x="11" y="2"/>
                  </a:moveTo>
                  <a:cubicBezTo>
                    <a:pt x="11" y="2"/>
                    <a:pt x="0" y="5"/>
                    <a:pt x="4" y="11"/>
                  </a:cubicBezTo>
                  <a:cubicBezTo>
                    <a:pt x="8" y="16"/>
                    <a:pt x="20" y="17"/>
                    <a:pt x="21" y="13"/>
                  </a:cubicBezTo>
                  <a:cubicBezTo>
                    <a:pt x="22" y="10"/>
                    <a:pt x="23" y="0"/>
                    <a:pt x="11" y="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1436688" y="1670050"/>
              <a:ext cx="496888" cy="504825"/>
            </a:xfrm>
            <a:custGeom>
              <a:avLst/>
              <a:gdLst>
                <a:gd name="T0" fmla="*/ 81 w 87"/>
                <a:gd name="T1" fmla="*/ 20 h 88"/>
                <a:gd name="T2" fmla="*/ 60 w 87"/>
                <a:gd name="T3" fmla="*/ 11 h 88"/>
                <a:gd name="T4" fmla="*/ 50 w 87"/>
                <a:gd name="T5" fmla="*/ 21 h 88"/>
                <a:gd name="T6" fmla="*/ 50 w 87"/>
                <a:gd name="T7" fmla="*/ 21 h 88"/>
                <a:gd name="T8" fmla="*/ 49 w 87"/>
                <a:gd name="T9" fmla="*/ 12 h 88"/>
                <a:gd name="T10" fmla="*/ 28 w 87"/>
                <a:gd name="T11" fmla="*/ 4 h 88"/>
                <a:gd name="T12" fmla="*/ 20 w 87"/>
                <a:gd name="T13" fmla="*/ 25 h 88"/>
                <a:gd name="T14" fmla="*/ 26 w 87"/>
                <a:gd name="T15" fmla="*/ 32 h 88"/>
                <a:gd name="T16" fmla="*/ 26 w 87"/>
                <a:gd name="T17" fmla="*/ 32 h 88"/>
                <a:gd name="T18" fmla="*/ 12 w 87"/>
                <a:gd name="T19" fmla="*/ 31 h 88"/>
                <a:gd name="T20" fmla="*/ 3 w 87"/>
                <a:gd name="T21" fmla="*/ 52 h 88"/>
                <a:gd name="T22" fmla="*/ 24 w 87"/>
                <a:gd name="T23" fmla="*/ 61 h 88"/>
                <a:gd name="T24" fmla="*/ 28 w 87"/>
                <a:gd name="T25" fmla="*/ 58 h 88"/>
                <a:gd name="T26" fmla="*/ 24 w 87"/>
                <a:gd name="T27" fmla="*/ 76 h 88"/>
                <a:gd name="T28" fmla="*/ 45 w 87"/>
                <a:gd name="T29" fmla="*/ 85 h 88"/>
                <a:gd name="T30" fmla="*/ 54 w 87"/>
                <a:gd name="T31" fmla="*/ 64 h 88"/>
                <a:gd name="T32" fmla="*/ 54 w 87"/>
                <a:gd name="T33" fmla="*/ 64 h 88"/>
                <a:gd name="T34" fmla="*/ 75 w 87"/>
                <a:gd name="T35" fmla="*/ 73 h 88"/>
                <a:gd name="T36" fmla="*/ 83 w 87"/>
                <a:gd name="T37" fmla="*/ 52 h 88"/>
                <a:gd name="T38" fmla="*/ 69 w 87"/>
                <a:gd name="T39" fmla="*/ 42 h 88"/>
                <a:gd name="T40" fmla="*/ 72 w 87"/>
                <a:gd name="T41" fmla="*/ 41 h 88"/>
                <a:gd name="T42" fmla="*/ 81 w 87"/>
                <a:gd name="T43" fmla="*/ 2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7" h="88">
                  <a:moveTo>
                    <a:pt x="81" y="20"/>
                  </a:moveTo>
                  <a:cubicBezTo>
                    <a:pt x="77" y="12"/>
                    <a:pt x="68" y="8"/>
                    <a:pt x="60" y="11"/>
                  </a:cubicBezTo>
                  <a:cubicBezTo>
                    <a:pt x="55" y="13"/>
                    <a:pt x="52" y="17"/>
                    <a:pt x="50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1" y="19"/>
                    <a:pt x="51" y="15"/>
                    <a:pt x="49" y="12"/>
                  </a:cubicBezTo>
                  <a:cubicBezTo>
                    <a:pt x="46" y="4"/>
                    <a:pt x="37" y="0"/>
                    <a:pt x="28" y="4"/>
                  </a:cubicBezTo>
                  <a:cubicBezTo>
                    <a:pt x="20" y="7"/>
                    <a:pt x="16" y="17"/>
                    <a:pt x="20" y="25"/>
                  </a:cubicBezTo>
                  <a:cubicBezTo>
                    <a:pt x="21" y="28"/>
                    <a:pt x="23" y="30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2" y="30"/>
                    <a:pt x="16" y="29"/>
                    <a:pt x="12" y="31"/>
                  </a:cubicBezTo>
                  <a:cubicBezTo>
                    <a:pt x="3" y="35"/>
                    <a:pt x="0" y="44"/>
                    <a:pt x="3" y="52"/>
                  </a:cubicBezTo>
                  <a:cubicBezTo>
                    <a:pt x="6" y="60"/>
                    <a:pt x="16" y="64"/>
                    <a:pt x="24" y="61"/>
                  </a:cubicBezTo>
                  <a:cubicBezTo>
                    <a:pt x="25" y="60"/>
                    <a:pt x="27" y="59"/>
                    <a:pt x="28" y="58"/>
                  </a:cubicBezTo>
                  <a:cubicBezTo>
                    <a:pt x="23" y="63"/>
                    <a:pt x="21" y="70"/>
                    <a:pt x="24" y="76"/>
                  </a:cubicBezTo>
                  <a:cubicBezTo>
                    <a:pt x="27" y="85"/>
                    <a:pt x="37" y="88"/>
                    <a:pt x="45" y="85"/>
                  </a:cubicBezTo>
                  <a:cubicBezTo>
                    <a:pt x="53" y="82"/>
                    <a:pt x="57" y="72"/>
                    <a:pt x="54" y="64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7" y="72"/>
                    <a:pt x="67" y="76"/>
                    <a:pt x="75" y="73"/>
                  </a:cubicBezTo>
                  <a:cubicBezTo>
                    <a:pt x="83" y="69"/>
                    <a:pt x="87" y="60"/>
                    <a:pt x="83" y="52"/>
                  </a:cubicBezTo>
                  <a:cubicBezTo>
                    <a:pt x="81" y="46"/>
                    <a:pt x="75" y="42"/>
                    <a:pt x="69" y="42"/>
                  </a:cubicBezTo>
                  <a:cubicBezTo>
                    <a:pt x="70" y="42"/>
                    <a:pt x="71" y="41"/>
                    <a:pt x="72" y="41"/>
                  </a:cubicBezTo>
                  <a:cubicBezTo>
                    <a:pt x="80" y="37"/>
                    <a:pt x="84" y="28"/>
                    <a:pt x="81" y="20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1574800" y="1797050"/>
              <a:ext cx="238125" cy="239713"/>
            </a:xfrm>
            <a:custGeom>
              <a:avLst/>
              <a:gdLst>
                <a:gd name="T0" fmla="*/ 38 w 42"/>
                <a:gd name="T1" fmla="*/ 11 h 42"/>
                <a:gd name="T2" fmla="*/ 36 w 42"/>
                <a:gd name="T3" fmla="*/ 13 h 42"/>
                <a:gd name="T4" fmla="*/ 28 w 42"/>
                <a:gd name="T5" fmla="*/ 17 h 42"/>
                <a:gd name="T6" fmla="*/ 24 w 42"/>
                <a:gd name="T7" fmla="*/ 14 h 42"/>
                <a:gd name="T8" fmla="*/ 28 w 42"/>
                <a:gd name="T9" fmla="*/ 5 h 42"/>
                <a:gd name="T10" fmla="*/ 31 w 42"/>
                <a:gd name="T11" fmla="*/ 4 h 42"/>
                <a:gd name="T12" fmla="*/ 29 w 42"/>
                <a:gd name="T13" fmla="*/ 0 h 42"/>
                <a:gd name="T14" fmla="*/ 26 w 42"/>
                <a:gd name="T15" fmla="*/ 2 h 42"/>
                <a:gd name="T16" fmla="*/ 26 w 42"/>
                <a:gd name="T17" fmla="*/ 5 h 42"/>
                <a:gd name="T18" fmla="*/ 23 w 42"/>
                <a:gd name="T19" fmla="*/ 13 h 42"/>
                <a:gd name="T20" fmla="*/ 18 w 42"/>
                <a:gd name="T21" fmla="*/ 13 h 42"/>
                <a:gd name="T22" fmla="*/ 15 w 42"/>
                <a:gd name="T23" fmla="*/ 5 h 42"/>
                <a:gd name="T24" fmla="*/ 16 w 42"/>
                <a:gd name="T25" fmla="*/ 2 h 42"/>
                <a:gd name="T26" fmla="*/ 12 w 42"/>
                <a:gd name="T27" fmla="*/ 0 h 42"/>
                <a:gd name="T28" fmla="*/ 11 w 42"/>
                <a:gd name="T29" fmla="*/ 4 h 42"/>
                <a:gd name="T30" fmla="*/ 13 w 42"/>
                <a:gd name="T31" fmla="*/ 5 h 42"/>
                <a:gd name="T32" fmla="*/ 17 w 42"/>
                <a:gd name="T33" fmla="*/ 14 h 42"/>
                <a:gd name="T34" fmla="*/ 13 w 42"/>
                <a:gd name="T35" fmla="*/ 17 h 42"/>
                <a:gd name="T36" fmla="*/ 6 w 42"/>
                <a:gd name="T37" fmla="*/ 14 h 42"/>
                <a:gd name="T38" fmla="*/ 4 w 42"/>
                <a:gd name="T39" fmla="*/ 11 h 42"/>
                <a:gd name="T40" fmla="*/ 0 w 42"/>
                <a:gd name="T41" fmla="*/ 12 h 42"/>
                <a:gd name="T42" fmla="*/ 2 w 42"/>
                <a:gd name="T43" fmla="*/ 16 h 42"/>
                <a:gd name="T44" fmla="*/ 5 w 42"/>
                <a:gd name="T45" fmla="*/ 15 h 42"/>
                <a:gd name="T46" fmla="*/ 13 w 42"/>
                <a:gd name="T47" fmla="*/ 19 h 42"/>
                <a:gd name="T48" fmla="*/ 13 w 42"/>
                <a:gd name="T49" fmla="*/ 23 h 42"/>
                <a:gd name="T50" fmla="*/ 5 w 42"/>
                <a:gd name="T51" fmla="*/ 26 h 42"/>
                <a:gd name="T52" fmla="*/ 2 w 42"/>
                <a:gd name="T53" fmla="*/ 26 h 42"/>
                <a:gd name="T54" fmla="*/ 0 w 42"/>
                <a:gd name="T55" fmla="*/ 29 h 42"/>
                <a:gd name="T56" fmla="*/ 4 w 42"/>
                <a:gd name="T57" fmla="*/ 31 h 42"/>
                <a:gd name="T58" fmla="*/ 6 w 42"/>
                <a:gd name="T59" fmla="*/ 28 h 42"/>
                <a:gd name="T60" fmla="*/ 14 w 42"/>
                <a:gd name="T61" fmla="*/ 25 h 42"/>
                <a:gd name="T62" fmla="*/ 17 w 42"/>
                <a:gd name="T63" fmla="*/ 28 h 42"/>
                <a:gd name="T64" fmla="*/ 13 w 42"/>
                <a:gd name="T65" fmla="*/ 36 h 42"/>
                <a:gd name="T66" fmla="*/ 11 w 42"/>
                <a:gd name="T67" fmla="*/ 37 h 42"/>
                <a:gd name="T68" fmla="*/ 12 w 42"/>
                <a:gd name="T69" fmla="*/ 41 h 42"/>
                <a:gd name="T70" fmla="*/ 16 w 42"/>
                <a:gd name="T71" fmla="*/ 39 h 42"/>
                <a:gd name="T72" fmla="*/ 15 w 42"/>
                <a:gd name="T73" fmla="*/ 36 h 42"/>
                <a:gd name="T74" fmla="*/ 18 w 42"/>
                <a:gd name="T75" fmla="*/ 29 h 42"/>
                <a:gd name="T76" fmla="*/ 23 w 42"/>
                <a:gd name="T77" fmla="*/ 28 h 42"/>
                <a:gd name="T78" fmla="*/ 26 w 42"/>
                <a:gd name="T79" fmla="*/ 36 h 42"/>
                <a:gd name="T80" fmla="*/ 25 w 42"/>
                <a:gd name="T81" fmla="*/ 39 h 42"/>
                <a:gd name="T82" fmla="*/ 29 w 42"/>
                <a:gd name="T83" fmla="*/ 41 h 42"/>
                <a:gd name="T84" fmla="*/ 30 w 42"/>
                <a:gd name="T85" fmla="*/ 37 h 42"/>
                <a:gd name="T86" fmla="*/ 28 w 42"/>
                <a:gd name="T87" fmla="*/ 36 h 42"/>
                <a:gd name="T88" fmla="*/ 25 w 42"/>
                <a:gd name="T89" fmla="*/ 28 h 42"/>
                <a:gd name="T90" fmla="*/ 28 w 42"/>
                <a:gd name="T91" fmla="*/ 25 h 42"/>
                <a:gd name="T92" fmla="*/ 36 w 42"/>
                <a:gd name="T93" fmla="*/ 28 h 42"/>
                <a:gd name="T94" fmla="*/ 38 w 42"/>
                <a:gd name="T95" fmla="*/ 30 h 42"/>
                <a:gd name="T96" fmla="*/ 41 w 42"/>
                <a:gd name="T97" fmla="*/ 29 h 42"/>
                <a:gd name="T98" fmla="*/ 40 w 42"/>
                <a:gd name="T99" fmla="*/ 25 h 42"/>
                <a:gd name="T100" fmla="*/ 37 w 42"/>
                <a:gd name="T101" fmla="*/ 26 h 42"/>
                <a:gd name="T102" fmla="*/ 28 w 42"/>
                <a:gd name="T103" fmla="*/ 23 h 42"/>
                <a:gd name="T104" fmla="*/ 28 w 42"/>
                <a:gd name="T105" fmla="*/ 18 h 42"/>
                <a:gd name="T106" fmla="*/ 37 w 42"/>
                <a:gd name="T107" fmla="*/ 15 h 42"/>
                <a:gd name="T108" fmla="*/ 40 w 42"/>
                <a:gd name="T109" fmla="*/ 16 h 42"/>
                <a:gd name="T110" fmla="*/ 41 w 42"/>
                <a:gd name="T111" fmla="*/ 12 h 42"/>
                <a:gd name="T112" fmla="*/ 38 w 42"/>
                <a:gd name="T113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2" h="42">
                  <a:moveTo>
                    <a:pt x="38" y="11"/>
                  </a:moveTo>
                  <a:cubicBezTo>
                    <a:pt x="36" y="11"/>
                    <a:pt x="36" y="12"/>
                    <a:pt x="36" y="13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5"/>
                    <a:pt x="26" y="14"/>
                    <a:pt x="24" y="14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9" y="6"/>
                    <a:pt x="30" y="5"/>
                    <a:pt x="31" y="4"/>
                  </a:cubicBezTo>
                  <a:cubicBezTo>
                    <a:pt x="31" y="2"/>
                    <a:pt x="31" y="1"/>
                    <a:pt x="29" y="0"/>
                  </a:cubicBezTo>
                  <a:cubicBezTo>
                    <a:pt x="28" y="0"/>
                    <a:pt x="26" y="0"/>
                    <a:pt x="26" y="2"/>
                  </a:cubicBezTo>
                  <a:cubicBezTo>
                    <a:pt x="25" y="3"/>
                    <a:pt x="25" y="4"/>
                    <a:pt x="26" y="5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1" y="13"/>
                    <a:pt x="20" y="13"/>
                    <a:pt x="18" y="13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6" y="4"/>
                    <a:pt x="16" y="3"/>
                    <a:pt x="16" y="2"/>
                  </a:cubicBezTo>
                  <a:cubicBezTo>
                    <a:pt x="15" y="0"/>
                    <a:pt x="13" y="0"/>
                    <a:pt x="12" y="0"/>
                  </a:cubicBezTo>
                  <a:cubicBezTo>
                    <a:pt x="11" y="1"/>
                    <a:pt x="10" y="2"/>
                    <a:pt x="11" y="4"/>
                  </a:cubicBezTo>
                  <a:cubicBezTo>
                    <a:pt x="11" y="5"/>
                    <a:pt x="12" y="5"/>
                    <a:pt x="13" y="5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5" y="14"/>
                    <a:pt x="14" y="16"/>
                    <a:pt x="13" y="17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2"/>
                    <a:pt x="5" y="11"/>
                    <a:pt x="4" y="11"/>
                  </a:cubicBezTo>
                  <a:cubicBezTo>
                    <a:pt x="3" y="10"/>
                    <a:pt x="1" y="11"/>
                    <a:pt x="0" y="12"/>
                  </a:cubicBezTo>
                  <a:cubicBezTo>
                    <a:pt x="0" y="14"/>
                    <a:pt x="1" y="15"/>
                    <a:pt x="2" y="16"/>
                  </a:cubicBezTo>
                  <a:cubicBezTo>
                    <a:pt x="3" y="16"/>
                    <a:pt x="4" y="16"/>
                    <a:pt x="5" y="15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2" y="20"/>
                    <a:pt x="12" y="21"/>
                    <a:pt x="13" y="23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4" y="25"/>
                    <a:pt x="3" y="25"/>
                    <a:pt x="2" y="26"/>
                  </a:cubicBezTo>
                  <a:cubicBezTo>
                    <a:pt x="1" y="26"/>
                    <a:pt x="0" y="28"/>
                    <a:pt x="0" y="29"/>
                  </a:cubicBezTo>
                  <a:cubicBezTo>
                    <a:pt x="1" y="30"/>
                    <a:pt x="3" y="31"/>
                    <a:pt x="4" y="31"/>
                  </a:cubicBezTo>
                  <a:cubicBezTo>
                    <a:pt x="5" y="30"/>
                    <a:pt x="6" y="29"/>
                    <a:pt x="6" y="2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6"/>
                    <a:pt x="15" y="27"/>
                    <a:pt x="17" y="28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2" y="36"/>
                    <a:pt x="11" y="36"/>
                    <a:pt x="11" y="37"/>
                  </a:cubicBezTo>
                  <a:cubicBezTo>
                    <a:pt x="10" y="39"/>
                    <a:pt x="11" y="40"/>
                    <a:pt x="12" y="41"/>
                  </a:cubicBezTo>
                  <a:cubicBezTo>
                    <a:pt x="14" y="42"/>
                    <a:pt x="15" y="41"/>
                    <a:pt x="16" y="39"/>
                  </a:cubicBezTo>
                  <a:cubicBezTo>
                    <a:pt x="16" y="38"/>
                    <a:pt x="16" y="37"/>
                    <a:pt x="15" y="36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20" y="29"/>
                    <a:pt x="21" y="29"/>
                    <a:pt x="23" y="28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7"/>
                    <a:pt x="25" y="38"/>
                    <a:pt x="25" y="39"/>
                  </a:cubicBezTo>
                  <a:cubicBezTo>
                    <a:pt x="26" y="41"/>
                    <a:pt x="28" y="41"/>
                    <a:pt x="29" y="41"/>
                  </a:cubicBezTo>
                  <a:cubicBezTo>
                    <a:pt x="30" y="40"/>
                    <a:pt x="31" y="39"/>
                    <a:pt x="30" y="37"/>
                  </a:cubicBezTo>
                  <a:cubicBezTo>
                    <a:pt x="30" y="36"/>
                    <a:pt x="29" y="36"/>
                    <a:pt x="28" y="36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6" y="27"/>
                    <a:pt x="27" y="26"/>
                    <a:pt x="28" y="25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6" y="29"/>
                    <a:pt x="37" y="30"/>
                    <a:pt x="38" y="30"/>
                  </a:cubicBezTo>
                  <a:cubicBezTo>
                    <a:pt x="39" y="31"/>
                    <a:pt x="41" y="30"/>
                    <a:pt x="41" y="29"/>
                  </a:cubicBezTo>
                  <a:cubicBezTo>
                    <a:pt x="42" y="28"/>
                    <a:pt x="41" y="26"/>
                    <a:pt x="40" y="25"/>
                  </a:cubicBezTo>
                  <a:cubicBezTo>
                    <a:pt x="38" y="25"/>
                    <a:pt x="37" y="25"/>
                    <a:pt x="37" y="26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2"/>
                    <a:pt x="29" y="20"/>
                    <a:pt x="28" y="18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7" y="16"/>
                    <a:pt x="39" y="16"/>
                    <a:pt x="40" y="16"/>
                  </a:cubicBezTo>
                  <a:cubicBezTo>
                    <a:pt x="41" y="15"/>
                    <a:pt x="42" y="14"/>
                    <a:pt x="41" y="12"/>
                  </a:cubicBezTo>
                  <a:cubicBezTo>
                    <a:pt x="41" y="11"/>
                    <a:pt x="39" y="10"/>
                    <a:pt x="3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1876425" y="804863"/>
              <a:ext cx="604838" cy="590550"/>
            </a:xfrm>
            <a:custGeom>
              <a:avLst/>
              <a:gdLst>
                <a:gd name="T0" fmla="*/ 106 w 106"/>
                <a:gd name="T1" fmla="*/ 44 h 103"/>
                <a:gd name="T2" fmla="*/ 86 w 106"/>
                <a:gd name="T3" fmla="*/ 24 h 103"/>
                <a:gd name="T4" fmla="*/ 70 w 106"/>
                <a:gd name="T5" fmla="*/ 32 h 103"/>
                <a:gd name="T6" fmla="*/ 70 w 106"/>
                <a:gd name="T7" fmla="*/ 32 h 103"/>
                <a:gd name="T8" fmla="*/ 73 w 106"/>
                <a:gd name="T9" fmla="*/ 21 h 103"/>
                <a:gd name="T10" fmla="*/ 53 w 106"/>
                <a:gd name="T11" fmla="*/ 0 h 103"/>
                <a:gd name="T12" fmla="*/ 32 w 106"/>
                <a:gd name="T13" fmla="*/ 21 h 103"/>
                <a:gd name="T14" fmla="*/ 36 w 106"/>
                <a:gd name="T15" fmla="*/ 32 h 103"/>
                <a:gd name="T16" fmla="*/ 36 w 106"/>
                <a:gd name="T17" fmla="*/ 32 h 103"/>
                <a:gd name="T18" fmla="*/ 20 w 106"/>
                <a:gd name="T19" fmla="*/ 24 h 103"/>
                <a:gd name="T20" fmla="*/ 0 w 106"/>
                <a:gd name="T21" fmla="*/ 44 h 103"/>
                <a:gd name="T22" fmla="*/ 20 w 106"/>
                <a:gd name="T23" fmla="*/ 65 h 103"/>
                <a:gd name="T24" fmla="*/ 26 w 106"/>
                <a:gd name="T25" fmla="*/ 64 h 103"/>
                <a:gd name="T26" fmla="*/ 12 w 106"/>
                <a:gd name="T27" fmla="*/ 83 h 103"/>
                <a:gd name="T28" fmla="*/ 33 w 106"/>
                <a:gd name="T29" fmla="*/ 103 h 103"/>
                <a:gd name="T30" fmla="*/ 53 w 106"/>
                <a:gd name="T31" fmla="*/ 83 h 103"/>
                <a:gd name="T32" fmla="*/ 53 w 106"/>
                <a:gd name="T33" fmla="*/ 83 h 103"/>
                <a:gd name="T34" fmla="*/ 73 w 106"/>
                <a:gd name="T35" fmla="*/ 103 h 103"/>
                <a:gd name="T36" fmla="*/ 94 w 106"/>
                <a:gd name="T37" fmla="*/ 83 h 103"/>
                <a:gd name="T38" fmla="*/ 82 w 106"/>
                <a:gd name="T39" fmla="*/ 64 h 103"/>
                <a:gd name="T40" fmla="*/ 86 w 106"/>
                <a:gd name="T41" fmla="*/ 65 h 103"/>
                <a:gd name="T42" fmla="*/ 106 w 106"/>
                <a:gd name="T43" fmla="*/ 44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6" h="103">
                  <a:moveTo>
                    <a:pt x="106" y="44"/>
                  </a:moveTo>
                  <a:cubicBezTo>
                    <a:pt x="106" y="33"/>
                    <a:pt x="97" y="24"/>
                    <a:pt x="86" y="24"/>
                  </a:cubicBezTo>
                  <a:cubicBezTo>
                    <a:pt x="79" y="24"/>
                    <a:pt x="74" y="27"/>
                    <a:pt x="70" y="32"/>
                  </a:cubicBezTo>
                  <a:cubicBezTo>
                    <a:pt x="70" y="32"/>
                    <a:pt x="70" y="32"/>
                    <a:pt x="70" y="32"/>
                  </a:cubicBezTo>
                  <a:cubicBezTo>
                    <a:pt x="72" y="28"/>
                    <a:pt x="73" y="25"/>
                    <a:pt x="73" y="21"/>
                  </a:cubicBezTo>
                  <a:cubicBezTo>
                    <a:pt x="73" y="9"/>
                    <a:pt x="64" y="0"/>
                    <a:pt x="53" y="0"/>
                  </a:cubicBezTo>
                  <a:cubicBezTo>
                    <a:pt x="42" y="0"/>
                    <a:pt x="32" y="9"/>
                    <a:pt x="32" y="21"/>
                  </a:cubicBezTo>
                  <a:cubicBezTo>
                    <a:pt x="32" y="25"/>
                    <a:pt x="34" y="29"/>
                    <a:pt x="36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2" y="27"/>
                    <a:pt x="27" y="24"/>
                    <a:pt x="20" y="24"/>
                  </a:cubicBezTo>
                  <a:cubicBezTo>
                    <a:pt x="9" y="24"/>
                    <a:pt x="0" y="33"/>
                    <a:pt x="0" y="44"/>
                  </a:cubicBezTo>
                  <a:cubicBezTo>
                    <a:pt x="0" y="56"/>
                    <a:pt x="9" y="65"/>
                    <a:pt x="20" y="65"/>
                  </a:cubicBezTo>
                  <a:cubicBezTo>
                    <a:pt x="22" y="65"/>
                    <a:pt x="24" y="64"/>
                    <a:pt x="26" y="64"/>
                  </a:cubicBezTo>
                  <a:cubicBezTo>
                    <a:pt x="18" y="67"/>
                    <a:pt x="12" y="74"/>
                    <a:pt x="12" y="83"/>
                  </a:cubicBezTo>
                  <a:cubicBezTo>
                    <a:pt x="12" y="94"/>
                    <a:pt x="22" y="103"/>
                    <a:pt x="33" y="103"/>
                  </a:cubicBezTo>
                  <a:cubicBezTo>
                    <a:pt x="44" y="103"/>
                    <a:pt x="53" y="94"/>
                    <a:pt x="53" y="83"/>
                  </a:cubicBezTo>
                  <a:cubicBezTo>
                    <a:pt x="53" y="83"/>
                    <a:pt x="53" y="83"/>
                    <a:pt x="53" y="83"/>
                  </a:cubicBezTo>
                  <a:cubicBezTo>
                    <a:pt x="53" y="94"/>
                    <a:pt x="62" y="103"/>
                    <a:pt x="73" y="103"/>
                  </a:cubicBezTo>
                  <a:cubicBezTo>
                    <a:pt x="85" y="103"/>
                    <a:pt x="94" y="94"/>
                    <a:pt x="94" y="83"/>
                  </a:cubicBezTo>
                  <a:cubicBezTo>
                    <a:pt x="94" y="75"/>
                    <a:pt x="89" y="67"/>
                    <a:pt x="82" y="64"/>
                  </a:cubicBezTo>
                  <a:cubicBezTo>
                    <a:pt x="83" y="65"/>
                    <a:pt x="84" y="65"/>
                    <a:pt x="86" y="65"/>
                  </a:cubicBezTo>
                  <a:cubicBezTo>
                    <a:pt x="97" y="65"/>
                    <a:pt x="106" y="56"/>
                    <a:pt x="106" y="44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2019300" y="954088"/>
              <a:ext cx="319088" cy="314325"/>
            </a:xfrm>
            <a:custGeom>
              <a:avLst/>
              <a:gdLst>
                <a:gd name="T0" fmla="*/ 52 w 56"/>
                <a:gd name="T1" fmla="*/ 24 h 55"/>
                <a:gd name="T2" fmla="*/ 49 w 56"/>
                <a:gd name="T3" fmla="*/ 26 h 55"/>
                <a:gd name="T4" fmla="*/ 38 w 56"/>
                <a:gd name="T5" fmla="*/ 26 h 55"/>
                <a:gd name="T6" fmla="*/ 36 w 56"/>
                <a:gd name="T7" fmla="*/ 21 h 55"/>
                <a:gd name="T8" fmla="*/ 44 w 56"/>
                <a:gd name="T9" fmla="*/ 13 h 55"/>
                <a:gd name="T10" fmla="*/ 48 w 56"/>
                <a:gd name="T11" fmla="*/ 13 h 55"/>
                <a:gd name="T12" fmla="*/ 48 w 56"/>
                <a:gd name="T13" fmla="*/ 8 h 55"/>
                <a:gd name="T14" fmla="*/ 43 w 56"/>
                <a:gd name="T15" fmla="*/ 8 h 55"/>
                <a:gd name="T16" fmla="*/ 42 w 56"/>
                <a:gd name="T17" fmla="*/ 12 h 55"/>
                <a:gd name="T18" fmla="*/ 34 w 56"/>
                <a:gd name="T19" fmla="*/ 20 h 55"/>
                <a:gd name="T20" fmla="*/ 29 w 56"/>
                <a:gd name="T21" fmla="*/ 17 h 55"/>
                <a:gd name="T22" fmla="*/ 29 w 56"/>
                <a:gd name="T23" fmla="*/ 6 h 55"/>
                <a:gd name="T24" fmla="*/ 31 w 56"/>
                <a:gd name="T25" fmla="*/ 3 h 55"/>
                <a:gd name="T26" fmla="*/ 28 w 56"/>
                <a:gd name="T27" fmla="*/ 0 h 55"/>
                <a:gd name="T28" fmla="*/ 24 w 56"/>
                <a:gd name="T29" fmla="*/ 3 h 55"/>
                <a:gd name="T30" fmla="*/ 27 w 56"/>
                <a:gd name="T31" fmla="*/ 6 h 55"/>
                <a:gd name="T32" fmla="*/ 27 w 56"/>
                <a:gd name="T33" fmla="*/ 17 h 55"/>
                <a:gd name="T34" fmla="*/ 21 w 56"/>
                <a:gd name="T35" fmla="*/ 20 h 55"/>
                <a:gd name="T36" fmla="*/ 14 w 56"/>
                <a:gd name="T37" fmla="*/ 12 h 55"/>
                <a:gd name="T38" fmla="*/ 13 w 56"/>
                <a:gd name="T39" fmla="*/ 8 h 55"/>
                <a:gd name="T40" fmla="*/ 8 w 56"/>
                <a:gd name="T41" fmla="*/ 8 h 55"/>
                <a:gd name="T42" fmla="*/ 8 w 56"/>
                <a:gd name="T43" fmla="*/ 13 h 55"/>
                <a:gd name="T44" fmla="*/ 12 w 56"/>
                <a:gd name="T45" fmla="*/ 14 h 55"/>
                <a:gd name="T46" fmla="*/ 20 w 56"/>
                <a:gd name="T47" fmla="*/ 21 h 55"/>
                <a:gd name="T48" fmla="*/ 18 w 56"/>
                <a:gd name="T49" fmla="*/ 26 h 55"/>
                <a:gd name="T50" fmla="*/ 7 w 56"/>
                <a:gd name="T51" fmla="*/ 26 h 55"/>
                <a:gd name="T52" fmla="*/ 4 w 56"/>
                <a:gd name="T53" fmla="*/ 24 h 55"/>
                <a:gd name="T54" fmla="*/ 0 w 56"/>
                <a:gd name="T55" fmla="*/ 28 h 55"/>
                <a:gd name="T56" fmla="*/ 4 w 56"/>
                <a:gd name="T57" fmla="*/ 31 h 55"/>
                <a:gd name="T58" fmla="*/ 7 w 56"/>
                <a:gd name="T59" fmla="*/ 29 h 55"/>
                <a:gd name="T60" fmla="*/ 18 w 56"/>
                <a:gd name="T61" fmla="*/ 29 h 55"/>
                <a:gd name="T62" fmla="*/ 20 w 56"/>
                <a:gd name="T63" fmla="*/ 34 h 55"/>
                <a:gd name="T64" fmla="*/ 12 w 56"/>
                <a:gd name="T65" fmla="*/ 42 h 55"/>
                <a:gd name="T66" fmla="*/ 8 w 56"/>
                <a:gd name="T67" fmla="*/ 42 h 55"/>
                <a:gd name="T68" fmla="*/ 8 w 56"/>
                <a:gd name="T69" fmla="*/ 47 h 55"/>
                <a:gd name="T70" fmla="*/ 13 w 56"/>
                <a:gd name="T71" fmla="*/ 47 h 55"/>
                <a:gd name="T72" fmla="*/ 14 w 56"/>
                <a:gd name="T73" fmla="*/ 43 h 55"/>
                <a:gd name="T74" fmla="*/ 21 w 56"/>
                <a:gd name="T75" fmla="*/ 36 h 55"/>
                <a:gd name="T76" fmla="*/ 27 w 56"/>
                <a:gd name="T77" fmla="*/ 38 h 55"/>
                <a:gd name="T78" fmla="*/ 27 w 56"/>
                <a:gd name="T79" fmla="*/ 48 h 55"/>
                <a:gd name="T80" fmla="*/ 24 w 56"/>
                <a:gd name="T81" fmla="*/ 52 h 55"/>
                <a:gd name="T82" fmla="*/ 28 w 56"/>
                <a:gd name="T83" fmla="*/ 55 h 55"/>
                <a:gd name="T84" fmla="*/ 31 w 56"/>
                <a:gd name="T85" fmla="*/ 52 h 55"/>
                <a:gd name="T86" fmla="*/ 29 w 56"/>
                <a:gd name="T87" fmla="*/ 48 h 55"/>
                <a:gd name="T88" fmla="*/ 29 w 56"/>
                <a:gd name="T89" fmla="*/ 38 h 55"/>
                <a:gd name="T90" fmla="*/ 34 w 56"/>
                <a:gd name="T91" fmla="*/ 36 h 55"/>
                <a:gd name="T92" fmla="*/ 42 w 56"/>
                <a:gd name="T93" fmla="*/ 44 h 55"/>
                <a:gd name="T94" fmla="*/ 43 w 56"/>
                <a:gd name="T95" fmla="*/ 47 h 55"/>
                <a:gd name="T96" fmla="*/ 48 w 56"/>
                <a:gd name="T97" fmla="*/ 47 h 55"/>
                <a:gd name="T98" fmla="*/ 48 w 56"/>
                <a:gd name="T99" fmla="*/ 42 h 55"/>
                <a:gd name="T100" fmla="*/ 44 w 56"/>
                <a:gd name="T101" fmla="*/ 42 h 55"/>
                <a:gd name="T102" fmla="*/ 36 w 56"/>
                <a:gd name="T103" fmla="*/ 34 h 55"/>
                <a:gd name="T104" fmla="*/ 38 w 56"/>
                <a:gd name="T105" fmla="*/ 29 h 55"/>
                <a:gd name="T106" fmla="*/ 49 w 56"/>
                <a:gd name="T107" fmla="*/ 29 h 55"/>
                <a:gd name="T108" fmla="*/ 52 w 56"/>
                <a:gd name="T109" fmla="*/ 31 h 55"/>
                <a:gd name="T110" fmla="*/ 56 w 56"/>
                <a:gd name="T111" fmla="*/ 28 h 55"/>
                <a:gd name="T112" fmla="*/ 52 w 56"/>
                <a:gd name="T113" fmla="*/ 2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6" h="55">
                  <a:moveTo>
                    <a:pt x="52" y="24"/>
                  </a:moveTo>
                  <a:cubicBezTo>
                    <a:pt x="51" y="24"/>
                    <a:pt x="50" y="25"/>
                    <a:pt x="49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4"/>
                    <a:pt x="37" y="23"/>
                    <a:pt x="36" y="21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5" y="14"/>
                    <a:pt x="47" y="14"/>
                    <a:pt x="48" y="13"/>
                  </a:cubicBezTo>
                  <a:cubicBezTo>
                    <a:pt x="49" y="11"/>
                    <a:pt x="49" y="9"/>
                    <a:pt x="48" y="8"/>
                  </a:cubicBezTo>
                  <a:cubicBezTo>
                    <a:pt x="46" y="7"/>
                    <a:pt x="44" y="7"/>
                    <a:pt x="43" y="8"/>
                  </a:cubicBezTo>
                  <a:cubicBezTo>
                    <a:pt x="42" y="9"/>
                    <a:pt x="42" y="10"/>
                    <a:pt x="42" y="12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3" y="18"/>
                    <a:pt x="31" y="18"/>
                    <a:pt x="29" y="17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30" y="6"/>
                    <a:pt x="31" y="4"/>
                    <a:pt x="31" y="3"/>
                  </a:cubicBezTo>
                  <a:cubicBezTo>
                    <a:pt x="31" y="1"/>
                    <a:pt x="30" y="0"/>
                    <a:pt x="28" y="0"/>
                  </a:cubicBezTo>
                  <a:cubicBezTo>
                    <a:pt x="26" y="0"/>
                    <a:pt x="24" y="1"/>
                    <a:pt x="24" y="3"/>
                  </a:cubicBezTo>
                  <a:cubicBezTo>
                    <a:pt x="24" y="4"/>
                    <a:pt x="25" y="6"/>
                    <a:pt x="27" y="6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5" y="18"/>
                    <a:pt x="23" y="18"/>
                    <a:pt x="21" y="20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5" y="11"/>
                    <a:pt x="14" y="9"/>
                    <a:pt x="13" y="8"/>
                  </a:cubicBezTo>
                  <a:cubicBezTo>
                    <a:pt x="12" y="7"/>
                    <a:pt x="10" y="7"/>
                    <a:pt x="8" y="8"/>
                  </a:cubicBezTo>
                  <a:cubicBezTo>
                    <a:pt x="7" y="9"/>
                    <a:pt x="7" y="11"/>
                    <a:pt x="8" y="13"/>
                  </a:cubicBezTo>
                  <a:cubicBezTo>
                    <a:pt x="9" y="14"/>
                    <a:pt x="11" y="14"/>
                    <a:pt x="12" y="14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3"/>
                    <a:pt x="18" y="24"/>
                    <a:pt x="18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5"/>
                    <a:pt x="5" y="24"/>
                    <a:pt x="4" y="24"/>
                  </a:cubicBezTo>
                  <a:cubicBezTo>
                    <a:pt x="2" y="24"/>
                    <a:pt x="0" y="26"/>
                    <a:pt x="0" y="28"/>
                  </a:cubicBezTo>
                  <a:cubicBezTo>
                    <a:pt x="0" y="29"/>
                    <a:pt x="2" y="31"/>
                    <a:pt x="4" y="31"/>
                  </a:cubicBezTo>
                  <a:cubicBezTo>
                    <a:pt x="5" y="31"/>
                    <a:pt x="6" y="30"/>
                    <a:pt x="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31"/>
                    <a:pt x="19" y="32"/>
                    <a:pt x="20" y="34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1"/>
                    <a:pt x="9" y="41"/>
                    <a:pt x="8" y="42"/>
                  </a:cubicBezTo>
                  <a:cubicBezTo>
                    <a:pt x="7" y="44"/>
                    <a:pt x="7" y="46"/>
                    <a:pt x="8" y="47"/>
                  </a:cubicBezTo>
                  <a:cubicBezTo>
                    <a:pt x="10" y="48"/>
                    <a:pt x="12" y="49"/>
                    <a:pt x="13" y="47"/>
                  </a:cubicBezTo>
                  <a:cubicBezTo>
                    <a:pt x="14" y="46"/>
                    <a:pt x="15" y="44"/>
                    <a:pt x="14" y="43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3" y="37"/>
                    <a:pt x="25" y="37"/>
                    <a:pt x="27" y="3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5" y="49"/>
                    <a:pt x="24" y="50"/>
                    <a:pt x="24" y="52"/>
                  </a:cubicBezTo>
                  <a:cubicBezTo>
                    <a:pt x="24" y="54"/>
                    <a:pt x="26" y="55"/>
                    <a:pt x="28" y="55"/>
                  </a:cubicBezTo>
                  <a:cubicBezTo>
                    <a:pt x="30" y="55"/>
                    <a:pt x="31" y="54"/>
                    <a:pt x="31" y="52"/>
                  </a:cubicBezTo>
                  <a:cubicBezTo>
                    <a:pt x="31" y="50"/>
                    <a:pt x="30" y="49"/>
                    <a:pt x="29" y="4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31" y="37"/>
                    <a:pt x="33" y="37"/>
                    <a:pt x="34" y="36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2" y="45"/>
                    <a:pt x="42" y="46"/>
                    <a:pt x="43" y="47"/>
                  </a:cubicBezTo>
                  <a:cubicBezTo>
                    <a:pt x="44" y="48"/>
                    <a:pt x="46" y="48"/>
                    <a:pt x="48" y="47"/>
                  </a:cubicBezTo>
                  <a:cubicBezTo>
                    <a:pt x="49" y="46"/>
                    <a:pt x="49" y="44"/>
                    <a:pt x="48" y="42"/>
                  </a:cubicBezTo>
                  <a:cubicBezTo>
                    <a:pt x="47" y="41"/>
                    <a:pt x="45" y="41"/>
                    <a:pt x="44" y="42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7" y="32"/>
                    <a:pt x="38" y="31"/>
                    <a:pt x="38" y="29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50" y="30"/>
                    <a:pt x="51" y="31"/>
                    <a:pt x="52" y="31"/>
                  </a:cubicBezTo>
                  <a:cubicBezTo>
                    <a:pt x="54" y="31"/>
                    <a:pt x="56" y="29"/>
                    <a:pt x="56" y="28"/>
                  </a:cubicBezTo>
                  <a:cubicBezTo>
                    <a:pt x="56" y="26"/>
                    <a:pt x="54" y="24"/>
                    <a:pt x="5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827088" y="827088"/>
              <a:ext cx="439738" cy="430213"/>
            </a:xfrm>
            <a:custGeom>
              <a:avLst/>
              <a:gdLst>
                <a:gd name="T0" fmla="*/ 77 w 77"/>
                <a:gd name="T1" fmla="*/ 32 h 75"/>
                <a:gd name="T2" fmla="*/ 62 w 77"/>
                <a:gd name="T3" fmla="*/ 18 h 75"/>
                <a:gd name="T4" fmla="*/ 51 w 77"/>
                <a:gd name="T5" fmla="*/ 23 h 75"/>
                <a:gd name="T6" fmla="*/ 51 w 77"/>
                <a:gd name="T7" fmla="*/ 23 h 75"/>
                <a:gd name="T8" fmla="*/ 53 w 77"/>
                <a:gd name="T9" fmla="*/ 15 h 75"/>
                <a:gd name="T10" fmla="*/ 38 w 77"/>
                <a:gd name="T11" fmla="*/ 0 h 75"/>
                <a:gd name="T12" fmla="*/ 24 w 77"/>
                <a:gd name="T13" fmla="*/ 15 h 75"/>
                <a:gd name="T14" fmla="*/ 26 w 77"/>
                <a:gd name="T15" fmla="*/ 23 h 75"/>
                <a:gd name="T16" fmla="*/ 26 w 77"/>
                <a:gd name="T17" fmla="*/ 23 h 75"/>
                <a:gd name="T18" fmla="*/ 14 w 77"/>
                <a:gd name="T19" fmla="*/ 18 h 75"/>
                <a:gd name="T20" fmla="*/ 0 w 77"/>
                <a:gd name="T21" fmla="*/ 32 h 75"/>
                <a:gd name="T22" fmla="*/ 14 w 77"/>
                <a:gd name="T23" fmla="*/ 47 h 75"/>
                <a:gd name="T24" fmla="*/ 19 w 77"/>
                <a:gd name="T25" fmla="*/ 46 h 75"/>
                <a:gd name="T26" fmla="*/ 9 w 77"/>
                <a:gd name="T27" fmla="*/ 60 h 75"/>
                <a:gd name="T28" fmla="*/ 24 w 77"/>
                <a:gd name="T29" fmla="*/ 75 h 75"/>
                <a:gd name="T30" fmla="*/ 38 w 77"/>
                <a:gd name="T31" fmla="*/ 60 h 75"/>
                <a:gd name="T32" fmla="*/ 38 w 77"/>
                <a:gd name="T33" fmla="*/ 60 h 75"/>
                <a:gd name="T34" fmla="*/ 53 w 77"/>
                <a:gd name="T35" fmla="*/ 75 h 75"/>
                <a:gd name="T36" fmla="*/ 68 w 77"/>
                <a:gd name="T37" fmla="*/ 60 h 75"/>
                <a:gd name="T38" fmla="*/ 59 w 77"/>
                <a:gd name="T39" fmla="*/ 47 h 75"/>
                <a:gd name="T40" fmla="*/ 62 w 77"/>
                <a:gd name="T41" fmla="*/ 47 h 75"/>
                <a:gd name="T42" fmla="*/ 77 w 77"/>
                <a:gd name="T43" fmla="*/ 32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7" h="75">
                  <a:moveTo>
                    <a:pt x="77" y="32"/>
                  </a:moveTo>
                  <a:cubicBezTo>
                    <a:pt x="77" y="24"/>
                    <a:pt x="70" y="18"/>
                    <a:pt x="62" y="18"/>
                  </a:cubicBezTo>
                  <a:cubicBezTo>
                    <a:pt x="57" y="18"/>
                    <a:pt x="53" y="20"/>
                    <a:pt x="51" y="23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2" y="21"/>
                    <a:pt x="53" y="18"/>
                    <a:pt x="53" y="15"/>
                  </a:cubicBezTo>
                  <a:cubicBezTo>
                    <a:pt x="53" y="7"/>
                    <a:pt x="46" y="0"/>
                    <a:pt x="38" y="0"/>
                  </a:cubicBezTo>
                  <a:cubicBezTo>
                    <a:pt x="30" y="0"/>
                    <a:pt x="24" y="7"/>
                    <a:pt x="24" y="15"/>
                  </a:cubicBezTo>
                  <a:cubicBezTo>
                    <a:pt x="24" y="18"/>
                    <a:pt x="25" y="21"/>
                    <a:pt x="26" y="23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3" y="20"/>
                    <a:pt x="19" y="18"/>
                    <a:pt x="14" y="18"/>
                  </a:cubicBezTo>
                  <a:cubicBezTo>
                    <a:pt x="6" y="18"/>
                    <a:pt x="0" y="24"/>
                    <a:pt x="0" y="32"/>
                  </a:cubicBezTo>
                  <a:cubicBezTo>
                    <a:pt x="0" y="40"/>
                    <a:pt x="6" y="47"/>
                    <a:pt x="14" y="47"/>
                  </a:cubicBezTo>
                  <a:cubicBezTo>
                    <a:pt x="16" y="47"/>
                    <a:pt x="17" y="47"/>
                    <a:pt x="19" y="46"/>
                  </a:cubicBezTo>
                  <a:cubicBezTo>
                    <a:pt x="13" y="49"/>
                    <a:pt x="9" y="54"/>
                    <a:pt x="9" y="60"/>
                  </a:cubicBezTo>
                  <a:cubicBezTo>
                    <a:pt x="9" y="68"/>
                    <a:pt x="16" y="75"/>
                    <a:pt x="24" y="75"/>
                  </a:cubicBezTo>
                  <a:cubicBezTo>
                    <a:pt x="32" y="75"/>
                    <a:pt x="38" y="68"/>
                    <a:pt x="38" y="60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9" y="68"/>
                    <a:pt x="45" y="75"/>
                    <a:pt x="53" y="75"/>
                  </a:cubicBezTo>
                  <a:cubicBezTo>
                    <a:pt x="61" y="75"/>
                    <a:pt x="68" y="68"/>
                    <a:pt x="68" y="60"/>
                  </a:cubicBezTo>
                  <a:cubicBezTo>
                    <a:pt x="68" y="54"/>
                    <a:pt x="64" y="49"/>
                    <a:pt x="59" y="47"/>
                  </a:cubicBezTo>
                  <a:cubicBezTo>
                    <a:pt x="60" y="47"/>
                    <a:pt x="61" y="47"/>
                    <a:pt x="62" y="47"/>
                  </a:cubicBezTo>
                  <a:cubicBezTo>
                    <a:pt x="70" y="47"/>
                    <a:pt x="77" y="40"/>
                    <a:pt x="77" y="3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930275" y="936625"/>
              <a:ext cx="233363" cy="228600"/>
            </a:xfrm>
            <a:custGeom>
              <a:avLst/>
              <a:gdLst>
                <a:gd name="T0" fmla="*/ 38 w 41"/>
                <a:gd name="T1" fmla="*/ 17 h 40"/>
                <a:gd name="T2" fmla="*/ 36 w 41"/>
                <a:gd name="T3" fmla="*/ 19 h 40"/>
                <a:gd name="T4" fmla="*/ 28 w 41"/>
                <a:gd name="T5" fmla="*/ 19 h 40"/>
                <a:gd name="T6" fmla="*/ 26 w 41"/>
                <a:gd name="T7" fmla="*/ 15 h 40"/>
                <a:gd name="T8" fmla="*/ 32 w 41"/>
                <a:gd name="T9" fmla="*/ 10 h 40"/>
                <a:gd name="T10" fmla="*/ 35 w 41"/>
                <a:gd name="T11" fmla="*/ 9 h 40"/>
                <a:gd name="T12" fmla="*/ 35 w 41"/>
                <a:gd name="T13" fmla="*/ 6 h 40"/>
                <a:gd name="T14" fmla="*/ 31 w 41"/>
                <a:gd name="T15" fmla="*/ 6 h 40"/>
                <a:gd name="T16" fmla="*/ 31 w 41"/>
                <a:gd name="T17" fmla="*/ 8 h 40"/>
                <a:gd name="T18" fmla="*/ 25 w 41"/>
                <a:gd name="T19" fmla="*/ 14 h 40"/>
                <a:gd name="T20" fmla="*/ 21 w 41"/>
                <a:gd name="T21" fmla="*/ 13 h 40"/>
                <a:gd name="T22" fmla="*/ 21 w 41"/>
                <a:gd name="T23" fmla="*/ 4 h 40"/>
                <a:gd name="T24" fmla="*/ 23 w 41"/>
                <a:gd name="T25" fmla="*/ 2 h 40"/>
                <a:gd name="T26" fmla="*/ 20 w 41"/>
                <a:gd name="T27" fmla="*/ 0 h 40"/>
                <a:gd name="T28" fmla="*/ 18 w 41"/>
                <a:gd name="T29" fmla="*/ 2 h 40"/>
                <a:gd name="T30" fmla="*/ 19 w 41"/>
                <a:gd name="T31" fmla="*/ 4 h 40"/>
                <a:gd name="T32" fmla="*/ 19 w 41"/>
                <a:gd name="T33" fmla="*/ 13 h 40"/>
                <a:gd name="T34" fmla="*/ 16 w 41"/>
                <a:gd name="T35" fmla="*/ 14 h 40"/>
                <a:gd name="T36" fmla="*/ 10 w 41"/>
                <a:gd name="T37" fmla="*/ 9 h 40"/>
                <a:gd name="T38" fmla="*/ 10 w 41"/>
                <a:gd name="T39" fmla="*/ 6 h 40"/>
                <a:gd name="T40" fmla="*/ 6 w 41"/>
                <a:gd name="T41" fmla="*/ 6 h 40"/>
                <a:gd name="T42" fmla="*/ 6 w 41"/>
                <a:gd name="T43" fmla="*/ 9 h 40"/>
                <a:gd name="T44" fmla="*/ 9 w 41"/>
                <a:gd name="T45" fmla="*/ 10 h 40"/>
                <a:gd name="T46" fmla="*/ 14 w 41"/>
                <a:gd name="T47" fmla="*/ 15 h 40"/>
                <a:gd name="T48" fmla="*/ 13 w 41"/>
                <a:gd name="T49" fmla="*/ 19 h 40"/>
                <a:gd name="T50" fmla="*/ 5 w 41"/>
                <a:gd name="T51" fmla="*/ 19 h 40"/>
                <a:gd name="T52" fmla="*/ 3 w 41"/>
                <a:gd name="T53" fmla="*/ 17 h 40"/>
                <a:gd name="T54" fmla="*/ 0 w 41"/>
                <a:gd name="T55" fmla="*/ 20 h 40"/>
                <a:gd name="T56" fmla="*/ 3 w 41"/>
                <a:gd name="T57" fmla="*/ 22 h 40"/>
                <a:gd name="T58" fmla="*/ 5 w 41"/>
                <a:gd name="T59" fmla="*/ 21 h 40"/>
                <a:gd name="T60" fmla="*/ 13 w 41"/>
                <a:gd name="T61" fmla="*/ 21 h 40"/>
                <a:gd name="T62" fmla="*/ 14 w 41"/>
                <a:gd name="T63" fmla="*/ 25 h 40"/>
                <a:gd name="T64" fmla="*/ 9 w 41"/>
                <a:gd name="T65" fmla="*/ 30 h 40"/>
                <a:gd name="T66" fmla="*/ 6 w 41"/>
                <a:gd name="T67" fmla="*/ 31 h 40"/>
                <a:gd name="T68" fmla="*/ 6 w 41"/>
                <a:gd name="T69" fmla="*/ 34 h 40"/>
                <a:gd name="T70" fmla="*/ 10 w 41"/>
                <a:gd name="T71" fmla="*/ 34 h 40"/>
                <a:gd name="T72" fmla="*/ 10 w 41"/>
                <a:gd name="T73" fmla="*/ 31 h 40"/>
                <a:gd name="T74" fmla="*/ 16 w 41"/>
                <a:gd name="T75" fmla="*/ 26 h 40"/>
                <a:gd name="T76" fmla="*/ 19 w 41"/>
                <a:gd name="T77" fmla="*/ 27 h 40"/>
                <a:gd name="T78" fmla="*/ 19 w 41"/>
                <a:gd name="T79" fmla="*/ 35 h 40"/>
                <a:gd name="T80" fmla="*/ 18 w 41"/>
                <a:gd name="T81" fmla="*/ 37 h 40"/>
                <a:gd name="T82" fmla="*/ 20 w 41"/>
                <a:gd name="T83" fmla="*/ 40 h 40"/>
                <a:gd name="T84" fmla="*/ 23 w 41"/>
                <a:gd name="T85" fmla="*/ 37 h 40"/>
                <a:gd name="T86" fmla="*/ 21 w 41"/>
                <a:gd name="T87" fmla="*/ 35 h 40"/>
                <a:gd name="T88" fmla="*/ 21 w 41"/>
                <a:gd name="T89" fmla="*/ 27 h 40"/>
                <a:gd name="T90" fmla="*/ 25 w 41"/>
                <a:gd name="T91" fmla="*/ 26 h 40"/>
                <a:gd name="T92" fmla="*/ 31 w 41"/>
                <a:gd name="T93" fmla="*/ 32 h 40"/>
                <a:gd name="T94" fmla="*/ 31 w 41"/>
                <a:gd name="T95" fmla="*/ 34 h 40"/>
                <a:gd name="T96" fmla="*/ 35 w 41"/>
                <a:gd name="T97" fmla="*/ 34 h 40"/>
                <a:gd name="T98" fmla="*/ 35 w 41"/>
                <a:gd name="T99" fmla="*/ 31 h 40"/>
                <a:gd name="T100" fmla="*/ 32 w 41"/>
                <a:gd name="T101" fmla="*/ 30 h 40"/>
                <a:gd name="T102" fmla="*/ 26 w 41"/>
                <a:gd name="T103" fmla="*/ 25 h 40"/>
                <a:gd name="T104" fmla="*/ 28 w 41"/>
                <a:gd name="T105" fmla="*/ 21 h 40"/>
                <a:gd name="T106" fmla="*/ 36 w 41"/>
                <a:gd name="T107" fmla="*/ 21 h 40"/>
                <a:gd name="T108" fmla="*/ 38 w 41"/>
                <a:gd name="T109" fmla="*/ 22 h 40"/>
                <a:gd name="T110" fmla="*/ 41 w 41"/>
                <a:gd name="T111" fmla="*/ 20 h 40"/>
                <a:gd name="T112" fmla="*/ 38 w 41"/>
                <a:gd name="T113" fmla="*/ 1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1" h="40">
                  <a:moveTo>
                    <a:pt x="38" y="17"/>
                  </a:moveTo>
                  <a:cubicBezTo>
                    <a:pt x="37" y="17"/>
                    <a:pt x="36" y="18"/>
                    <a:pt x="36" y="19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7" y="18"/>
                    <a:pt x="27" y="16"/>
                    <a:pt x="26" y="15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3" y="10"/>
                    <a:pt x="34" y="10"/>
                    <a:pt x="35" y="9"/>
                  </a:cubicBezTo>
                  <a:cubicBezTo>
                    <a:pt x="36" y="8"/>
                    <a:pt x="36" y="7"/>
                    <a:pt x="35" y="6"/>
                  </a:cubicBezTo>
                  <a:cubicBezTo>
                    <a:pt x="34" y="5"/>
                    <a:pt x="32" y="5"/>
                    <a:pt x="31" y="6"/>
                  </a:cubicBezTo>
                  <a:cubicBezTo>
                    <a:pt x="30" y="6"/>
                    <a:pt x="30" y="7"/>
                    <a:pt x="31" y="8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4" y="13"/>
                    <a:pt x="23" y="13"/>
                    <a:pt x="21" y="13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2" y="4"/>
                    <a:pt x="23" y="3"/>
                    <a:pt x="23" y="2"/>
                  </a:cubicBezTo>
                  <a:cubicBezTo>
                    <a:pt x="23" y="1"/>
                    <a:pt x="22" y="0"/>
                    <a:pt x="20" y="0"/>
                  </a:cubicBezTo>
                  <a:cubicBezTo>
                    <a:pt x="19" y="0"/>
                    <a:pt x="18" y="1"/>
                    <a:pt x="18" y="2"/>
                  </a:cubicBezTo>
                  <a:cubicBezTo>
                    <a:pt x="18" y="3"/>
                    <a:pt x="18" y="4"/>
                    <a:pt x="19" y="4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8" y="13"/>
                    <a:pt x="17" y="13"/>
                    <a:pt x="16" y="14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1" y="8"/>
                    <a:pt x="11" y="6"/>
                    <a:pt x="10" y="6"/>
                  </a:cubicBezTo>
                  <a:cubicBezTo>
                    <a:pt x="9" y="5"/>
                    <a:pt x="7" y="5"/>
                    <a:pt x="6" y="6"/>
                  </a:cubicBezTo>
                  <a:cubicBezTo>
                    <a:pt x="5" y="7"/>
                    <a:pt x="5" y="8"/>
                    <a:pt x="6" y="9"/>
                  </a:cubicBezTo>
                  <a:cubicBezTo>
                    <a:pt x="7" y="10"/>
                    <a:pt x="8" y="10"/>
                    <a:pt x="9" y="10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6"/>
                    <a:pt x="13" y="18"/>
                    <a:pt x="13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8"/>
                    <a:pt x="4" y="17"/>
                    <a:pt x="3" y="17"/>
                  </a:cubicBezTo>
                  <a:cubicBezTo>
                    <a:pt x="1" y="17"/>
                    <a:pt x="0" y="19"/>
                    <a:pt x="0" y="20"/>
                  </a:cubicBezTo>
                  <a:cubicBezTo>
                    <a:pt x="0" y="21"/>
                    <a:pt x="1" y="22"/>
                    <a:pt x="3" y="22"/>
                  </a:cubicBezTo>
                  <a:cubicBezTo>
                    <a:pt x="4" y="22"/>
                    <a:pt x="5" y="22"/>
                    <a:pt x="5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2"/>
                    <a:pt x="14" y="24"/>
                    <a:pt x="14" y="25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8" y="30"/>
                    <a:pt x="7" y="30"/>
                    <a:pt x="6" y="31"/>
                  </a:cubicBezTo>
                  <a:cubicBezTo>
                    <a:pt x="5" y="32"/>
                    <a:pt x="5" y="33"/>
                    <a:pt x="6" y="34"/>
                  </a:cubicBezTo>
                  <a:cubicBezTo>
                    <a:pt x="7" y="35"/>
                    <a:pt x="9" y="35"/>
                    <a:pt x="10" y="34"/>
                  </a:cubicBezTo>
                  <a:cubicBezTo>
                    <a:pt x="11" y="33"/>
                    <a:pt x="11" y="32"/>
                    <a:pt x="10" y="31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7"/>
                    <a:pt x="18" y="27"/>
                    <a:pt x="19" y="27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18" y="36"/>
                    <a:pt x="18" y="36"/>
                    <a:pt x="18" y="37"/>
                  </a:cubicBezTo>
                  <a:cubicBezTo>
                    <a:pt x="18" y="39"/>
                    <a:pt x="19" y="40"/>
                    <a:pt x="20" y="40"/>
                  </a:cubicBezTo>
                  <a:cubicBezTo>
                    <a:pt x="22" y="40"/>
                    <a:pt x="23" y="39"/>
                    <a:pt x="23" y="37"/>
                  </a:cubicBezTo>
                  <a:cubicBezTo>
                    <a:pt x="23" y="36"/>
                    <a:pt x="22" y="36"/>
                    <a:pt x="21" y="35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3" y="27"/>
                    <a:pt x="24" y="27"/>
                    <a:pt x="25" y="26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0" y="32"/>
                    <a:pt x="31" y="33"/>
                    <a:pt x="31" y="34"/>
                  </a:cubicBezTo>
                  <a:cubicBezTo>
                    <a:pt x="32" y="35"/>
                    <a:pt x="34" y="35"/>
                    <a:pt x="35" y="34"/>
                  </a:cubicBezTo>
                  <a:cubicBezTo>
                    <a:pt x="36" y="33"/>
                    <a:pt x="36" y="32"/>
                    <a:pt x="35" y="31"/>
                  </a:cubicBezTo>
                  <a:cubicBezTo>
                    <a:pt x="34" y="30"/>
                    <a:pt x="33" y="30"/>
                    <a:pt x="32" y="30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7" y="24"/>
                    <a:pt x="27" y="22"/>
                    <a:pt x="28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6" y="22"/>
                    <a:pt x="37" y="22"/>
                    <a:pt x="38" y="22"/>
                  </a:cubicBezTo>
                  <a:cubicBezTo>
                    <a:pt x="40" y="22"/>
                    <a:pt x="41" y="21"/>
                    <a:pt x="41" y="20"/>
                  </a:cubicBezTo>
                  <a:cubicBezTo>
                    <a:pt x="41" y="19"/>
                    <a:pt x="40" y="17"/>
                    <a:pt x="38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404813" y="1149350"/>
              <a:ext cx="501650" cy="509588"/>
            </a:xfrm>
            <a:custGeom>
              <a:avLst/>
              <a:gdLst>
                <a:gd name="T0" fmla="*/ 87 w 88"/>
                <a:gd name="T1" fmla="*/ 29 h 89"/>
                <a:gd name="T2" fmla="*/ 67 w 88"/>
                <a:gd name="T3" fmla="*/ 16 h 89"/>
                <a:gd name="T4" fmla="*/ 56 w 88"/>
                <a:gd name="T5" fmla="*/ 24 h 89"/>
                <a:gd name="T6" fmla="*/ 56 w 88"/>
                <a:gd name="T7" fmla="*/ 24 h 89"/>
                <a:gd name="T8" fmla="*/ 57 w 88"/>
                <a:gd name="T9" fmla="*/ 15 h 89"/>
                <a:gd name="T10" fmla="*/ 37 w 88"/>
                <a:gd name="T11" fmla="*/ 2 h 89"/>
                <a:gd name="T12" fmla="*/ 24 w 88"/>
                <a:gd name="T13" fmla="*/ 21 h 89"/>
                <a:gd name="T14" fmla="*/ 29 w 88"/>
                <a:gd name="T15" fmla="*/ 30 h 89"/>
                <a:gd name="T16" fmla="*/ 29 w 88"/>
                <a:gd name="T17" fmla="*/ 30 h 89"/>
                <a:gd name="T18" fmla="*/ 15 w 88"/>
                <a:gd name="T19" fmla="*/ 26 h 89"/>
                <a:gd name="T20" fmla="*/ 2 w 88"/>
                <a:gd name="T21" fmla="*/ 46 h 89"/>
                <a:gd name="T22" fmla="*/ 21 w 88"/>
                <a:gd name="T23" fmla="*/ 59 h 89"/>
                <a:gd name="T24" fmla="*/ 26 w 88"/>
                <a:gd name="T25" fmla="*/ 57 h 89"/>
                <a:gd name="T26" fmla="*/ 18 w 88"/>
                <a:gd name="T27" fmla="*/ 74 h 89"/>
                <a:gd name="T28" fmla="*/ 38 w 88"/>
                <a:gd name="T29" fmla="*/ 87 h 89"/>
                <a:gd name="T30" fmla="*/ 51 w 88"/>
                <a:gd name="T31" fmla="*/ 68 h 89"/>
                <a:gd name="T32" fmla="*/ 51 w 88"/>
                <a:gd name="T33" fmla="*/ 68 h 89"/>
                <a:gd name="T34" fmla="*/ 70 w 88"/>
                <a:gd name="T35" fmla="*/ 81 h 89"/>
                <a:gd name="T36" fmla="*/ 83 w 88"/>
                <a:gd name="T37" fmla="*/ 61 h 89"/>
                <a:gd name="T38" fmla="*/ 70 w 88"/>
                <a:gd name="T39" fmla="*/ 49 h 89"/>
                <a:gd name="T40" fmla="*/ 74 w 88"/>
                <a:gd name="T41" fmla="*/ 48 h 89"/>
                <a:gd name="T42" fmla="*/ 87 w 88"/>
                <a:gd name="T43" fmla="*/ 2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8" h="89">
                  <a:moveTo>
                    <a:pt x="87" y="29"/>
                  </a:moveTo>
                  <a:cubicBezTo>
                    <a:pt x="85" y="20"/>
                    <a:pt x="76" y="14"/>
                    <a:pt x="67" y="16"/>
                  </a:cubicBezTo>
                  <a:cubicBezTo>
                    <a:pt x="62" y="17"/>
                    <a:pt x="58" y="20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7" y="21"/>
                    <a:pt x="57" y="18"/>
                    <a:pt x="57" y="15"/>
                  </a:cubicBezTo>
                  <a:cubicBezTo>
                    <a:pt x="55" y="6"/>
                    <a:pt x="46" y="0"/>
                    <a:pt x="37" y="2"/>
                  </a:cubicBezTo>
                  <a:cubicBezTo>
                    <a:pt x="28" y="4"/>
                    <a:pt x="22" y="13"/>
                    <a:pt x="24" y="21"/>
                  </a:cubicBezTo>
                  <a:cubicBezTo>
                    <a:pt x="25" y="25"/>
                    <a:pt x="27" y="28"/>
                    <a:pt x="29" y="30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5" y="27"/>
                    <a:pt x="20" y="25"/>
                    <a:pt x="15" y="26"/>
                  </a:cubicBezTo>
                  <a:cubicBezTo>
                    <a:pt x="6" y="28"/>
                    <a:pt x="0" y="37"/>
                    <a:pt x="2" y="46"/>
                  </a:cubicBezTo>
                  <a:cubicBezTo>
                    <a:pt x="4" y="55"/>
                    <a:pt x="12" y="60"/>
                    <a:pt x="21" y="59"/>
                  </a:cubicBezTo>
                  <a:cubicBezTo>
                    <a:pt x="23" y="58"/>
                    <a:pt x="24" y="58"/>
                    <a:pt x="26" y="57"/>
                  </a:cubicBezTo>
                  <a:cubicBezTo>
                    <a:pt x="20" y="61"/>
                    <a:pt x="17" y="67"/>
                    <a:pt x="18" y="74"/>
                  </a:cubicBezTo>
                  <a:cubicBezTo>
                    <a:pt x="20" y="83"/>
                    <a:pt x="29" y="89"/>
                    <a:pt x="38" y="87"/>
                  </a:cubicBezTo>
                  <a:cubicBezTo>
                    <a:pt x="47" y="86"/>
                    <a:pt x="52" y="77"/>
                    <a:pt x="51" y="68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2" y="77"/>
                    <a:pt x="61" y="83"/>
                    <a:pt x="70" y="81"/>
                  </a:cubicBezTo>
                  <a:cubicBezTo>
                    <a:pt x="79" y="79"/>
                    <a:pt x="85" y="70"/>
                    <a:pt x="83" y="61"/>
                  </a:cubicBezTo>
                  <a:cubicBezTo>
                    <a:pt x="82" y="55"/>
                    <a:pt x="76" y="50"/>
                    <a:pt x="70" y="49"/>
                  </a:cubicBezTo>
                  <a:cubicBezTo>
                    <a:pt x="71" y="49"/>
                    <a:pt x="72" y="48"/>
                    <a:pt x="74" y="48"/>
                  </a:cubicBezTo>
                  <a:cubicBezTo>
                    <a:pt x="83" y="46"/>
                    <a:pt x="88" y="38"/>
                    <a:pt x="87" y="29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536575" y="1274763"/>
              <a:ext cx="255588" cy="258763"/>
            </a:xfrm>
            <a:custGeom>
              <a:avLst/>
              <a:gdLst>
                <a:gd name="T0" fmla="*/ 42 w 45"/>
                <a:gd name="T1" fmla="*/ 16 h 45"/>
                <a:gd name="T2" fmla="*/ 40 w 45"/>
                <a:gd name="T3" fmla="*/ 18 h 45"/>
                <a:gd name="T4" fmla="*/ 31 w 45"/>
                <a:gd name="T5" fmla="*/ 20 h 45"/>
                <a:gd name="T6" fmla="*/ 28 w 45"/>
                <a:gd name="T7" fmla="*/ 16 h 45"/>
                <a:gd name="T8" fmla="*/ 33 w 45"/>
                <a:gd name="T9" fmla="*/ 9 h 45"/>
                <a:gd name="T10" fmla="*/ 36 w 45"/>
                <a:gd name="T11" fmla="*/ 8 h 45"/>
                <a:gd name="T12" fmla="*/ 35 w 45"/>
                <a:gd name="T13" fmla="*/ 4 h 45"/>
                <a:gd name="T14" fmla="*/ 32 w 45"/>
                <a:gd name="T15" fmla="*/ 4 h 45"/>
                <a:gd name="T16" fmla="*/ 32 w 45"/>
                <a:gd name="T17" fmla="*/ 8 h 45"/>
                <a:gd name="T18" fmla="*/ 26 w 45"/>
                <a:gd name="T19" fmla="*/ 15 h 45"/>
                <a:gd name="T20" fmla="*/ 22 w 45"/>
                <a:gd name="T21" fmla="*/ 14 h 45"/>
                <a:gd name="T22" fmla="*/ 20 w 45"/>
                <a:gd name="T23" fmla="*/ 5 h 45"/>
                <a:gd name="T24" fmla="*/ 22 w 45"/>
                <a:gd name="T25" fmla="*/ 2 h 45"/>
                <a:gd name="T26" fmla="*/ 18 w 45"/>
                <a:gd name="T27" fmla="*/ 0 h 45"/>
                <a:gd name="T28" fmla="*/ 16 w 45"/>
                <a:gd name="T29" fmla="*/ 4 h 45"/>
                <a:gd name="T30" fmla="*/ 18 w 45"/>
                <a:gd name="T31" fmla="*/ 6 h 45"/>
                <a:gd name="T32" fmla="*/ 20 w 45"/>
                <a:gd name="T33" fmla="*/ 15 h 45"/>
                <a:gd name="T34" fmla="*/ 16 w 45"/>
                <a:gd name="T35" fmla="*/ 17 h 45"/>
                <a:gd name="T36" fmla="*/ 9 w 45"/>
                <a:gd name="T37" fmla="*/ 12 h 45"/>
                <a:gd name="T38" fmla="*/ 8 w 45"/>
                <a:gd name="T39" fmla="*/ 9 h 45"/>
                <a:gd name="T40" fmla="*/ 4 w 45"/>
                <a:gd name="T41" fmla="*/ 10 h 45"/>
                <a:gd name="T42" fmla="*/ 5 w 45"/>
                <a:gd name="T43" fmla="*/ 14 h 45"/>
                <a:gd name="T44" fmla="*/ 8 w 45"/>
                <a:gd name="T45" fmla="*/ 14 h 45"/>
                <a:gd name="T46" fmla="*/ 15 w 45"/>
                <a:gd name="T47" fmla="*/ 19 h 45"/>
                <a:gd name="T48" fmla="*/ 14 w 45"/>
                <a:gd name="T49" fmla="*/ 23 h 45"/>
                <a:gd name="T50" fmla="*/ 6 w 45"/>
                <a:gd name="T51" fmla="*/ 25 h 45"/>
                <a:gd name="T52" fmla="*/ 3 w 45"/>
                <a:gd name="T53" fmla="*/ 24 h 45"/>
                <a:gd name="T54" fmla="*/ 1 w 45"/>
                <a:gd name="T55" fmla="*/ 27 h 45"/>
                <a:gd name="T56" fmla="*/ 4 w 45"/>
                <a:gd name="T57" fmla="*/ 29 h 45"/>
                <a:gd name="T58" fmla="*/ 6 w 45"/>
                <a:gd name="T59" fmla="*/ 27 h 45"/>
                <a:gd name="T60" fmla="*/ 15 w 45"/>
                <a:gd name="T61" fmla="*/ 25 h 45"/>
                <a:gd name="T62" fmla="*/ 17 w 45"/>
                <a:gd name="T63" fmla="*/ 29 h 45"/>
                <a:gd name="T64" fmla="*/ 12 w 45"/>
                <a:gd name="T65" fmla="*/ 36 h 45"/>
                <a:gd name="T66" fmla="*/ 10 w 45"/>
                <a:gd name="T67" fmla="*/ 37 h 45"/>
                <a:gd name="T68" fmla="*/ 10 w 45"/>
                <a:gd name="T69" fmla="*/ 41 h 45"/>
                <a:gd name="T70" fmla="*/ 14 w 45"/>
                <a:gd name="T71" fmla="*/ 41 h 45"/>
                <a:gd name="T72" fmla="*/ 14 w 45"/>
                <a:gd name="T73" fmla="*/ 37 h 45"/>
                <a:gd name="T74" fmla="*/ 19 w 45"/>
                <a:gd name="T75" fmla="*/ 30 h 45"/>
                <a:gd name="T76" fmla="*/ 23 w 45"/>
                <a:gd name="T77" fmla="*/ 31 h 45"/>
                <a:gd name="T78" fmla="*/ 25 w 45"/>
                <a:gd name="T79" fmla="*/ 39 h 45"/>
                <a:gd name="T80" fmla="*/ 24 w 45"/>
                <a:gd name="T81" fmla="*/ 42 h 45"/>
                <a:gd name="T82" fmla="*/ 27 w 45"/>
                <a:gd name="T83" fmla="*/ 45 h 45"/>
                <a:gd name="T84" fmla="*/ 29 w 45"/>
                <a:gd name="T85" fmla="*/ 41 h 45"/>
                <a:gd name="T86" fmla="*/ 27 w 45"/>
                <a:gd name="T87" fmla="*/ 39 h 45"/>
                <a:gd name="T88" fmla="*/ 25 w 45"/>
                <a:gd name="T89" fmla="*/ 30 h 45"/>
                <a:gd name="T90" fmla="*/ 29 w 45"/>
                <a:gd name="T91" fmla="*/ 28 h 45"/>
                <a:gd name="T92" fmla="*/ 37 w 45"/>
                <a:gd name="T93" fmla="*/ 33 h 45"/>
                <a:gd name="T94" fmla="*/ 38 w 45"/>
                <a:gd name="T95" fmla="*/ 36 h 45"/>
                <a:gd name="T96" fmla="*/ 42 w 45"/>
                <a:gd name="T97" fmla="*/ 35 h 45"/>
                <a:gd name="T98" fmla="*/ 41 w 45"/>
                <a:gd name="T99" fmla="*/ 31 h 45"/>
                <a:gd name="T100" fmla="*/ 38 w 45"/>
                <a:gd name="T101" fmla="*/ 31 h 45"/>
                <a:gd name="T102" fmla="*/ 30 w 45"/>
                <a:gd name="T103" fmla="*/ 26 h 45"/>
                <a:gd name="T104" fmla="*/ 31 w 45"/>
                <a:gd name="T105" fmla="*/ 22 h 45"/>
                <a:gd name="T106" fmla="*/ 40 w 45"/>
                <a:gd name="T107" fmla="*/ 20 h 45"/>
                <a:gd name="T108" fmla="*/ 43 w 45"/>
                <a:gd name="T109" fmla="*/ 21 h 45"/>
                <a:gd name="T110" fmla="*/ 45 w 45"/>
                <a:gd name="T111" fmla="*/ 18 h 45"/>
                <a:gd name="T112" fmla="*/ 42 w 45"/>
                <a:gd name="T113" fmla="*/ 16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5" h="45">
                  <a:moveTo>
                    <a:pt x="42" y="16"/>
                  </a:moveTo>
                  <a:cubicBezTo>
                    <a:pt x="41" y="16"/>
                    <a:pt x="40" y="17"/>
                    <a:pt x="40" y="18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0" y="19"/>
                    <a:pt x="29" y="17"/>
                    <a:pt x="28" y="16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4" y="9"/>
                    <a:pt x="36" y="9"/>
                    <a:pt x="36" y="8"/>
                  </a:cubicBezTo>
                  <a:cubicBezTo>
                    <a:pt x="37" y="6"/>
                    <a:pt x="37" y="5"/>
                    <a:pt x="35" y="4"/>
                  </a:cubicBezTo>
                  <a:cubicBezTo>
                    <a:pt x="34" y="3"/>
                    <a:pt x="32" y="3"/>
                    <a:pt x="32" y="4"/>
                  </a:cubicBezTo>
                  <a:cubicBezTo>
                    <a:pt x="31" y="5"/>
                    <a:pt x="31" y="7"/>
                    <a:pt x="32" y="8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5" y="15"/>
                    <a:pt x="24" y="14"/>
                    <a:pt x="22" y="14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5"/>
                    <a:pt x="22" y="4"/>
                    <a:pt x="22" y="2"/>
                  </a:cubicBezTo>
                  <a:cubicBezTo>
                    <a:pt x="21" y="1"/>
                    <a:pt x="20" y="0"/>
                    <a:pt x="18" y="0"/>
                  </a:cubicBezTo>
                  <a:cubicBezTo>
                    <a:pt x="17" y="1"/>
                    <a:pt x="16" y="2"/>
                    <a:pt x="16" y="4"/>
                  </a:cubicBezTo>
                  <a:cubicBezTo>
                    <a:pt x="16" y="5"/>
                    <a:pt x="17" y="6"/>
                    <a:pt x="18" y="6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9" y="15"/>
                    <a:pt x="17" y="16"/>
                    <a:pt x="16" y="17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1"/>
                    <a:pt x="9" y="10"/>
                    <a:pt x="8" y="9"/>
                  </a:cubicBezTo>
                  <a:cubicBezTo>
                    <a:pt x="7" y="8"/>
                    <a:pt x="5" y="9"/>
                    <a:pt x="4" y="10"/>
                  </a:cubicBezTo>
                  <a:cubicBezTo>
                    <a:pt x="3" y="11"/>
                    <a:pt x="4" y="13"/>
                    <a:pt x="5" y="14"/>
                  </a:cubicBezTo>
                  <a:cubicBezTo>
                    <a:pt x="6" y="14"/>
                    <a:pt x="7" y="14"/>
                    <a:pt x="8" y="14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20"/>
                    <a:pt x="14" y="22"/>
                    <a:pt x="14" y="23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5" y="24"/>
                    <a:pt x="4" y="23"/>
                    <a:pt x="3" y="24"/>
                  </a:cubicBezTo>
                  <a:cubicBezTo>
                    <a:pt x="1" y="24"/>
                    <a:pt x="0" y="25"/>
                    <a:pt x="1" y="27"/>
                  </a:cubicBezTo>
                  <a:cubicBezTo>
                    <a:pt x="1" y="28"/>
                    <a:pt x="3" y="29"/>
                    <a:pt x="4" y="29"/>
                  </a:cubicBezTo>
                  <a:cubicBezTo>
                    <a:pt x="5" y="29"/>
                    <a:pt x="6" y="28"/>
                    <a:pt x="6" y="27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7"/>
                    <a:pt x="16" y="28"/>
                    <a:pt x="17" y="29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6"/>
                    <a:pt x="10" y="36"/>
                    <a:pt x="10" y="37"/>
                  </a:cubicBezTo>
                  <a:cubicBezTo>
                    <a:pt x="9" y="39"/>
                    <a:pt x="9" y="40"/>
                    <a:pt x="10" y="41"/>
                  </a:cubicBezTo>
                  <a:cubicBezTo>
                    <a:pt x="12" y="42"/>
                    <a:pt x="13" y="42"/>
                    <a:pt x="14" y="41"/>
                  </a:cubicBezTo>
                  <a:cubicBezTo>
                    <a:pt x="15" y="39"/>
                    <a:pt x="15" y="38"/>
                    <a:pt x="14" y="37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20" y="31"/>
                    <a:pt x="22" y="31"/>
                    <a:pt x="23" y="31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4" y="40"/>
                    <a:pt x="24" y="41"/>
                    <a:pt x="24" y="42"/>
                  </a:cubicBezTo>
                  <a:cubicBezTo>
                    <a:pt x="24" y="44"/>
                    <a:pt x="26" y="45"/>
                    <a:pt x="27" y="45"/>
                  </a:cubicBezTo>
                  <a:cubicBezTo>
                    <a:pt x="29" y="44"/>
                    <a:pt x="30" y="43"/>
                    <a:pt x="29" y="41"/>
                  </a:cubicBezTo>
                  <a:cubicBezTo>
                    <a:pt x="29" y="40"/>
                    <a:pt x="28" y="39"/>
                    <a:pt x="27" y="39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7" y="30"/>
                    <a:pt x="28" y="29"/>
                    <a:pt x="29" y="28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6" y="34"/>
                    <a:pt x="37" y="35"/>
                    <a:pt x="38" y="36"/>
                  </a:cubicBezTo>
                  <a:cubicBezTo>
                    <a:pt x="39" y="37"/>
                    <a:pt x="41" y="36"/>
                    <a:pt x="42" y="35"/>
                  </a:cubicBezTo>
                  <a:cubicBezTo>
                    <a:pt x="43" y="34"/>
                    <a:pt x="42" y="32"/>
                    <a:pt x="41" y="31"/>
                  </a:cubicBezTo>
                  <a:cubicBezTo>
                    <a:pt x="40" y="30"/>
                    <a:pt x="39" y="31"/>
                    <a:pt x="38" y="31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1" y="25"/>
                    <a:pt x="31" y="23"/>
                    <a:pt x="31" y="22"/>
                  </a:cubicBezTo>
                  <a:cubicBezTo>
                    <a:pt x="40" y="20"/>
                    <a:pt x="40" y="20"/>
                    <a:pt x="40" y="20"/>
                  </a:cubicBezTo>
                  <a:cubicBezTo>
                    <a:pt x="41" y="21"/>
                    <a:pt x="42" y="22"/>
                    <a:pt x="43" y="21"/>
                  </a:cubicBezTo>
                  <a:cubicBezTo>
                    <a:pt x="44" y="21"/>
                    <a:pt x="45" y="20"/>
                    <a:pt x="45" y="18"/>
                  </a:cubicBezTo>
                  <a:cubicBezTo>
                    <a:pt x="45" y="17"/>
                    <a:pt x="43" y="16"/>
                    <a:pt x="42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1762125" y="1366838"/>
              <a:ext cx="233363" cy="234950"/>
            </a:xfrm>
            <a:custGeom>
              <a:avLst/>
              <a:gdLst>
                <a:gd name="T0" fmla="*/ 40 w 41"/>
                <a:gd name="T1" fmla="*/ 13 h 41"/>
                <a:gd name="T2" fmla="*/ 31 w 41"/>
                <a:gd name="T3" fmla="*/ 7 h 41"/>
                <a:gd name="T4" fmla="*/ 26 w 41"/>
                <a:gd name="T5" fmla="*/ 11 h 41"/>
                <a:gd name="T6" fmla="*/ 26 w 41"/>
                <a:gd name="T7" fmla="*/ 11 h 41"/>
                <a:gd name="T8" fmla="*/ 26 w 41"/>
                <a:gd name="T9" fmla="*/ 7 h 41"/>
                <a:gd name="T10" fmla="*/ 17 w 41"/>
                <a:gd name="T11" fmla="*/ 1 h 41"/>
                <a:gd name="T12" fmla="*/ 11 w 41"/>
                <a:gd name="T13" fmla="*/ 10 h 41"/>
                <a:gd name="T14" fmla="*/ 14 w 41"/>
                <a:gd name="T15" fmla="*/ 14 h 41"/>
                <a:gd name="T16" fmla="*/ 14 w 41"/>
                <a:gd name="T17" fmla="*/ 14 h 41"/>
                <a:gd name="T18" fmla="*/ 7 w 41"/>
                <a:gd name="T19" fmla="*/ 12 h 41"/>
                <a:gd name="T20" fmla="*/ 1 w 41"/>
                <a:gd name="T21" fmla="*/ 21 h 41"/>
                <a:gd name="T22" fmla="*/ 10 w 41"/>
                <a:gd name="T23" fmla="*/ 27 h 41"/>
                <a:gd name="T24" fmla="*/ 12 w 41"/>
                <a:gd name="T25" fmla="*/ 26 h 41"/>
                <a:gd name="T26" fmla="*/ 9 w 41"/>
                <a:gd name="T27" fmla="*/ 34 h 41"/>
                <a:gd name="T28" fmla="*/ 18 w 41"/>
                <a:gd name="T29" fmla="*/ 40 h 41"/>
                <a:gd name="T30" fmla="*/ 23 w 41"/>
                <a:gd name="T31" fmla="*/ 31 h 41"/>
                <a:gd name="T32" fmla="*/ 23 w 41"/>
                <a:gd name="T33" fmla="*/ 31 h 41"/>
                <a:gd name="T34" fmla="*/ 32 w 41"/>
                <a:gd name="T35" fmla="*/ 37 h 41"/>
                <a:gd name="T36" fmla="*/ 38 w 41"/>
                <a:gd name="T37" fmla="*/ 28 h 41"/>
                <a:gd name="T38" fmla="*/ 32 w 41"/>
                <a:gd name="T39" fmla="*/ 22 h 41"/>
                <a:gd name="T40" fmla="*/ 34 w 41"/>
                <a:gd name="T41" fmla="*/ 22 h 41"/>
                <a:gd name="T42" fmla="*/ 40 w 41"/>
                <a:gd name="T43" fmla="*/ 1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1" h="41">
                  <a:moveTo>
                    <a:pt x="40" y="13"/>
                  </a:moveTo>
                  <a:cubicBezTo>
                    <a:pt x="39" y="9"/>
                    <a:pt x="35" y="6"/>
                    <a:pt x="31" y="7"/>
                  </a:cubicBezTo>
                  <a:cubicBezTo>
                    <a:pt x="29" y="8"/>
                    <a:pt x="27" y="9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0"/>
                    <a:pt x="26" y="8"/>
                    <a:pt x="26" y="7"/>
                  </a:cubicBezTo>
                  <a:cubicBezTo>
                    <a:pt x="25" y="3"/>
                    <a:pt x="21" y="0"/>
                    <a:pt x="17" y="1"/>
                  </a:cubicBezTo>
                  <a:cubicBezTo>
                    <a:pt x="13" y="2"/>
                    <a:pt x="11" y="6"/>
                    <a:pt x="11" y="10"/>
                  </a:cubicBezTo>
                  <a:cubicBezTo>
                    <a:pt x="12" y="11"/>
                    <a:pt x="12" y="13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2" y="12"/>
                    <a:pt x="9" y="12"/>
                    <a:pt x="7" y="12"/>
                  </a:cubicBezTo>
                  <a:cubicBezTo>
                    <a:pt x="3" y="13"/>
                    <a:pt x="0" y="17"/>
                    <a:pt x="1" y="21"/>
                  </a:cubicBezTo>
                  <a:cubicBezTo>
                    <a:pt x="2" y="25"/>
                    <a:pt x="6" y="28"/>
                    <a:pt x="10" y="27"/>
                  </a:cubicBezTo>
                  <a:cubicBezTo>
                    <a:pt x="11" y="27"/>
                    <a:pt x="11" y="26"/>
                    <a:pt x="12" y="26"/>
                  </a:cubicBezTo>
                  <a:cubicBezTo>
                    <a:pt x="9" y="28"/>
                    <a:pt x="8" y="31"/>
                    <a:pt x="9" y="34"/>
                  </a:cubicBezTo>
                  <a:cubicBezTo>
                    <a:pt x="9" y="38"/>
                    <a:pt x="13" y="41"/>
                    <a:pt x="18" y="40"/>
                  </a:cubicBezTo>
                  <a:cubicBezTo>
                    <a:pt x="22" y="39"/>
                    <a:pt x="24" y="35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4" y="35"/>
                    <a:pt x="28" y="38"/>
                    <a:pt x="32" y="37"/>
                  </a:cubicBezTo>
                  <a:cubicBezTo>
                    <a:pt x="36" y="36"/>
                    <a:pt x="39" y="32"/>
                    <a:pt x="38" y="28"/>
                  </a:cubicBezTo>
                  <a:cubicBezTo>
                    <a:pt x="38" y="25"/>
                    <a:pt x="35" y="23"/>
                    <a:pt x="32" y="22"/>
                  </a:cubicBezTo>
                  <a:cubicBezTo>
                    <a:pt x="33" y="22"/>
                    <a:pt x="33" y="22"/>
                    <a:pt x="34" y="22"/>
                  </a:cubicBezTo>
                  <a:cubicBezTo>
                    <a:pt x="38" y="21"/>
                    <a:pt x="41" y="17"/>
                    <a:pt x="40" y="13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1825625" y="1423988"/>
              <a:ext cx="119063" cy="120650"/>
            </a:xfrm>
            <a:custGeom>
              <a:avLst/>
              <a:gdLst>
                <a:gd name="T0" fmla="*/ 19 w 21"/>
                <a:gd name="T1" fmla="*/ 7 h 21"/>
                <a:gd name="T2" fmla="*/ 18 w 21"/>
                <a:gd name="T3" fmla="*/ 8 h 21"/>
                <a:gd name="T4" fmla="*/ 14 w 21"/>
                <a:gd name="T5" fmla="*/ 9 h 21"/>
                <a:gd name="T6" fmla="*/ 13 w 21"/>
                <a:gd name="T7" fmla="*/ 8 h 21"/>
                <a:gd name="T8" fmla="*/ 15 w 21"/>
                <a:gd name="T9" fmla="*/ 4 h 21"/>
                <a:gd name="T10" fmla="*/ 16 w 21"/>
                <a:gd name="T11" fmla="*/ 4 h 21"/>
                <a:gd name="T12" fmla="*/ 16 w 21"/>
                <a:gd name="T13" fmla="*/ 2 h 21"/>
                <a:gd name="T14" fmla="*/ 14 w 21"/>
                <a:gd name="T15" fmla="*/ 2 h 21"/>
                <a:gd name="T16" fmla="*/ 14 w 21"/>
                <a:gd name="T17" fmla="*/ 4 h 21"/>
                <a:gd name="T18" fmla="*/ 12 w 21"/>
                <a:gd name="T19" fmla="*/ 7 h 21"/>
                <a:gd name="T20" fmla="*/ 10 w 21"/>
                <a:gd name="T21" fmla="*/ 7 h 21"/>
                <a:gd name="T22" fmla="*/ 9 w 21"/>
                <a:gd name="T23" fmla="*/ 3 h 21"/>
                <a:gd name="T24" fmla="*/ 10 w 21"/>
                <a:gd name="T25" fmla="*/ 1 h 21"/>
                <a:gd name="T26" fmla="*/ 8 w 21"/>
                <a:gd name="T27" fmla="*/ 0 h 21"/>
                <a:gd name="T28" fmla="*/ 7 w 21"/>
                <a:gd name="T29" fmla="*/ 2 h 21"/>
                <a:gd name="T30" fmla="*/ 8 w 21"/>
                <a:gd name="T31" fmla="*/ 3 h 21"/>
                <a:gd name="T32" fmla="*/ 9 w 21"/>
                <a:gd name="T33" fmla="*/ 7 h 21"/>
                <a:gd name="T34" fmla="*/ 7 w 21"/>
                <a:gd name="T35" fmla="*/ 8 h 21"/>
                <a:gd name="T36" fmla="*/ 4 w 21"/>
                <a:gd name="T37" fmla="*/ 6 h 21"/>
                <a:gd name="T38" fmla="*/ 3 w 21"/>
                <a:gd name="T39" fmla="*/ 4 h 21"/>
                <a:gd name="T40" fmla="*/ 2 w 21"/>
                <a:gd name="T41" fmla="*/ 5 h 21"/>
                <a:gd name="T42" fmla="*/ 2 w 21"/>
                <a:gd name="T43" fmla="*/ 6 h 21"/>
                <a:gd name="T44" fmla="*/ 3 w 21"/>
                <a:gd name="T45" fmla="*/ 6 h 21"/>
                <a:gd name="T46" fmla="*/ 7 w 21"/>
                <a:gd name="T47" fmla="*/ 9 h 21"/>
                <a:gd name="T48" fmla="*/ 6 w 21"/>
                <a:gd name="T49" fmla="*/ 11 h 21"/>
                <a:gd name="T50" fmla="*/ 3 w 21"/>
                <a:gd name="T51" fmla="*/ 12 h 21"/>
                <a:gd name="T52" fmla="*/ 1 w 21"/>
                <a:gd name="T53" fmla="*/ 11 h 21"/>
                <a:gd name="T54" fmla="*/ 0 w 21"/>
                <a:gd name="T55" fmla="*/ 12 h 21"/>
                <a:gd name="T56" fmla="*/ 2 w 21"/>
                <a:gd name="T57" fmla="*/ 13 h 21"/>
                <a:gd name="T58" fmla="*/ 3 w 21"/>
                <a:gd name="T59" fmla="*/ 12 h 21"/>
                <a:gd name="T60" fmla="*/ 7 w 21"/>
                <a:gd name="T61" fmla="*/ 12 h 21"/>
                <a:gd name="T62" fmla="*/ 8 w 21"/>
                <a:gd name="T63" fmla="*/ 13 h 21"/>
                <a:gd name="T64" fmla="*/ 6 w 21"/>
                <a:gd name="T65" fmla="*/ 17 h 21"/>
                <a:gd name="T66" fmla="*/ 4 w 21"/>
                <a:gd name="T67" fmla="*/ 17 h 21"/>
                <a:gd name="T68" fmla="*/ 5 w 21"/>
                <a:gd name="T69" fmla="*/ 19 h 21"/>
                <a:gd name="T70" fmla="*/ 6 w 21"/>
                <a:gd name="T71" fmla="*/ 19 h 21"/>
                <a:gd name="T72" fmla="*/ 6 w 21"/>
                <a:gd name="T73" fmla="*/ 17 h 21"/>
                <a:gd name="T74" fmla="*/ 8 w 21"/>
                <a:gd name="T75" fmla="*/ 14 h 21"/>
                <a:gd name="T76" fmla="*/ 11 w 21"/>
                <a:gd name="T77" fmla="*/ 14 h 21"/>
                <a:gd name="T78" fmla="*/ 11 w 21"/>
                <a:gd name="T79" fmla="*/ 18 h 21"/>
                <a:gd name="T80" fmla="*/ 11 w 21"/>
                <a:gd name="T81" fmla="*/ 19 h 21"/>
                <a:gd name="T82" fmla="*/ 12 w 21"/>
                <a:gd name="T83" fmla="*/ 20 h 21"/>
                <a:gd name="T84" fmla="*/ 13 w 21"/>
                <a:gd name="T85" fmla="*/ 19 h 21"/>
                <a:gd name="T86" fmla="*/ 12 w 21"/>
                <a:gd name="T87" fmla="*/ 18 h 21"/>
                <a:gd name="T88" fmla="*/ 11 w 21"/>
                <a:gd name="T89" fmla="*/ 14 h 21"/>
                <a:gd name="T90" fmla="*/ 13 w 21"/>
                <a:gd name="T91" fmla="*/ 13 h 21"/>
                <a:gd name="T92" fmla="*/ 17 w 21"/>
                <a:gd name="T93" fmla="*/ 15 h 21"/>
                <a:gd name="T94" fmla="*/ 17 w 21"/>
                <a:gd name="T95" fmla="*/ 16 h 21"/>
                <a:gd name="T96" fmla="*/ 19 w 21"/>
                <a:gd name="T97" fmla="*/ 16 h 21"/>
                <a:gd name="T98" fmla="*/ 19 w 21"/>
                <a:gd name="T99" fmla="*/ 14 h 21"/>
                <a:gd name="T100" fmla="*/ 17 w 21"/>
                <a:gd name="T101" fmla="*/ 14 h 21"/>
                <a:gd name="T102" fmla="*/ 14 w 21"/>
                <a:gd name="T103" fmla="*/ 12 h 21"/>
                <a:gd name="T104" fmla="*/ 14 w 21"/>
                <a:gd name="T105" fmla="*/ 10 h 21"/>
                <a:gd name="T106" fmla="*/ 18 w 21"/>
                <a:gd name="T107" fmla="*/ 9 h 21"/>
                <a:gd name="T108" fmla="*/ 19 w 21"/>
                <a:gd name="T109" fmla="*/ 10 h 21"/>
                <a:gd name="T110" fmla="*/ 20 w 21"/>
                <a:gd name="T111" fmla="*/ 8 h 21"/>
                <a:gd name="T112" fmla="*/ 19 w 21"/>
                <a:gd name="T1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" h="21">
                  <a:moveTo>
                    <a:pt x="19" y="7"/>
                  </a:moveTo>
                  <a:cubicBezTo>
                    <a:pt x="18" y="7"/>
                    <a:pt x="18" y="8"/>
                    <a:pt x="18" y="8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3" y="8"/>
                    <a:pt x="13" y="8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4"/>
                    <a:pt x="16" y="4"/>
                    <a:pt x="16" y="4"/>
                  </a:cubicBezTo>
                  <a:cubicBezTo>
                    <a:pt x="17" y="3"/>
                    <a:pt x="17" y="2"/>
                    <a:pt x="16" y="2"/>
                  </a:cubicBezTo>
                  <a:cubicBezTo>
                    <a:pt x="15" y="1"/>
                    <a:pt x="15" y="2"/>
                    <a:pt x="14" y="2"/>
                  </a:cubicBezTo>
                  <a:cubicBezTo>
                    <a:pt x="14" y="3"/>
                    <a:pt x="14" y="3"/>
                    <a:pt x="14" y="4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1" y="7"/>
                    <a:pt x="11" y="7"/>
                    <a:pt x="10" y="7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0" y="2"/>
                    <a:pt x="10" y="2"/>
                    <a:pt x="10" y="1"/>
                  </a:cubicBezTo>
                  <a:cubicBezTo>
                    <a:pt x="10" y="0"/>
                    <a:pt x="9" y="0"/>
                    <a:pt x="8" y="0"/>
                  </a:cubicBezTo>
                  <a:cubicBezTo>
                    <a:pt x="7" y="0"/>
                    <a:pt x="7" y="1"/>
                    <a:pt x="7" y="2"/>
                  </a:cubicBezTo>
                  <a:cubicBezTo>
                    <a:pt x="7" y="2"/>
                    <a:pt x="8" y="3"/>
                    <a:pt x="8" y="3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7"/>
                    <a:pt x="8" y="7"/>
                    <a:pt x="7" y="8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5"/>
                    <a:pt x="4" y="5"/>
                    <a:pt x="3" y="4"/>
                  </a:cubicBezTo>
                  <a:cubicBezTo>
                    <a:pt x="3" y="4"/>
                    <a:pt x="2" y="4"/>
                    <a:pt x="2" y="5"/>
                  </a:cubicBezTo>
                  <a:cubicBezTo>
                    <a:pt x="1" y="5"/>
                    <a:pt x="1" y="6"/>
                    <a:pt x="2" y="6"/>
                  </a:cubicBezTo>
                  <a:cubicBezTo>
                    <a:pt x="2" y="7"/>
                    <a:pt x="3" y="7"/>
                    <a:pt x="3" y="6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6" y="10"/>
                    <a:pt x="6" y="11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2" y="11"/>
                    <a:pt x="2" y="11"/>
                    <a:pt x="1" y="11"/>
                  </a:cubicBezTo>
                  <a:cubicBezTo>
                    <a:pt x="0" y="11"/>
                    <a:pt x="0" y="12"/>
                    <a:pt x="0" y="12"/>
                  </a:cubicBezTo>
                  <a:cubicBezTo>
                    <a:pt x="0" y="13"/>
                    <a:pt x="1" y="14"/>
                    <a:pt x="2" y="13"/>
                  </a:cubicBezTo>
                  <a:cubicBezTo>
                    <a:pt x="2" y="13"/>
                    <a:pt x="3" y="13"/>
                    <a:pt x="3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3"/>
                    <a:pt x="8" y="13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7"/>
                    <a:pt x="5" y="17"/>
                    <a:pt x="4" y="17"/>
                  </a:cubicBezTo>
                  <a:cubicBezTo>
                    <a:pt x="4" y="18"/>
                    <a:pt x="4" y="19"/>
                    <a:pt x="5" y="19"/>
                  </a:cubicBezTo>
                  <a:cubicBezTo>
                    <a:pt x="5" y="19"/>
                    <a:pt x="6" y="19"/>
                    <a:pt x="6" y="19"/>
                  </a:cubicBezTo>
                  <a:cubicBezTo>
                    <a:pt x="7" y="18"/>
                    <a:pt x="7" y="18"/>
                    <a:pt x="6" y="17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4"/>
                    <a:pt x="11" y="14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9"/>
                    <a:pt x="11" y="19"/>
                  </a:cubicBezTo>
                  <a:cubicBezTo>
                    <a:pt x="11" y="20"/>
                    <a:pt x="12" y="21"/>
                    <a:pt x="12" y="20"/>
                  </a:cubicBezTo>
                  <a:cubicBezTo>
                    <a:pt x="13" y="20"/>
                    <a:pt x="13" y="20"/>
                    <a:pt x="13" y="19"/>
                  </a:cubicBezTo>
                  <a:cubicBezTo>
                    <a:pt x="13" y="18"/>
                    <a:pt x="13" y="18"/>
                    <a:pt x="12" y="18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2" y="14"/>
                    <a:pt x="13" y="13"/>
                    <a:pt x="13" y="13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7"/>
                    <a:pt x="19" y="17"/>
                    <a:pt x="19" y="16"/>
                  </a:cubicBezTo>
                  <a:cubicBezTo>
                    <a:pt x="19" y="16"/>
                    <a:pt x="19" y="15"/>
                    <a:pt x="19" y="14"/>
                  </a:cubicBezTo>
                  <a:cubicBezTo>
                    <a:pt x="18" y="14"/>
                    <a:pt x="17" y="14"/>
                    <a:pt x="17" y="14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4" y="12"/>
                    <a:pt x="14" y="11"/>
                    <a:pt x="14" y="10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9" y="10"/>
                    <a:pt x="19" y="10"/>
                  </a:cubicBezTo>
                  <a:cubicBezTo>
                    <a:pt x="20" y="10"/>
                    <a:pt x="21" y="9"/>
                    <a:pt x="20" y="8"/>
                  </a:cubicBezTo>
                  <a:cubicBezTo>
                    <a:pt x="20" y="8"/>
                    <a:pt x="20" y="7"/>
                    <a:pt x="19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1042988" y="1452563"/>
              <a:ext cx="296863" cy="303213"/>
            </a:xfrm>
            <a:custGeom>
              <a:avLst/>
              <a:gdLst>
                <a:gd name="T0" fmla="*/ 48 w 52"/>
                <a:gd name="T1" fmla="*/ 12 h 53"/>
                <a:gd name="T2" fmla="*/ 36 w 52"/>
                <a:gd name="T3" fmla="*/ 7 h 53"/>
                <a:gd name="T4" fmla="*/ 30 w 52"/>
                <a:gd name="T5" fmla="*/ 13 h 53"/>
                <a:gd name="T6" fmla="*/ 30 w 52"/>
                <a:gd name="T7" fmla="*/ 13 h 53"/>
                <a:gd name="T8" fmla="*/ 30 w 52"/>
                <a:gd name="T9" fmla="*/ 8 h 53"/>
                <a:gd name="T10" fmla="*/ 17 w 52"/>
                <a:gd name="T11" fmla="*/ 2 h 53"/>
                <a:gd name="T12" fmla="*/ 12 w 52"/>
                <a:gd name="T13" fmla="*/ 15 h 53"/>
                <a:gd name="T14" fmla="*/ 16 w 52"/>
                <a:gd name="T15" fmla="*/ 19 h 53"/>
                <a:gd name="T16" fmla="*/ 16 w 52"/>
                <a:gd name="T17" fmla="*/ 19 h 53"/>
                <a:gd name="T18" fmla="*/ 7 w 52"/>
                <a:gd name="T19" fmla="*/ 19 h 53"/>
                <a:gd name="T20" fmla="*/ 2 w 52"/>
                <a:gd name="T21" fmla="*/ 31 h 53"/>
                <a:gd name="T22" fmla="*/ 15 w 52"/>
                <a:gd name="T23" fmla="*/ 37 h 53"/>
                <a:gd name="T24" fmla="*/ 17 w 52"/>
                <a:gd name="T25" fmla="*/ 35 h 53"/>
                <a:gd name="T26" fmla="*/ 15 w 52"/>
                <a:gd name="T27" fmla="*/ 46 h 53"/>
                <a:gd name="T28" fmla="*/ 27 w 52"/>
                <a:gd name="T29" fmla="*/ 51 h 53"/>
                <a:gd name="T30" fmla="*/ 32 w 52"/>
                <a:gd name="T31" fmla="*/ 39 h 53"/>
                <a:gd name="T32" fmla="*/ 32 w 52"/>
                <a:gd name="T33" fmla="*/ 39 h 53"/>
                <a:gd name="T34" fmla="*/ 45 w 52"/>
                <a:gd name="T35" fmla="*/ 44 h 53"/>
                <a:gd name="T36" fmla="*/ 50 w 52"/>
                <a:gd name="T37" fmla="*/ 31 h 53"/>
                <a:gd name="T38" fmla="*/ 41 w 52"/>
                <a:gd name="T39" fmla="*/ 25 h 53"/>
                <a:gd name="T40" fmla="*/ 43 w 52"/>
                <a:gd name="T41" fmla="*/ 25 h 53"/>
                <a:gd name="T42" fmla="*/ 48 w 52"/>
                <a:gd name="T43" fmla="*/ 1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2" h="53">
                  <a:moveTo>
                    <a:pt x="48" y="12"/>
                  </a:moveTo>
                  <a:cubicBezTo>
                    <a:pt x="46" y="7"/>
                    <a:pt x="41" y="5"/>
                    <a:pt x="36" y="7"/>
                  </a:cubicBezTo>
                  <a:cubicBezTo>
                    <a:pt x="33" y="8"/>
                    <a:pt x="31" y="10"/>
                    <a:pt x="30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1" y="11"/>
                    <a:pt x="31" y="9"/>
                    <a:pt x="30" y="8"/>
                  </a:cubicBezTo>
                  <a:cubicBezTo>
                    <a:pt x="28" y="3"/>
                    <a:pt x="22" y="0"/>
                    <a:pt x="17" y="2"/>
                  </a:cubicBezTo>
                  <a:cubicBezTo>
                    <a:pt x="12" y="4"/>
                    <a:pt x="10" y="10"/>
                    <a:pt x="12" y="15"/>
                  </a:cubicBezTo>
                  <a:cubicBezTo>
                    <a:pt x="13" y="17"/>
                    <a:pt x="14" y="18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3" y="18"/>
                    <a:pt x="10" y="18"/>
                    <a:pt x="7" y="19"/>
                  </a:cubicBezTo>
                  <a:cubicBezTo>
                    <a:pt x="2" y="21"/>
                    <a:pt x="0" y="27"/>
                    <a:pt x="2" y="31"/>
                  </a:cubicBezTo>
                  <a:cubicBezTo>
                    <a:pt x="4" y="36"/>
                    <a:pt x="10" y="39"/>
                    <a:pt x="15" y="37"/>
                  </a:cubicBezTo>
                  <a:cubicBezTo>
                    <a:pt x="15" y="36"/>
                    <a:pt x="16" y="36"/>
                    <a:pt x="17" y="35"/>
                  </a:cubicBezTo>
                  <a:cubicBezTo>
                    <a:pt x="14" y="38"/>
                    <a:pt x="13" y="42"/>
                    <a:pt x="15" y="46"/>
                  </a:cubicBezTo>
                  <a:cubicBezTo>
                    <a:pt x="17" y="51"/>
                    <a:pt x="22" y="53"/>
                    <a:pt x="27" y="51"/>
                  </a:cubicBezTo>
                  <a:cubicBezTo>
                    <a:pt x="32" y="49"/>
                    <a:pt x="34" y="43"/>
                    <a:pt x="32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4" y="43"/>
                    <a:pt x="40" y="46"/>
                    <a:pt x="45" y="44"/>
                  </a:cubicBezTo>
                  <a:cubicBezTo>
                    <a:pt x="50" y="42"/>
                    <a:pt x="52" y="36"/>
                    <a:pt x="50" y="31"/>
                  </a:cubicBezTo>
                  <a:cubicBezTo>
                    <a:pt x="49" y="28"/>
                    <a:pt x="45" y="25"/>
                    <a:pt x="41" y="25"/>
                  </a:cubicBezTo>
                  <a:cubicBezTo>
                    <a:pt x="42" y="25"/>
                    <a:pt x="43" y="25"/>
                    <a:pt x="43" y="25"/>
                  </a:cubicBezTo>
                  <a:cubicBezTo>
                    <a:pt x="48" y="23"/>
                    <a:pt x="51" y="17"/>
                    <a:pt x="48" y="1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1128713" y="1527175"/>
              <a:ext cx="142875" cy="142875"/>
            </a:xfrm>
            <a:custGeom>
              <a:avLst/>
              <a:gdLst>
                <a:gd name="T0" fmla="*/ 22 w 25"/>
                <a:gd name="T1" fmla="*/ 7 h 25"/>
                <a:gd name="T2" fmla="*/ 21 w 25"/>
                <a:gd name="T3" fmla="*/ 8 h 25"/>
                <a:gd name="T4" fmla="*/ 16 w 25"/>
                <a:gd name="T5" fmla="*/ 10 h 25"/>
                <a:gd name="T6" fmla="*/ 14 w 25"/>
                <a:gd name="T7" fmla="*/ 9 h 25"/>
                <a:gd name="T8" fmla="*/ 16 w 25"/>
                <a:gd name="T9" fmla="*/ 4 h 25"/>
                <a:gd name="T10" fmla="*/ 18 w 25"/>
                <a:gd name="T11" fmla="*/ 3 h 25"/>
                <a:gd name="T12" fmla="*/ 17 w 25"/>
                <a:gd name="T13" fmla="*/ 1 h 25"/>
                <a:gd name="T14" fmla="*/ 15 w 25"/>
                <a:gd name="T15" fmla="*/ 1 h 25"/>
                <a:gd name="T16" fmla="*/ 15 w 25"/>
                <a:gd name="T17" fmla="*/ 3 h 25"/>
                <a:gd name="T18" fmla="*/ 13 w 25"/>
                <a:gd name="T19" fmla="*/ 8 h 25"/>
                <a:gd name="T20" fmla="*/ 11 w 25"/>
                <a:gd name="T21" fmla="*/ 8 h 25"/>
                <a:gd name="T22" fmla="*/ 9 w 25"/>
                <a:gd name="T23" fmla="*/ 3 h 25"/>
                <a:gd name="T24" fmla="*/ 9 w 25"/>
                <a:gd name="T25" fmla="*/ 1 h 25"/>
                <a:gd name="T26" fmla="*/ 7 w 25"/>
                <a:gd name="T27" fmla="*/ 1 h 25"/>
                <a:gd name="T28" fmla="*/ 6 w 25"/>
                <a:gd name="T29" fmla="*/ 3 h 25"/>
                <a:gd name="T30" fmla="*/ 8 w 25"/>
                <a:gd name="T31" fmla="*/ 4 h 25"/>
                <a:gd name="T32" fmla="*/ 10 w 25"/>
                <a:gd name="T33" fmla="*/ 9 h 25"/>
                <a:gd name="T34" fmla="*/ 8 w 25"/>
                <a:gd name="T35" fmla="*/ 10 h 25"/>
                <a:gd name="T36" fmla="*/ 3 w 25"/>
                <a:gd name="T37" fmla="*/ 8 h 25"/>
                <a:gd name="T38" fmla="*/ 2 w 25"/>
                <a:gd name="T39" fmla="*/ 7 h 25"/>
                <a:gd name="T40" fmla="*/ 0 w 25"/>
                <a:gd name="T41" fmla="*/ 8 h 25"/>
                <a:gd name="T42" fmla="*/ 1 w 25"/>
                <a:gd name="T43" fmla="*/ 10 h 25"/>
                <a:gd name="T44" fmla="*/ 2 w 25"/>
                <a:gd name="T45" fmla="*/ 9 h 25"/>
                <a:gd name="T46" fmla="*/ 7 w 25"/>
                <a:gd name="T47" fmla="*/ 11 h 25"/>
                <a:gd name="T48" fmla="*/ 7 w 25"/>
                <a:gd name="T49" fmla="*/ 14 h 25"/>
                <a:gd name="T50" fmla="*/ 3 w 25"/>
                <a:gd name="T51" fmla="*/ 16 h 25"/>
                <a:gd name="T52" fmla="*/ 1 w 25"/>
                <a:gd name="T53" fmla="*/ 16 h 25"/>
                <a:gd name="T54" fmla="*/ 0 w 25"/>
                <a:gd name="T55" fmla="*/ 18 h 25"/>
                <a:gd name="T56" fmla="*/ 2 w 25"/>
                <a:gd name="T57" fmla="*/ 19 h 25"/>
                <a:gd name="T58" fmla="*/ 3 w 25"/>
                <a:gd name="T59" fmla="*/ 17 h 25"/>
                <a:gd name="T60" fmla="*/ 8 w 25"/>
                <a:gd name="T61" fmla="*/ 15 h 25"/>
                <a:gd name="T62" fmla="*/ 10 w 25"/>
                <a:gd name="T63" fmla="*/ 17 h 25"/>
                <a:gd name="T64" fmla="*/ 8 w 25"/>
                <a:gd name="T65" fmla="*/ 22 h 25"/>
                <a:gd name="T66" fmla="*/ 6 w 25"/>
                <a:gd name="T67" fmla="*/ 23 h 25"/>
                <a:gd name="T68" fmla="*/ 7 w 25"/>
                <a:gd name="T69" fmla="*/ 25 h 25"/>
                <a:gd name="T70" fmla="*/ 9 w 25"/>
                <a:gd name="T71" fmla="*/ 24 h 25"/>
                <a:gd name="T72" fmla="*/ 9 w 25"/>
                <a:gd name="T73" fmla="*/ 22 h 25"/>
                <a:gd name="T74" fmla="*/ 11 w 25"/>
                <a:gd name="T75" fmla="*/ 17 h 25"/>
                <a:gd name="T76" fmla="*/ 13 w 25"/>
                <a:gd name="T77" fmla="*/ 17 h 25"/>
                <a:gd name="T78" fmla="*/ 15 w 25"/>
                <a:gd name="T79" fmla="*/ 22 h 25"/>
                <a:gd name="T80" fmla="*/ 15 w 25"/>
                <a:gd name="T81" fmla="*/ 24 h 25"/>
                <a:gd name="T82" fmla="*/ 17 w 25"/>
                <a:gd name="T83" fmla="*/ 25 h 25"/>
                <a:gd name="T84" fmla="*/ 18 w 25"/>
                <a:gd name="T85" fmla="*/ 23 h 25"/>
                <a:gd name="T86" fmla="*/ 16 w 25"/>
                <a:gd name="T87" fmla="*/ 22 h 25"/>
                <a:gd name="T88" fmla="*/ 14 w 25"/>
                <a:gd name="T89" fmla="*/ 17 h 25"/>
                <a:gd name="T90" fmla="*/ 16 w 25"/>
                <a:gd name="T91" fmla="*/ 15 h 25"/>
                <a:gd name="T92" fmla="*/ 21 w 25"/>
                <a:gd name="T93" fmla="*/ 17 h 25"/>
                <a:gd name="T94" fmla="*/ 22 w 25"/>
                <a:gd name="T95" fmla="*/ 19 h 25"/>
                <a:gd name="T96" fmla="*/ 24 w 25"/>
                <a:gd name="T97" fmla="*/ 18 h 25"/>
                <a:gd name="T98" fmla="*/ 23 w 25"/>
                <a:gd name="T99" fmla="*/ 16 h 25"/>
                <a:gd name="T100" fmla="*/ 21 w 25"/>
                <a:gd name="T101" fmla="*/ 16 h 25"/>
                <a:gd name="T102" fmla="*/ 17 w 25"/>
                <a:gd name="T103" fmla="*/ 14 h 25"/>
                <a:gd name="T104" fmla="*/ 17 w 25"/>
                <a:gd name="T105" fmla="*/ 11 h 25"/>
                <a:gd name="T106" fmla="*/ 21 w 25"/>
                <a:gd name="T107" fmla="*/ 9 h 25"/>
                <a:gd name="T108" fmla="*/ 23 w 25"/>
                <a:gd name="T109" fmla="*/ 10 h 25"/>
                <a:gd name="T110" fmla="*/ 24 w 25"/>
                <a:gd name="T111" fmla="*/ 8 h 25"/>
                <a:gd name="T112" fmla="*/ 22 w 25"/>
                <a:gd name="T113" fmla="*/ 7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5" h="25">
                  <a:moveTo>
                    <a:pt x="22" y="7"/>
                  </a:moveTo>
                  <a:cubicBezTo>
                    <a:pt x="21" y="7"/>
                    <a:pt x="21" y="8"/>
                    <a:pt x="21" y="8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0"/>
                    <a:pt x="15" y="9"/>
                    <a:pt x="14" y="9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7" y="4"/>
                    <a:pt x="18" y="3"/>
                    <a:pt x="18" y="3"/>
                  </a:cubicBezTo>
                  <a:cubicBezTo>
                    <a:pt x="18" y="2"/>
                    <a:pt x="18" y="1"/>
                    <a:pt x="17" y="1"/>
                  </a:cubicBezTo>
                  <a:cubicBezTo>
                    <a:pt x="16" y="0"/>
                    <a:pt x="15" y="1"/>
                    <a:pt x="15" y="1"/>
                  </a:cubicBezTo>
                  <a:cubicBezTo>
                    <a:pt x="15" y="2"/>
                    <a:pt x="15" y="3"/>
                    <a:pt x="15" y="3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1" y="8"/>
                    <a:pt x="11" y="8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2"/>
                    <a:pt x="9" y="1"/>
                  </a:cubicBezTo>
                  <a:cubicBezTo>
                    <a:pt x="9" y="1"/>
                    <a:pt x="8" y="0"/>
                    <a:pt x="7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6" y="3"/>
                    <a:pt x="7" y="4"/>
                    <a:pt x="8" y="4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9"/>
                    <a:pt x="8" y="10"/>
                    <a:pt x="8" y="10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7"/>
                    <a:pt x="2" y="7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8"/>
                    <a:pt x="0" y="9"/>
                    <a:pt x="1" y="10"/>
                  </a:cubicBezTo>
                  <a:cubicBezTo>
                    <a:pt x="1" y="10"/>
                    <a:pt x="2" y="10"/>
                    <a:pt x="2" y="9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3"/>
                    <a:pt x="7" y="14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2" y="16"/>
                    <a:pt x="1" y="15"/>
                    <a:pt x="1" y="16"/>
                  </a:cubicBezTo>
                  <a:cubicBezTo>
                    <a:pt x="0" y="16"/>
                    <a:pt x="0" y="17"/>
                    <a:pt x="0" y="18"/>
                  </a:cubicBezTo>
                  <a:cubicBezTo>
                    <a:pt x="0" y="19"/>
                    <a:pt x="1" y="19"/>
                    <a:pt x="2" y="19"/>
                  </a:cubicBezTo>
                  <a:cubicBezTo>
                    <a:pt x="3" y="18"/>
                    <a:pt x="3" y="18"/>
                    <a:pt x="3" y="17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6"/>
                    <a:pt x="9" y="17"/>
                    <a:pt x="10" y="17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2"/>
                    <a:pt x="6" y="22"/>
                    <a:pt x="6" y="23"/>
                  </a:cubicBezTo>
                  <a:cubicBezTo>
                    <a:pt x="6" y="24"/>
                    <a:pt x="6" y="25"/>
                    <a:pt x="7" y="25"/>
                  </a:cubicBezTo>
                  <a:cubicBezTo>
                    <a:pt x="8" y="25"/>
                    <a:pt x="9" y="25"/>
                    <a:pt x="9" y="24"/>
                  </a:cubicBezTo>
                  <a:cubicBezTo>
                    <a:pt x="9" y="23"/>
                    <a:pt x="9" y="23"/>
                    <a:pt x="9" y="22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8"/>
                    <a:pt x="12" y="18"/>
                    <a:pt x="13" y="1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3"/>
                    <a:pt x="15" y="23"/>
                    <a:pt x="15" y="24"/>
                  </a:cubicBezTo>
                  <a:cubicBezTo>
                    <a:pt x="15" y="25"/>
                    <a:pt x="16" y="25"/>
                    <a:pt x="17" y="25"/>
                  </a:cubicBezTo>
                  <a:cubicBezTo>
                    <a:pt x="18" y="24"/>
                    <a:pt x="18" y="24"/>
                    <a:pt x="18" y="23"/>
                  </a:cubicBezTo>
                  <a:cubicBezTo>
                    <a:pt x="18" y="22"/>
                    <a:pt x="17" y="22"/>
                    <a:pt x="16" y="22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5" y="17"/>
                    <a:pt x="16" y="16"/>
                    <a:pt x="16" y="15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8"/>
                    <a:pt x="21" y="18"/>
                    <a:pt x="22" y="19"/>
                  </a:cubicBezTo>
                  <a:cubicBezTo>
                    <a:pt x="23" y="19"/>
                    <a:pt x="24" y="19"/>
                    <a:pt x="24" y="18"/>
                  </a:cubicBezTo>
                  <a:cubicBezTo>
                    <a:pt x="25" y="17"/>
                    <a:pt x="24" y="16"/>
                    <a:pt x="23" y="16"/>
                  </a:cubicBezTo>
                  <a:cubicBezTo>
                    <a:pt x="23" y="15"/>
                    <a:pt x="22" y="16"/>
                    <a:pt x="21" y="16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2"/>
                    <a:pt x="17" y="11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10"/>
                    <a:pt x="23" y="10"/>
                    <a:pt x="23" y="10"/>
                  </a:cubicBezTo>
                  <a:cubicBezTo>
                    <a:pt x="24" y="9"/>
                    <a:pt x="25" y="8"/>
                    <a:pt x="24" y="8"/>
                  </a:cubicBezTo>
                  <a:cubicBezTo>
                    <a:pt x="24" y="7"/>
                    <a:pt x="23" y="6"/>
                    <a:pt x="22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2470150" y="747713"/>
              <a:ext cx="279400" cy="285750"/>
            </a:xfrm>
            <a:custGeom>
              <a:avLst/>
              <a:gdLst>
                <a:gd name="T0" fmla="*/ 45 w 49"/>
                <a:gd name="T1" fmla="*/ 10 h 50"/>
                <a:gd name="T2" fmla="*/ 33 w 49"/>
                <a:gd name="T3" fmla="*/ 6 h 50"/>
                <a:gd name="T4" fmla="*/ 28 w 49"/>
                <a:gd name="T5" fmla="*/ 12 h 50"/>
                <a:gd name="T6" fmla="*/ 28 w 49"/>
                <a:gd name="T7" fmla="*/ 12 h 50"/>
                <a:gd name="T8" fmla="*/ 27 w 49"/>
                <a:gd name="T9" fmla="*/ 7 h 50"/>
                <a:gd name="T10" fmla="*/ 15 w 49"/>
                <a:gd name="T11" fmla="*/ 2 h 50"/>
                <a:gd name="T12" fmla="*/ 11 w 49"/>
                <a:gd name="T13" fmla="*/ 14 h 50"/>
                <a:gd name="T14" fmla="*/ 14 w 49"/>
                <a:gd name="T15" fmla="*/ 18 h 50"/>
                <a:gd name="T16" fmla="*/ 14 w 49"/>
                <a:gd name="T17" fmla="*/ 18 h 50"/>
                <a:gd name="T18" fmla="*/ 6 w 49"/>
                <a:gd name="T19" fmla="*/ 18 h 50"/>
                <a:gd name="T20" fmla="*/ 2 w 49"/>
                <a:gd name="T21" fmla="*/ 30 h 50"/>
                <a:gd name="T22" fmla="*/ 14 w 49"/>
                <a:gd name="T23" fmla="*/ 34 h 50"/>
                <a:gd name="T24" fmla="*/ 16 w 49"/>
                <a:gd name="T25" fmla="*/ 33 h 50"/>
                <a:gd name="T26" fmla="*/ 14 w 49"/>
                <a:gd name="T27" fmla="*/ 43 h 50"/>
                <a:gd name="T28" fmla="*/ 26 w 49"/>
                <a:gd name="T29" fmla="*/ 48 h 50"/>
                <a:gd name="T30" fmla="*/ 31 w 49"/>
                <a:gd name="T31" fmla="*/ 36 h 50"/>
                <a:gd name="T32" fmla="*/ 31 w 49"/>
                <a:gd name="T33" fmla="*/ 36 h 50"/>
                <a:gd name="T34" fmla="*/ 43 w 49"/>
                <a:gd name="T35" fmla="*/ 40 h 50"/>
                <a:gd name="T36" fmla="*/ 47 w 49"/>
                <a:gd name="T37" fmla="*/ 28 h 50"/>
                <a:gd name="T38" fmla="*/ 39 w 49"/>
                <a:gd name="T39" fmla="*/ 23 h 50"/>
                <a:gd name="T40" fmla="*/ 40 w 49"/>
                <a:gd name="T41" fmla="*/ 22 h 50"/>
                <a:gd name="T42" fmla="*/ 45 w 49"/>
                <a:gd name="T43" fmla="*/ 1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9" h="50">
                  <a:moveTo>
                    <a:pt x="45" y="10"/>
                  </a:moveTo>
                  <a:cubicBezTo>
                    <a:pt x="43" y="6"/>
                    <a:pt x="38" y="4"/>
                    <a:pt x="33" y="6"/>
                  </a:cubicBezTo>
                  <a:cubicBezTo>
                    <a:pt x="30" y="7"/>
                    <a:pt x="29" y="9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0"/>
                    <a:pt x="28" y="8"/>
                    <a:pt x="27" y="7"/>
                  </a:cubicBezTo>
                  <a:cubicBezTo>
                    <a:pt x="25" y="2"/>
                    <a:pt x="20" y="0"/>
                    <a:pt x="15" y="2"/>
                  </a:cubicBezTo>
                  <a:cubicBezTo>
                    <a:pt x="11" y="4"/>
                    <a:pt x="9" y="9"/>
                    <a:pt x="11" y="14"/>
                  </a:cubicBezTo>
                  <a:cubicBezTo>
                    <a:pt x="12" y="16"/>
                    <a:pt x="13" y="17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2" y="17"/>
                    <a:pt x="9" y="17"/>
                    <a:pt x="6" y="18"/>
                  </a:cubicBezTo>
                  <a:cubicBezTo>
                    <a:pt x="2" y="20"/>
                    <a:pt x="0" y="25"/>
                    <a:pt x="2" y="30"/>
                  </a:cubicBezTo>
                  <a:cubicBezTo>
                    <a:pt x="4" y="34"/>
                    <a:pt x="9" y="36"/>
                    <a:pt x="14" y="34"/>
                  </a:cubicBezTo>
                  <a:cubicBezTo>
                    <a:pt x="15" y="34"/>
                    <a:pt x="15" y="34"/>
                    <a:pt x="16" y="33"/>
                  </a:cubicBezTo>
                  <a:cubicBezTo>
                    <a:pt x="13" y="36"/>
                    <a:pt x="12" y="40"/>
                    <a:pt x="14" y="43"/>
                  </a:cubicBezTo>
                  <a:cubicBezTo>
                    <a:pt x="16" y="48"/>
                    <a:pt x="21" y="50"/>
                    <a:pt x="26" y="48"/>
                  </a:cubicBezTo>
                  <a:cubicBezTo>
                    <a:pt x="31" y="46"/>
                    <a:pt x="33" y="40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3" y="40"/>
                    <a:pt x="38" y="42"/>
                    <a:pt x="43" y="40"/>
                  </a:cubicBezTo>
                  <a:cubicBezTo>
                    <a:pt x="47" y="38"/>
                    <a:pt x="49" y="33"/>
                    <a:pt x="47" y="28"/>
                  </a:cubicBezTo>
                  <a:cubicBezTo>
                    <a:pt x="46" y="25"/>
                    <a:pt x="42" y="23"/>
                    <a:pt x="39" y="23"/>
                  </a:cubicBezTo>
                  <a:cubicBezTo>
                    <a:pt x="39" y="23"/>
                    <a:pt x="40" y="23"/>
                    <a:pt x="40" y="22"/>
                  </a:cubicBezTo>
                  <a:cubicBezTo>
                    <a:pt x="45" y="20"/>
                    <a:pt x="47" y="15"/>
                    <a:pt x="45" y="10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2543175" y="815975"/>
              <a:ext cx="136525" cy="138113"/>
            </a:xfrm>
            <a:custGeom>
              <a:avLst/>
              <a:gdLst>
                <a:gd name="T0" fmla="*/ 21 w 24"/>
                <a:gd name="T1" fmla="*/ 6 h 24"/>
                <a:gd name="T2" fmla="*/ 21 w 24"/>
                <a:gd name="T3" fmla="*/ 7 h 24"/>
                <a:gd name="T4" fmla="*/ 16 w 24"/>
                <a:gd name="T5" fmla="*/ 9 h 24"/>
                <a:gd name="T6" fmla="*/ 14 w 24"/>
                <a:gd name="T7" fmla="*/ 8 h 24"/>
                <a:gd name="T8" fmla="*/ 16 w 24"/>
                <a:gd name="T9" fmla="*/ 3 h 24"/>
                <a:gd name="T10" fmla="*/ 17 w 24"/>
                <a:gd name="T11" fmla="*/ 2 h 24"/>
                <a:gd name="T12" fmla="*/ 17 w 24"/>
                <a:gd name="T13" fmla="*/ 0 h 24"/>
                <a:gd name="T14" fmla="*/ 15 w 24"/>
                <a:gd name="T15" fmla="*/ 1 h 24"/>
                <a:gd name="T16" fmla="*/ 15 w 24"/>
                <a:gd name="T17" fmla="*/ 3 h 24"/>
                <a:gd name="T18" fmla="*/ 13 w 24"/>
                <a:gd name="T19" fmla="*/ 7 h 24"/>
                <a:gd name="T20" fmla="*/ 11 w 24"/>
                <a:gd name="T21" fmla="*/ 7 h 24"/>
                <a:gd name="T22" fmla="*/ 9 w 24"/>
                <a:gd name="T23" fmla="*/ 3 h 24"/>
                <a:gd name="T24" fmla="*/ 9 w 24"/>
                <a:gd name="T25" fmla="*/ 1 h 24"/>
                <a:gd name="T26" fmla="*/ 7 w 24"/>
                <a:gd name="T27" fmla="*/ 0 h 24"/>
                <a:gd name="T28" fmla="*/ 6 w 24"/>
                <a:gd name="T29" fmla="*/ 2 h 24"/>
                <a:gd name="T30" fmla="*/ 8 w 24"/>
                <a:gd name="T31" fmla="*/ 3 h 24"/>
                <a:gd name="T32" fmla="*/ 10 w 24"/>
                <a:gd name="T33" fmla="*/ 8 h 24"/>
                <a:gd name="T34" fmla="*/ 8 w 24"/>
                <a:gd name="T35" fmla="*/ 10 h 24"/>
                <a:gd name="T36" fmla="*/ 3 w 24"/>
                <a:gd name="T37" fmla="*/ 8 h 24"/>
                <a:gd name="T38" fmla="*/ 3 w 24"/>
                <a:gd name="T39" fmla="*/ 6 h 24"/>
                <a:gd name="T40" fmla="*/ 1 w 24"/>
                <a:gd name="T41" fmla="*/ 7 h 24"/>
                <a:gd name="T42" fmla="*/ 1 w 24"/>
                <a:gd name="T43" fmla="*/ 9 h 24"/>
                <a:gd name="T44" fmla="*/ 3 w 24"/>
                <a:gd name="T45" fmla="*/ 9 h 24"/>
                <a:gd name="T46" fmla="*/ 8 w 24"/>
                <a:gd name="T47" fmla="*/ 11 h 24"/>
                <a:gd name="T48" fmla="*/ 8 w 24"/>
                <a:gd name="T49" fmla="*/ 13 h 24"/>
                <a:gd name="T50" fmla="*/ 3 w 24"/>
                <a:gd name="T51" fmla="*/ 15 h 24"/>
                <a:gd name="T52" fmla="*/ 2 w 24"/>
                <a:gd name="T53" fmla="*/ 15 h 24"/>
                <a:gd name="T54" fmla="*/ 1 w 24"/>
                <a:gd name="T55" fmla="*/ 17 h 24"/>
                <a:gd name="T56" fmla="*/ 3 w 24"/>
                <a:gd name="T57" fmla="*/ 18 h 24"/>
                <a:gd name="T58" fmla="*/ 4 w 24"/>
                <a:gd name="T59" fmla="*/ 16 h 24"/>
                <a:gd name="T60" fmla="*/ 8 w 24"/>
                <a:gd name="T61" fmla="*/ 14 h 24"/>
                <a:gd name="T62" fmla="*/ 10 w 24"/>
                <a:gd name="T63" fmla="*/ 16 h 24"/>
                <a:gd name="T64" fmla="*/ 8 w 24"/>
                <a:gd name="T65" fmla="*/ 20 h 24"/>
                <a:gd name="T66" fmla="*/ 7 w 24"/>
                <a:gd name="T67" fmla="*/ 21 h 24"/>
                <a:gd name="T68" fmla="*/ 8 w 24"/>
                <a:gd name="T69" fmla="*/ 23 h 24"/>
                <a:gd name="T70" fmla="*/ 10 w 24"/>
                <a:gd name="T71" fmla="*/ 22 h 24"/>
                <a:gd name="T72" fmla="*/ 9 w 24"/>
                <a:gd name="T73" fmla="*/ 21 h 24"/>
                <a:gd name="T74" fmla="*/ 11 w 24"/>
                <a:gd name="T75" fmla="*/ 16 h 24"/>
                <a:gd name="T76" fmla="*/ 13 w 24"/>
                <a:gd name="T77" fmla="*/ 16 h 24"/>
                <a:gd name="T78" fmla="*/ 15 w 24"/>
                <a:gd name="T79" fmla="*/ 21 h 24"/>
                <a:gd name="T80" fmla="*/ 15 w 24"/>
                <a:gd name="T81" fmla="*/ 22 h 24"/>
                <a:gd name="T82" fmla="*/ 17 w 24"/>
                <a:gd name="T83" fmla="*/ 23 h 24"/>
                <a:gd name="T84" fmla="*/ 18 w 24"/>
                <a:gd name="T85" fmla="*/ 21 h 24"/>
                <a:gd name="T86" fmla="*/ 16 w 24"/>
                <a:gd name="T87" fmla="*/ 20 h 24"/>
                <a:gd name="T88" fmla="*/ 14 w 24"/>
                <a:gd name="T89" fmla="*/ 16 h 24"/>
                <a:gd name="T90" fmla="*/ 16 w 24"/>
                <a:gd name="T91" fmla="*/ 14 h 24"/>
                <a:gd name="T92" fmla="*/ 21 w 24"/>
                <a:gd name="T93" fmla="*/ 16 h 24"/>
                <a:gd name="T94" fmla="*/ 22 w 24"/>
                <a:gd name="T95" fmla="*/ 17 h 24"/>
                <a:gd name="T96" fmla="*/ 24 w 24"/>
                <a:gd name="T97" fmla="*/ 16 h 24"/>
                <a:gd name="T98" fmla="*/ 23 w 24"/>
                <a:gd name="T99" fmla="*/ 14 h 24"/>
                <a:gd name="T100" fmla="*/ 21 w 24"/>
                <a:gd name="T101" fmla="*/ 15 h 24"/>
                <a:gd name="T102" fmla="*/ 16 w 24"/>
                <a:gd name="T103" fmla="*/ 13 h 24"/>
                <a:gd name="T104" fmla="*/ 16 w 24"/>
                <a:gd name="T105" fmla="*/ 10 h 24"/>
                <a:gd name="T106" fmla="*/ 21 w 24"/>
                <a:gd name="T107" fmla="*/ 8 h 24"/>
                <a:gd name="T108" fmla="*/ 23 w 24"/>
                <a:gd name="T109" fmla="*/ 9 h 24"/>
                <a:gd name="T110" fmla="*/ 24 w 24"/>
                <a:gd name="T111" fmla="*/ 7 h 24"/>
                <a:gd name="T112" fmla="*/ 21 w 24"/>
                <a:gd name="T113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4" h="24">
                  <a:moveTo>
                    <a:pt x="21" y="6"/>
                  </a:moveTo>
                  <a:cubicBezTo>
                    <a:pt x="21" y="6"/>
                    <a:pt x="21" y="7"/>
                    <a:pt x="21" y="7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5" y="8"/>
                    <a:pt x="14" y="8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7" y="3"/>
                    <a:pt x="17" y="3"/>
                    <a:pt x="17" y="2"/>
                  </a:cubicBezTo>
                  <a:cubicBezTo>
                    <a:pt x="18" y="1"/>
                    <a:pt x="17" y="0"/>
                    <a:pt x="17" y="0"/>
                  </a:cubicBezTo>
                  <a:cubicBezTo>
                    <a:pt x="16" y="0"/>
                    <a:pt x="15" y="0"/>
                    <a:pt x="15" y="1"/>
                  </a:cubicBezTo>
                  <a:cubicBezTo>
                    <a:pt x="14" y="2"/>
                    <a:pt x="15" y="2"/>
                    <a:pt x="15" y="3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2"/>
                    <a:pt x="9" y="2"/>
                    <a:pt x="9" y="1"/>
                  </a:cubicBezTo>
                  <a:cubicBezTo>
                    <a:pt x="9" y="0"/>
                    <a:pt x="8" y="0"/>
                    <a:pt x="7" y="0"/>
                  </a:cubicBezTo>
                  <a:cubicBezTo>
                    <a:pt x="6" y="1"/>
                    <a:pt x="6" y="2"/>
                    <a:pt x="6" y="2"/>
                  </a:cubicBezTo>
                  <a:cubicBezTo>
                    <a:pt x="6" y="3"/>
                    <a:pt x="7" y="3"/>
                    <a:pt x="8" y="3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8"/>
                    <a:pt x="8" y="9"/>
                    <a:pt x="8" y="10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7"/>
                    <a:pt x="3" y="7"/>
                    <a:pt x="3" y="6"/>
                  </a:cubicBezTo>
                  <a:cubicBezTo>
                    <a:pt x="2" y="6"/>
                    <a:pt x="1" y="7"/>
                    <a:pt x="1" y="7"/>
                  </a:cubicBezTo>
                  <a:cubicBezTo>
                    <a:pt x="0" y="8"/>
                    <a:pt x="1" y="9"/>
                    <a:pt x="1" y="9"/>
                  </a:cubicBezTo>
                  <a:cubicBezTo>
                    <a:pt x="2" y="10"/>
                    <a:pt x="3" y="9"/>
                    <a:pt x="3" y="9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7" y="11"/>
                    <a:pt x="7" y="12"/>
                    <a:pt x="8" y="13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2" y="15"/>
                    <a:pt x="2" y="15"/>
                  </a:cubicBezTo>
                  <a:cubicBezTo>
                    <a:pt x="1" y="15"/>
                    <a:pt x="0" y="16"/>
                    <a:pt x="1" y="17"/>
                  </a:cubicBezTo>
                  <a:cubicBezTo>
                    <a:pt x="1" y="18"/>
                    <a:pt x="2" y="18"/>
                    <a:pt x="3" y="18"/>
                  </a:cubicBezTo>
                  <a:cubicBezTo>
                    <a:pt x="3" y="17"/>
                    <a:pt x="4" y="17"/>
                    <a:pt x="4" y="16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5"/>
                    <a:pt x="9" y="15"/>
                    <a:pt x="10" y="16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7" y="21"/>
                    <a:pt x="7" y="21"/>
                  </a:cubicBezTo>
                  <a:cubicBezTo>
                    <a:pt x="7" y="22"/>
                    <a:pt x="7" y="23"/>
                    <a:pt x="8" y="23"/>
                  </a:cubicBezTo>
                  <a:cubicBezTo>
                    <a:pt x="9" y="24"/>
                    <a:pt x="9" y="23"/>
                    <a:pt x="10" y="22"/>
                  </a:cubicBezTo>
                  <a:cubicBezTo>
                    <a:pt x="10" y="22"/>
                    <a:pt x="10" y="21"/>
                    <a:pt x="9" y="21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3" y="16"/>
                    <a:pt x="13" y="16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2"/>
                    <a:pt x="15" y="22"/>
                  </a:cubicBezTo>
                  <a:cubicBezTo>
                    <a:pt x="15" y="23"/>
                    <a:pt x="16" y="23"/>
                    <a:pt x="17" y="23"/>
                  </a:cubicBezTo>
                  <a:cubicBezTo>
                    <a:pt x="18" y="23"/>
                    <a:pt x="18" y="22"/>
                    <a:pt x="18" y="21"/>
                  </a:cubicBezTo>
                  <a:cubicBezTo>
                    <a:pt x="18" y="20"/>
                    <a:pt x="17" y="20"/>
                    <a:pt x="16" y="20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5" y="15"/>
                    <a:pt x="16" y="15"/>
                    <a:pt x="16" y="14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7"/>
                    <a:pt x="22" y="17"/>
                  </a:cubicBezTo>
                  <a:cubicBezTo>
                    <a:pt x="23" y="17"/>
                    <a:pt x="23" y="17"/>
                    <a:pt x="24" y="16"/>
                  </a:cubicBezTo>
                  <a:cubicBezTo>
                    <a:pt x="24" y="15"/>
                    <a:pt x="24" y="14"/>
                    <a:pt x="23" y="14"/>
                  </a:cubicBezTo>
                  <a:cubicBezTo>
                    <a:pt x="22" y="14"/>
                    <a:pt x="22" y="14"/>
                    <a:pt x="21" y="15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7" y="12"/>
                    <a:pt x="17" y="11"/>
                    <a:pt x="16" y="10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9"/>
                    <a:pt x="22" y="9"/>
                    <a:pt x="23" y="9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3" y="6"/>
                    <a:pt x="22" y="6"/>
                    <a:pt x="21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2525713" y="1355725"/>
              <a:ext cx="280988" cy="285750"/>
            </a:xfrm>
            <a:custGeom>
              <a:avLst/>
              <a:gdLst>
                <a:gd name="T0" fmla="*/ 45 w 49"/>
                <a:gd name="T1" fmla="*/ 11 h 50"/>
                <a:gd name="T2" fmla="*/ 33 w 49"/>
                <a:gd name="T3" fmla="*/ 6 h 50"/>
                <a:gd name="T4" fmla="*/ 28 w 49"/>
                <a:gd name="T5" fmla="*/ 12 h 50"/>
                <a:gd name="T6" fmla="*/ 28 w 49"/>
                <a:gd name="T7" fmla="*/ 12 h 50"/>
                <a:gd name="T8" fmla="*/ 28 w 49"/>
                <a:gd name="T9" fmla="*/ 7 h 50"/>
                <a:gd name="T10" fmla="*/ 16 w 49"/>
                <a:gd name="T11" fmla="*/ 2 h 50"/>
                <a:gd name="T12" fmla="*/ 11 w 49"/>
                <a:gd name="T13" fmla="*/ 14 h 50"/>
                <a:gd name="T14" fmla="*/ 15 w 49"/>
                <a:gd name="T15" fmla="*/ 18 h 50"/>
                <a:gd name="T16" fmla="*/ 15 w 49"/>
                <a:gd name="T17" fmla="*/ 18 h 50"/>
                <a:gd name="T18" fmla="*/ 7 w 49"/>
                <a:gd name="T19" fmla="*/ 18 h 50"/>
                <a:gd name="T20" fmla="*/ 2 w 49"/>
                <a:gd name="T21" fmla="*/ 30 h 50"/>
                <a:gd name="T22" fmla="*/ 14 w 49"/>
                <a:gd name="T23" fmla="*/ 35 h 50"/>
                <a:gd name="T24" fmla="*/ 16 w 49"/>
                <a:gd name="T25" fmla="*/ 33 h 50"/>
                <a:gd name="T26" fmla="*/ 14 w 49"/>
                <a:gd name="T27" fmla="*/ 43 h 50"/>
                <a:gd name="T28" fmla="*/ 26 w 49"/>
                <a:gd name="T29" fmla="*/ 48 h 50"/>
                <a:gd name="T30" fmla="*/ 31 w 49"/>
                <a:gd name="T31" fmla="*/ 36 h 50"/>
                <a:gd name="T32" fmla="*/ 31 w 49"/>
                <a:gd name="T33" fmla="*/ 36 h 50"/>
                <a:gd name="T34" fmla="*/ 43 w 49"/>
                <a:gd name="T35" fmla="*/ 41 h 50"/>
                <a:gd name="T36" fmla="*/ 47 w 49"/>
                <a:gd name="T37" fmla="*/ 29 h 50"/>
                <a:gd name="T38" fmla="*/ 39 w 49"/>
                <a:gd name="T39" fmla="*/ 23 h 50"/>
                <a:gd name="T40" fmla="*/ 41 w 49"/>
                <a:gd name="T41" fmla="*/ 23 h 50"/>
                <a:gd name="T42" fmla="*/ 45 w 49"/>
                <a:gd name="T43" fmla="*/ 1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9" h="50">
                  <a:moveTo>
                    <a:pt x="45" y="11"/>
                  </a:moveTo>
                  <a:cubicBezTo>
                    <a:pt x="43" y="6"/>
                    <a:pt x="38" y="4"/>
                    <a:pt x="33" y="6"/>
                  </a:cubicBezTo>
                  <a:cubicBezTo>
                    <a:pt x="31" y="7"/>
                    <a:pt x="29" y="9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9" y="10"/>
                    <a:pt x="28" y="9"/>
                    <a:pt x="28" y="7"/>
                  </a:cubicBezTo>
                  <a:cubicBezTo>
                    <a:pt x="26" y="2"/>
                    <a:pt x="20" y="0"/>
                    <a:pt x="16" y="2"/>
                  </a:cubicBezTo>
                  <a:cubicBezTo>
                    <a:pt x="11" y="4"/>
                    <a:pt x="9" y="10"/>
                    <a:pt x="11" y="14"/>
                  </a:cubicBezTo>
                  <a:cubicBezTo>
                    <a:pt x="12" y="16"/>
                    <a:pt x="13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2" y="17"/>
                    <a:pt x="9" y="17"/>
                    <a:pt x="7" y="18"/>
                  </a:cubicBezTo>
                  <a:cubicBezTo>
                    <a:pt x="2" y="20"/>
                    <a:pt x="0" y="26"/>
                    <a:pt x="2" y="30"/>
                  </a:cubicBezTo>
                  <a:cubicBezTo>
                    <a:pt x="4" y="35"/>
                    <a:pt x="9" y="37"/>
                    <a:pt x="14" y="35"/>
                  </a:cubicBezTo>
                  <a:cubicBezTo>
                    <a:pt x="15" y="34"/>
                    <a:pt x="16" y="34"/>
                    <a:pt x="16" y="33"/>
                  </a:cubicBezTo>
                  <a:cubicBezTo>
                    <a:pt x="14" y="36"/>
                    <a:pt x="13" y="40"/>
                    <a:pt x="14" y="43"/>
                  </a:cubicBezTo>
                  <a:cubicBezTo>
                    <a:pt x="16" y="48"/>
                    <a:pt x="22" y="50"/>
                    <a:pt x="26" y="48"/>
                  </a:cubicBezTo>
                  <a:cubicBezTo>
                    <a:pt x="31" y="46"/>
                    <a:pt x="33" y="41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3" y="41"/>
                    <a:pt x="38" y="43"/>
                    <a:pt x="43" y="41"/>
                  </a:cubicBezTo>
                  <a:cubicBezTo>
                    <a:pt x="47" y="39"/>
                    <a:pt x="49" y="33"/>
                    <a:pt x="47" y="29"/>
                  </a:cubicBezTo>
                  <a:cubicBezTo>
                    <a:pt x="46" y="25"/>
                    <a:pt x="43" y="23"/>
                    <a:pt x="39" y="23"/>
                  </a:cubicBezTo>
                  <a:cubicBezTo>
                    <a:pt x="40" y="23"/>
                    <a:pt x="40" y="23"/>
                    <a:pt x="41" y="23"/>
                  </a:cubicBezTo>
                  <a:cubicBezTo>
                    <a:pt x="45" y="21"/>
                    <a:pt x="47" y="15"/>
                    <a:pt x="45" y="11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2606675" y="1423988"/>
              <a:ext cx="130175" cy="138113"/>
            </a:xfrm>
            <a:custGeom>
              <a:avLst/>
              <a:gdLst>
                <a:gd name="T0" fmla="*/ 21 w 23"/>
                <a:gd name="T1" fmla="*/ 6 h 24"/>
                <a:gd name="T2" fmla="*/ 20 w 23"/>
                <a:gd name="T3" fmla="*/ 8 h 24"/>
                <a:gd name="T4" fmla="*/ 15 w 23"/>
                <a:gd name="T5" fmla="*/ 10 h 24"/>
                <a:gd name="T6" fmla="*/ 13 w 23"/>
                <a:gd name="T7" fmla="*/ 8 h 24"/>
                <a:gd name="T8" fmla="*/ 15 w 23"/>
                <a:gd name="T9" fmla="*/ 3 h 24"/>
                <a:gd name="T10" fmla="*/ 17 w 23"/>
                <a:gd name="T11" fmla="*/ 2 h 24"/>
                <a:gd name="T12" fmla="*/ 16 w 23"/>
                <a:gd name="T13" fmla="*/ 0 h 24"/>
                <a:gd name="T14" fmla="*/ 14 w 23"/>
                <a:gd name="T15" fmla="*/ 1 h 24"/>
                <a:gd name="T16" fmla="*/ 14 w 23"/>
                <a:gd name="T17" fmla="*/ 3 h 24"/>
                <a:gd name="T18" fmla="*/ 12 w 23"/>
                <a:gd name="T19" fmla="*/ 8 h 24"/>
                <a:gd name="T20" fmla="*/ 10 w 23"/>
                <a:gd name="T21" fmla="*/ 8 h 24"/>
                <a:gd name="T22" fmla="*/ 8 w 23"/>
                <a:gd name="T23" fmla="*/ 3 h 24"/>
                <a:gd name="T24" fmla="*/ 8 w 23"/>
                <a:gd name="T25" fmla="*/ 1 h 24"/>
                <a:gd name="T26" fmla="*/ 6 w 23"/>
                <a:gd name="T27" fmla="*/ 1 h 24"/>
                <a:gd name="T28" fmla="*/ 5 w 23"/>
                <a:gd name="T29" fmla="*/ 3 h 24"/>
                <a:gd name="T30" fmla="*/ 7 w 23"/>
                <a:gd name="T31" fmla="*/ 4 h 24"/>
                <a:gd name="T32" fmla="*/ 9 w 23"/>
                <a:gd name="T33" fmla="*/ 8 h 24"/>
                <a:gd name="T34" fmla="*/ 7 w 23"/>
                <a:gd name="T35" fmla="*/ 10 h 24"/>
                <a:gd name="T36" fmla="*/ 3 w 23"/>
                <a:gd name="T37" fmla="*/ 8 h 24"/>
                <a:gd name="T38" fmla="*/ 2 w 23"/>
                <a:gd name="T39" fmla="*/ 7 h 24"/>
                <a:gd name="T40" fmla="*/ 0 w 23"/>
                <a:gd name="T41" fmla="*/ 8 h 24"/>
                <a:gd name="T42" fmla="*/ 1 w 23"/>
                <a:gd name="T43" fmla="*/ 10 h 24"/>
                <a:gd name="T44" fmla="*/ 2 w 23"/>
                <a:gd name="T45" fmla="*/ 9 h 24"/>
                <a:gd name="T46" fmla="*/ 7 w 23"/>
                <a:gd name="T47" fmla="*/ 11 h 24"/>
                <a:gd name="T48" fmla="*/ 7 w 23"/>
                <a:gd name="T49" fmla="*/ 14 h 24"/>
                <a:gd name="T50" fmla="*/ 3 w 23"/>
                <a:gd name="T51" fmla="*/ 15 h 24"/>
                <a:gd name="T52" fmla="*/ 1 w 23"/>
                <a:gd name="T53" fmla="*/ 15 h 24"/>
                <a:gd name="T54" fmla="*/ 0 w 23"/>
                <a:gd name="T55" fmla="*/ 17 h 24"/>
                <a:gd name="T56" fmla="*/ 2 w 23"/>
                <a:gd name="T57" fmla="*/ 18 h 24"/>
                <a:gd name="T58" fmla="*/ 3 w 23"/>
                <a:gd name="T59" fmla="*/ 16 h 24"/>
                <a:gd name="T60" fmla="*/ 7 w 23"/>
                <a:gd name="T61" fmla="*/ 14 h 24"/>
                <a:gd name="T62" fmla="*/ 9 w 23"/>
                <a:gd name="T63" fmla="*/ 16 h 24"/>
                <a:gd name="T64" fmla="*/ 8 w 23"/>
                <a:gd name="T65" fmla="*/ 21 h 24"/>
                <a:gd name="T66" fmla="*/ 6 w 23"/>
                <a:gd name="T67" fmla="*/ 22 h 24"/>
                <a:gd name="T68" fmla="*/ 7 w 23"/>
                <a:gd name="T69" fmla="*/ 24 h 24"/>
                <a:gd name="T70" fmla="*/ 9 w 23"/>
                <a:gd name="T71" fmla="*/ 23 h 24"/>
                <a:gd name="T72" fmla="*/ 8 w 23"/>
                <a:gd name="T73" fmla="*/ 21 h 24"/>
                <a:gd name="T74" fmla="*/ 10 w 23"/>
                <a:gd name="T75" fmla="*/ 17 h 24"/>
                <a:gd name="T76" fmla="*/ 13 w 23"/>
                <a:gd name="T77" fmla="*/ 16 h 24"/>
                <a:gd name="T78" fmla="*/ 15 w 23"/>
                <a:gd name="T79" fmla="*/ 21 h 24"/>
                <a:gd name="T80" fmla="*/ 14 w 23"/>
                <a:gd name="T81" fmla="*/ 23 h 24"/>
                <a:gd name="T82" fmla="*/ 16 w 23"/>
                <a:gd name="T83" fmla="*/ 23 h 24"/>
                <a:gd name="T84" fmla="*/ 17 w 23"/>
                <a:gd name="T85" fmla="*/ 21 h 24"/>
                <a:gd name="T86" fmla="*/ 16 w 23"/>
                <a:gd name="T87" fmla="*/ 20 h 24"/>
                <a:gd name="T88" fmla="*/ 14 w 23"/>
                <a:gd name="T89" fmla="*/ 16 h 24"/>
                <a:gd name="T90" fmla="*/ 15 w 23"/>
                <a:gd name="T91" fmla="*/ 14 h 24"/>
                <a:gd name="T92" fmla="*/ 20 w 23"/>
                <a:gd name="T93" fmla="*/ 16 h 24"/>
                <a:gd name="T94" fmla="*/ 21 w 23"/>
                <a:gd name="T95" fmla="*/ 17 h 24"/>
                <a:gd name="T96" fmla="*/ 23 w 23"/>
                <a:gd name="T97" fmla="*/ 16 h 24"/>
                <a:gd name="T98" fmla="*/ 22 w 23"/>
                <a:gd name="T99" fmla="*/ 14 h 24"/>
                <a:gd name="T100" fmla="*/ 20 w 23"/>
                <a:gd name="T101" fmla="*/ 15 h 24"/>
                <a:gd name="T102" fmla="*/ 16 w 23"/>
                <a:gd name="T103" fmla="*/ 13 h 24"/>
                <a:gd name="T104" fmla="*/ 16 w 23"/>
                <a:gd name="T105" fmla="*/ 11 h 24"/>
                <a:gd name="T106" fmla="*/ 20 w 23"/>
                <a:gd name="T107" fmla="*/ 9 h 24"/>
                <a:gd name="T108" fmla="*/ 22 w 23"/>
                <a:gd name="T109" fmla="*/ 9 h 24"/>
                <a:gd name="T110" fmla="*/ 23 w 23"/>
                <a:gd name="T111" fmla="*/ 7 h 24"/>
                <a:gd name="T112" fmla="*/ 21 w 23"/>
                <a:gd name="T113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3" h="24">
                  <a:moveTo>
                    <a:pt x="21" y="6"/>
                  </a:moveTo>
                  <a:cubicBezTo>
                    <a:pt x="20" y="6"/>
                    <a:pt x="20" y="7"/>
                    <a:pt x="20" y="8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9"/>
                    <a:pt x="14" y="8"/>
                    <a:pt x="13" y="8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6" y="3"/>
                    <a:pt x="17" y="3"/>
                    <a:pt x="17" y="2"/>
                  </a:cubicBezTo>
                  <a:cubicBezTo>
                    <a:pt x="17" y="2"/>
                    <a:pt x="17" y="1"/>
                    <a:pt x="16" y="0"/>
                  </a:cubicBezTo>
                  <a:cubicBezTo>
                    <a:pt x="15" y="0"/>
                    <a:pt x="14" y="1"/>
                    <a:pt x="14" y="1"/>
                  </a:cubicBezTo>
                  <a:cubicBezTo>
                    <a:pt x="14" y="2"/>
                    <a:pt x="14" y="3"/>
                    <a:pt x="14" y="3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7"/>
                    <a:pt x="11" y="8"/>
                    <a:pt x="10" y="8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2"/>
                    <a:pt x="8" y="1"/>
                  </a:cubicBezTo>
                  <a:cubicBezTo>
                    <a:pt x="8" y="1"/>
                    <a:pt x="7" y="0"/>
                    <a:pt x="6" y="1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6" y="3"/>
                    <a:pt x="6" y="4"/>
                    <a:pt x="7" y="4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8" y="9"/>
                    <a:pt x="8" y="9"/>
                    <a:pt x="7" y="10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2" y="7"/>
                    <a:pt x="2" y="7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8"/>
                    <a:pt x="0" y="9"/>
                    <a:pt x="1" y="10"/>
                  </a:cubicBezTo>
                  <a:cubicBezTo>
                    <a:pt x="1" y="10"/>
                    <a:pt x="2" y="10"/>
                    <a:pt x="2" y="9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3"/>
                    <a:pt x="7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2" y="15"/>
                    <a:pt x="1" y="15"/>
                    <a:pt x="1" y="15"/>
                  </a:cubicBezTo>
                  <a:cubicBezTo>
                    <a:pt x="0" y="15"/>
                    <a:pt x="0" y="16"/>
                    <a:pt x="0" y="17"/>
                  </a:cubicBezTo>
                  <a:cubicBezTo>
                    <a:pt x="0" y="18"/>
                    <a:pt x="1" y="18"/>
                    <a:pt x="2" y="18"/>
                  </a:cubicBezTo>
                  <a:cubicBezTo>
                    <a:pt x="3" y="18"/>
                    <a:pt x="3" y="17"/>
                    <a:pt x="3" y="16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8" y="15"/>
                    <a:pt x="8" y="16"/>
                    <a:pt x="9" y="16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7" y="21"/>
                    <a:pt x="6" y="21"/>
                    <a:pt x="6" y="22"/>
                  </a:cubicBezTo>
                  <a:cubicBezTo>
                    <a:pt x="6" y="22"/>
                    <a:pt x="6" y="23"/>
                    <a:pt x="7" y="24"/>
                  </a:cubicBezTo>
                  <a:cubicBezTo>
                    <a:pt x="8" y="24"/>
                    <a:pt x="9" y="24"/>
                    <a:pt x="9" y="23"/>
                  </a:cubicBezTo>
                  <a:cubicBezTo>
                    <a:pt x="9" y="22"/>
                    <a:pt x="9" y="21"/>
                    <a:pt x="8" y="21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1" y="17"/>
                    <a:pt x="12" y="17"/>
                    <a:pt x="13" y="16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4" y="21"/>
                    <a:pt x="14" y="22"/>
                    <a:pt x="14" y="23"/>
                  </a:cubicBezTo>
                  <a:cubicBezTo>
                    <a:pt x="15" y="23"/>
                    <a:pt x="16" y="24"/>
                    <a:pt x="16" y="23"/>
                  </a:cubicBezTo>
                  <a:cubicBezTo>
                    <a:pt x="17" y="23"/>
                    <a:pt x="17" y="22"/>
                    <a:pt x="17" y="21"/>
                  </a:cubicBezTo>
                  <a:cubicBezTo>
                    <a:pt x="17" y="21"/>
                    <a:pt x="16" y="20"/>
                    <a:pt x="16" y="20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5" y="15"/>
                    <a:pt x="15" y="1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7"/>
                    <a:pt x="20" y="17"/>
                    <a:pt x="21" y="17"/>
                  </a:cubicBezTo>
                  <a:cubicBezTo>
                    <a:pt x="22" y="18"/>
                    <a:pt x="23" y="17"/>
                    <a:pt x="23" y="16"/>
                  </a:cubicBezTo>
                  <a:cubicBezTo>
                    <a:pt x="23" y="16"/>
                    <a:pt x="23" y="15"/>
                    <a:pt x="22" y="14"/>
                  </a:cubicBezTo>
                  <a:cubicBezTo>
                    <a:pt x="22" y="14"/>
                    <a:pt x="21" y="14"/>
                    <a:pt x="20" y="15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6" y="12"/>
                    <a:pt x="16" y="12"/>
                    <a:pt x="16" y="11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1" y="9"/>
                    <a:pt x="21" y="9"/>
                    <a:pt x="22" y="9"/>
                  </a:cubicBezTo>
                  <a:cubicBezTo>
                    <a:pt x="23" y="9"/>
                    <a:pt x="23" y="8"/>
                    <a:pt x="23" y="7"/>
                  </a:cubicBezTo>
                  <a:cubicBezTo>
                    <a:pt x="22" y="6"/>
                    <a:pt x="22" y="6"/>
                    <a:pt x="21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2736850" y="1463675"/>
              <a:ext cx="433388" cy="441325"/>
            </a:xfrm>
            <a:custGeom>
              <a:avLst/>
              <a:gdLst>
                <a:gd name="T0" fmla="*/ 70 w 76"/>
                <a:gd name="T1" fmla="*/ 16 h 77"/>
                <a:gd name="T2" fmla="*/ 51 w 76"/>
                <a:gd name="T3" fmla="*/ 9 h 77"/>
                <a:gd name="T4" fmla="*/ 44 w 76"/>
                <a:gd name="T5" fmla="*/ 18 h 77"/>
                <a:gd name="T6" fmla="*/ 44 w 76"/>
                <a:gd name="T7" fmla="*/ 18 h 77"/>
                <a:gd name="T8" fmla="*/ 43 w 76"/>
                <a:gd name="T9" fmla="*/ 11 h 77"/>
                <a:gd name="T10" fmla="*/ 24 w 76"/>
                <a:gd name="T11" fmla="*/ 4 h 77"/>
                <a:gd name="T12" fmla="*/ 17 w 76"/>
                <a:gd name="T13" fmla="*/ 22 h 77"/>
                <a:gd name="T14" fmla="*/ 23 w 76"/>
                <a:gd name="T15" fmla="*/ 28 h 77"/>
                <a:gd name="T16" fmla="*/ 23 w 76"/>
                <a:gd name="T17" fmla="*/ 28 h 77"/>
                <a:gd name="T18" fmla="*/ 10 w 76"/>
                <a:gd name="T19" fmla="*/ 28 h 77"/>
                <a:gd name="T20" fmla="*/ 3 w 76"/>
                <a:gd name="T21" fmla="*/ 46 h 77"/>
                <a:gd name="T22" fmla="*/ 22 w 76"/>
                <a:gd name="T23" fmla="*/ 53 h 77"/>
                <a:gd name="T24" fmla="*/ 25 w 76"/>
                <a:gd name="T25" fmla="*/ 51 h 77"/>
                <a:gd name="T26" fmla="*/ 22 w 76"/>
                <a:gd name="T27" fmla="*/ 66 h 77"/>
                <a:gd name="T28" fmla="*/ 41 w 76"/>
                <a:gd name="T29" fmla="*/ 73 h 77"/>
                <a:gd name="T30" fmla="*/ 48 w 76"/>
                <a:gd name="T31" fmla="*/ 55 h 77"/>
                <a:gd name="T32" fmla="*/ 48 w 76"/>
                <a:gd name="T33" fmla="*/ 55 h 77"/>
                <a:gd name="T34" fmla="*/ 66 w 76"/>
                <a:gd name="T35" fmla="*/ 62 h 77"/>
                <a:gd name="T36" fmla="*/ 73 w 76"/>
                <a:gd name="T37" fmla="*/ 44 h 77"/>
                <a:gd name="T38" fmla="*/ 60 w 76"/>
                <a:gd name="T39" fmla="*/ 35 h 77"/>
                <a:gd name="T40" fmla="*/ 63 w 76"/>
                <a:gd name="T41" fmla="*/ 35 h 77"/>
                <a:gd name="T42" fmla="*/ 70 w 76"/>
                <a:gd name="T43" fmla="*/ 1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6" h="77">
                  <a:moveTo>
                    <a:pt x="70" y="16"/>
                  </a:moveTo>
                  <a:cubicBezTo>
                    <a:pt x="67" y="9"/>
                    <a:pt x="58" y="6"/>
                    <a:pt x="51" y="9"/>
                  </a:cubicBezTo>
                  <a:cubicBezTo>
                    <a:pt x="47" y="11"/>
                    <a:pt x="45" y="14"/>
                    <a:pt x="44" y="18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4" y="16"/>
                    <a:pt x="44" y="13"/>
                    <a:pt x="43" y="11"/>
                  </a:cubicBezTo>
                  <a:cubicBezTo>
                    <a:pt x="39" y="4"/>
                    <a:pt x="31" y="0"/>
                    <a:pt x="24" y="4"/>
                  </a:cubicBezTo>
                  <a:cubicBezTo>
                    <a:pt x="17" y="7"/>
                    <a:pt x="14" y="15"/>
                    <a:pt x="17" y="22"/>
                  </a:cubicBezTo>
                  <a:cubicBezTo>
                    <a:pt x="18" y="25"/>
                    <a:pt x="20" y="27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19" y="26"/>
                    <a:pt x="15" y="26"/>
                    <a:pt x="10" y="28"/>
                  </a:cubicBezTo>
                  <a:cubicBezTo>
                    <a:pt x="3" y="31"/>
                    <a:pt x="0" y="39"/>
                    <a:pt x="3" y="46"/>
                  </a:cubicBezTo>
                  <a:cubicBezTo>
                    <a:pt x="7" y="53"/>
                    <a:pt x="15" y="56"/>
                    <a:pt x="22" y="53"/>
                  </a:cubicBezTo>
                  <a:cubicBezTo>
                    <a:pt x="23" y="52"/>
                    <a:pt x="24" y="52"/>
                    <a:pt x="25" y="51"/>
                  </a:cubicBezTo>
                  <a:cubicBezTo>
                    <a:pt x="21" y="55"/>
                    <a:pt x="20" y="61"/>
                    <a:pt x="22" y="66"/>
                  </a:cubicBezTo>
                  <a:cubicBezTo>
                    <a:pt x="25" y="73"/>
                    <a:pt x="34" y="77"/>
                    <a:pt x="41" y="73"/>
                  </a:cubicBezTo>
                  <a:cubicBezTo>
                    <a:pt x="48" y="70"/>
                    <a:pt x="51" y="62"/>
                    <a:pt x="48" y="55"/>
                  </a:cubicBezTo>
                  <a:cubicBezTo>
                    <a:pt x="48" y="55"/>
                    <a:pt x="48" y="55"/>
                    <a:pt x="48" y="55"/>
                  </a:cubicBezTo>
                  <a:cubicBezTo>
                    <a:pt x="51" y="62"/>
                    <a:pt x="59" y="65"/>
                    <a:pt x="66" y="62"/>
                  </a:cubicBezTo>
                  <a:cubicBezTo>
                    <a:pt x="73" y="59"/>
                    <a:pt x="76" y="51"/>
                    <a:pt x="73" y="44"/>
                  </a:cubicBezTo>
                  <a:cubicBezTo>
                    <a:pt x="71" y="38"/>
                    <a:pt x="65" y="35"/>
                    <a:pt x="60" y="35"/>
                  </a:cubicBezTo>
                  <a:cubicBezTo>
                    <a:pt x="61" y="35"/>
                    <a:pt x="62" y="35"/>
                    <a:pt x="63" y="35"/>
                  </a:cubicBezTo>
                  <a:cubicBezTo>
                    <a:pt x="70" y="31"/>
                    <a:pt x="73" y="23"/>
                    <a:pt x="70" y="1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41"/>
            <p:cNvSpPr>
              <a:spLocks/>
            </p:cNvSpPr>
            <p:nvPr/>
          </p:nvSpPr>
          <p:spPr bwMode="auto">
            <a:xfrm>
              <a:off x="2857500" y="1566863"/>
              <a:ext cx="211138" cy="212725"/>
            </a:xfrm>
            <a:custGeom>
              <a:avLst/>
              <a:gdLst>
                <a:gd name="T0" fmla="*/ 33 w 37"/>
                <a:gd name="T1" fmla="*/ 10 h 37"/>
                <a:gd name="T2" fmla="*/ 31 w 37"/>
                <a:gd name="T3" fmla="*/ 12 h 37"/>
                <a:gd name="T4" fmla="*/ 24 w 37"/>
                <a:gd name="T5" fmla="*/ 15 h 37"/>
                <a:gd name="T6" fmla="*/ 21 w 37"/>
                <a:gd name="T7" fmla="*/ 13 h 37"/>
                <a:gd name="T8" fmla="*/ 24 w 37"/>
                <a:gd name="T9" fmla="*/ 5 h 37"/>
                <a:gd name="T10" fmla="*/ 26 w 37"/>
                <a:gd name="T11" fmla="*/ 4 h 37"/>
                <a:gd name="T12" fmla="*/ 25 w 37"/>
                <a:gd name="T13" fmla="*/ 1 h 37"/>
                <a:gd name="T14" fmla="*/ 22 w 37"/>
                <a:gd name="T15" fmla="*/ 2 h 37"/>
                <a:gd name="T16" fmla="*/ 23 w 37"/>
                <a:gd name="T17" fmla="*/ 5 h 37"/>
                <a:gd name="T18" fmla="*/ 20 w 37"/>
                <a:gd name="T19" fmla="*/ 12 h 37"/>
                <a:gd name="T20" fmla="*/ 16 w 37"/>
                <a:gd name="T21" fmla="*/ 12 h 37"/>
                <a:gd name="T22" fmla="*/ 13 w 37"/>
                <a:gd name="T23" fmla="*/ 5 h 37"/>
                <a:gd name="T24" fmla="*/ 13 w 37"/>
                <a:gd name="T25" fmla="*/ 3 h 37"/>
                <a:gd name="T26" fmla="*/ 10 w 37"/>
                <a:gd name="T27" fmla="*/ 1 h 37"/>
                <a:gd name="T28" fmla="*/ 9 w 37"/>
                <a:gd name="T29" fmla="*/ 4 h 37"/>
                <a:gd name="T30" fmla="*/ 11 w 37"/>
                <a:gd name="T31" fmla="*/ 6 h 37"/>
                <a:gd name="T32" fmla="*/ 15 w 37"/>
                <a:gd name="T33" fmla="*/ 13 h 37"/>
                <a:gd name="T34" fmla="*/ 12 w 37"/>
                <a:gd name="T35" fmla="*/ 16 h 37"/>
                <a:gd name="T36" fmla="*/ 5 w 37"/>
                <a:gd name="T37" fmla="*/ 13 h 37"/>
                <a:gd name="T38" fmla="*/ 4 w 37"/>
                <a:gd name="T39" fmla="*/ 11 h 37"/>
                <a:gd name="T40" fmla="*/ 1 w 37"/>
                <a:gd name="T41" fmla="*/ 12 h 37"/>
                <a:gd name="T42" fmla="*/ 2 w 37"/>
                <a:gd name="T43" fmla="*/ 15 h 37"/>
                <a:gd name="T44" fmla="*/ 4 w 37"/>
                <a:gd name="T45" fmla="*/ 14 h 37"/>
                <a:gd name="T46" fmla="*/ 11 w 37"/>
                <a:gd name="T47" fmla="*/ 17 h 37"/>
                <a:gd name="T48" fmla="*/ 11 w 37"/>
                <a:gd name="T49" fmla="*/ 21 h 37"/>
                <a:gd name="T50" fmla="*/ 5 w 37"/>
                <a:gd name="T51" fmla="*/ 24 h 37"/>
                <a:gd name="T52" fmla="*/ 2 w 37"/>
                <a:gd name="T53" fmla="*/ 23 h 37"/>
                <a:gd name="T54" fmla="*/ 1 w 37"/>
                <a:gd name="T55" fmla="*/ 27 h 37"/>
                <a:gd name="T56" fmla="*/ 4 w 37"/>
                <a:gd name="T57" fmla="*/ 28 h 37"/>
                <a:gd name="T58" fmla="*/ 5 w 37"/>
                <a:gd name="T59" fmla="*/ 25 h 37"/>
                <a:gd name="T60" fmla="*/ 12 w 37"/>
                <a:gd name="T61" fmla="*/ 22 h 37"/>
                <a:gd name="T62" fmla="*/ 15 w 37"/>
                <a:gd name="T63" fmla="*/ 25 h 37"/>
                <a:gd name="T64" fmla="*/ 12 w 37"/>
                <a:gd name="T65" fmla="*/ 32 h 37"/>
                <a:gd name="T66" fmla="*/ 10 w 37"/>
                <a:gd name="T67" fmla="*/ 33 h 37"/>
                <a:gd name="T68" fmla="*/ 12 w 37"/>
                <a:gd name="T69" fmla="*/ 36 h 37"/>
                <a:gd name="T70" fmla="*/ 15 w 37"/>
                <a:gd name="T71" fmla="*/ 35 h 37"/>
                <a:gd name="T72" fmla="*/ 14 w 37"/>
                <a:gd name="T73" fmla="*/ 32 h 37"/>
                <a:gd name="T74" fmla="*/ 16 w 37"/>
                <a:gd name="T75" fmla="*/ 26 h 37"/>
                <a:gd name="T76" fmla="*/ 20 w 37"/>
                <a:gd name="T77" fmla="*/ 25 h 37"/>
                <a:gd name="T78" fmla="*/ 23 w 37"/>
                <a:gd name="T79" fmla="*/ 32 h 37"/>
                <a:gd name="T80" fmla="*/ 23 w 37"/>
                <a:gd name="T81" fmla="*/ 35 h 37"/>
                <a:gd name="T82" fmla="*/ 26 w 37"/>
                <a:gd name="T83" fmla="*/ 36 h 37"/>
                <a:gd name="T84" fmla="*/ 27 w 37"/>
                <a:gd name="T85" fmla="*/ 33 h 37"/>
                <a:gd name="T86" fmla="*/ 25 w 37"/>
                <a:gd name="T87" fmla="*/ 32 h 37"/>
                <a:gd name="T88" fmla="*/ 22 w 37"/>
                <a:gd name="T89" fmla="*/ 25 h 37"/>
                <a:gd name="T90" fmla="*/ 24 w 37"/>
                <a:gd name="T91" fmla="*/ 22 h 37"/>
                <a:gd name="T92" fmla="*/ 32 w 37"/>
                <a:gd name="T93" fmla="*/ 25 h 37"/>
                <a:gd name="T94" fmla="*/ 33 w 37"/>
                <a:gd name="T95" fmla="*/ 27 h 37"/>
                <a:gd name="T96" fmla="*/ 36 w 37"/>
                <a:gd name="T97" fmla="*/ 25 h 37"/>
                <a:gd name="T98" fmla="*/ 35 w 37"/>
                <a:gd name="T99" fmla="*/ 22 h 37"/>
                <a:gd name="T100" fmla="*/ 32 w 37"/>
                <a:gd name="T101" fmla="*/ 23 h 37"/>
                <a:gd name="T102" fmla="*/ 25 w 37"/>
                <a:gd name="T103" fmla="*/ 21 h 37"/>
                <a:gd name="T104" fmla="*/ 25 w 37"/>
                <a:gd name="T105" fmla="*/ 17 h 37"/>
                <a:gd name="T106" fmla="*/ 32 w 37"/>
                <a:gd name="T107" fmla="*/ 14 h 37"/>
                <a:gd name="T108" fmla="*/ 34 w 37"/>
                <a:gd name="T109" fmla="*/ 14 h 37"/>
                <a:gd name="T110" fmla="*/ 36 w 37"/>
                <a:gd name="T111" fmla="*/ 11 h 37"/>
                <a:gd name="T112" fmla="*/ 33 w 37"/>
                <a:gd name="T113" fmla="*/ 1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7" h="37">
                  <a:moveTo>
                    <a:pt x="33" y="10"/>
                  </a:moveTo>
                  <a:cubicBezTo>
                    <a:pt x="32" y="10"/>
                    <a:pt x="31" y="11"/>
                    <a:pt x="31" y="12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3" y="14"/>
                    <a:pt x="22" y="13"/>
                    <a:pt x="21" y="13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5" y="6"/>
                    <a:pt x="26" y="5"/>
                    <a:pt x="26" y="4"/>
                  </a:cubicBezTo>
                  <a:cubicBezTo>
                    <a:pt x="27" y="3"/>
                    <a:pt x="26" y="1"/>
                    <a:pt x="25" y="1"/>
                  </a:cubicBezTo>
                  <a:cubicBezTo>
                    <a:pt x="24" y="0"/>
                    <a:pt x="23" y="1"/>
                    <a:pt x="22" y="2"/>
                  </a:cubicBezTo>
                  <a:cubicBezTo>
                    <a:pt x="22" y="3"/>
                    <a:pt x="22" y="4"/>
                    <a:pt x="23" y="5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9" y="12"/>
                    <a:pt x="17" y="12"/>
                    <a:pt x="16" y="12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4" y="4"/>
                    <a:pt x="14" y="3"/>
                    <a:pt x="13" y="3"/>
                  </a:cubicBezTo>
                  <a:cubicBezTo>
                    <a:pt x="13" y="1"/>
                    <a:pt x="11" y="1"/>
                    <a:pt x="10" y="1"/>
                  </a:cubicBezTo>
                  <a:cubicBezTo>
                    <a:pt x="9" y="2"/>
                    <a:pt x="9" y="3"/>
                    <a:pt x="9" y="4"/>
                  </a:cubicBezTo>
                  <a:cubicBezTo>
                    <a:pt x="10" y="5"/>
                    <a:pt x="10" y="6"/>
                    <a:pt x="11" y="6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3" y="14"/>
                    <a:pt x="13" y="15"/>
                    <a:pt x="12" y="16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2"/>
                    <a:pt x="5" y="11"/>
                    <a:pt x="4" y="11"/>
                  </a:cubicBezTo>
                  <a:cubicBezTo>
                    <a:pt x="2" y="10"/>
                    <a:pt x="1" y="11"/>
                    <a:pt x="1" y="12"/>
                  </a:cubicBezTo>
                  <a:cubicBezTo>
                    <a:pt x="0" y="13"/>
                    <a:pt x="1" y="15"/>
                    <a:pt x="2" y="15"/>
                  </a:cubicBezTo>
                  <a:cubicBezTo>
                    <a:pt x="3" y="15"/>
                    <a:pt x="4" y="15"/>
                    <a:pt x="4" y="14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8"/>
                    <a:pt x="11" y="20"/>
                    <a:pt x="11" y="21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4" y="23"/>
                    <a:pt x="3" y="23"/>
                    <a:pt x="2" y="23"/>
                  </a:cubicBezTo>
                  <a:cubicBezTo>
                    <a:pt x="1" y="24"/>
                    <a:pt x="0" y="25"/>
                    <a:pt x="1" y="27"/>
                  </a:cubicBezTo>
                  <a:cubicBezTo>
                    <a:pt x="1" y="28"/>
                    <a:pt x="3" y="28"/>
                    <a:pt x="4" y="28"/>
                  </a:cubicBezTo>
                  <a:cubicBezTo>
                    <a:pt x="5" y="27"/>
                    <a:pt x="5" y="26"/>
                    <a:pt x="5" y="25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3" y="24"/>
                    <a:pt x="14" y="24"/>
                    <a:pt x="15" y="25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1" y="32"/>
                    <a:pt x="11" y="33"/>
                    <a:pt x="10" y="33"/>
                  </a:cubicBezTo>
                  <a:cubicBezTo>
                    <a:pt x="10" y="35"/>
                    <a:pt x="10" y="36"/>
                    <a:pt x="12" y="36"/>
                  </a:cubicBezTo>
                  <a:cubicBezTo>
                    <a:pt x="13" y="37"/>
                    <a:pt x="14" y="36"/>
                    <a:pt x="15" y="35"/>
                  </a:cubicBezTo>
                  <a:cubicBezTo>
                    <a:pt x="15" y="34"/>
                    <a:pt x="15" y="33"/>
                    <a:pt x="14" y="32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8" y="26"/>
                    <a:pt x="19" y="26"/>
                    <a:pt x="20" y="25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3"/>
                    <a:pt x="22" y="34"/>
                    <a:pt x="23" y="35"/>
                  </a:cubicBezTo>
                  <a:cubicBezTo>
                    <a:pt x="23" y="36"/>
                    <a:pt x="25" y="37"/>
                    <a:pt x="26" y="36"/>
                  </a:cubicBezTo>
                  <a:cubicBezTo>
                    <a:pt x="27" y="35"/>
                    <a:pt x="28" y="34"/>
                    <a:pt x="27" y="33"/>
                  </a:cubicBezTo>
                  <a:cubicBezTo>
                    <a:pt x="27" y="32"/>
                    <a:pt x="26" y="31"/>
                    <a:pt x="25" y="32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23" y="24"/>
                    <a:pt x="24" y="23"/>
                    <a:pt x="24" y="2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6"/>
                    <a:pt x="32" y="27"/>
                    <a:pt x="33" y="27"/>
                  </a:cubicBezTo>
                  <a:cubicBezTo>
                    <a:pt x="34" y="27"/>
                    <a:pt x="36" y="27"/>
                    <a:pt x="36" y="25"/>
                  </a:cubicBezTo>
                  <a:cubicBezTo>
                    <a:pt x="37" y="24"/>
                    <a:pt x="36" y="23"/>
                    <a:pt x="35" y="22"/>
                  </a:cubicBezTo>
                  <a:cubicBezTo>
                    <a:pt x="34" y="22"/>
                    <a:pt x="33" y="22"/>
                    <a:pt x="32" y="23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19"/>
                    <a:pt x="25" y="18"/>
                    <a:pt x="25" y="1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3" y="14"/>
                    <a:pt x="34" y="14"/>
                    <a:pt x="34" y="14"/>
                  </a:cubicBezTo>
                  <a:cubicBezTo>
                    <a:pt x="36" y="14"/>
                    <a:pt x="36" y="12"/>
                    <a:pt x="36" y="11"/>
                  </a:cubicBezTo>
                  <a:cubicBezTo>
                    <a:pt x="35" y="10"/>
                    <a:pt x="34" y="9"/>
                    <a:pt x="33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3044825" y="1922463"/>
              <a:ext cx="525463" cy="515938"/>
            </a:xfrm>
            <a:custGeom>
              <a:avLst/>
              <a:gdLst>
                <a:gd name="T0" fmla="*/ 81 w 92"/>
                <a:gd name="T1" fmla="*/ 14 h 90"/>
                <a:gd name="T2" fmla="*/ 58 w 92"/>
                <a:gd name="T3" fmla="*/ 8 h 90"/>
                <a:gd name="T4" fmla="*/ 50 w 92"/>
                <a:gd name="T5" fmla="*/ 20 h 90"/>
                <a:gd name="T6" fmla="*/ 50 w 92"/>
                <a:gd name="T7" fmla="*/ 20 h 90"/>
                <a:gd name="T8" fmla="*/ 48 w 92"/>
                <a:gd name="T9" fmla="*/ 10 h 90"/>
                <a:gd name="T10" fmla="*/ 25 w 92"/>
                <a:gd name="T11" fmla="*/ 4 h 90"/>
                <a:gd name="T12" fmla="*/ 19 w 92"/>
                <a:gd name="T13" fmla="*/ 27 h 90"/>
                <a:gd name="T14" fmla="*/ 26 w 92"/>
                <a:gd name="T15" fmla="*/ 34 h 90"/>
                <a:gd name="T16" fmla="*/ 26 w 92"/>
                <a:gd name="T17" fmla="*/ 34 h 90"/>
                <a:gd name="T18" fmla="*/ 11 w 92"/>
                <a:gd name="T19" fmla="*/ 34 h 90"/>
                <a:gd name="T20" fmla="*/ 5 w 92"/>
                <a:gd name="T21" fmla="*/ 57 h 90"/>
                <a:gd name="T22" fmla="*/ 27 w 92"/>
                <a:gd name="T23" fmla="*/ 63 h 90"/>
                <a:gd name="T24" fmla="*/ 31 w 92"/>
                <a:gd name="T25" fmla="*/ 60 h 90"/>
                <a:gd name="T26" fmla="*/ 29 w 92"/>
                <a:gd name="T27" fmla="*/ 79 h 90"/>
                <a:gd name="T28" fmla="*/ 52 w 92"/>
                <a:gd name="T29" fmla="*/ 86 h 90"/>
                <a:gd name="T30" fmla="*/ 58 w 92"/>
                <a:gd name="T31" fmla="*/ 63 h 90"/>
                <a:gd name="T32" fmla="*/ 58 w 92"/>
                <a:gd name="T33" fmla="*/ 63 h 90"/>
                <a:gd name="T34" fmla="*/ 81 w 92"/>
                <a:gd name="T35" fmla="*/ 69 h 90"/>
                <a:gd name="T36" fmla="*/ 87 w 92"/>
                <a:gd name="T37" fmla="*/ 47 h 90"/>
                <a:gd name="T38" fmla="*/ 71 w 92"/>
                <a:gd name="T39" fmla="*/ 38 h 90"/>
                <a:gd name="T40" fmla="*/ 74 w 92"/>
                <a:gd name="T41" fmla="*/ 37 h 90"/>
                <a:gd name="T42" fmla="*/ 81 w 92"/>
                <a:gd name="T43" fmla="*/ 14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2" h="90">
                  <a:moveTo>
                    <a:pt x="81" y="14"/>
                  </a:moveTo>
                  <a:cubicBezTo>
                    <a:pt x="76" y="6"/>
                    <a:pt x="66" y="3"/>
                    <a:pt x="58" y="8"/>
                  </a:cubicBezTo>
                  <a:cubicBezTo>
                    <a:pt x="53" y="11"/>
                    <a:pt x="51" y="15"/>
                    <a:pt x="50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0" y="17"/>
                    <a:pt x="49" y="13"/>
                    <a:pt x="48" y="10"/>
                  </a:cubicBezTo>
                  <a:cubicBezTo>
                    <a:pt x="43" y="2"/>
                    <a:pt x="33" y="0"/>
                    <a:pt x="25" y="4"/>
                  </a:cubicBezTo>
                  <a:cubicBezTo>
                    <a:pt x="17" y="9"/>
                    <a:pt x="14" y="19"/>
                    <a:pt x="19" y="27"/>
                  </a:cubicBezTo>
                  <a:cubicBezTo>
                    <a:pt x="20" y="30"/>
                    <a:pt x="23" y="32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1" y="32"/>
                    <a:pt x="16" y="32"/>
                    <a:pt x="11" y="34"/>
                  </a:cubicBezTo>
                  <a:cubicBezTo>
                    <a:pt x="3" y="39"/>
                    <a:pt x="0" y="49"/>
                    <a:pt x="5" y="57"/>
                  </a:cubicBezTo>
                  <a:cubicBezTo>
                    <a:pt x="9" y="65"/>
                    <a:pt x="19" y="68"/>
                    <a:pt x="27" y="63"/>
                  </a:cubicBezTo>
                  <a:cubicBezTo>
                    <a:pt x="29" y="63"/>
                    <a:pt x="30" y="62"/>
                    <a:pt x="31" y="60"/>
                  </a:cubicBezTo>
                  <a:cubicBezTo>
                    <a:pt x="27" y="66"/>
                    <a:pt x="26" y="73"/>
                    <a:pt x="29" y="79"/>
                  </a:cubicBezTo>
                  <a:cubicBezTo>
                    <a:pt x="34" y="87"/>
                    <a:pt x="44" y="90"/>
                    <a:pt x="52" y="86"/>
                  </a:cubicBezTo>
                  <a:cubicBezTo>
                    <a:pt x="60" y="81"/>
                    <a:pt x="63" y="71"/>
                    <a:pt x="58" y="63"/>
                  </a:cubicBezTo>
                  <a:cubicBezTo>
                    <a:pt x="58" y="63"/>
                    <a:pt x="58" y="63"/>
                    <a:pt x="58" y="63"/>
                  </a:cubicBezTo>
                  <a:cubicBezTo>
                    <a:pt x="63" y="71"/>
                    <a:pt x="73" y="74"/>
                    <a:pt x="81" y="69"/>
                  </a:cubicBezTo>
                  <a:cubicBezTo>
                    <a:pt x="89" y="65"/>
                    <a:pt x="92" y="55"/>
                    <a:pt x="87" y="47"/>
                  </a:cubicBezTo>
                  <a:cubicBezTo>
                    <a:pt x="84" y="41"/>
                    <a:pt x="78" y="38"/>
                    <a:pt x="71" y="38"/>
                  </a:cubicBezTo>
                  <a:cubicBezTo>
                    <a:pt x="72" y="38"/>
                    <a:pt x="73" y="38"/>
                    <a:pt x="74" y="37"/>
                  </a:cubicBezTo>
                  <a:cubicBezTo>
                    <a:pt x="82" y="32"/>
                    <a:pt x="85" y="22"/>
                    <a:pt x="81" y="14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3182938" y="2036763"/>
              <a:ext cx="255588" cy="252413"/>
            </a:xfrm>
            <a:custGeom>
              <a:avLst/>
              <a:gdLst>
                <a:gd name="T0" fmla="*/ 39 w 45"/>
                <a:gd name="T1" fmla="*/ 10 h 44"/>
                <a:gd name="T2" fmla="*/ 37 w 45"/>
                <a:gd name="T3" fmla="*/ 13 h 44"/>
                <a:gd name="T4" fmla="*/ 29 w 45"/>
                <a:gd name="T5" fmla="*/ 17 h 44"/>
                <a:gd name="T6" fmla="*/ 26 w 45"/>
                <a:gd name="T7" fmla="*/ 14 h 44"/>
                <a:gd name="T8" fmla="*/ 28 w 45"/>
                <a:gd name="T9" fmla="*/ 6 h 44"/>
                <a:gd name="T10" fmla="*/ 31 w 45"/>
                <a:gd name="T11" fmla="*/ 4 h 44"/>
                <a:gd name="T12" fmla="*/ 29 w 45"/>
                <a:gd name="T13" fmla="*/ 0 h 44"/>
                <a:gd name="T14" fmla="*/ 25 w 45"/>
                <a:gd name="T15" fmla="*/ 2 h 44"/>
                <a:gd name="T16" fmla="*/ 26 w 45"/>
                <a:gd name="T17" fmla="*/ 5 h 44"/>
                <a:gd name="T18" fmla="*/ 24 w 45"/>
                <a:gd name="T19" fmla="*/ 14 h 44"/>
                <a:gd name="T20" fmla="*/ 19 w 45"/>
                <a:gd name="T21" fmla="*/ 15 h 44"/>
                <a:gd name="T22" fmla="*/ 15 w 45"/>
                <a:gd name="T23" fmla="*/ 6 h 44"/>
                <a:gd name="T24" fmla="*/ 15 w 45"/>
                <a:gd name="T25" fmla="*/ 3 h 44"/>
                <a:gd name="T26" fmla="*/ 11 w 45"/>
                <a:gd name="T27" fmla="*/ 2 h 44"/>
                <a:gd name="T28" fmla="*/ 10 w 45"/>
                <a:gd name="T29" fmla="*/ 6 h 44"/>
                <a:gd name="T30" fmla="*/ 13 w 45"/>
                <a:gd name="T31" fmla="*/ 7 h 44"/>
                <a:gd name="T32" fmla="*/ 17 w 45"/>
                <a:gd name="T33" fmla="*/ 15 h 44"/>
                <a:gd name="T34" fmla="*/ 15 w 45"/>
                <a:gd name="T35" fmla="*/ 19 h 44"/>
                <a:gd name="T36" fmla="*/ 6 w 45"/>
                <a:gd name="T37" fmla="*/ 17 h 44"/>
                <a:gd name="T38" fmla="*/ 4 w 45"/>
                <a:gd name="T39" fmla="*/ 14 h 44"/>
                <a:gd name="T40" fmla="*/ 1 w 45"/>
                <a:gd name="T41" fmla="*/ 16 h 44"/>
                <a:gd name="T42" fmla="*/ 3 w 45"/>
                <a:gd name="T43" fmla="*/ 19 h 44"/>
                <a:gd name="T44" fmla="*/ 6 w 45"/>
                <a:gd name="T45" fmla="*/ 18 h 44"/>
                <a:gd name="T46" fmla="*/ 14 w 45"/>
                <a:gd name="T47" fmla="*/ 21 h 44"/>
                <a:gd name="T48" fmla="*/ 15 w 45"/>
                <a:gd name="T49" fmla="*/ 25 h 44"/>
                <a:gd name="T50" fmla="*/ 7 w 45"/>
                <a:gd name="T51" fmla="*/ 30 h 44"/>
                <a:gd name="T52" fmla="*/ 4 w 45"/>
                <a:gd name="T53" fmla="*/ 29 h 44"/>
                <a:gd name="T54" fmla="*/ 3 w 45"/>
                <a:gd name="T55" fmla="*/ 33 h 44"/>
                <a:gd name="T56" fmla="*/ 7 w 45"/>
                <a:gd name="T57" fmla="*/ 34 h 44"/>
                <a:gd name="T58" fmla="*/ 8 w 45"/>
                <a:gd name="T59" fmla="*/ 31 h 44"/>
                <a:gd name="T60" fmla="*/ 16 w 45"/>
                <a:gd name="T61" fmla="*/ 27 h 44"/>
                <a:gd name="T62" fmla="*/ 19 w 45"/>
                <a:gd name="T63" fmla="*/ 30 h 44"/>
                <a:gd name="T64" fmla="*/ 17 w 45"/>
                <a:gd name="T65" fmla="*/ 38 h 44"/>
                <a:gd name="T66" fmla="*/ 14 w 45"/>
                <a:gd name="T67" fmla="*/ 41 h 44"/>
                <a:gd name="T68" fmla="*/ 16 w 45"/>
                <a:gd name="T69" fmla="*/ 44 h 44"/>
                <a:gd name="T70" fmla="*/ 20 w 45"/>
                <a:gd name="T71" fmla="*/ 42 h 44"/>
                <a:gd name="T72" fmla="*/ 19 w 45"/>
                <a:gd name="T73" fmla="*/ 39 h 44"/>
                <a:gd name="T74" fmla="*/ 21 w 45"/>
                <a:gd name="T75" fmla="*/ 30 h 44"/>
                <a:gd name="T76" fmla="*/ 26 w 45"/>
                <a:gd name="T77" fmla="*/ 30 h 44"/>
                <a:gd name="T78" fmla="*/ 30 w 45"/>
                <a:gd name="T79" fmla="*/ 38 h 44"/>
                <a:gd name="T80" fmla="*/ 30 w 45"/>
                <a:gd name="T81" fmla="*/ 41 h 44"/>
                <a:gd name="T82" fmla="*/ 33 w 45"/>
                <a:gd name="T83" fmla="*/ 42 h 44"/>
                <a:gd name="T84" fmla="*/ 34 w 45"/>
                <a:gd name="T85" fmla="*/ 38 h 44"/>
                <a:gd name="T86" fmla="*/ 32 w 45"/>
                <a:gd name="T87" fmla="*/ 37 h 44"/>
                <a:gd name="T88" fmla="*/ 27 w 45"/>
                <a:gd name="T89" fmla="*/ 29 h 44"/>
                <a:gd name="T90" fmla="*/ 30 w 45"/>
                <a:gd name="T91" fmla="*/ 25 h 44"/>
                <a:gd name="T92" fmla="*/ 39 w 45"/>
                <a:gd name="T93" fmla="*/ 28 h 44"/>
                <a:gd name="T94" fmla="*/ 41 w 45"/>
                <a:gd name="T95" fmla="*/ 30 h 44"/>
                <a:gd name="T96" fmla="*/ 44 w 45"/>
                <a:gd name="T97" fmla="*/ 28 h 44"/>
                <a:gd name="T98" fmla="*/ 43 w 45"/>
                <a:gd name="T99" fmla="*/ 25 h 44"/>
                <a:gd name="T100" fmla="*/ 39 w 45"/>
                <a:gd name="T101" fmla="*/ 26 h 44"/>
                <a:gd name="T102" fmla="*/ 31 w 45"/>
                <a:gd name="T103" fmla="*/ 24 h 44"/>
                <a:gd name="T104" fmla="*/ 30 w 45"/>
                <a:gd name="T105" fmla="*/ 19 h 44"/>
                <a:gd name="T106" fmla="*/ 38 w 45"/>
                <a:gd name="T107" fmla="*/ 14 h 44"/>
                <a:gd name="T108" fmla="*/ 41 w 45"/>
                <a:gd name="T109" fmla="*/ 15 h 44"/>
                <a:gd name="T110" fmla="*/ 42 w 45"/>
                <a:gd name="T111" fmla="*/ 11 h 44"/>
                <a:gd name="T112" fmla="*/ 39 w 45"/>
                <a:gd name="T113" fmla="*/ 1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5" h="44">
                  <a:moveTo>
                    <a:pt x="39" y="10"/>
                  </a:moveTo>
                  <a:cubicBezTo>
                    <a:pt x="38" y="10"/>
                    <a:pt x="37" y="12"/>
                    <a:pt x="37" y="13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8" y="16"/>
                    <a:pt x="27" y="15"/>
                    <a:pt x="26" y="14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9" y="6"/>
                    <a:pt x="30" y="5"/>
                    <a:pt x="31" y="4"/>
                  </a:cubicBezTo>
                  <a:cubicBezTo>
                    <a:pt x="31" y="2"/>
                    <a:pt x="30" y="1"/>
                    <a:pt x="29" y="0"/>
                  </a:cubicBezTo>
                  <a:cubicBezTo>
                    <a:pt x="27" y="0"/>
                    <a:pt x="26" y="1"/>
                    <a:pt x="25" y="2"/>
                  </a:cubicBezTo>
                  <a:cubicBezTo>
                    <a:pt x="25" y="3"/>
                    <a:pt x="25" y="4"/>
                    <a:pt x="26" y="5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2" y="14"/>
                    <a:pt x="21" y="14"/>
                    <a:pt x="19" y="15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6" y="4"/>
                    <a:pt x="15" y="3"/>
                  </a:cubicBezTo>
                  <a:cubicBezTo>
                    <a:pt x="14" y="2"/>
                    <a:pt x="12" y="1"/>
                    <a:pt x="11" y="2"/>
                  </a:cubicBezTo>
                  <a:cubicBezTo>
                    <a:pt x="10" y="3"/>
                    <a:pt x="9" y="5"/>
                    <a:pt x="10" y="6"/>
                  </a:cubicBezTo>
                  <a:cubicBezTo>
                    <a:pt x="11" y="7"/>
                    <a:pt x="12" y="8"/>
                    <a:pt x="13" y="7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6"/>
                    <a:pt x="15" y="18"/>
                    <a:pt x="15" y="19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5"/>
                    <a:pt x="5" y="14"/>
                    <a:pt x="4" y="14"/>
                  </a:cubicBezTo>
                  <a:cubicBezTo>
                    <a:pt x="3" y="14"/>
                    <a:pt x="1" y="14"/>
                    <a:pt x="1" y="16"/>
                  </a:cubicBezTo>
                  <a:cubicBezTo>
                    <a:pt x="0" y="17"/>
                    <a:pt x="1" y="19"/>
                    <a:pt x="3" y="19"/>
                  </a:cubicBezTo>
                  <a:cubicBezTo>
                    <a:pt x="4" y="20"/>
                    <a:pt x="5" y="19"/>
                    <a:pt x="6" y="18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2"/>
                    <a:pt x="14" y="24"/>
                    <a:pt x="15" y="25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6" y="29"/>
                    <a:pt x="5" y="29"/>
                    <a:pt x="4" y="29"/>
                  </a:cubicBezTo>
                  <a:cubicBezTo>
                    <a:pt x="2" y="30"/>
                    <a:pt x="2" y="32"/>
                    <a:pt x="3" y="33"/>
                  </a:cubicBezTo>
                  <a:cubicBezTo>
                    <a:pt x="3" y="35"/>
                    <a:pt x="5" y="35"/>
                    <a:pt x="7" y="34"/>
                  </a:cubicBezTo>
                  <a:cubicBezTo>
                    <a:pt x="8" y="34"/>
                    <a:pt x="8" y="33"/>
                    <a:pt x="8" y="31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7" y="28"/>
                    <a:pt x="18" y="29"/>
                    <a:pt x="19" y="30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9"/>
                    <a:pt x="15" y="39"/>
                    <a:pt x="14" y="41"/>
                  </a:cubicBezTo>
                  <a:cubicBezTo>
                    <a:pt x="14" y="42"/>
                    <a:pt x="15" y="44"/>
                    <a:pt x="16" y="44"/>
                  </a:cubicBezTo>
                  <a:cubicBezTo>
                    <a:pt x="18" y="44"/>
                    <a:pt x="19" y="44"/>
                    <a:pt x="20" y="42"/>
                  </a:cubicBezTo>
                  <a:cubicBezTo>
                    <a:pt x="20" y="41"/>
                    <a:pt x="20" y="40"/>
                    <a:pt x="19" y="39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3" y="31"/>
                    <a:pt x="24" y="31"/>
                    <a:pt x="26" y="30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9" y="38"/>
                    <a:pt x="29" y="40"/>
                    <a:pt x="30" y="41"/>
                  </a:cubicBezTo>
                  <a:cubicBezTo>
                    <a:pt x="30" y="42"/>
                    <a:pt x="32" y="43"/>
                    <a:pt x="33" y="42"/>
                  </a:cubicBezTo>
                  <a:cubicBezTo>
                    <a:pt x="35" y="41"/>
                    <a:pt x="35" y="39"/>
                    <a:pt x="34" y="38"/>
                  </a:cubicBezTo>
                  <a:cubicBezTo>
                    <a:pt x="34" y="37"/>
                    <a:pt x="33" y="37"/>
                    <a:pt x="32" y="37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9" y="28"/>
                    <a:pt x="30" y="27"/>
                    <a:pt x="30" y="25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9" y="29"/>
                    <a:pt x="40" y="30"/>
                    <a:pt x="41" y="30"/>
                  </a:cubicBezTo>
                  <a:cubicBezTo>
                    <a:pt x="43" y="31"/>
                    <a:pt x="44" y="30"/>
                    <a:pt x="44" y="28"/>
                  </a:cubicBezTo>
                  <a:cubicBezTo>
                    <a:pt x="45" y="27"/>
                    <a:pt x="44" y="25"/>
                    <a:pt x="43" y="25"/>
                  </a:cubicBezTo>
                  <a:cubicBezTo>
                    <a:pt x="41" y="24"/>
                    <a:pt x="40" y="25"/>
                    <a:pt x="39" y="26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22"/>
                    <a:pt x="31" y="20"/>
                    <a:pt x="30" y="19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9" y="15"/>
                    <a:pt x="40" y="15"/>
                    <a:pt x="41" y="15"/>
                  </a:cubicBezTo>
                  <a:cubicBezTo>
                    <a:pt x="43" y="14"/>
                    <a:pt x="43" y="12"/>
                    <a:pt x="42" y="11"/>
                  </a:cubicBezTo>
                  <a:cubicBezTo>
                    <a:pt x="42" y="10"/>
                    <a:pt x="40" y="9"/>
                    <a:pt x="39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2965450" y="839788"/>
              <a:ext cx="525463" cy="520700"/>
            </a:xfrm>
            <a:custGeom>
              <a:avLst/>
              <a:gdLst>
                <a:gd name="T0" fmla="*/ 81 w 92"/>
                <a:gd name="T1" fmla="*/ 15 h 91"/>
                <a:gd name="T2" fmla="*/ 58 w 92"/>
                <a:gd name="T3" fmla="*/ 9 h 91"/>
                <a:gd name="T4" fmla="*/ 50 w 92"/>
                <a:gd name="T5" fmla="*/ 20 h 91"/>
                <a:gd name="T6" fmla="*/ 50 w 92"/>
                <a:gd name="T7" fmla="*/ 20 h 91"/>
                <a:gd name="T8" fmla="*/ 48 w 92"/>
                <a:gd name="T9" fmla="*/ 11 h 91"/>
                <a:gd name="T10" fmla="*/ 25 w 92"/>
                <a:gd name="T11" fmla="*/ 5 h 91"/>
                <a:gd name="T12" fmla="*/ 19 w 92"/>
                <a:gd name="T13" fmla="*/ 27 h 91"/>
                <a:gd name="T14" fmla="*/ 26 w 92"/>
                <a:gd name="T15" fmla="*/ 34 h 91"/>
                <a:gd name="T16" fmla="*/ 26 w 92"/>
                <a:gd name="T17" fmla="*/ 34 h 91"/>
                <a:gd name="T18" fmla="*/ 11 w 92"/>
                <a:gd name="T19" fmla="*/ 35 h 91"/>
                <a:gd name="T20" fmla="*/ 5 w 92"/>
                <a:gd name="T21" fmla="*/ 58 h 91"/>
                <a:gd name="T22" fmla="*/ 27 w 92"/>
                <a:gd name="T23" fmla="*/ 64 h 91"/>
                <a:gd name="T24" fmla="*/ 31 w 92"/>
                <a:gd name="T25" fmla="*/ 61 h 91"/>
                <a:gd name="T26" fmla="*/ 29 w 92"/>
                <a:gd name="T27" fmla="*/ 80 h 91"/>
                <a:gd name="T28" fmla="*/ 52 w 92"/>
                <a:gd name="T29" fmla="*/ 86 h 91"/>
                <a:gd name="T30" fmla="*/ 58 w 92"/>
                <a:gd name="T31" fmla="*/ 64 h 91"/>
                <a:gd name="T32" fmla="*/ 58 w 92"/>
                <a:gd name="T33" fmla="*/ 64 h 91"/>
                <a:gd name="T34" fmla="*/ 81 w 92"/>
                <a:gd name="T35" fmla="*/ 70 h 91"/>
                <a:gd name="T36" fmla="*/ 87 w 92"/>
                <a:gd name="T37" fmla="*/ 47 h 91"/>
                <a:gd name="T38" fmla="*/ 71 w 92"/>
                <a:gd name="T39" fmla="*/ 39 h 91"/>
                <a:gd name="T40" fmla="*/ 74 w 92"/>
                <a:gd name="T41" fmla="*/ 38 h 91"/>
                <a:gd name="T42" fmla="*/ 81 w 92"/>
                <a:gd name="T43" fmla="*/ 1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2" h="91">
                  <a:moveTo>
                    <a:pt x="81" y="15"/>
                  </a:moveTo>
                  <a:cubicBezTo>
                    <a:pt x="76" y="7"/>
                    <a:pt x="66" y="4"/>
                    <a:pt x="58" y="9"/>
                  </a:cubicBezTo>
                  <a:cubicBezTo>
                    <a:pt x="53" y="11"/>
                    <a:pt x="51" y="16"/>
                    <a:pt x="50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0" y="17"/>
                    <a:pt x="49" y="14"/>
                    <a:pt x="48" y="11"/>
                  </a:cubicBezTo>
                  <a:cubicBezTo>
                    <a:pt x="43" y="3"/>
                    <a:pt x="33" y="0"/>
                    <a:pt x="25" y="5"/>
                  </a:cubicBezTo>
                  <a:cubicBezTo>
                    <a:pt x="17" y="9"/>
                    <a:pt x="14" y="19"/>
                    <a:pt x="19" y="27"/>
                  </a:cubicBezTo>
                  <a:cubicBezTo>
                    <a:pt x="20" y="31"/>
                    <a:pt x="23" y="33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1" y="32"/>
                    <a:pt x="16" y="32"/>
                    <a:pt x="11" y="35"/>
                  </a:cubicBezTo>
                  <a:cubicBezTo>
                    <a:pt x="3" y="40"/>
                    <a:pt x="0" y="50"/>
                    <a:pt x="5" y="58"/>
                  </a:cubicBezTo>
                  <a:cubicBezTo>
                    <a:pt x="9" y="66"/>
                    <a:pt x="19" y="69"/>
                    <a:pt x="27" y="64"/>
                  </a:cubicBezTo>
                  <a:cubicBezTo>
                    <a:pt x="29" y="63"/>
                    <a:pt x="30" y="62"/>
                    <a:pt x="31" y="61"/>
                  </a:cubicBezTo>
                  <a:cubicBezTo>
                    <a:pt x="27" y="66"/>
                    <a:pt x="26" y="74"/>
                    <a:pt x="29" y="80"/>
                  </a:cubicBezTo>
                  <a:cubicBezTo>
                    <a:pt x="34" y="88"/>
                    <a:pt x="44" y="91"/>
                    <a:pt x="52" y="86"/>
                  </a:cubicBezTo>
                  <a:cubicBezTo>
                    <a:pt x="60" y="82"/>
                    <a:pt x="63" y="72"/>
                    <a:pt x="58" y="64"/>
                  </a:cubicBezTo>
                  <a:cubicBezTo>
                    <a:pt x="58" y="64"/>
                    <a:pt x="58" y="64"/>
                    <a:pt x="58" y="64"/>
                  </a:cubicBezTo>
                  <a:cubicBezTo>
                    <a:pt x="63" y="72"/>
                    <a:pt x="73" y="75"/>
                    <a:pt x="81" y="70"/>
                  </a:cubicBezTo>
                  <a:cubicBezTo>
                    <a:pt x="89" y="66"/>
                    <a:pt x="92" y="55"/>
                    <a:pt x="87" y="47"/>
                  </a:cubicBezTo>
                  <a:cubicBezTo>
                    <a:pt x="84" y="42"/>
                    <a:pt x="78" y="38"/>
                    <a:pt x="71" y="39"/>
                  </a:cubicBezTo>
                  <a:cubicBezTo>
                    <a:pt x="72" y="39"/>
                    <a:pt x="73" y="38"/>
                    <a:pt x="74" y="38"/>
                  </a:cubicBezTo>
                  <a:cubicBezTo>
                    <a:pt x="82" y="33"/>
                    <a:pt x="85" y="23"/>
                    <a:pt x="81" y="15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45"/>
            <p:cNvSpPr>
              <a:spLocks/>
            </p:cNvSpPr>
            <p:nvPr/>
          </p:nvSpPr>
          <p:spPr bwMode="auto">
            <a:xfrm>
              <a:off x="3101975" y="954088"/>
              <a:ext cx="257175" cy="257175"/>
            </a:xfrm>
            <a:custGeom>
              <a:avLst/>
              <a:gdLst>
                <a:gd name="T0" fmla="*/ 39 w 45"/>
                <a:gd name="T1" fmla="*/ 11 h 45"/>
                <a:gd name="T2" fmla="*/ 37 w 45"/>
                <a:gd name="T3" fmla="*/ 14 h 45"/>
                <a:gd name="T4" fmla="*/ 29 w 45"/>
                <a:gd name="T5" fmla="*/ 18 h 45"/>
                <a:gd name="T6" fmla="*/ 26 w 45"/>
                <a:gd name="T7" fmla="*/ 15 h 45"/>
                <a:gd name="T8" fmla="*/ 28 w 45"/>
                <a:gd name="T9" fmla="*/ 6 h 45"/>
                <a:gd name="T10" fmla="*/ 31 w 45"/>
                <a:gd name="T11" fmla="*/ 4 h 45"/>
                <a:gd name="T12" fmla="*/ 29 w 45"/>
                <a:gd name="T13" fmla="*/ 1 h 45"/>
                <a:gd name="T14" fmla="*/ 25 w 45"/>
                <a:gd name="T15" fmla="*/ 3 h 45"/>
                <a:gd name="T16" fmla="*/ 26 w 45"/>
                <a:gd name="T17" fmla="*/ 6 h 45"/>
                <a:gd name="T18" fmla="*/ 24 w 45"/>
                <a:gd name="T19" fmla="*/ 15 h 45"/>
                <a:gd name="T20" fmla="*/ 19 w 45"/>
                <a:gd name="T21" fmla="*/ 15 h 45"/>
                <a:gd name="T22" fmla="*/ 15 w 45"/>
                <a:gd name="T23" fmla="*/ 7 h 45"/>
                <a:gd name="T24" fmla="*/ 15 w 45"/>
                <a:gd name="T25" fmla="*/ 4 h 45"/>
                <a:gd name="T26" fmla="*/ 11 w 45"/>
                <a:gd name="T27" fmla="*/ 3 h 45"/>
                <a:gd name="T28" fmla="*/ 10 w 45"/>
                <a:gd name="T29" fmla="*/ 7 h 45"/>
                <a:gd name="T30" fmla="*/ 13 w 45"/>
                <a:gd name="T31" fmla="*/ 8 h 45"/>
                <a:gd name="T32" fmla="*/ 18 w 45"/>
                <a:gd name="T33" fmla="*/ 16 h 45"/>
                <a:gd name="T34" fmla="*/ 15 w 45"/>
                <a:gd name="T35" fmla="*/ 20 h 45"/>
                <a:gd name="T36" fmla="*/ 6 w 45"/>
                <a:gd name="T37" fmla="*/ 17 h 45"/>
                <a:gd name="T38" fmla="*/ 4 w 45"/>
                <a:gd name="T39" fmla="*/ 15 h 45"/>
                <a:gd name="T40" fmla="*/ 1 w 45"/>
                <a:gd name="T41" fmla="*/ 17 h 45"/>
                <a:gd name="T42" fmla="*/ 3 w 45"/>
                <a:gd name="T43" fmla="*/ 20 h 45"/>
                <a:gd name="T44" fmla="*/ 6 w 45"/>
                <a:gd name="T45" fmla="*/ 19 h 45"/>
                <a:gd name="T46" fmla="*/ 14 w 45"/>
                <a:gd name="T47" fmla="*/ 22 h 45"/>
                <a:gd name="T48" fmla="*/ 15 w 45"/>
                <a:gd name="T49" fmla="*/ 26 h 45"/>
                <a:gd name="T50" fmla="*/ 7 w 45"/>
                <a:gd name="T51" fmla="*/ 30 h 45"/>
                <a:gd name="T52" fmla="*/ 4 w 45"/>
                <a:gd name="T53" fmla="*/ 30 h 45"/>
                <a:gd name="T54" fmla="*/ 3 w 45"/>
                <a:gd name="T55" fmla="*/ 34 h 45"/>
                <a:gd name="T56" fmla="*/ 7 w 45"/>
                <a:gd name="T57" fmla="*/ 35 h 45"/>
                <a:gd name="T58" fmla="*/ 8 w 45"/>
                <a:gd name="T59" fmla="*/ 32 h 45"/>
                <a:gd name="T60" fmla="*/ 16 w 45"/>
                <a:gd name="T61" fmla="*/ 28 h 45"/>
                <a:gd name="T62" fmla="*/ 19 w 45"/>
                <a:gd name="T63" fmla="*/ 31 h 45"/>
                <a:gd name="T64" fmla="*/ 17 w 45"/>
                <a:gd name="T65" fmla="*/ 39 h 45"/>
                <a:gd name="T66" fmla="*/ 15 w 45"/>
                <a:gd name="T67" fmla="*/ 41 h 45"/>
                <a:gd name="T68" fmla="*/ 16 w 45"/>
                <a:gd name="T69" fmla="*/ 45 h 45"/>
                <a:gd name="T70" fmla="*/ 20 w 45"/>
                <a:gd name="T71" fmla="*/ 43 h 45"/>
                <a:gd name="T72" fmla="*/ 19 w 45"/>
                <a:gd name="T73" fmla="*/ 40 h 45"/>
                <a:gd name="T74" fmla="*/ 21 w 45"/>
                <a:gd name="T75" fmla="*/ 31 h 45"/>
                <a:gd name="T76" fmla="*/ 26 w 45"/>
                <a:gd name="T77" fmla="*/ 31 h 45"/>
                <a:gd name="T78" fmla="*/ 30 w 45"/>
                <a:gd name="T79" fmla="*/ 38 h 45"/>
                <a:gd name="T80" fmla="*/ 30 w 45"/>
                <a:gd name="T81" fmla="*/ 42 h 45"/>
                <a:gd name="T82" fmla="*/ 33 w 45"/>
                <a:gd name="T83" fmla="*/ 43 h 45"/>
                <a:gd name="T84" fmla="*/ 35 w 45"/>
                <a:gd name="T85" fmla="*/ 39 h 45"/>
                <a:gd name="T86" fmla="*/ 32 w 45"/>
                <a:gd name="T87" fmla="*/ 37 h 45"/>
                <a:gd name="T88" fmla="*/ 27 w 45"/>
                <a:gd name="T89" fmla="*/ 30 h 45"/>
                <a:gd name="T90" fmla="*/ 30 w 45"/>
                <a:gd name="T91" fmla="*/ 26 h 45"/>
                <a:gd name="T92" fmla="*/ 39 w 45"/>
                <a:gd name="T93" fmla="*/ 29 h 45"/>
                <a:gd name="T94" fmla="*/ 41 w 45"/>
                <a:gd name="T95" fmla="*/ 31 h 45"/>
                <a:gd name="T96" fmla="*/ 45 w 45"/>
                <a:gd name="T97" fmla="*/ 29 h 45"/>
                <a:gd name="T98" fmla="*/ 43 w 45"/>
                <a:gd name="T99" fmla="*/ 25 h 45"/>
                <a:gd name="T100" fmla="*/ 39 w 45"/>
                <a:gd name="T101" fmla="*/ 27 h 45"/>
                <a:gd name="T102" fmla="*/ 31 w 45"/>
                <a:gd name="T103" fmla="*/ 24 h 45"/>
                <a:gd name="T104" fmla="*/ 30 w 45"/>
                <a:gd name="T105" fmla="*/ 20 h 45"/>
                <a:gd name="T106" fmla="*/ 38 w 45"/>
                <a:gd name="T107" fmla="*/ 15 h 45"/>
                <a:gd name="T108" fmla="*/ 41 w 45"/>
                <a:gd name="T109" fmla="*/ 15 h 45"/>
                <a:gd name="T110" fmla="*/ 42 w 45"/>
                <a:gd name="T111" fmla="*/ 12 h 45"/>
                <a:gd name="T112" fmla="*/ 39 w 45"/>
                <a:gd name="T113" fmla="*/ 1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5" h="45">
                  <a:moveTo>
                    <a:pt x="39" y="11"/>
                  </a:moveTo>
                  <a:cubicBezTo>
                    <a:pt x="38" y="11"/>
                    <a:pt x="37" y="12"/>
                    <a:pt x="37" y="14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8" y="17"/>
                    <a:pt x="27" y="16"/>
                    <a:pt x="26" y="15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9" y="6"/>
                    <a:pt x="30" y="6"/>
                    <a:pt x="31" y="4"/>
                  </a:cubicBezTo>
                  <a:cubicBezTo>
                    <a:pt x="31" y="3"/>
                    <a:pt x="30" y="1"/>
                    <a:pt x="29" y="1"/>
                  </a:cubicBezTo>
                  <a:cubicBezTo>
                    <a:pt x="27" y="0"/>
                    <a:pt x="26" y="1"/>
                    <a:pt x="25" y="3"/>
                  </a:cubicBezTo>
                  <a:cubicBezTo>
                    <a:pt x="25" y="4"/>
                    <a:pt x="25" y="5"/>
                    <a:pt x="26" y="6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2" y="14"/>
                    <a:pt x="21" y="15"/>
                    <a:pt x="19" y="15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5" y="6"/>
                    <a:pt x="16" y="5"/>
                    <a:pt x="15" y="4"/>
                  </a:cubicBezTo>
                  <a:cubicBezTo>
                    <a:pt x="14" y="3"/>
                    <a:pt x="13" y="2"/>
                    <a:pt x="11" y="3"/>
                  </a:cubicBezTo>
                  <a:cubicBezTo>
                    <a:pt x="10" y="4"/>
                    <a:pt x="9" y="5"/>
                    <a:pt x="10" y="7"/>
                  </a:cubicBezTo>
                  <a:cubicBezTo>
                    <a:pt x="11" y="8"/>
                    <a:pt x="12" y="8"/>
                    <a:pt x="13" y="8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6" y="17"/>
                    <a:pt x="15" y="18"/>
                    <a:pt x="15" y="20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6"/>
                    <a:pt x="5" y="15"/>
                    <a:pt x="4" y="15"/>
                  </a:cubicBezTo>
                  <a:cubicBezTo>
                    <a:pt x="3" y="14"/>
                    <a:pt x="1" y="15"/>
                    <a:pt x="1" y="17"/>
                  </a:cubicBezTo>
                  <a:cubicBezTo>
                    <a:pt x="0" y="18"/>
                    <a:pt x="1" y="20"/>
                    <a:pt x="3" y="20"/>
                  </a:cubicBezTo>
                  <a:cubicBezTo>
                    <a:pt x="4" y="20"/>
                    <a:pt x="5" y="20"/>
                    <a:pt x="6" y="19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3"/>
                    <a:pt x="14" y="25"/>
                    <a:pt x="15" y="2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6" y="30"/>
                    <a:pt x="5" y="29"/>
                    <a:pt x="4" y="30"/>
                  </a:cubicBezTo>
                  <a:cubicBezTo>
                    <a:pt x="2" y="31"/>
                    <a:pt x="2" y="33"/>
                    <a:pt x="3" y="34"/>
                  </a:cubicBezTo>
                  <a:cubicBezTo>
                    <a:pt x="4" y="35"/>
                    <a:pt x="5" y="36"/>
                    <a:pt x="7" y="35"/>
                  </a:cubicBezTo>
                  <a:cubicBezTo>
                    <a:pt x="8" y="34"/>
                    <a:pt x="8" y="33"/>
                    <a:pt x="8" y="32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7" y="29"/>
                    <a:pt x="18" y="30"/>
                    <a:pt x="19" y="31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6" y="39"/>
                    <a:pt x="15" y="40"/>
                    <a:pt x="15" y="41"/>
                  </a:cubicBezTo>
                  <a:cubicBezTo>
                    <a:pt x="14" y="43"/>
                    <a:pt x="15" y="44"/>
                    <a:pt x="16" y="45"/>
                  </a:cubicBezTo>
                  <a:cubicBezTo>
                    <a:pt x="18" y="45"/>
                    <a:pt x="20" y="44"/>
                    <a:pt x="20" y="43"/>
                  </a:cubicBezTo>
                  <a:cubicBezTo>
                    <a:pt x="20" y="42"/>
                    <a:pt x="20" y="40"/>
                    <a:pt x="19" y="40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3" y="31"/>
                    <a:pt x="24" y="31"/>
                    <a:pt x="26" y="31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9" y="39"/>
                    <a:pt x="29" y="40"/>
                    <a:pt x="30" y="42"/>
                  </a:cubicBezTo>
                  <a:cubicBezTo>
                    <a:pt x="30" y="43"/>
                    <a:pt x="32" y="43"/>
                    <a:pt x="33" y="43"/>
                  </a:cubicBezTo>
                  <a:cubicBezTo>
                    <a:pt x="35" y="42"/>
                    <a:pt x="35" y="40"/>
                    <a:pt x="35" y="39"/>
                  </a:cubicBezTo>
                  <a:cubicBezTo>
                    <a:pt x="34" y="38"/>
                    <a:pt x="33" y="37"/>
                    <a:pt x="32" y="37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9" y="29"/>
                    <a:pt x="30" y="28"/>
                    <a:pt x="30" y="26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30"/>
                    <a:pt x="40" y="31"/>
                    <a:pt x="41" y="31"/>
                  </a:cubicBezTo>
                  <a:cubicBezTo>
                    <a:pt x="43" y="31"/>
                    <a:pt x="44" y="30"/>
                    <a:pt x="45" y="29"/>
                  </a:cubicBezTo>
                  <a:cubicBezTo>
                    <a:pt x="45" y="27"/>
                    <a:pt x="44" y="26"/>
                    <a:pt x="43" y="25"/>
                  </a:cubicBezTo>
                  <a:cubicBezTo>
                    <a:pt x="41" y="25"/>
                    <a:pt x="40" y="26"/>
                    <a:pt x="39" y="27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23"/>
                    <a:pt x="31" y="21"/>
                    <a:pt x="30" y="20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9" y="16"/>
                    <a:pt x="40" y="16"/>
                    <a:pt x="41" y="15"/>
                  </a:cubicBezTo>
                  <a:cubicBezTo>
                    <a:pt x="43" y="15"/>
                    <a:pt x="43" y="13"/>
                    <a:pt x="42" y="12"/>
                  </a:cubicBezTo>
                  <a:cubicBezTo>
                    <a:pt x="42" y="10"/>
                    <a:pt x="40" y="10"/>
                    <a:pt x="39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46"/>
            <p:cNvSpPr>
              <a:spLocks/>
            </p:cNvSpPr>
            <p:nvPr/>
          </p:nvSpPr>
          <p:spPr bwMode="auto">
            <a:xfrm>
              <a:off x="3713163" y="1057275"/>
              <a:ext cx="455613" cy="446088"/>
            </a:xfrm>
            <a:custGeom>
              <a:avLst/>
              <a:gdLst>
                <a:gd name="T0" fmla="*/ 79 w 80"/>
                <a:gd name="T1" fmla="*/ 29 h 78"/>
                <a:gd name="T2" fmla="*/ 63 w 80"/>
                <a:gd name="T3" fmla="*/ 16 h 78"/>
                <a:gd name="T4" fmla="*/ 51 w 80"/>
                <a:gd name="T5" fmla="*/ 22 h 78"/>
                <a:gd name="T6" fmla="*/ 51 w 80"/>
                <a:gd name="T7" fmla="*/ 22 h 78"/>
                <a:gd name="T8" fmla="*/ 53 w 80"/>
                <a:gd name="T9" fmla="*/ 14 h 78"/>
                <a:gd name="T10" fmla="*/ 37 w 80"/>
                <a:gd name="T11" fmla="*/ 0 h 78"/>
                <a:gd name="T12" fmla="*/ 23 w 80"/>
                <a:gd name="T13" fmla="*/ 17 h 78"/>
                <a:gd name="T14" fmla="*/ 27 w 80"/>
                <a:gd name="T15" fmla="*/ 25 h 78"/>
                <a:gd name="T16" fmla="*/ 27 w 80"/>
                <a:gd name="T17" fmla="*/ 25 h 78"/>
                <a:gd name="T18" fmla="*/ 14 w 80"/>
                <a:gd name="T19" fmla="*/ 20 h 78"/>
                <a:gd name="T20" fmla="*/ 1 w 80"/>
                <a:gd name="T21" fmla="*/ 37 h 78"/>
                <a:gd name="T22" fmla="*/ 17 w 80"/>
                <a:gd name="T23" fmla="*/ 50 h 78"/>
                <a:gd name="T24" fmla="*/ 21 w 80"/>
                <a:gd name="T25" fmla="*/ 49 h 78"/>
                <a:gd name="T26" fmla="*/ 13 w 80"/>
                <a:gd name="T27" fmla="*/ 64 h 78"/>
                <a:gd name="T28" fmla="*/ 29 w 80"/>
                <a:gd name="T29" fmla="*/ 77 h 78"/>
                <a:gd name="T30" fmla="*/ 43 w 80"/>
                <a:gd name="T31" fmla="*/ 61 h 78"/>
                <a:gd name="T32" fmla="*/ 43 w 80"/>
                <a:gd name="T33" fmla="*/ 61 h 78"/>
                <a:gd name="T34" fmla="*/ 59 w 80"/>
                <a:gd name="T35" fmla="*/ 75 h 78"/>
                <a:gd name="T36" fmla="*/ 73 w 80"/>
                <a:gd name="T37" fmla="*/ 58 h 78"/>
                <a:gd name="T38" fmla="*/ 62 w 80"/>
                <a:gd name="T39" fmla="*/ 45 h 78"/>
                <a:gd name="T40" fmla="*/ 65 w 80"/>
                <a:gd name="T41" fmla="*/ 45 h 78"/>
                <a:gd name="T42" fmla="*/ 79 w 80"/>
                <a:gd name="T43" fmla="*/ 2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0" h="78">
                  <a:moveTo>
                    <a:pt x="79" y="29"/>
                  </a:moveTo>
                  <a:cubicBezTo>
                    <a:pt x="78" y="21"/>
                    <a:pt x="71" y="15"/>
                    <a:pt x="63" y="16"/>
                  </a:cubicBezTo>
                  <a:cubicBezTo>
                    <a:pt x="58" y="16"/>
                    <a:pt x="54" y="19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3" y="20"/>
                    <a:pt x="53" y="17"/>
                    <a:pt x="53" y="14"/>
                  </a:cubicBezTo>
                  <a:cubicBezTo>
                    <a:pt x="52" y="6"/>
                    <a:pt x="45" y="0"/>
                    <a:pt x="37" y="0"/>
                  </a:cubicBezTo>
                  <a:cubicBezTo>
                    <a:pt x="28" y="1"/>
                    <a:pt x="22" y="9"/>
                    <a:pt x="23" y="17"/>
                  </a:cubicBezTo>
                  <a:cubicBezTo>
                    <a:pt x="24" y="20"/>
                    <a:pt x="25" y="23"/>
                    <a:pt x="27" y="25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4" y="22"/>
                    <a:pt x="19" y="20"/>
                    <a:pt x="14" y="20"/>
                  </a:cubicBezTo>
                  <a:cubicBezTo>
                    <a:pt x="6" y="21"/>
                    <a:pt x="0" y="28"/>
                    <a:pt x="1" y="37"/>
                  </a:cubicBezTo>
                  <a:cubicBezTo>
                    <a:pt x="2" y="45"/>
                    <a:pt x="9" y="51"/>
                    <a:pt x="17" y="50"/>
                  </a:cubicBezTo>
                  <a:cubicBezTo>
                    <a:pt x="19" y="50"/>
                    <a:pt x="20" y="50"/>
                    <a:pt x="21" y="49"/>
                  </a:cubicBezTo>
                  <a:cubicBezTo>
                    <a:pt x="16" y="52"/>
                    <a:pt x="12" y="58"/>
                    <a:pt x="13" y="64"/>
                  </a:cubicBezTo>
                  <a:cubicBezTo>
                    <a:pt x="14" y="72"/>
                    <a:pt x="21" y="78"/>
                    <a:pt x="29" y="77"/>
                  </a:cubicBezTo>
                  <a:cubicBezTo>
                    <a:pt x="38" y="77"/>
                    <a:pt x="44" y="69"/>
                    <a:pt x="43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4" y="69"/>
                    <a:pt x="51" y="75"/>
                    <a:pt x="59" y="75"/>
                  </a:cubicBezTo>
                  <a:cubicBezTo>
                    <a:pt x="67" y="74"/>
                    <a:pt x="73" y="66"/>
                    <a:pt x="73" y="58"/>
                  </a:cubicBezTo>
                  <a:cubicBezTo>
                    <a:pt x="72" y="52"/>
                    <a:pt x="68" y="47"/>
                    <a:pt x="62" y="45"/>
                  </a:cubicBezTo>
                  <a:cubicBezTo>
                    <a:pt x="63" y="46"/>
                    <a:pt x="64" y="46"/>
                    <a:pt x="65" y="45"/>
                  </a:cubicBezTo>
                  <a:cubicBezTo>
                    <a:pt x="74" y="45"/>
                    <a:pt x="80" y="37"/>
                    <a:pt x="79" y="29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3827463" y="1165225"/>
              <a:ext cx="233363" cy="234950"/>
            </a:xfrm>
            <a:custGeom>
              <a:avLst/>
              <a:gdLst>
                <a:gd name="T0" fmla="*/ 38 w 41"/>
                <a:gd name="T1" fmla="*/ 16 h 41"/>
                <a:gd name="T2" fmla="*/ 36 w 41"/>
                <a:gd name="T3" fmla="*/ 18 h 41"/>
                <a:gd name="T4" fmla="*/ 28 w 41"/>
                <a:gd name="T5" fmla="*/ 19 h 41"/>
                <a:gd name="T6" fmla="*/ 26 w 41"/>
                <a:gd name="T7" fmla="*/ 15 h 41"/>
                <a:gd name="T8" fmla="*/ 31 w 41"/>
                <a:gd name="T9" fmla="*/ 9 h 41"/>
                <a:gd name="T10" fmla="*/ 34 w 41"/>
                <a:gd name="T11" fmla="*/ 8 h 41"/>
                <a:gd name="T12" fmla="*/ 34 w 41"/>
                <a:gd name="T13" fmla="*/ 5 h 41"/>
                <a:gd name="T14" fmla="*/ 30 w 41"/>
                <a:gd name="T15" fmla="*/ 5 h 41"/>
                <a:gd name="T16" fmla="*/ 30 w 41"/>
                <a:gd name="T17" fmla="*/ 8 h 41"/>
                <a:gd name="T18" fmla="*/ 25 w 41"/>
                <a:gd name="T19" fmla="*/ 14 h 41"/>
                <a:gd name="T20" fmla="*/ 21 w 41"/>
                <a:gd name="T21" fmla="*/ 13 h 41"/>
                <a:gd name="T22" fmla="*/ 20 w 41"/>
                <a:gd name="T23" fmla="*/ 5 h 41"/>
                <a:gd name="T24" fmla="*/ 21 w 41"/>
                <a:gd name="T25" fmla="*/ 2 h 41"/>
                <a:gd name="T26" fmla="*/ 19 w 41"/>
                <a:gd name="T27" fmla="*/ 0 h 41"/>
                <a:gd name="T28" fmla="*/ 16 w 41"/>
                <a:gd name="T29" fmla="*/ 3 h 41"/>
                <a:gd name="T30" fmla="*/ 18 w 41"/>
                <a:gd name="T31" fmla="*/ 5 h 41"/>
                <a:gd name="T32" fmla="*/ 19 w 41"/>
                <a:gd name="T33" fmla="*/ 13 h 41"/>
                <a:gd name="T34" fmla="*/ 15 w 41"/>
                <a:gd name="T35" fmla="*/ 15 h 41"/>
                <a:gd name="T36" fmla="*/ 9 w 41"/>
                <a:gd name="T37" fmla="*/ 10 h 41"/>
                <a:gd name="T38" fmla="*/ 8 w 41"/>
                <a:gd name="T39" fmla="*/ 7 h 41"/>
                <a:gd name="T40" fmla="*/ 5 w 41"/>
                <a:gd name="T41" fmla="*/ 7 h 41"/>
                <a:gd name="T42" fmla="*/ 5 w 41"/>
                <a:gd name="T43" fmla="*/ 11 h 41"/>
                <a:gd name="T44" fmla="*/ 8 w 41"/>
                <a:gd name="T45" fmla="*/ 11 h 41"/>
                <a:gd name="T46" fmla="*/ 14 w 41"/>
                <a:gd name="T47" fmla="*/ 16 h 41"/>
                <a:gd name="T48" fmla="*/ 13 w 41"/>
                <a:gd name="T49" fmla="*/ 20 h 41"/>
                <a:gd name="T50" fmla="*/ 5 w 41"/>
                <a:gd name="T51" fmla="*/ 21 h 41"/>
                <a:gd name="T52" fmla="*/ 3 w 41"/>
                <a:gd name="T53" fmla="*/ 20 h 41"/>
                <a:gd name="T54" fmla="*/ 0 w 41"/>
                <a:gd name="T55" fmla="*/ 23 h 41"/>
                <a:gd name="T56" fmla="*/ 3 w 41"/>
                <a:gd name="T57" fmla="*/ 25 h 41"/>
                <a:gd name="T58" fmla="*/ 5 w 41"/>
                <a:gd name="T59" fmla="*/ 23 h 41"/>
                <a:gd name="T60" fmla="*/ 13 w 41"/>
                <a:gd name="T61" fmla="*/ 22 h 41"/>
                <a:gd name="T62" fmla="*/ 15 w 41"/>
                <a:gd name="T63" fmla="*/ 26 h 41"/>
                <a:gd name="T64" fmla="*/ 10 w 41"/>
                <a:gd name="T65" fmla="*/ 32 h 41"/>
                <a:gd name="T66" fmla="*/ 7 w 41"/>
                <a:gd name="T67" fmla="*/ 33 h 41"/>
                <a:gd name="T68" fmla="*/ 8 w 41"/>
                <a:gd name="T69" fmla="*/ 36 h 41"/>
                <a:gd name="T70" fmla="*/ 11 w 41"/>
                <a:gd name="T71" fmla="*/ 36 h 41"/>
                <a:gd name="T72" fmla="*/ 11 w 41"/>
                <a:gd name="T73" fmla="*/ 33 h 41"/>
                <a:gd name="T74" fmla="*/ 16 w 41"/>
                <a:gd name="T75" fmla="*/ 27 h 41"/>
                <a:gd name="T76" fmla="*/ 20 w 41"/>
                <a:gd name="T77" fmla="*/ 28 h 41"/>
                <a:gd name="T78" fmla="*/ 21 w 41"/>
                <a:gd name="T79" fmla="*/ 36 h 41"/>
                <a:gd name="T80" fmla="*/ 20 w 41"/>
                <a:gd name="T81" fmla="*/ 39 h 41"/>
                <a:gd name="T82" fmla="*/ 22 w 41"/>
                <a:gd name="T83" fmla="*/ 41 h 41"/>
                <a:gd name="T84" fmla="*/ 25 w 41"/>
                <a:gd name="T85" fmla="*/ 38 h 41"/>
                <a:gd name="T86" fmla="*/ 23 w 41"/>
                <a:gd name="T87" fmla="*/ 36 h 41"/>
                <a:gd name="T88" fmla="*/ 22 w 41"/>
                <a:gd name="T89" fmla="*/ 28 h 41"/>
                <a:gd name="T90" fmla="*/ 26 w 41"/>
                <a:gd name="T91" fmla="*/ 26 h 41"/>
                <a:gd name="T92" fmla="*/ 32 w 41"/>
                <a:gd name="T93" fmla="*/ 31 h 41"/>
                <a:gd name="T94" fmla="*/ 33 w 41"/>
                <a:gd name="T95" fmla="*/ 34 h 41"/>
                <a:gd name="T96" fmla="*/ 37 w 41"/>
                <a:gd name="T97" fmla="*/ 34 h 41"/>
                <a:gd name="T98" fmla="*/ 36 w 41"/>
                <a:gd name="T99" fmla="*/ 30 h 41"/>
                <a:gd name="T100" fmla="*/ 33 w 41"/>
                <a:gd name="T101" fmla="*/ 30 h 41"/>
                <a:gd name="T102" fmla="*/ 27 w 41"/>
                <a:gd name="T103" fmla="*/ 25 h 41"/>
                <a:gd name="T104" fmla="*/ 28 w 41"/>
                <a:gd name="T105" fmla="*/ 21 h 41"/>
                <a:gd name="T106" fmla="*/ 36 w 41"/>
                <a:gd name="T107" fmla="*/ 20 h 41"/>
                <a:gd name="T108" fmla="*/ 39 w 41"/>
                <a:gd name="T109" fmla="*/ 21 h 41"/>
                <a:gd name="T110" fmla="*/ 41 w 41"/>
                <a:gd name="T111" fmla="*/ 19 h 41"/>
                <a:gd name="T112" fmla="*/ 38 w 41"/>
                <a:gd name="T113" fmla="*/ 1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1" h="41">
                  <a:moveTo>
                    <a:pt x="38" y="16"/>
                  </a:moveTo>
                  <a:cubicBezTo>
                    <a:pt x="37" y="16"/>
                    <a:pt x="36" y="17"/>
                    <a:pt x="36" y="18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8" y="18"/>
                    <a:pt x="27" y="16"/>
                    <a:pt x="26" y="15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2" y="9"/>
                    <a:pt x="33" y="9"/>
                    <a:pt x="34" y="8"/>
                  </a:cubicBezTo>
                  <a:cubicBezTo>
                    <a:pt x="35" y="7"/>
                    <a:pt x="35" y="6"/>
                    <a:pt x="34" y="5"/>
                  </a:cubicBezTo>
                  <a:cubicBezTo>
                    <a:pt x="33" y="4"/>
                    <a:pt x="31" y="4"/>
                    <a:pt x="30" y="5"/>
                  </a:cubicBezTo>
                  <a:cubicBezTo>
                    <a:pt x="30" y="6"/>
                    <a:pt x="29" y="7"/>
                    <a:pt x="30" y="8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3" y="14"/>
                    <a:pt x="22" y="13"/>
                    <a:pt x="21" y="13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4"/>
                    <a:pt x="21" y="3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17" y="0"/>
                    <a:pt x="16" y="1"/>
                    <a:pt x="16" y="3"/>
                  </a:cubicBezTo>
                  <a:cubicBezTo>
                    <a:pt x="16" y="4"/>
                    <a:pt x="17" y="5"/>
                    <a:pt x="18" y="5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8" y="14"/>
                    <a:pt x="16" y="14"/>
                    <a:pt x="15" y="15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0" y="9"/>
                    <a:pt x="9" y="8"/>
                    <a:pt x="8" y="7"/>
                  </a:cubicBezTo>
                  <a:cubicBezTo>
                    <a:pt x="7" y="6"/>
                    <a:pt x="6" y="6"/>
                    <a:pt x="5" y="7"/>
                  </a:cubicBezTo>
                  <a:cubicBezTo>
                    <a:pt x="4" y="9"/>
                    <a:pt x="4" y="10"/>
                    <a:pt x="5" y="11"/>
                  </a:cubicBezTo>
                  <a:cubicBezTo>
                    <a:pt x="6" y="12"/>
                    <a:pt x="7" y="12"/>
                    <a:pt x="8" y="11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3" y="18"/>
                    <a:pt x="13" y="19"/>
                    <a:pt x="13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0"/>
                    <a:pt x="4" y="20"/>
                    <a:pt x="3" y="20"/>
                  </a:cubicBezTo>
                  <a:cubicBezTo>
                    <a:pt x="1" y="20"/>
                    <a:pt x="0" y="21"/>
                    <a:pt x="0" y="23"/>
                  </a:cubicBezTo>
                  <a:cubicBezTo>
                    <a:pt x="0" y="24"/>
                    <a:pt x="2" y="25"/>
                    <a:pt x="3" y="25"/>
                  </a:cubicBezTo>
                  <a:cubicBezTo>
                    <a:pt x="4" y="25"/>
                    <a:pt x="5" y="24"/>
                    <a:pt x="5" y="23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4"/>
                    <a:pt x="14" y="25"/>
                    <a:pt x="15" y="26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9" y="32"/>
                    <a:pt x="8" y="32"/>
                    <a:pt x="7" y="33"/>
                  </a:cubicBezTo>
                  <a:cubicBezTo>
                    <a:pt x="6" y="34"/>
                    <a:pt x="7" y="35"/>
                    <a:pt x="8" y="36"/>
                  </a:cubicBezTo>
                  <a:cubicBezTo>
                    <a:pt x="9" y="37"/>
                    <a:pt x="10" y="37"/>
                    <a:pt x="11" y="36"/>
                  </a:cubicBezTo>
                  <a:cubicBezTo>
                    <a:pt x="12" y="35"/>
                    <a:pt x="12" y="34"/>
                    <a:pt x="11" y="3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8" y="28"/>
                    <a:pt x="19" y="28"/>
                    <a:pt x="20" y="28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0" y="36"/>
                    <a:pt x="20" y="37"/>
                    <a:pt x="20" y="39"/>
                  </a:cubicBezTo>
                  <a:cubicBezTo>
                    <a:pt x="20" y="40"/>
                    <a:pt x="21" y="41"/>
                    <a:pt x="22" y="41"/>
                  </a:cubicBezTo>
                  <a:cubicBezTo>
                    <a:pt x="24" y="41"/>
                    <a:pt x="25" y="39"/>
                    <a:pt x="25" y="38"/>
                  </a:cubicBezTo>
                  <a:cubicBezTo>
                    <a:pt x="25" y="37"/>
                    <a:pt x="24" y="36"/>
                    <a:pt x="23" y="36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4" y="28"/>
                    <a:pt x="25" y="27"/>
                    <a:pt x="26" y="26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2" y="32"/>
                    <a:pt x="32" y="33"/>
                    <a:pt x="33" y="34"/>
                  </a:cubicBezTo>
                  <a:cubicBezTo>
                    <a:pt x="34" y="35"/>
                    <a:pt x="36" y="35"/>
                    <a:pt x="37" y="34"/>
                  </a:cubicBezTo>
                  <a:cubicBezTo>
                    <a:pt x="37" y="32"/>
                    <a:pt x="37" y="31"/>
                    <a:pt x="36" y="30"/>
                  </a:cubicBezTo>
                  <a:cubicBezTo>
                    <a:pt x="35" y="29"/>
                    <a:pt x="34" y="29"/>
                    <a:pt x="33" y="30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8" y="24"/>
                    <a:pt x="28" y="22"/>
                    <a:pt x="28" y="21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38" y="21"/>
                    <a:pt x="39" y="21"/>
                  </a:cubicBezTo>
                  <a:cubicBezTo>
                    <a:pt x="40" y="21"/>
                    <a:pt x="41" y="20"/>
                    <a:pt x="41" y="19"/>
                  </a:cubicBezTo>
                  <a:cubicBezTo>
                    <a:pt x="41" y="17"/>
                    <a:pt x="40" y="16"/>
                    <a:pt x="38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4065588" y="1384300"/>
              <a:ext cx="382588" cy="377825"/>
            </a:xfrm>
            <a:custGeom>
              <a:avLst/>
              <a:gdLst>
                <a:gd name="T0" fmla="*/ 66 w 67"/>
                <a:gd name="T1" fmla="*/ 25 h 66"/>
                <a:gd name="T2" fmla="*/ 53 w 67"/>
                <a:gd name="T3" fmla="*/ 13 h 66"/>
                <a:gd name="T4" fmla="*/ 43 w 67"/>
                <a:gd name="T5" fmla="*/ 19 h 66"/>
                <a:gd name="T6" fmla="*/ 43 w 67"/>
                <a:gd name="T7" fmla="*/ 19 h 66"/>
                <a:gd name="T8" fmla="*/ 45 w 67"/>
                <a:gd name="T9" fmla="*/ 12 h 66"/>
                <a:gd name="T10" fmla="*/ 31 w 67"/>
                <a:gd name="T11" fmla="*/ 1 h 66"/>
                <a:gd name="T12" fmla="*/ 20 w 67"/>
                <a:gd name="T13" fmla="*/ 14 h 66"/>
                <a:gd name="T14" fmla="*/ 23 w 67"/>
                <a:gd name="T15" fmla="*/ 21 h 66"/>
                <a:gd name="T16" fmla="*/ 23 w 67"/>
                <a:gd name="T17" fmla="*/ 21 h 66"/>
                <a:gd name="T18" fmla="*/ 12 w 67"/>
                <a:gd name="T19" fmla="*/ 17 h 66"/>
                <a:gd name="T20" fmla="*/ 1 w 67"/>
                <a:gd name="T21" fmla="*/ 31 h 66"/>
                <a:gd name="T22" fmla="*/ 15 w 67"/>
                <a:gd name="T23" fmla="*/ 42 h 66"/>
                <a:gd name="T24" fmla="*/ 18 w 67"/>
                <a:gd name="T25" fmla="*/ 41 h 66"/>
                <a:gd name="T26" fmla="*/ 11 w 67"/>
                <a:gd name="T27" fmla="*/ 54 h 66"/>
                <a:gd name="T28" fmla="*/ 25 w 67"/>
                <a:gd name="T29" fmla="*/ 65 h 66"/>
                <a:gd name="T30" fmla="*/ 36 w 67"/>
                <a:gd name="T31" fmla="*/ 52 h 66"/>
                <a:gd name="T32" fmla="*/ 36 w 67"/>
                <a:gd name="T33" fmla="*/ 52 h 66"/>
                <a:gd name="T34" fmla="*/ 50 w 67"/>
                <a:gd name="T35" fmla="*/ 63 h 66"/>
                <a:gd name="T36" fmla="*/ 61 w 67"/>
                <a:gd name="T37" fmla="*/ 49 h 66"/>
                <a:gd name="T38" fmla="*/ 53 w 67"/>
                <a:gd name="T39" fmla="*/ 38 h 66"/>
                <a:gd name="T40" fmla="*/ 55 w 67"/>
                <a:gd name="T41" fmla="*/ 38 h 66"/>
                <a:gd name="T42" fmla="*/ 66 w 67"/>
                <a:gd name="T43" fmla="*/ 25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7" h="66">
                  <a:moveTo>
                    <a:pt x="66" y="25"/>
                  </a:moveTo>
                  <a:cubicBezTo>
                    <a:pt x="66" y="18"/>
                    <a:pt x="60" y="13"/>
                    <a:pt x="53" y="13"/>
                  </a:cubicBezTo>
                  <a:cubicBezTo>
                    <a:pt x="49" y="14"/>
                    <a:pt x="45" y="16"/>
                    <a:pt x="43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5" y="17"/>
                    <a:pt x="45" y="14"/>
                    <a:pt x="45" y="12"/>
                  </a:cubicBezTo>
                  <a:cubicBezTo>
                    <a:pt x="44" y="5"/>
                    <a:pt x="38" y="0"/>
                    <a:pt x="31" y="1"/>
                  </a:cubicBezTo>
                  <a:cubicBezTo>
                    <a:pt x="24" y="1"/>
                    <a:pt x="19" y="7"/>
                    <a:pt x="20" y="14"/>
                  </a:cubicBezTo>
                  <a:cubicBezTo>
                    <a:pt x="20" y="17"/>
                    <a:pt x="21" y="19"/>
                    <a:pt x="23" y="21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0" y="19"/>
                    <a:pt x="16" y="17"/>
                    <a:pt x="12" y="17"/>
                  </a:cubicBezTo>
                  <a:cubicBezTo>
                    <a:pt x="5" y="18"/>
                    <a:pt x="0" y="24"/>
                    <a:pt x="1" y="31"/>
                  </a:cubicBezTo>
                  <a:cubicBezTo>
                    <a:pt x="2" y="38"/>
                    <a:pt x="8" y="43"/>
                    <a:pt x="15" y="42"/>
                  </a:cubicBezTo>
                  <a:cubicBezTo>
                    <a:pt x="16" y="42"/>
                    <a:pt x="17" y="42"/>
                    <a:pt x="18" y="41"/>
                  </a:cubicBezTo>
                  <a:cubicBezTo>
                    <a:pt x="14" y="44"/>
                    <a:pt x="11" y="49"/>
                    <a:pt x="11" y="54"/>
                  </a:cubicBezTo>
                  <a:cubicBezTo>
                    <a:pt x="12" y="61"/>
                    <a:pt x="18" y="66"/>
                    <a:pt x="25" y="65"/>
                  </a:cubicBezTo>
                  <a:cubicBezTo>
                    <a:pt x="32" y="65"/>
                    <a:pt x="37" y="58"/>
                    <a:pt x="36" y="52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7" y="58"/>
                    <a:pt x="43" y="63"/>
                    <a:pt x="50" y="63"/>
                  </a:cubicBezTo>
                  <a:cubicBezTo>
                    <a:pt x="57" y="62"/>
                    <a:pt x="62" y="56"/>
                    <a:pt x="61" y="49"/>
                  </a:cubicBezTo>
                  <a:cubicBezTo>
                    <a:pt x="61" y="44"/>
                    <a:pt x="57" y="40"/>
                    <a:pt x="53" y="38"/>
                  </a:cubicBezTo>
                  <a:cubicBezTo>
                    <a:pt x="53" y="38"/>
                    <a:pt x="54" y="38"/>
                    <a:pt x="55" y="38"/>
                  </a:cubicBezTo>
                  <a:cubicBezTo>
                    <a:pt x="62" y="38"/>
                    <a:pt x="67" y="32"/>
                    <a:pt x="66" y="25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4164013" y="1474788"/>
              <a:ext cx="198438" cy="201613"/>
            </a:xfrm>
            <a:custGeom>
              <a:avLst/>
              <a:gdLst>
                <a:gd name="T0" fmla="*/ 32 w 35"/>
                <a:gd name="T1" fmla="*/ 14 h 35"/>
                <a:gd name="T2" fmla="*/ 30 w 35"/>
                <a:gd name="T3" fmla="*/ 16 h 35"/>
                <a:gd name="T4" fmla="*/ 23 w 35"/>
                <a:gd name="T5" fmla="*/ 16 h 35"/>
                <a:gd name="T6" fmla="*/ 22 w 35"/>
                <a:gd name="T7" fmla="*/ 13 h 35"/>
                <a:gd name="T8" fmla="*/ 26 w 35"/>
                <a:gd name="T9" fmla="*/ 8 h 35"/>
                <a:gd name="T10" fmla="*/ 29 w 35"/>
                <a:gd name="T11" fmla="*/ 7 h 35"/>
                <a:gd name="T12" fmla="*/ 28 w 35"/>
                <a:gd name="T13" fmla="*/ 4 h 35"/>
                <a:gd name="T14" fmla="*/ 25 w 35"/>
                <a:gd name="T15" fmla="*/ 4 h 35"/>
                <a:gd name="T16" fmla="*/ 25 w 35"/>
                <a:gd name="T17" fmla="*/ 7 h 35"/>
                <a:gd name="T18" fmla="*/ 21 w 35"/>
                <a:gd name="T19" fmla="*/ 12 h 35"/>
                <a:gd name="T20" fmla="*/ 17 w 35"/>
                <a:gd name="T21" fmla="*/ 11 h 35"/>
                <a:gd name="T22" fmla="*/ 17 w 35"/>
                <a:gd name="T23" fmla="*/ 4 h 35"/>
                <a:gd name="T24" fmla="*/ 18 w 35"/>
                <a:gd name="T25" fmla="*/ 2 h 35"/>
                <a:gd name="T26" fmla="*/ 16 w 35"/>
                <a:gd name="T27" fmla="*/ 0 h 35"/>
                <a:gd name="T28" fmla="*/ 14 w 35"/>
                <a:gd name="T29" fmla="*/ 3 h 35"/>
                <a:gd name="T30" fmla="*/ 15 w 35"/>
                <a:gd name="T31" fmla="*/ 4 h 35"/>
                <a:gd name="T32" fmla="*/ 16 w 35"/>
                <a:gd name="T33" fmla="*/ 11 h 35"/>
                <a:gd name="T34" fmla="*/ 13 w 35"/>
                <a:gd name="T35" fmla="*/ 13 h 35"/>
                <a:gd name="T36" fmla="*/ 8 w 35"/>
                <a:gd name="T37" fmla="*/ 9 h 35"/>
                <a:gd name="T38" fmla="*/ 7 w 35"/>
                <a:gd name="T39" fmla="*/ 6 h 35"/>
                <a:gd name="T40" fmla="*/ 4 w 35"/>
                <a:gd name="T41" fmla="*/ 7 h 35"/>
                <a:gd name="T42" fmla="*/ 5 w 35"/>
                <a:gd name="T43" fmla="*/ 10 h 35"/>
                <a:gd name="T44" fmla="*/ 7 w 35"/>
                <a:gd name="T45" fmla="*/ 10 h 35"/>
                <a:gd name="T46" fmla="*/ 12 w 35"/>
                <a:gd name="T47" fmla="*/ 14 h 35"/>
                <a:gd name="T48" fmla="*/ 11 w 35"/>
                <a:gd name="T49" fmla="*/ 17 h 35"/>
                <a:gd name="T50" fmla="*/ 4 w 35"/>
                <a:gd name="T51" fmla="*/ 18 h 35"/>
                <a:gd name="T52" fmla="*/ 2 w 35"/>
                <a:gd name="T53" fmla="*/ 17 h 35"/>
                <a:gd name="T54" fmla="*/ 0 w 35"/>
                <a:gd name="T55" fmla="*/ 19 h 35"/>
                <a:gd name="T56" fmla="*/ 3 w 35"/>
                <a:gd name="T57" fmla="*/ 21 h 35"/>
                <a:gd name="T58" fmla="*/ 5 w 35"/>
                <a:gd name="T59" fmla="*/ 19 h 35"/>
                <a:gd name="T60" fmla="*/ 11 w 35"/>
                <a:gd name="T61" fmla="*/ 19 h 35"/>
                <a:gd name="T62" fmla="*/ 13 w 35"/>
                <a:gd name="T63" fmla="*/ 22 h 35"/>
                <a:gd name="T64" fmla="*/ 9 w 35"/>
                <a:gd name="T65" fmla="*/ 27 h 35"/>
                <a:gd name="T66" fmla="*/ 6 w 35"/>
                <a:gd name="T67" fmla="*/ 28 h 35"/>
                <a:gd name="T68" fmla="*/ 7 w 35"/>
                <a:gd name="T69" fmla="*/ 31 h 35"/>
                <a:gd name="T70" fmla="*/ 10 w 35"/>
                <a:gd name="T71" fmla="*/ 30 h 35"/>
                <a:gd name="T72" fmla="*/ 10 w 35"/>
                <a:gd name="T73" fmla="*/ 28 h 35"/>
                <a:gd name="T74" fmla="*/ 14 w 35"/>
                <a:gd name="T75" fmla="*/ 23 h 35"/>
                <a:gd name="T76" fmla="*/ 17 w 35"/>
                <a:gd name="T77" fmla="*/ 24 h 35"/>
                <a:gd name="T78" fmla="*/ 18 w 35"/>
                <a:gd name="T79" fmla="*/ 30 h 35"/>
                <a:gd name="T80" fmla="*/ 17 w 35"/>
                <a:gd name="T81" fmla="*/ 33 h 35"/>
                <a:gd name="T82" fmla="*/ 19 w 35"/>
                <a:gd name="T83" fmla="*/ 34 h 35"/>
                <a:gd name="T84" fmla="*/ 21 w 35"/>
                <a:gd name="T85" fmla="*/ 32 h 35"/>
                <a:gd name="T86" fmla="*/ 19 w 35"/>
                <a:gd name="T87" fmla="*/ 30 h 35"/>
                <a:gd name="T88" fmla="*/ 19 w 35"/>
                <a:gd name="T89" fmla="*/ 24 h 35"/>
                <a:gd name="T90" fmla="*/ 22 w 35"/>
                <a:gd name="T91" fmla="*/ 22 h 35"/>
                <a:gd name="T92" fmla="*/ 27 w 35"/>
                <a:gd name="T93" fmla="*/ 26 h 35"/>
                <a:gd name="T94" fmla="*/ 28 w 35"/>
                <a:gd name="T95" fmla="*/ 29 h 35"/>
                <a:gd name="T96" fmla="*/ 31 w 35"/>
                <a:gd name="T97" fmla="*/ 28 h 35"/>
                <a:gd name="T98" fmla="*/ 30 w 35"/>
                <a:gd name="T99" fmla="*/ 25 h 35"/>
                <a:gd name="T100" fmla="*/ 28 w 35"/>
                <a:gd name="T101" fmla="*/ 25 h 35"/>
                <a:gd name="T102" fmla="*/ 23 w 35"/>
                <a:gd name="T103" fmla="*/ 21 h 35"/>
                <a:gd name="T104" fmla="*/ 24 w 35"/>
                <a:gd name="T105" fmla="*/ 18 h 35"/>
                <a:gd name="T106" fmla="*/ 31 w 35"/>
                <a:gd name="T107" fmla="*/ 17 h 35"/>
                <a:gd name="T108" fmla="*/ 33 w 35"/>
                <a:gd name="T109" fmla="*/ 18 h 35"/>
                <a:gd name="T110" fmla="*/ 35 w 35"/>
                <a:gd name="T111" fmla="*/ 16 h 35"/>
                <a:gd name="T112" fmla="*/ 32 w 35"/>
                <a:gd name="T113" fmla="*/ 1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5" h="35">
                  <a:moveTo>
                    <a:pt x="32" y="14"/>
                  </a:moveTo>
                  <a:cubicBezTo>
                    <a:pt x="31" y="14"/>
                    <a:pt x="31" y="15"/>
                    <a:pt x="3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3" y="15"/>
                    <a:pt x="23" y="14"/>
                    <a:pt x="22" y="13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7" y="8"/>
                    <a:pt x="28" y="8"/>
                    <a:pt x="29" y="7"/>
                  </a:cubicBezTo>
                  <a:cubicBezTo>
                    <a:pt x="29" y="6"/>
                    <a:pt x="29" y="5"/>
                    <a:pt x="28" y="4"/>
                  </a:cubicBezTo>
                  <a:cubicBezTo>
                    <a:pt x="27" y="3"/>
                    <a:pt x="26" y="4"/>
                    <a:pt x="25" y="4"/>
                  </a:cubicBezTo>
                  <a:cubicBezTo>
                    <a:pt x="25" y="5"/>
                    <a:pt x="25" y="6"/>
                    <a:pt x="25" y="7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0" y="12"/>
                    <a:pt x="19" y="11"/>
                    <a:pt x="17" y="11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8" y="4"/>
                    <a:pt x="18" y="3"/>
                    <a:pt x="18" y="2"/>
                  </a:cubicBezTo>
                  <a:cubicBezTo>
                    <a:pt x="18" y="1"/>
                    <a:pt x="17" y="0"/>
                    <a:pt x="16" y="0"/>
                  </a:cubicBezTo>
                  <a:cubicBezTo>
                    <a:pt x="14" y="0"/>
                    <a:pt x="14" y="1"/>
                    <a:pt x="14" y="3"/>
                  </a:cubicBezTo>
                  <a:cubicBezTo>
                    <a:pt x="14" y="3"/>
                    <a:pt x="14" y="4"/>
                    <a:pt x="15" y="4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2"/>
                    <a:pt x="14" y="12"/>
                    <a:pt x="13" y="13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8"/>
                    <a:pt x="8" y="7"/>
                    <a:pt x="7" y="6"/>
                  </a:cubicBezTo>
                  <a:cubicBezTo>
                    <a:pt x="6" y="5"/>
                    <a:pt x="5" y="6"/>
                    <a:pt x="4" y="7"/>
                  </a:cubicBezTo>
                  <a:cubicBezTo>
                    <a:pt x="3" y="7"/>
                    <a:pt x="4" y="9"/>
                    <a:pt x="5" y="10"/>
                  </a:cubicBezTo>
                  <a:cubicBezTo>
                    <a:pt x="5" y="10"/>
                    <a:pt x="6" y="10"/>
                    <a:pt x="7" y="10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1" y="15"/>
                    <a:pt x="11" y="16"/>
                    <a:pt x="11" y="17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7"/>
                    <a:pt x="3" y="17"/>
                    <a:pt x="2" y="17"/>
                  </a:cubicBezTo>
                  <a:cubicBezTo>
                    <a:pt x="1" y="17"/>
                    <a:pt x="0" y="18"/>
                    <a:pt x="0" y="19"/>
                  </a:cubicBezTo>
                  <a:cubicBezTo>
                    <a:pt x="1" y="20"/>
                    <a:pt x="2" y="21"/>
                    <a:pt x="3" y="21"/>
                  </a:cubicBezTo>
                  <a:cubicBezTo>
                    <a:pt x="4" y="21"/>
                    <a:pt x="4" y="20"/>
                    <a:pt x="5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20"/>
                    <a:pt x="12" y="21"/>
                    <a:pt x="13" y="22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7"/>
                    <a:pt x="7" y="27"/>
                    <a:pt x="6" y="28"/>
                  </a:cubicBezTo>
                  <a:cubicBezTo>
                    <a:pt x="6" y="29"/>
                    <a:pt x="6" y="30"/>
                    <a:pt x="7" y="31"/>
                  </a:cubicBezTo>
                  <a:cubicBezTo>
                    <a:pt x="7" y="31"/>
                    <a:pt x="9" y="31"/>
                    <a:pt x="10" y="30"/>
                  </a:cubicBezTo>
                  <a:cubicBezTo>
                    <a:pt x="10" y="30"/>
                    <a:pt x="10" y="29"/>
                    <a:pt x="10" y="28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5" y="23"/>
                    <a:pt x="16" y="24"/>
                    <a:pt x="17" y="24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7" y="31"/>
                    <a:pt x="17" y="32"/>
                    <a:pt x="17" y="33"/>
                  </a:cubicBezTo>
                  <a:cubicBezTo>
                    <a:pt x="17" y="34"/>
                    <a:pt x="18" y="35"/>
                    <a:pt x="19" y="34"/>
                  </a:cubicBezTo>
                  <a:cubicBezTo>
                    <a:pt x="20" y="34"/>
                    <a:pt x="21" y="33"/>
                    <a:pt x="21" y="32"/>
                  </a:cubicBezTo>
                  <a:cubicBezTo>
                    <a:pt x="21" y="31"/>
                    <a:pt x="20" y="30"/>
                    <a:pt x="19" y="30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3"/>
                    <a:pt x="21" y="23"/>
                    <a:pt x="22" y="22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7"/>
                    <a:pt x="27" y="28"/>
                    <a:pt x="28" y="29"/>
                  </a:cubicBezTo>
                  <a:cubicBezTo>
                    <a:pt x="29" y="29"/>
                    <a:pt x="30" y="29"/>
                    <a:pt x="31" y="28"/>
                  </a:cubicBezTo>
                  <a:cubicBezTo>
                    <a:pt x="31" y="27"/>
                    <a:pt x="31" y="26"/>
                    <a:pt x="30" y="25"/>
                  </a:cubicBezTo>
                  <a:cubicBezTo>
                    <a:pt x="30" y="25"/>
                    <a:pt x="29" y="25"/>
                    <a:pt x="28" y="2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4" y="19"/>
                    <a:pt x="24" y="18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8"/>
                    <a:pt x="32" y="18"/>
                    <a:pt x="33" y="18"/>
                  </a:cubicBezTo>
                  <a:cubicBezTo>
                    <a:pt x="34" y="18"/>
                    <a:pt x="35" y="17"/>
                    <a:pt x="35" y="16"/>
                  </a:cubicBezTo>
                  <a:cubicBezTo>
                    <a:pt x="34" y="15"/>
                    <a:pt x="33" y="14"/>
                    <a:pt x="32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3678238" y="1562100"/>
              <a:ext cx="387350" cy="388938"/>
            </a:xfrm>
            <a:custGeom>
              <a:avLst/>
              <a:gdLst>
                <a:gd name="T0" fmla="*/ 49 w 68"/>
                <a:gd name="T1" fmla="*/ 4 h 68"/>
                <a:gd name="T2" fmla="*/ 31 w 68"/>
                <a:gd name="T3" fmla="*/ 5 h 68"/>
                <a:gd name="T4" fmla="*/ 28 w 68"/>
                <a:gd name="T5" fmla="*/ 16 h 68"/>
                <a:gd name="T6" fmla="*/ 28 w 68"/>
                <a:gd name="T7" fmla="*/ 16 h 68"/>
                <a:gd name="T8" fmla="*/ 25 w 68"/>
                <a:gd name="T9" fmla="*/ 10 h 68"/>
                <a:gd name="T10" fmla="*/ 7 w 68"/>
                <a:gd name="T11" fmla="*/ 11 h 68"/>
                <a:gd name="T12" fmla="*/ 8 w 68"/>
                <a:gd name="T13" fmla="*/ 29 h 68"/>
                <a:gd name="T14" fmla="*/ 15 w 68"/>
                <a:gd name="T15" fmla="*/ 32 h 68"/>
                <a:gd name="T16" fmla="*/ 15 w 68"/>
                <a:gd name="T17" fmla="*/ 32 h 68"/>
                <a:gd name="T18" fmla="*/ 5 w 68"/>
                <a:gd name="T19" fmla="*/ 36 h 68"/>
                <a:gd name="T20" fmla="*/ 6 w 68"/>
                <a:gd name="T21" fmla="*/ 54 h 68"/>
                <a:gd name="T22" fmla="*/ 23 w 68"/>
                <a:gd name="T23" fmla="*/ 52 h 68"/>
                <a:gd name="T24" fmla="*/ 25 w 68"/>
                <a:gd name="T25" fmla="*/ 49 h 68"/>
                <a:gd name="T26" fmla="*/ 29 w 68"/>
                <a:gd name="T27" fmla="*/ 63 h 68"/>
                <a:gd name="T28" fmla="*/ 46 w 68"/>
                <a:gd name="T29" fmla="*/ 62 h 68"/>
                <a:gd name="T30" fmla="*/ 45 w 68"/>
                <a:gd name="T31" fmla="*/ 44 h 68"/>
                <a:gd name="T32" fmla="*/ 45 w 68"/>
                <a:gd name="T33" fmla="*/ 44 h 68"/>
                <a:gd name="T34" fmla="*/ 63 w 68"/>
                <a:gd name="T35" fmla="*/ 43 h 68"/>
                <a:gd name="T36" fmla="*/ 62 w 68"/>
                <a:gd name="T37" fmla="*/ 26 h 68"/>
                <a:gd name="T38" fmla="*/ 48 w 68"/>
                <a:gd name="T39" fmla="*/ 24 h 68"/>
                <a:gd name="T40" fmla="*/ 50 w 68"/>
                <a:gd name="T41" fmla="*/ 22 h 68"/>
                <a:gd name="T42" fmla="*/ 49 w 68"/>
                <a:gd name="T43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8" h="68">
                  <a:moveTo>
                    <a:pt x="49" y="4"/>
                  </a:moveTo>
                  <a:cubicBezTo>
                    <a:pt x="44" y="0"/>
                    <a:pt x="36" y="0"/>
                    <a:pt x="31" y="5"/>
                  </a:cubicBezTo>
                  <a:cubicBezTo>
                    <a:pt x="29" y="8"/>
                    <a:pt x="28" y="12"/>
                    <a:pt x="28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3"/>
                    <a:pt x="26" y="11"/>
                    <a:pt x="25" y="10"/>
                  </a:cubicBezTo>
                  <a:cubicBezTo>
                    <a:pt x="19" y="5"/>
                    <a:pt x="11" y="6"/>
                    <a:pt x="7" y="11"/>
                  </a:cubicBezTo>
                  <a:cubicBezTo>
                    <a:pt x="2" y="16"/>
                    <a:pt x="3" y="24"/>
                    <a:pt x="8" y="29"/>
                  </a:cubicBezTo>
                  <a:cubicBezTo>
                    <a:pt x="10" y="30"/>
                    <a:pt x="12" y="31"/>
                    <a:pt x="15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1" y="31"/>
                    <a:pt x="7" y="33"/>
                    <a:pt x="5" y="36"/>
                  </a:cubicBezTo>
                  <a:cubicBezTo>
                    <a:pt x="0" y="41"/>
                    <a:pt x="0" y="49"/>
                    <a:pt x="6" y="54"/>
                  </a:cubicBezTo>
                  <a:cubicBezTo>
                    <a:pt x="11" y="58"/>
                    <a:pt x="19" y="58"/>
                    <a:pt x="23" y="52"/>
                  </a:cubicBezTo>
                  <a:cubicBezTo>
                    <a:pt x="24" y="51"/>
                    <a:pt x="25" y="50"/>
                    <a:pt x="25" y="49"/>
                  </a:cubicBezTo>
                  <a:cubicBezTo>
                    <a:pt x="23" y="54"/>
                    <a:pt x="25" y="60"/>
                    <a:pt x="29" y="63"/>
                  </a:cubicBezTo>
                  <a:cubicBezTo>
                    <a:pt x="34" y="68"/>
                    <a:pt x="42" y="67"/>
                    <a:pt x="46" y="62"/>
                  </a:cubicBezTo>
                  <a:cubicBezTo>
                    <a:pt x="51" y="57"/>
                    <a:pt x="50" y="49"/>
                    <a:pt x="45" y="44"/>
                  </a:cubicBezTo>
                  <a:cubicBezTo>
                    <a:pt x="45" y="44"/>
                    <a:pt x="45" y="44"/>
                    <a:pt x="45" y="44"/>
                  </a:cubicBezTo>
                  <a:cubicBezTo>
                    <a:pt x="51" y="49"/>
                    <a:pt x="58" y="48"/>
                    <a:pt x="63" y="43"/>
                  </a:cubicBezTo>
                  <a:cubicBezTo>
                    <a:pt x="68" y="38"/>
                    <a:pt x="67" y="30"/>
                    <a:pt x="62" y="26"/>
                  </a:cubicBezTo>
                  <a:cubicBezTo>
                    <a:pt x="58" y="22"/>
                    <a:pt x="53" y="22"/>
                    <a:pt x="48" y="24"/>
                  </a:cubicBezTo>
                  <a:cubicBezTo>
                    <a:pt x="49" y="23"/>
                    <a:pt x="50" y="23"/>
                    <a:pt x="50" y="22"/>
                  </a:cubicBezTo>
                  <a:cubicBezTo>
                    <a:pt x="55" y="17"/>
                    <a:pt x="54" y="9"/>
                    <a:pt x="49" y="4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3757613" y="1647825"/>
              <a:ext cx="200025" cy="200025"/>
            </a:xfrm>
            <a:custGeom>
              <a:avLst/>
              <a:gdLst>
                <a:gd name="T0" fmla="*/ 26 w 35"/>
                <a:gd name="T1" fmla="*/ 5 h 35"/>
                <a:gd name="T2" fmla="*/ 26 w 35"/>
                <a:gd name="T3" fmla="*/ 7 h 35"/>
                <a:gd name="T4" fmla="*/ 21 w 35"/>
                <a:gd name="T5" fmla="*/ 12 h 35"/>
                <a:gd name="T6" fmla="*/ 18 w 35"/>
                <a:gd name="T7" fmla="*/ 11 h 35"/>
                <a:gd name="T8" fmla="*/ 17 w 35"/>
                <a:gd name="T9" fmla="*/ 4 h 35"/>
                <a:gd name="T10" fmla="*/ 19 w 35"/>
                <a:gd name="T11" fmla="*/ 2 h 35"/>
                <a:gd name="T12" fmla="*/ 17 w 35"/>
                <a:gd name="T13" fmla="*/ 0 h 35"/>
                <a:gd name="T14" fmla="*/ 15 w 35"/>
                <a:gd name="T15" fmla="*/ 3 h 35"/>
                <a:gd name="T16" fmla="*/ 16 w 35"/>
                <a:gd name="T17" fmla="*/ 4 h 35"/>
                <a:gd name="T18" fmla="*/ 16 w 35"/>
                <a:gd name="T19" fmla="*/ 11 h 35"/>
                <a:gd name="T20" fmla="*/ 13 w 35"/>
                <a:gd name="T21" fmla="*/ 13 h 35"/>
                <a:gd name="T22" fmla="*/ 8 w 35"/>
                <a:gd name="T23" fmla="*/ 8 h 35"/>
                <a:gd name="T24" fmla="*/ 8 w 35"/>
                <a:gd name="T25" fmla="*/ 6 h 35"/>
                <a:gd name="T26" fmla="*/ 5 w 35"/>
                <a:gd name="T27" fmla="*/ 6 h 35"/>
                <a:gd name="T28" fmla="*/ 5 w 35"/>
                <a:gd name="T29" fmla="*/ 9 h 35"/>
                <a:gd name="T30" fmla="*/ 7 w 35"/>
                <a:gd name="T31" fmla="*/ 9 h 35"/>
                <a:gd name="T32" fmla="*/ 12 w 35"/>
                <a:gd name="T33" fmla="*/ 14 h 35"/>
                <a:gd name="T34" fmla="*/ 11 w 35"/>
                <a:gd name="T35" fmla="*/ 17 h 35"/>
                <a:gd name="T36" fmla="*/ 5 w 35"/>
                <a:gd name="T37" fmla="*/ 18 h 35"/>
                <a:gd name="T38" fmla="*/ 3 w 35"/>
                <a:gd name="T39" fmla="*/ 16 h 35"/>
                <a:gd name="T40" fmla="*/ 1 w 35"/>
                <a:gd name="T41" fmla="*/ 19 h 35"/>
                <a:gd name="T42" fmla="*/ 3 w 35"/>
                <a:gd name="T43" fmla="*/ 21 h 35"/>
                <a:gd name="T44" fmla="*/ 5 w 35"/>
                <a:gd name="T45" fmla="*/ 19 h 35"/>
                <a:gd name="T46" fmla="*/ 11 w 35"/>
                <a:gd name="T47" fmla="*/ 19 h 35"/>
                <a:gd name="T48" fmla="*/ 13 w 35"/>
                <a:gd name="T49" fmla="*/ 22 h 35"/>
                <a:gd name="T50" fmla="*/ 9 w 35"/>
                <a:gd name="T51" fmla="*/ 27 h 35"/>
                <a:gd name="T52" fmla="*/ 6 w 35"/>
                <a:gd name="T53" fmla="*/ 27 h 35"/>
                <a:gd name="T54" fmla="*/ 6 w 35"/>
                <a:gd name="T55" fmla="*/ 30 h 35"/>
                <a:gd name="T56" fmla="*/ 9 w 35"/>
                <a:gd name="T57" fmla="*/ 30 h 35"/>
                <a:gd name="T58" fmla="*/ 10 w 35"/>
                <a:gd name="T59" fmla="*/ 28 h 35"/>
                <a:gd name="T60" fmla="*/ 14 w 35"/>
                <a:gd name="T61" fmla="*/ 23 h 35"/>
                <a:gd name="T62" fmla="*/ 17 w 35"/>
                <a:gd name="T63" fmla="*/ 24 h 35"/>
                <a:gd name="T64" fmla="*/ 18 w 35"/>
                <a:gd name="T65" fmla="*/ 31 h 35"/>
                <a:gd name="T66" fmla="*/ 17 w 35"/>
                <a:gd name="T67" fmla="*/ 33 h 35"/>
                <a:gd name="T68" fmla="*/ 19 w 35"/>
                <a:gd name="T69" fmla="*/ 35 h 35"/>
                <a:gd name="T70" fmla="*/ 21 w 35"/>
                <a:gd name="T71" fmla="*/ 32 h 35"/>
                <a:gd name="T72" fmla="*/ 19 w 35"/>
                <a:gd name="T73" fmla="*/ 30 h 35"/>
                <a:gd name="T74" fmla="*/ 19 w 35"/>
                <a:gd name="T75" fmla="*/ 24 h 35"/>
                <a:gd name="T76" fmla="*/ 22 w 35"/>
                <a:gd name="T77" fmla="*/ 22 h 35"/>
                <a:gd name="T78" fmla="*/ 27 w 35"/>
                <a:gd name="T79" fmla="*/ 27 h 35"/>
                <a:gd name="T80" fmla="*/ 27 w 35"/>
                <a:gd name="T81" fmla="*/ 29 h 35"/>
                <a:gd name="T82" fmla="*/ 30 w 35"/>
                <a:gd name="T83" fmla="*/ 29 h 35"/>
                <a:gd name="T84" fmla="*/ 30 w 35"/>
                <a:gd name="T85" fmla="*/ 26 h 35"/>
                <a:gd name="T86" fmla="*/ 28 w 35"/>
                <a:gd name="T87" fmla="*/ 26 h 35"/>
                <a:gd name="T88" fmla="*/ 23 w 35"/>
                <a:gd name="T89" fmla="*/ 21 h 35"/>
                <a:gd name="T90" fmla="*/ 24 w 35"/>
                <a:gd name="T91" fmla="*/ 18 h 35"/>
                <a:gd name="T92" fmla="*/ 31 w 35"/>
                <a:gd name="T93" fmla="*/ 17 h 35"/>
                <a:gd name="T94" fmla="*/ 33 w 35"/>
                <a:gd name="T95" fmla="*/ 19 h 35"/>
                <a:gd name="T96" fmla="*/ 35 w 35"/>
                <a:gd name="T97" fmla="*/ 16 h 35"/>
                <a:gd name="T98" fmla="*/ 33 w 35"/>
                <a:gd name="T99" fmla="*/ 14 h 35"/>
                <a:gd name="T100" fmla="*/ 31 w 35"/>
                <a:gd name="T101" fmla="*/ 16 h 35"/>
                <a:gd name="T102" fmla="*/ 24 w 35"/>
                <a:gd name="T103" fmla="*/ 16 h 35"/>
                <a:gd name="T104" fmla="*/ 22 w 35"/>
                <a:gd name="T105" fmla="*/ 13 h 35"/>
                <a:gd name="T106" fmla="*/ 27 w 35"/>
                <a:gd name="T107" fmla="*/ 8 h 35"/>
                <a:gd name="T108" fmla="*/ 29 w 35"/>
                <a:gd name="T109" fmla="*/ 8 h 35"/>
                <a:gd name="T110" fmla="*/ 29 w 35"/>
                <a:gd name="T111" fmla="*/ 5 h 35"/>
                <a:gd name="T112" fmla="*/ 26 w 35"/>
                <a:gd name="T113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5" h="35">
                  <a:moveTo>
                    <a:pt x="26" y="5"/>
                  </a:moveTo>
                  <a:cubicBezTo>
                    <a:pt x="25" y="5"/>
                    <a:pt x="25" y="6"/>
                    <a:pt x="26" y="7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0" y="12"/>
                    <a:pt x="19" y="11"/>
                    <a:pt x="18" y="11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8" y="4"/>
                    <a:pt x="19" y="3"/>
                    <a:pt x="19" y="2"/>
                  </a:cubicBezTo>
                  <a:cubicBezTo>
                    <a:pt x="19" y="1"/>
                    <a:pt x="18" y="0"/>
                    <a:pt x="17" y="0"/>
                  </a:cubicBezTo>
                  <a:cubicBezTo>
                    <a:pt x="15" y="0"/>
                    <a:pt x="15" y="1"/>
                    <a:pt x="15" y="3"/>
                  </a:cubicBezTo>
                  <a:cubicBezTo>
                    <a:pt x="15" y="3"/>
                    <a:pt x="15" y="4"/>
                    <a:pt x="16" y="4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2"/>
                    <a:pt x="14" y="12"/>
                    <a:pt x="13" y="13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7"/>
                    <a:pt x="8" y="6"/>
                  </a:cubicBezTo>
                  <a:cubicBezTo>
                    <a:pt x="7" y="5"/>
                    <a:pt x="5" y="5"/>
                    <a:pt x="5" y="6"/>
                  </a:cubicBezTo>
                  <a:cubicBezTo>
                    <a:pt x="4" y="7"/>
                    <a:pt x="4" y="8"/>
                    <a:pt x="5" y="9"/>
                  </a:cubicBezTo>
                  <a:cubicBezTo>
                    <a:pt x="5" y="10"/>
                    <a:pt x="6" y="10"/>
                    <a:pt x="7" y="9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5"/>
                    <a:pt x="11" y="16"/>
                    <a:pt x="11" y="17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17"/>
                    <a:pt x="3" y="16"/>
                    <a:pt x="3" y="16"/>
                  </a:cubicBezTo>
                  <a:cubicBezTo>
                    <a:pt x="1" y="16"/>
                    <a:pt x="0" y="17"/>
                    <a:pt x="1" y="19"/>
                  </a:cubicBezTo>
                  <a:cubicBezTo>
                    <a:pt x="1" y="20"/>
                    <a:pt x="2" y="21"/>
                    <a:pt x="3" y="21"/>
                  </a:cubicBezTo>
                  <a:cubicBezTo>
                    <a:pt x="4" y="20"/>
                    <a:pt x="4" y="20"/>
                    <a:pt x="5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2" y="20"/>
                    <a:pt x="12" y="21"/>
                    <a:pt x="13" y="22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6"/>
                    <a:pt x="7" y="27"/>
                    <a:pt x="6" y="27"/>
                  </a:cubicBezTo>
                  <a:cubicBezTo>
                    <a:pt x="5" y="28"/>
                    <a:pt x="5" y="30"/>
                    <a:pt x="6" y="30"/>
                  </a:cubicBezTo>
                  <a:cubicBezTo>
                    <a:pt x="7" y="31"/>
                    <a:pt x="9" y="31"/>
                    <a:pt x="9" y="30"/>
                  </a:cubicBezTo>
                  <a:cubicBezTo>
                    <a:pt x="10" y="29"/>
                    <a:pt x="10" y="29"/>
                    <a:pt x="10" y="28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5" y="23"/>
                    <a:pt x="16" y="24"/>
                    <a:pt x="17" y="24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7" y="31"/>
                    <a:pt x="16" y="32"/>
                    <a:pt x="17" y="33"/>
                  </a:cubicBezTo>
                  <a:cubicBezTo>
                    <a:pt x="17" y="34"/>
                    <a:pt x="18" y="35"/>
                    <a:pt x="19" y="35"/>
                  </a:cubicBezTo>
                  <a:cubicBezTo>
                    <a:pt x="20" y="34"/>
                    <a:pt x="21" y="33"/>
                    <a:pt x="21" y="32"/>
                  </a:cubicBezTo>
                  <a:cubicBezTo>
                    <a:pt x="21" y="31"/>
                    <a:pt x="20" y="31"/>
                    <a:pt x="19" y="30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4"/>
                    <a:pt x="21" y="23"/>
                    <a:pt x="22" y="22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6" y="27"/>
                    <a:pt x="27" y="28"/>
                    <a:pt x="27" y="29"/>
                  </a:cubicBezTo>
                  <a:cubicBezTo>
                    <a:pt x="28" y="30"/>
                    <a:pt x="30" y="30"/>
                    <a:pt x="30" y="29"/>
                  </a:cubicBezTo>
                  <a:cubicBezTo>
                    <a:pt x="31" y="28"/>
                    <a:pt x="31" y="27"/>
                    <a:pt x="30" y="26"/>
                  </a:cubicBezTo>
                  <a:cubicBezTo>
                    <a:pt x="29" y="25"/>
                    <a:pt x="29" y="25"/>
                    <a:pt x="28" y="26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4" y="19"/>
                    <a:pt x="24" y="18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8"/>
                    <a:pt x="32" y="19"/>
                    <a:pt x="33" y="19"/>
                  </a:cubicBezTo>
                  <a:cubicBezTo>
                    <a:pt x="34" y="18"/>
                    <a:pt x="35" y="17"/>
                    <a:pt x="35" y="16"/>
                  </a:cubicBezTo>
                  <a:cubicBezTo>
                    <a:pt x="35" y="15"/>
                    <a:pt x="34" y="14"/>
                    <a:pt x="33" y="14"/>
                  </a:cubicBezTo>
                  <a:cubicBezTo>
                    <a:pt x="32" y="14"/>
                    <a:pt x="31" y="15"/>
                    <a:pt x="31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15"/>
                    <a:pt x="23" y="14"/>
                    <a:pt x="22" y="13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8" y="8"/>
                    <a:pt x="29" y="8"/>
                    <a:pt x="29" y="8"/>
                  </a:cubicBezTo>
                  <a:cubicBezTo>
                    <a:pt x="30" y="7"/>
                    <a:pt x="30" y="5"/>
                    <a:pt x="29" y="5"/>
                  </a:cubicBezTo>
                  <a:cubicBezTo>
                    <a:pt x="28" y="4"/>
                    <a:pt x="27" y="4"/>
                    <a:pt x="26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4699000" y="1474788"/>
              <a:ext cx="239713" cy="247650"/>
            </a:xfrm>
            <a:custGeom>
              <a:avLst/>
              <a:gdLst>
                <a:gd name="T0" fmla="*/ 31 w 42"/>
                <a:gd name="T1" fmla="*/ 3 h 43"/>
                <a:gd name="T2" fmla="*/ 20 w 42"/>
                <a:gd name="T3" fmla="*/ 3 h 43"/>
                <a:gd name="T4" fmla="*/ 18 w 42"/>
                <a:gd name="T5" fmla="*/ 10 h 43"/>
                <a:gd name="T6" fmla="*/ 18 w 42"/>
                <a:gd name="T7" fmla="*/ 10 h 43"/>
                <a:gd name="T8" fmla="*/ 15 w 42"/>
                <a:gd name="T9" fmla="*/ 6 h 43"/>
                <a:gd name="T10" fmla="*/ 4 w 42"/>
                <a:gd name="T11" fmla="*/ 7 h 43"/>
                <a:gd name="T12" fmla="*/ 5 w 42"/>
                <a:gd name="T13" fmla="*/ 18 h 43"/>
                <a:gd name="T14" fmla="*/ 9 w 42"/>
                <a:gd name="T15" fmla="*/ 20 h 43"/>
                <a:gd name="T16" fmla="*/ 9 w 42"/>
                <a:gd name="T17" fmla="*/ 20 h 43"/>
                <a:gd name="T18" fmla="*/ 3 w 42"/>
                <a:gd name="T19" fmla="*/ 23 h 43"/>
                <a:gd name="T20" fmla="*/ 4 w 42"/>
                <a:gd name="T21" fmla="*/ 34 h 43"/>
                <a:gd name="T22" fmla="*/ 15 w 42"/>
                <a:gd name="T23" fmla="*/ 33 h 43"/>
                <a:gd name="T24" fmla="*/ 16 w 42"/>
                <a:gd name="T25" fmla="*/ 31 h 43"/>
                <a:gd name="T26" fmla="*/ 18 w 42"/>
                <a:gd name="T27" fmla="*/ 40 h 43"/>
                <a:gd name="T28" fmla="*/ 29 w 42"/>
                <a:gd name="T29" fmla="*/ 39 h 43"/>
                <a:gd name="T30" fmla="*/ 28 w 42"/>
                <a:gd name="T31" fmla="*/ 28 h 43"/>
                <a:gd name="T32" fmla="*/ 28 w 42"/>
                <a:gd name="T33" fmla="*/ 28 h 43"/>
                <a:gd name="T34" fmla="*/ 40 w 42"/>
                <a:gd name="T35" fmla="*/ 27 h 43"/>
                <a:gd name="T36" fmla="*/ 39 w 42"/>
                <a:gd name="T37" fmla="*/ 16 h 43"/>
                <a:gd name="T38" fmla="*/ 30 w 42"/>
                <a:gd name="T39" fmla="*/ 15 h 43"/>
                <a:gd name="T40" fmla="*/ 32 w 42"/>
                <a:gd name="T41" fmla="*/ 14 h 43"/>
                <a:gd name="T42" fmla="*/ 31 w 42"/>
                <a:gd name="T43" fmla="*/ 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" h="43">
                  <a:moveTo>
                    <a:pt x="31" y="3"/>
                  </a:moveTo>
                  <a:cubicBezTo>
                    <a:pt x="28" y="0"/>
                    <a:pt x="23" y="0"/>
                    <a:pt x="20" y="3"/>
                  </a:cubicBezTo>
                  <a:cubicBezTo>
                    <a:pt x="18" y="5"/>
                    <a:pt x="17" y="8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7" y="9"/>
                    <a:pt x="17" y="7"/>
                    <a:pt x="15" y="6"/>
                  </a:cubicBezTo>
                  <a:cubicBezTo>
                    <a:pt x="12" y="3"/>
                    <a:pt x="7" y="4"/>
                    <a:pt x="4" y="7"/>
                  </a:cubicBezTo>
                  <a:cubicBezTo>
                    <a:pt x="1" y="10"/>
                    <a:pt x="2" y="15"/>
                    <a:pt x="5" y="18"/>
                  </a:cubicBezTo>
                  <a:cubicBezTo>
                    <a:pt x="6" y="19"/>
                    <a:pt x="8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7" y="20"/>
                    <a:pt x="4" y="21"/>
                    <a:pt x="3" y="23"/>
                  </a:cubicBezTo>
                  <a:cubicBezTo>
                    <a:pt x="0" y="26"/>
                    <a:pt x="0" y="31"/>
                    <a:pt x="4" y="34"/>
                  </a:cubicBezTo>
                  <a:cubicBezTo>
                    <a:pt x="7" y="37"/>
                    <a:pt x="12" y="36"/>
                    <a:pt x="15" y="33"/>
                  </a:cubicBezTo>
                  <a:cubicBezTo>
                    <a:pt x="15" y="33"/>
                    <a:pt x="16" y="32"/>
                    <a:pt x="16" y="31"/>
                  </a:cubicBezTo>
                  <a:cubicBezTo>
                    <a:pt x="15" y="34"/>
                    <a:pt x="15" y="38"/>
                    <a:pt x="18" y="40"/>
                  </a:cubicBezTo>
                  <a:cubicBezTo>
                    <a:pt x="21" y="43"/>
                    <a:pt x="26" y="42"/>
                    <a:pt x="29" y="39"/>
                  </a:cubicBezTo>
                  <a:cubicBezTo>
                    <a:pt x="32" y="36"/>
                    <a:pt x="32" y="31"/>
                    <a:pt x="28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2" y="31"/>
                    <a:pt x="37" y="31"/>
                    <a:pt x="40" y="27"/>
                  </a:cubicBezTo>
                  <a:cubicBezTo>
                    <a:pt x="42" y="24"/>
                    <a:pt x="42" y="19"/>
                    <a:pt x="39" y="16"/>
                  </a:cubicBezTo>
                  <a:cubicBezTo>
                    <a:pt x="36" y="14"/>
                    <a:pt x="33" y="14"/>
                    <a:pt x="30" y="15"/>
                  </a:cubicBezTo>
                  <a:cubicBezTo>
                    <a:pt x="31" y="15"/>
                    <a:pt x="31" y="14"/>
                    <a:pt x="32" y="14"/>
                  </a:cubicBezTo>
                  <a:cubicBezTo>
                    <a:pt x="34" y="11"/>
                    <a:pt x="34" y="6"/>
                    <a:pt x="31" y="3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4751388" y="1533525"/>
              <a:ext cx="125413" cy="119063"/>
            </a:xfrm>
            <a:custGeom>
              <a:avLst/>
              <a:gdLst>
                <a:gd name="T0" fmla="*/ 16 w 22"/>
                <a:gd name="T1" fmla="*/ 3 h 21"/>
                <a:gd name="T2" fmla="*/ 16 w 22"/>
                <a:gd name="T3" fmla="*/ 4 h 21"/>
                <a:gd name="T4" fmla="*/ 13 w 22"/>
                <a:gd name="T5" fmla="*/ 7 h 21"/>
                <a:gd name="T6" fmla="*/ 11 w 22"/>
                <a:gd name="T7" fmla="*/ 7 h 21"/>
                <a:gd name="T8" fmla="*/ 11 w 22"/>
                <a:gd name="T9" fmla="*/ 2 h 21"/>
                <a:gd name="T10" fmla="*/ 12 w 22"/>
                <a:gd name="T11" fmla="*/ 1 h 21"/>
                <a:gd name="T12" fmla="*/ 10 w 22"/>
                <a:gd name="T13" fmla="*/ 0 h 21"/>
                <a:gd name="T14" fmla="*/ 9 w 22"/>
                <a:gd name="T15" fmla="*/ 1 h 21"/>
                <a:gd name="T16" fmla="*/ 10 w 22"/>
                <a:gd name="T17" fmla="*/ 2 h 21"/>
                <a:gd name="T18" fmla="*/ 10 w 22"/>
                <a:gd name="T19" fmla="*/ 7 h 21"/>
                <a:gd name="T20" fmla="*/ 8 w 22"/>
                <a:gd name="T21" fmla="*/ 8 h 21"/>
                <a:gd name="T22" fmla="*/ 5 w 22"/>
                <a:gd name="T23" fmla="*/ 5 h 21"/>
                <a:gd name="T24" fmla="*/ 5 w 22"/>
                <a:gd name="T25" fmla="*/ 3 h 21"/>
                <a:gd name="T26" fmla="*/ 3 w 22"/>
                <a:gd name="T27" fmla="*/ 3 h 21"/>
                <a:gd name="T28" fmla="*/ 3 w 22"/>
                <a:gd name="T29" fmla="*/ 5 h 21"/>
                <a:gd name="T30" fmla="*/ 4 w 22"/>
                <a:gd name="T31" fmla="*/ 5 h 21"/>
                <a:gd name="T32" fmla="*/ 8 w 22"/>
                <a:gd name="T33" fmla="*/ 8 h 21"/>
                <a:gd name="T34" fmla="*/ 7 w 22"/>
                <a:gd name="T35" fmla="*/ 10 h 21"/>
                <a:gd name="T36" fmla="*/ 3 w 22"/>
                <a:gd name="T37" fmla="*/ 11 h 21"/>
                <a:gd name="T38" fmla="*/ 1 w 22"/>
                <a:gd name="T39" fmla="*/ 10 h 21"/>
                <a:gd name="T40" fmla="*/ 0 w 22"/>
                <a:gd name="T41" fmla="*/ 11 h 21"/>
                <a:gd name="T42" fmla="*/ 2 w 22"/>
                <a:gd name="T43" fmla="*/ 12 h 21"/>
                <a:gd name="T44" fmla="*/ 3 w 22"/>
                <a:gd name="T45" fmla="*/ 12 h 21"/>
                <a:gd name="T46" fmla="*/ 7 w 22"/>
                <a:gd name="T47" fmla="*/ 11 h 21"/>
                <a:gd name="T48" fmla="*/ 8 w 22"/>
                <a:gd name="T49" fmla="*/ 13 h 21"/>
                <a:gd name="T50" fmla="*/ 5 w 22"/>
                <a:gd name="T51" fmla="*/ 16 h 21"/>
                <a:gd name="T52" fmla="*/ 4 w 22"/>
                <a:gd name="T53" fmla="*/ 17 h 21"/>
                <a:gd name="T54" fmla="*/ 4 w 22"/>
                <a:gd name="T55" fmla="*/ 19 h 21"/>
                <a:gd name="T56" fmla="*/ 6 w 22"/>
                <a:gd name="T57" fmla="*/ 19 h 21"/>
                <a:gd name="T58" fmla="*/ 6 w 22"/>
                <a:gd name="T59" fmla="*/ 17 h 21"/>
                <a:gd name="T60" fmla="*/ 9 w 22"/>
                <a:gd name="T61" fmla="*/ 14 h 21"/>
                <a:gd name="T62" fmla="*/ 11 w 22"/>
                <a:gd name="T63" fmla="*/ 15 h 21"/>
                <a:gd name="T64" fmla="*/ 11 w 22"/>
                <a:gd name="T65" fmla="*/ 19 h 21"/>
                <a:gd name="T66" fmla="*/ 10 w 22"/>
                <a:gd name="T67" fmla="*/ 20 h 21"/>
                <a:gd name="T68" fmla="*/ 12 w 22"/>
                <a:gd name="T69" fmla="*/ 21 h 21"/>
                <a:gd name="T70" fmla="*/ 13 w 22"/>
                <a:gd name="T71" fmla="*/ 20 h 21"/>
                <a:gd name="T72" fmla="*/ 12 w 22"/>
                <a:gd name="T73" fmla="*/ 19 h 21"/>
                <a:gd name="T74" fmla="*/ 12 w 22"/>
                <a:gd name="T75" fmla="*/ 15 h 21"/>
                <a:gd name="T76" fmla="*/ 13 w 22"/>
                <a:gd name="T77" fmla="*/ 14 h 21"/>
                <a:gd name="T78" fmla="*/ 17 w 22"/>
                <a:gd name="T79" fmla="*/ 16 h 21"/>
                <a:gd name="T80" fmla="*/ 17 w 22"/>
                <a:gd name="T81" fmla="*/ 18 h 21"/>
                <a:gd name="T82" fmla="*/ 19 w 22"/>
                <a:gd name="T83" fmla="*/ 18 h 21"/>
                <a:gd name="T84" fmla="*/ 19 w 22"/>
                <a:gd name="T85" fmla="*/ 16 h 21"/>
                <a:gd name="T86" fmla="*/ 17 w 22"/>
                <a:gd name="T87" fmla="*/ 16 h 21"/>
                <a:gd name="T88" fmla="*/ 14 w 22"/>
                <a:gd name="T89" fmla="*/ 13 h 21"/>
                <a:gd name="T90" fmla="*/ 15 w 22"/>
                <a:gd name="T91" fmla="*/ 11 h 21"/>
                <a:gd name="T92" fmla="*/ 19 w 22"/>
                <a:gd name="T93" fmla="*/ 11 h 21"/>
                <a:gd name="T94" fmla="*/ 20 w 22"/>
                <a:gd name="T95" fmla="*/ 11 h 21"/>
                <a:gd name="T96" fmla="*/ 22 w 22"/>
                <a:gd name="T97" fmla="*/ 10 h 21"/>
                <a:gd name="T98" fmla="*/ 20 w 22"/>
                <a:gd name="T99" fmla="*/ 9 h 21"/>
                <a:gd name="T100" fmla="*/ 19 w 22"/>
                <a:gd name="T101" fmla="*/ 10 h 21"/>
                <a:gd name="T102" fmla="*/ 15 w 22"/>
                <a:gd name="T103" fmla="*/ 10 h 21"/>
                <a:gd name="T104" fmla="*/ 14 w 22"/>
                <a:gd name="T105" fmla="*/ 8 h 21"/>
                <a:gd name="T106" fmla="*/ 17 w 22"/>
                <a:gd name="T107" fmla="*/ 5 h 21"/>
                <a:gd name="T108" fmla="*/ 18 w 22"/>
                <a:gd name="T109" fmla="*/ 4 h 21"/>
                <a:gd name="T110" fmla="*/ 18 w 22"/>
                <a:gd name="T111" fmla="*/ 2 h 21"/>
                <a:gd name="T112" fmla="*/ 16 w 22"/>
                <a:gd name="T113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" h="21">
                  <a:moveTo>
                    <a:pt x="16" y="3"/>
                  </a:moveTo>
                  <a:cubicBezTo>
                    <a:pt x="16" y="3"/>
                    <a:pt x="16" y="4"/>
                    <a:pt x="16" y="4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2"/>
                    <a:pt x="12" y="1"/>
                  </a:cubicBezTo>
                  <a:cubicBezTo>
                    <a:pt x="12" y="0"/>
                    <a:pt x="11" y="0"/>
                    <a:pt x="10" y="0"/>
                  </a:cubicBezTo>
                  <a:cubicBezTo>
                    <a:pt x="9" y="0"/>
                    <a:pt x="9" y="0"/>
                    <a:pt x="9" y="1"/>
                  </a:cubicBezTo>
                  <a:cubicBezTo>
                    <a:pt x="9" y="2"/>
                    <a:pt x="9" y="2"/>
                    <a:pt x="10" y="2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9" y="7"/>
                    <a:pt x="9" y="7"/>
                    <a:pt x="8" y="8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4"/>
                    <a:pt x="5" y="4"/>
                    <a:pt x="5" y="3"/>
                  </a:cubicBezTo>
                  <a:cubicBezTo>
                    <a:pt x="4" y="3"/>
                    <a:pt x="3" y="3"/>
                    <a:pt x="3" y="3"/>
                  </a:cubicBezTo>
                  <a:cubicBezTo>
                    <a:pt x="2" y="4"/>
                    <a:pt x="2" y="5"/>
                    <a:pt x="3" y="5"/>
                  </a:cubicBezTo>
                  <a:cubicBezTo>
                    <a:pt x="3" y="6"/>
                    <a:pt x="4" y="6"/>
                    <a:pt x="4" y="5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7" y="9"/>
                    <a:pt x="7" y="10"/>
                    <a:pt x="7" y="1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0"/>
                    <a:pt x="2" y="10"/>
                    <a:pt x="1" y="10"/>
                  </a:cubicBezTo>
                  <a:cubicBezTo>
                    <a:pt x="1" y="10"/>
                    <a:pt x="0" y="11"/>
                    <a:pt x="0" y="11"/>
                  </a:cubicBezTo>
                  <a:cubicBezTo>
                    <a:pt x="0" y="12"/>
                    <a:pt x="1" y="13"/>
                    <a:pt x="2" y="12"/>
                  </a:cubicBezTo>
                  <a:cubicBezTo>
                    <a:pt x="2" y="12"/>
                    <a:pt x="3" y="12"/>
                    <a:pt x="3" y="12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3"/>
                    <a:pt x="8" y="13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4" y="16"/>
                    <a:pt x="4" y="17"/>
                  </a:cubicBezTo>
                  <a:cubicBezTo>
                    <a:pt x="3" y="17"/>
                    <a:pt x="3" y="18"/>
                    <a:pt x="4" y="19"/>
                  </a:cubicBezTo>
                  <a:cubicBezTo>
                    <a:pt x="4" y="19"/>
                    <a:pt x="5" y="19"/>
                    <a:pt x="6" y="19"/>
                  </a:cubicBezTo>
                  <a:cubicBezTo>
                    <a:pt x="6" y="18"/>
                    <a:pt x="6" y="18"/>
                    <a:pt x="6" y="17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10" y="15"/>
                    <a:pt x="11" y="15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0" y="19"/>
                    <a:pt x="10" y="20"/>
                    <a:pt x="10" y="20"/>
                  </a:cubicBezTo>
                  <a:cubicBezTo>
                    <a:pt x="10" y="21"/>
                    <a:pt x="11" y="21"/>
                    <a:pt x="12" y="21"/>
                  </a:cubicBezTo>
                  <a:cubicBezTo>
                    <a:pt x="12" y="21"/>
                    <a:pt x="13" y="21"/>
                    <a:pt x="13" y="20"/>
                  </a:cubicBezTo>
                  <a:cubicBezTo>
                    <a:pt x="13" y="19"/>
                    <a:pt x="12" y="19"/>
                    <a:pt x="12" y="1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2" y="14"/>
                    <a:pt x="13" y="14"/>
                    <a:pt x="13" y="14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6" y="17"/>
                    <a:pt x="17" y="17"/>
                    <a:pt x="17" y="18"/>
                  </a:cubicBezTo>
                  <a:cubicBezTo>
                    <a:pt x="18" y="18"/>
                    <a:pt x="18" y="18"/>
                    <a:pt x="19" y="18"/>
                  </a:cubicBezTo>
                  <a:cubicBezTo>
                    <a:pt x="19" y="17"/>
                    <a:pt x="19" y="16"/>
                    <a:pt x="19" y="16"/>
                  </a:cubicBezTo>
                  <a:cubicBezTo>
                    <a:pt x="18" y="15"/>
                    <a:pt x="18" y="15"/>
                    <a:pt x="17" y="1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2"/>
                    <a:pt x="15" y="12"/>
                    <a:pt x="15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20" y="11"/>
                    <a:pt x="20" y="11"/>
                  </a:cubicBezTo>
                  <a:cubicBezTo>
                    <a:pt x="21" y="11"/>
                    <a:pt x="22" y="11"/>
                    <a:pt x="22" y="10"/>
                  </a:cubicBezTo>
                  <a:cubicBezTo>
                    <a:pt x="22" y="9"/>
                    <a:pt x="21" y="9"/>
                    <a:pt x="20" y="9"/>
                  </a:cubicBezTo>
                  <a:cubicBezTo>
                    <a:pt x="20" y="9"/>
                    <a:pt x="19" y="9"/>
                    <a:pt x="19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9"/>
                    <a:pt x="14" y="9"/>
                    <a:pt x="14" y="8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8" y="5"/>
                    <a:pt x="18" y="4"/>
                  </a:cubicBezTo>
                  <a:cubicBezTo>
                    <a:pt x="19" y="4"/>
                    <a:pt x="19" y="3"/>
                    <a:pt x="18" y="2"/>
                  </a:cubicBezTo>
                  <a:cubicBezTo>
                    <a:pt x="17" y="2"/>
                    <a:pt x="17" y="2"/>
                    <a:pt x="1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8997630" y="915476"/>
            <a:ext cx="703262" cy="1711029"/>
            <a:chOff x="962025" y="3290888"/>
            <a:chExt cx="461963" cy="1123951"/>
          </a:xfrm>
        </p:grpSpPr>
        <p:sp>
          <p:nvSpPr>
            <p:cNvPr id="78" name="Rectangle 76"/>
            <p:cNvSpPr>
              <a:spLocks noChangeArrowheads="1"/>
            </p:cNvSpPr>
            <p:nvPr/>
          </p:nvSpPr>
          <p:spPr bwMode="auto">
            <a:xfrm>
              <a:off x="1185863" y="3290888"/>
              <a:ext cx="11113" cy="923925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9" name="Freeform 77"/>
            <p:cNvSpPr>
              <a:spLocks noEditPoints="1"/>
            </p:cNvSpPr>
            <p:nvPr/>
          </p:nvSpPr>
          <p:spPr bwMode="auto">
            <a:xfrm>
              <a:off x="1117600" y="4198938"/>
              <a:ext cx="147638" cy="117475"/>
            </a:xfrm>
            <a:custGeom>
              <a:avLst/>
              <a:gdLst>
                <a:gd name="T0" fmla="*/ 22 w 39"/>
                <a:gd name="T1" fmla="*/ 28 h 31"/>
                <a:gd name="T2" fmla="*/ 17 w 39"/>
                <a:gd name="T3" fmla="*/ 28 h 31"/>
                <a:gd name="T4" fmla="*/ 13 w 39"/>
                <a:gd name="T5" fmla="*/ 30 h 31"/>
                <a:gd name="T6" fmla="*/ 9 w 39"/>
                <a:gd name="T7" fmla="*/ 25 h 31"/>
                <a:gd name="T8" fmla="*/ 13 w 39"/>
                <a:gd name="T9" fmla="*/ 20 h 31"/>
                <a:gd name="T10" fmla="*/ 8 w 39"/>
                <a:gd name="T11" fmla="*/ 18 h 31"/>
                <a:gd name="T12" fmla="*/ 1 w 39"/>
                <a:gd name="T13" fmla="*/ 17 h 31"/>
                <a:gd name="T14" fmla="*/ 2 w 39"/>
                <a:gd name="T15" fmla="*/ 11 h 31"/>
                <a:gd name="T16" fmla="*/ 10 w 39"/>
                <a:gd name="T17" fmla="*/ 13 h 31"/>
                <a:gd name="T18" fmla="*/ 11 w 39"/>
                <a:gd name="T19" fmla="*/ 8 h 31"/>
                <a:gd name="T20" fmla="*/ 11 w 39"/>
                <a:gd name="T21" fmla="*/ 1 h 31"/>
                <a:gd name="T22" fmla="*/ 17 w 39"/>
                <a:gd name="T23" fmla="*/ 1 h 31"/>
                <a:gd name="T24" fmla="*/ 22 w 39"/>
                <a:gd name="T25" fmla="*/ 1 h 31"/>
                <a:gd name="T26" fmla="*/ 29 w 39"/>
                <a:gd name="T27" fmla="*/ 1 h 31"/>
                <a:gd name="T28" fmla="*/ 26 w 39"/>
                <a:gd name="T29" fmla="*/ 10 h 31"/>
                <a:gd name="T30" fmla="*/ 31 w 39"/>
                <a:gd name="T31" fmla="*/ 11 h 31"/>
                <a:gd name="T32" fmla="*/ 39 w 39"/>
                <a:gd name="T33" fmla="*/ 14 h 31"/>
                <a:gd name="T34" fmla="*/ 34 w 39"/>
                <a:gd name="T35" fmla="*/ 20 h 31"/>
                <a:gd name="T36" fmla="*/ 29 w 39"/>
                <a:gd name="T37" fmla="*/ 17 h 31"/>
                <a:gd name="T38" fmla="*/ 28 w 39"/>
                <a:gd name="T39" fmla="*/ 22 h 31"/>
                <a:gd name="T40" fmla="*/ 29 w 39"/>
                <a:gd name="T41" fmla="*/ 29 h 31"/>
                <a:gd name="T42" fmla="*/ 26 w 39"/>
                <a:gd name="T43" fmla="*/ 31 h 31"/>
                <a:gd name="T44" fmla="*/ 23 w 39"/>
                <a:gd name="T45" fmla="*/ 27 h 31"/>
                <a:gd name="T46" fmla="*/ 26 w 39"/>
                <a:gd name="T47" fmla="*/ 28 h 31"/>
                <a:gd name="T48" fmla="*/ 28 w 39"/>
                <a:gd name="T49" fmla="*/ 26 h 31"/>
                <a:gd name="T50" fmla="*/ 27 w 39"/>
                <a:gd name="T51" fmla="*/ 24 h 31"/>
                <a:gd name="T52" fmla="*/ 21 w 39"/>
                <a:gd name="T53" fmla="*/ 25 h 31"/>
                <a:gd name="T54" fmla="*/ 12 w 39"/>
                <a:gd name="T55" fmla="*/ 24 h 31"/>
                <a:gd name="T56" fmla="*/ 12 w 39"/>
                <a:gd name="T57" fmla="*/ 27 h 31"/>
                <a:gd name="T58" fmla="*/ 13 w 39"/>
                <a:gd name="T59" fmla="*/ 28 h 31"/>
                <a:gd name="T60" fmla="*/ 18 w 39"/>
                <a:gd name="T61" fmla="*/ 24 h 31"/>
                <a:gd name="T62" fmla="*/ 16 w 39"/>
                <a:gd name="T63" fmla="*/ 20 h 31"/>
                <a:gd name="T64" fmla="*/ 23 w 39"/>
                <a:gd name="T65" fmla="*/ 20 h 31"/>
                <a:gd name="T66" fmla="*/ 16 w 39"/>
                <a:gd name="T67" fmla="*/ 20 h 31"/>
                <a:gd name="T68" fmla="*/ 24 w 39"/>
                <a:gd name="T69" fmla="*/ 18 h 31"/>
                <a:gd name="T70" fmla="*/ 24 w 39"/>
                <a:gd name="T71" fmla="*/ 12 h 31"/>
                <a:gd name="T72" fmla="*/ 12 w 39"/>
                <a:gd name="T73" fmla="*/ 15 h 31"/>
                <a:gd name="T74" fmla="*/ 18 w 39"/>
                <a:gd name="T75" fmla="*/ 15 h 31"/>
                <a:gd name="T76" fmla="*/ 12 w 39"/>
                <a:gd name="T77" fmla="*/ 15 h 31"/>
                <a:gd name="T78" fmla="*/ 32 w 39"/>
                <a:gd name="T79" fmla="*/ 16 h 31"/>
                <a:gd name="T80" fmla="*/ 36 w 39"/>
                <a:gd name="T81" fmla="*/ 16 h 31"/>
                <a:gd name="T82" fmla="*/ 35 w 39"/>
                <a:gd name="T83" fmla="*/ 12 h 31"/>
                <a:gd name="T84" fmla="*/ 33 w 39"/>
                <a:gd name="T85" fmla="*/ 13 h 31"/>
                <a:gd name="T86" fmla="*/ 5 w 39"/>
                <a:gd name="T87" fmla="*/ 12 h 31"/>
                <a:gd name="T88" fmla="*/ 2 w 39"/>
                <a:gd name="T89" fmla="*/ 14 h 31"/>
                <a:gd name="T90" fmla="*/ 4 w 39"/>
                <a:gd name="T91" fmla="*/ 17 h 31"/>
                <a:gd name="T92" fmla="*/ 8 w 39"/>
                <a:gd name="T93" fmla="*/ 15 h 31"/>
                <a:gd name="T94" fmla="*/ 5 w 39"/>
                <a:gd name="T95" fmla="*/ 12 h 31"/>
                <a:gd name="T96" fmla="*/ 20 w 39"/>
                <a:gd name="T97" fmla="*/ 13 h 31"/>
                <a:gd name="T98" fmla="*/ 20 w 39"/>
                <a:gd name="T99" fmla="*/ 7 h 31"/>
                <a:gd name="T100" fmla="*/ 14 w 39"/>
                <a:gd name="T101" fmla="*/ 2 h 31"/>
                <a:gd name="T102" fmla="*/ 11 w 39"/>
                <a:gd name="T103" fmla="*/ 4 h 31"/>
                <a:gd name="T104" fmla="*/ 15 w 39"/>
                <a:gd name="T105" fmla="*/ 9 h 31"/>
                <a:gd name="T106" fmla="*/ 16 w 39"/>
                <a:gd name="T107" fmla="*/ 3 h 31"/>
                <a:gd name="T108" fmla="*/ 14 w 39"/>
                <a:gd name="T109" fmla="*/ 2 h 31"/>
                <a:gd name="T110" fmla="*/ 24 w 39"/>
                <a:gd name="T111" fmla="*/ 9 h 31"/>
                <a:gd name="T112" fmla="*/ 27 w 39"/>
                <a:gd name="T113" fmla="*/ 3 h 31"/>
                <a:gd name="T114" fmla="*/ 26 w 39"/>
                <a:gd name="T115" fmla="*/ 2 h 31"/>
                <a:gd name="T116" fmla="*/ 21 w 39"/>
                <a:gd name="T117" fmla="*/ 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9" h="31">
                  <a:moveTo>
                    <a:pt x="26" y="31"/>
                  </a:moveTo>
                  <a:cubicBezTo>
                    <a:pt x="25" y="31"/>
                    <a:pt x="23" y="30"/>
                    <a:pt x="22" y="28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6" y="30"/>
                    <a:pt x="15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2" y="30"/>
                    <a:pt x="11" y="29"/>
                    <a:pt x="11" y="29"/>
                  </a:cubicBezTo>
                  <a:cubicBezTo>
                    <a:pt x="10" y="28"/>
                    <a:pt x="9" y="27"/>
                    <a:pt x="9" y="25"/>
                  </a:cubicBezTo>
                  <a:cubicBezTo>
                    <a:pt x="9" y="24"/>
                    <a:pt x="11" y="22"/>
                    <a:pt x="11" y="22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6" y="20"/>
                    <a:pt x="4" y="20"/>
                    <a:pt x="3" y="19"/>
                  </a:cubicBezTo>
                  <a:cubicBezTo>
                    <a:pt x="3" y="19"/>
                    <a:pt x="2" y="18"/>
                    <a:pt x="1" y="17"/>
                  </a:cubicBezTo>
                  <a:cubicBezTo>
                    <a:pt x="0" y="16"/>
                    <a:pt x="0" y="15"/>
                    <a:pt x="0" y="14"/>
                  </a:cubicBezTo>
                  <a:cubicBezTo>
                    <a:pt x="0" y="13"/>
                    <a:pt x="0" y="12"/>
                    <a:pt x="2" y="11"/>
                  </a:cubicBezTo>
                  <a:cubicBezTo>
                    <a:pt x="4" y="9"/>
                    <a:pt x="7" y="10"/>
                    <a:pt x="8" y="1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7"/>
                    <a:pt x="9" y="6"/>
                    <a:pt x="9" y="4"/>
                  </a:cubicBezTo>
                  <a:cubicBezTo>
                    <a:pt x="9" y="3"/>
                    <a:pt x="10" y="2"/>
                    <a:pt x="11" y="1"/>
                  </a:cubicBezTo>
                  <a:cubicBezTo>
                    <a:pt x="12" y="0"/>
                    <a:pt x="13" y="0"/>
                    <a:pt x="14" y="0"/>
                  </a:cubicBezTo>
                  <a:cubicBezTo>
                    <a:pt x="16" y="0"/>
                    <a:pt x="17" y="1"/>
                    <a:pt x="17" y="1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1"/>
                    <a:pt x="23" y="0"/>
                    <a:pt x="25" y="0"/>
                  </a:cubicBezTo>
                  <a:cubicBezTo>
                    <a:pt x="27" y="0"/>
                    <a:pt x="28" y="0"/>
                    <a:pt x="29" y="1"/>
                  </a:cubicBezTo>
                  <a:cubicBezTo>
                    <a:pt x="31" y="3"/>
                    <a:pt x="30" y="6"/>
                    <a:pt x="28" y="8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2" y="10"/>
                    <a:pt x="34" y="9"/>
                    <a:pt x="37" y="10"/>
                  </a:cubicBezTo>
                  <a:cubicBezTo>
                    <a:pt x="38" y="11"/>
                    <a:pt x="39" y="12"/>
                    <a:pt x="39" y="14"/>
                  </a:cubicBezTo>
                  <a:cubicBezTo>
                    <a:pt x="39" y="15"/>
                    <a:pt x="39" y="16"/>
                    <a:pt x="38" y="18"/>
                  </a:cubicBezTo>
                  <a:cubicBezTo>
                    <a:pt x="37" y="19"/>
                    <a:pt x="36" y="20"/>
                    <a:pt x="34" y="20"/>
                  </a:cubicBezTo>
                  <a:cubicBezTo>
                    <a:pt x="33" y="20"/>
                    <a:pt x="32" y="19"/>
                    <a:pt x="31" y="18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9" y="22"/>
                    <a:pt x="30" y="24"/>
                    <a:pt x="30" y="26"/>
                  </a:cubicBezTo>
                  <a:cubicBezTo>
                    <a:pt x="30" y="27"/>
                    <a:pt x="30" y="28"/>
                    <a:pt x="29" y="29"/>
                  </a:cubicBezTo>
                  <a:cubicBezTo>
                    <a:pt x="28" y="30"/>
                    <a:pt x="27" y="31"/>
                    <a:pt x="26" y="31"/>
                  </a:cubicBezTo>
                  <a:cubicBezTo>
                    <a:pt x="26" y="31"/>
                    <a:pt x="26" y="31"/>
                    <a:pt x="26" y="31"/>
                  </a:cubicBezTo>
                  <a:close/>
                  <a:moveTo>
                    <a:pt x="21" y="25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4" y="28"/>
                    <a:pt x="25" y="28"/>
                    <a:pt x="26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7" y="28"/>
                    <a:pt x="27" y="28"/>
                    <a:pt x="28" y="27"/>
                  </a:cubicBezTo>
                  <a:cubicBezTo>
                    <a:pt x="28" y="27"/>
                    <a:pt x="28" y="26"/>
                    <a:pt x="28" y="26"/>
                  </a:cubicBezTo>
                  <a:cubicBezTo>
                    <a:pt x="28" y="25"/>
                    <a:pt x="27" y="24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4" y="21"/>
                    <a:pt x="24" y="21"/>
                    <a:pt x="24" y="21"/>
                  </a:cubicBezTo>
                  <a:lnTo>
                    <a:pt x="21" y="25"/>
                  </a:lnTo>
                  <a:close/>
                  <a:moveTo>
                    <a:pt x="15" y="21"/>
                  </a:move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1" y="25"/>
                    <a:pt x="11" y="26"/>
                  </a:cubicBezTo>
                  <a:cubicBezTo>
                    <a:pt x="11" y="26"/>
                    <a:pt x="12" y="27"/>
                    <a:pt x="12" y="27"/>
                  </a:cubicBezTo>
                  <a:cubicBezTo>
                    <a:pt x="12" y="28"/>
                    <a:pt x="13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4" y="28"/>
                    <a:pt x="15" y="28"/>
                    <a:pt x="16" y="27"/>
                  </a:cubicBezTo>
                  <a:cubicBezTo>
                    <a:pt x="18" y="24"/>
                    <a:pt x="18" y="24"/>
                    <a:pt x="18" y="24"/>
                  </a:cubicBezTo>
                  <a:lnTo>
                    <a:pt x="15" y="21"/>
                  </a:lnTo>
                  <a:close/>
                  <a:moveTo>
                    <a:pt x="16" y="20"/>
                  </a:moveTo>
                  <a:cubicBezTo>
                    <a:pt x="20" y="23"/>
                    <a:pt x="20" y="23"/>
                    <a:pt x="20" y="23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0" y="17"/>
                    <a:pt x="20" y="17"/>
                    <a:pt x="20" y="17"/>
                  </a:cubicBezTo>
                  <a:lnTo>
                    <a:pt x="16" y="20"/>
                  </a:lnTo>
                  <a:close/>
                  <a:moveTo>
                    <a:pt x="21" y="15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4" y="12"/>
                    <a:pt x="24" y="12"/>
                    <a:pt x="24" y="12"/>
                  </a:cubicBezTo>
                  <a:lnTo>
                    <a:pt x="21" y="15"/>
                  </a:lnTo>
                  <a:close/>
                  <a:moveTo>
                    <a:pt x="12" y="15"/>
                  </a:moveTo>
                  <a:cubicBezTo>
                    <a:pt x="15" y="18"/>
                    <a:pt x="15" y="18"/>
                    <a:pt x="15" y="18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5" y="12"/>
                    <a:pt x="15" y="12"/>
                    <a:pt x="15" y="12"/>
                  </a:cubicBezTo>
                  <a:lnTo>
                    <a:pt x="12" y="15"/>
                  </a:lnTo>
                  <a:close/>
                  <a:moveTo>
                    <a:pt x="31" y="15"/>
                  </a:moveTo>
                  <a:cubicBezTo>
                    <a:pt x="32" y="16"/>
                    <a:pt x="32" y="16"/>
                    <a:pt x="32" y="16"/>
                  </a:cubicBezTo>
                  <a:cubicBezTo>
                    <a:pt x="33" y="17"/>
                    <a:pt x="34" y="18"/>
                    <a:pt x="34" y="17"/>
                  </a:cubicBezTo>
                  <a:cubicBezTo>
                    <a:pt x="35" y="17"/>
                    <a:pt x="36" y="17"/>
                    <a:pt x="36" y="16"/>
                  </a:cubicBezTo>
                  <a:cubicBezTo>
                    <a:pt x="37" y="15"/>
                    <a:pt x="37" y="15"/>
                    <a:pt x="37" y="14"/>
                  </a:cubicBezTo>
                  <a:cubicBezTo>
                    <a:pt x="37" y="13"/>
                    <a:pt x="36" y="13"/>
                    <a:pt x="35" y="12"/>
                  </a:cubicBezTo>
                  <a:cubicBezTo>
                    <a:pt x="34" y="11"/>
                    <a:pt x="33" y="12"/>
                    <a:pt x="33" y="13"/>
                  </a:cubicBezTo>
                  <a:cubicBezTo>
                    <a:pt x="33" y="13"/>
                    <a:pt x="33" y="13"/>
                    <a:pt x="33" y="13"/>
                  </a:cubicBezTo>
                  <a:lnTo>
                    <a:pt x="31" y="15"/>
                  </a:lnTo>
                  <a:close/>
                  <a:moveTo>
                    <a:pt x="5" y="12"/>
                  </a:moveTo>
                  <a:cubicBezTo>
                    <a:pt x="4" y="12"/>
                    <a:pt x="4" y="12"/>
                    <a:pt x="3" y="12"/>
                  </a:cubicBezTo>
                  <a:cubicBezTo>
                    <a:pt x="3" y="13"/>
                    <a:pt x="2" y="14"/>
                    <a:pt x="2" y="14"/>
                  </a:cubicBezTo>
                  <a:cubicBezTo>
                    <a:pt x="2" y="15"/>
                    <a:pt x="2" y="15"/>
                    <a:pt x="3" y="16"/>
                  </a:cubicBezTo>
                  <a:cubicBezTo>
                    <a:pt x="3" y="16"/>
                    <a:pt x="4" y="17"/>
                    <a:pt x="4" y="17"/>
                  </a:cubicBezTo>
                  <a:cubicBezTo>
                    <a:pt x="5" y="17"/>
                    <a:pt x="5" y="18"/>
                    <a:pt x="7" y="17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2"/>
                    <a:pt x="5" y="12"/>
                  </a:cubicBezTo>
                  <a:close/>
                  <a:moveTo>
                    <a:pt x="16" y="10"/>
                  </a:moveTo>
                  <a:cubicBezTo>
                    <a:pt x="20" y="13"/>
                    <a:pt x="20" y="13"/>
                    <a:pt x="20" y="13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0" y="7"/>
                    <a:pt x="20" y="7"/>
                    <a:pt x="20" y="7"/>
                  </a:cubicBezTo>
                  <a:lnTo>
                    <a:pt x="16" y="10"/>
                  </a:lnTo>
                  <a:close/>
                  <a:moveTo>
                    <a:pt x="14" y="2"/>
                  </a:moveTo>
                  <a:cubicBezTo>
                    <a:pt x="13" y="2"/>
                    <a:pt x="13" y="2"/>
                    <a:pt x="12" y="3"/>
                  </a:cubicBezTo>
                  <a:cubicBezTo>
                    <a:pt x="12" y="3"/>
                    <a:pt x="11" y="4"/>
                    <a:pt x="11" y="4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3"/>
                    <a:pt x="14" y="2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lose/>
                  <a:moveTo>
                    <a:pt x="21" y="5"/>
                  </a:moveTo>
                  <a:cubicBezTo>
                    <a:pt x="24" y="9"/>
                    <a:pt x="24" y="9"/>
                    <a:pt x="24" y="9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8" y="5"/>
                    <a:pt x="28" y="4"/>
                    <a:pt x="27" y="3"/>
                  </a:cubicBezTo>
                  <a:cubicBezTo>
                    <a:pt x="27" y="2"/>
                    <a:pt x="26" y="2"/>
                    <a:pt x="26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2"/>
                    <a:pt x="24" y="3"/>
                    <a:pt x="23" y="3"/>
                  </a:cubicBezTo>
                  <a:lnTo>
                    <a:pt x="21" y="5"/>
                  </a:ln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0" name="Oval 78"/>
            <p:cNvSpPr>
              <a:spLocks noChangeArrowheads="1"/>
            </p:cNvSpPr>
            <p:nvPr/>
          </p:nvSpPr>
          <p:spPr bwMode="auto">
            <a:xfrm>
              <a:off x="962025" y="3760788"/>
              <a:ext cx="461963" cy="369888"/>
            </a:xfrm>
            <a:prstGeom prst="ellipse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1" name="Rectangle 79"/>
            <p:cNvSpPr>
              <a:spLocks noChangeArrowheads="1"/>
            </p:cNvSpPr>
            <p:nvPr/>
          </p:nvSpPr>
          <p:spPr bwMode="auto">
            <a:xfrm>
              <a:off x="1185863" y="4294188"/>
              <a:ext cx="11113" cy="90488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2" name="Freeform 80"/>
            <p:cNvSpPr>
              <a:spLocks/>
            </p:cNvSpPr>
            <p:nvPr/>
          </p:nvSpPr>
          <p:spPr bwMode="auto">
            <a:xfrm>
              <a:off x="1177925" y="4346576"/>
              <a:ext cx="30163" cy="46038"/>
            </a:xfrm>
            <a:custGeom>
              <a:avLst/>
              <a:gdLst>
                <a:gd name="T0" fmla="*/ 8 w 8"/>
                <a:gd name="T1" fmla="*/ 12 h 12"/>
                <a:gd name="T2" fmla="*/ 8 w 8"/>
                <a:gd name="T3" fmla="*/ 4 h 12"/>
                <a:gd name="T4" fmla="*/ 4 w 8"/>
                <a:gd name="T5" fmla="*/ 0 h 12"/>
                <a:gd name="T6" fmla="*/ 4 w 8"/>
                <a:gd name="T7" fmla="*/ 0 h 12"/>
                <a:gd name="T8" fmla="*/ 0 w 8"/>
                <a:gd name="T9" fmla="*/ 4 h 12"/>
                <a:gd name="T10" fmla="*/ 0 w 8"/>
                <a:gd name="T11" fmla="*/ 12 h 12"/>
                <a:gd name="T12" fmla="*/ 8 w 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12">
                  <a:moveTo>
                    <a:pt x="8" y="12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8" y="12"/>
                    <a:pt x="8" y="1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3" name="Freeform 81"/>
            <p:cNvSpPr>
              <a:spLocks/>
            </p:cNvSpPr>
            <p:nvPr/>
          </p:nvSpPr>
          <p:spPr bwMode="auto">
            <a:xfrm>
              <a:off x="1177925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4" name="Freeform 82"/>
            <p:cNvSpPr>
              <a:spLocks/>
            </p:cNvSpPr>
            <p:nvPr/>
          </p:nvSpPr>
          <p:spPr bwMode="auto">
            <a:xfrm>
              <a:off x="1181100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5" name="Freeform 83"/>
            <p:cNvSpPr>
              <a:spLocks/>
            </p:cNvSpPr>
            <p:nvPr/>
          </p:nvSpPr>
          <p:spPr bwMode="auto">
            <a:xfrm>
              <a:off x="1185863" y="4387851"/>
              <a:ext cx="3175" cy="26988"/>
            </a:xfrm>
            <a:custGeom>
              <a:avLst/>
              <a:gdLst>
                <a:gd name="T0" fmla="*/ 1 w 1"/>
                <a:gd name="T1" fmla="*/ 7 h 7"/>
                <a:gd name="T2" fmla="*/ 0 w 1"/>
                <a:gd name="T3" fmla="*/ 7 h 7"/>
                <a:gd name="T4" fmla="*/ 0 w 1"/>
                <a:gd name="T5" fmla="*/ 0 h 7"/>
                <a:gd name="T6" fmla="*/ 1 w 1"/>
                <a:gd name="T7" fmla="*/ 0 h 7"/>
                <a:gd name="T8" fmla="*/ 1 w 1"/>
                <a:gd name="T9" fmla="*/ 0 h 7"/>
                <a:gd name="T10" fmla="*/ 1 w 1"/>
                <a:gd name="T11" fmla="*/ 7 h 7"/>
                <a:gd name="T12" fmla="*/ 1 w 1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7">
                  <a:moveTo>
                    <a:pt x="1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6" name="Freeform 84"/>
            <p:cNvSpPr>
              <a:spLocks/>
            </p:cNvSpPr>
            <p:nvPr/>
          </p:nvSpPr>
          <p:spPr bwMode="auto">
            <a:xfrm>
              <a:off x="1192213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7" name="Freeform 85"/>
            <p:cNvSpPr>
              <a:spLocks/>
            </p:cNvSpPr>
            <p:nvPr/>
          </p:nvSpPr>
          <p:spPr bwMode="auto">
            <a:xfrm>
              <a:off x="1196975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8" name="Freeform 86"/>
            <p:cNvSpPr>
              <a:spLocks/>
            </p:cNvSpPr>
            <p:nvPr/>
          </p:nvSpPr>
          <p:spPr bwMode="auto">
            <a:xfrm>
              <a:off x="1200150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9" name="Freeform 87"/>
            <p:cNvSpPr>
              <a:spLocks/>
            </p:cNvSpPr>
            <p:nvPr/>
          </p:nvSpPr>
          <p:spPr bwMode="auto">
            <a:xfrm>
              <a:off x="1204913" y="4387851"/>
              <a:ext cx="3175" cy="26988"/>
            </a:xfrm>
            <a:custGeom>
              <a:avLst/>
              <a:gdLst>
                <a:gd name="T0" fmla="*/ 1 w 1"/>
                <a:gd name="T1" fmla="*/ 7 h 7"/>
                <a:gd name="T2" fmla="*/ 0 w 1"/>
                <a:gd name="T3" fmla="*/ 7 h 7"/>
                <a:gd name="T4" fmla="*/ 0 w 1"/>
                <a:gd name="T5" fmla="*/ 0 h 7"/>
                <a:gd name="T6" fmla="*/ 1 w 1"/>
                <a:gd name="T7" fmla="*/ 0 h 7"/>
                <a:gd name="T8" fmla="*/ 1 w 1"/>
                <a:gd name="T9" fmla="*/ 0 h 7"/>
                <a:gd name="T10" fmla="*/ 1 w 1"/>
                <a:gd name="T11" fmla="*/ 7 h 7"/>
                <a:gd name="T12" fmla="*/ 1 w 1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7">
                  <a:moveTo>
                    <a:pt x="1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0" name="Rectangle 88"/>
            <p:cNvSpPr>
              <a:spLocks noChangeArrowheads="1"/>
            </p:cNvSpPr>
            <p:nvPr/>
          </p:nvSpPr>
          <p:spPr bwMode="auto">
            <a:xfrm>
              <a:off x="1181100" y="3779838"/>
              <a:ext cx="19050" cy="331788"/>
            </a:xfrm>
            <a:prstGeom prst="rect">
              <a:avLst/>
            </a:pr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1" name="Freeform 89"/>
            <p:cNvSpPr>
              <a:spLocks/>
            </p:cNvSpPr>
            <p:nvPr/>
          </p:nvSpPr>
          <p:spPr bwMode="auto">
            <a:xfrm>
              <a:off x="1079500" y="3771901"/>
              <a:ext cx="76200" cy="350838"/>
            </a:xfrm>
            <a:custGeom>
              <a:avLst/>
              <a:gdLst>
                <a:gd name="T0" fmla="*/ 16 w 20"/>
                <a:gd name="T1" fmla="*/ 93 h 93"/>
                <a:gd name="T2" fmla="*/ 5 w 20"/>
                <a:gd name="T3" fmla="*/ 31 h 93"/>
                <a:gd name="T4" fmla="*/ 17 w 20"/>
                <a:gd name="T5" fmla="*/ 0 h 93"/>
                <a:gd name="T6" fmla="*/ 20 w 20"/>
                <a:gd name="T7" fmla="*/ 2 h 93"/>
                <a:gd name="T8" fmla="*/ 9 w 20"/>
                <a:gd name="T9" fmla="*/ 32 h 93"/>
                <a:gd name="T10" fmla="*/ 19 w 20"/>
                <a:gd name="T11" fmla="*/ 91 h 93"/>
                <a:gd name="T12" fmla="*/ 16 w 2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93">
                  <a:moveTo>
                    <a:pt x="16" y="93"/>
                  </a:moveTo>
                  <a:cubicBezTo>
                    <a:pt x="4" y="76"/>
                    <a:pt x="0" y="54"/>
                    <a:pt x="5" y="31"/>
                  </a:cubicBezTo>
                  <a:cubicBezTo>
                    <a:pt x="9" y="13"/>
                    <a:pt x="16" y="0"/>
                    <a:pt x="17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13" y="14"/>
                    <a:pt x="9" y="32"/>
                  </a:cubicBezTo>
                  <a:cubicBezTo>
                    <a:pt x="5" y="55"/>
                    <a:pt x="8" y="74"/>
                    <a:pt x="19" y="91"/>
                  </a:cubicBezTo>
                  <a:lnTo>
                    <a:pt x="16" y="93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2" name="Freeform 90"/>
            <p:cNvSpPr>
              <a:spLocks/>
            </p:cNvSpPr>
            <p:nvPr/>
          </p:nvSpPr>
          <p:spPr bwMode="auto">
            <a:xfrm>
              <a:off x="1006475" y="3767138"/>
              <a:ext cx="106363" cy="352425"/>
            </a:xfrm>
            <a:custGeom>
              <a:avLst/>
              <a:gdLst>
                <a:gd name="T0" fmla="*/ 23 w 28"/>
                <a:gd name="T1" fmla="*/ 93 h 93"/>
                <a:gd name="T2" fmla="*/ 0 w 28"/>
                <a:gd name="T3" fmla="*/ 47 h 93"/>
                <a:gd name="T4" fmla="*/ 25 w 28"/>
                <a:gd name="T5" fmla="*/ 0 h 93"/>
                <a:gd name="T6" fmla="*/ 28 w 28"/>
                <a:gd name="T7" fmla="*/ 3 h 93"/>
                <a:gd name="T8" fmla="*/ 5 w 28"/>
                <a:gd name="T9" fmla="*/ 47 h 93"/>
                <a:gd name="T10" fmla="*/ 26 w 28"/>
                <a:gd name="T11" fmla="*/ 90 h 93"/>
                <a:gd name="T12" fmla="*/ 23 w 28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3">
                  <a:moveTo>
                    <a:pt x="23" y="93"/>
                  </a:moveTo>
                  <a:cubicBezTo>
                    <a:pt x="7" y="79"/>
                    <a:pt x="0" y="63"/>
                    <a:pt x="0" y="47"/>
                  </a:cubicBezTo>
                  <a:cubicBezTo>
                    <a:pt x="1" y="19"/>
                    <a:pt x="24" y="1"/>
                    <a:pt x="25" y="0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5" y="22"/>
                    <a:pt x="5" y="47"/>
                  </a:cubicBezTo>
                  <a:cubicBezTo>
                    <a:pt x="4" y="62"/>
                    <a:pt x="11" y="76"/>
                    <a:pt x="26" y="90"/>
                  </a:cubicBezTo>
                  <a:lnTo>
                    <a:pt x="23" y="93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3" name="Freeform 91"/>
            <p:cNvSpPr>
              <a:spLocks/>
            </p:cNvSpPr>
            <p:nvPr/>
          </p:nvSpPr>
          <p:spPr bwMode="auto">
            <a:xfrm>
              <a:off x="1227138" y="3771901"/>
              <a:ext cx="106363" cy="350838"/>
            </a:xfrm>
            <a:custGeom>
              <a:avLst/>
              <a:gdLst>
                <a:gd name="T0" fmla="*/ 4 w 28"/>
                <a:gd name="T1" fmla="*/ 93 h 93"/>
                <a:gd name="T2" fmla="*/ 1 w 28"/>
                <a:gd name="T3" fmla="*/ 91 h 93"/>
                <a:gd name="T4" fmla="*/ 0 w 28"/>
                <a:gd name="T5" fmla="*/ 2 h 93"/>
                <a:gd name="T6" fmla="*/ 3 w 28"/>
                <a:gd name="T7" fmla="*/ 0 h 93"/>
                <a:gd name="T8" fmla="*/ 15 w 28"/>
                <a:gd name="T9" fmla="*/ 31 h 93"/>
                <a:gd name="T10" fmla="*/ 4 w 28"/>
                <a:gd name="T11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93">
                  <a:moveTo>
                    <a:pt x="4" y="93"/>
                  </a:moveTo>
                  <a:cubicBezTo>
                    <a:pt x="1" y="91"/>
                    <a:pt x="1" y="91"/>
                    <a:pt x="1" y="91"/>
                  </a:cubicBezTo>
                  <a:cubicBezTo>
                    <a:pt x="28" y="52"/>
                    <a:pt x="0" y="2"/>
                    <a:pt x="0" y="2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11" y="13"/>
                    <a:pt x="15" y="31"/>
                  </a:cubicBezTo>
                  <a:cubicBezTo>
                    <a:pt x="20" y="54"/>
                    <a:pt x="16" y="76"/>
                    <a:pt x="4" y="93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4" name="Freeform 92"/>
            <p:cNvSpPr>
              <a:spLocks/>
            </p:cNvSpPr>
            <p:nvPr/>
          </p:nvSpPr>
          <p:spPr bwMode="auto">
            <a:xfrm>
              <a:off x="1268413" y="3767138"/>
              <a:ext cx="106363" cy="352425"/>
            </a:xfrm>
            <a:custGeom>
              <a:avLst/>
              <a:gdLst>
                <a:gd name="T0" fmla="*/ 5 w 28"/>
                <a:gd name="T1" fmla="*/ 93 h 93"/>
                <a:gd name="T2" fmla="*/ 2 w 28"/>
                <a:gd name="T3" fmla="*/ 90 h 93"/>
                <a:gd name="T4" fmla="*/ 23 w 28"/>
                <a:gd name="T5" fmla="*/ 47 h 93"/>
                <a:gd name="T6" fmla="*/ 0 w 28"/>
                <a:gd name="T7" fmla="*/ 3 h 93"/>
                <a:gd name="T8" fmla="*/ 3 w 28"/>
                <a:gd name="T9" fmla="*/ 0 h 93"/>
                <a:gd name="T10" fmla="*/ 28 w 28"/>
                <a:gd name="T11" fmla="*/ 47 h 93"/>
                <a:gd name="T12" fmla="*/ 5 w 28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3">
                  <a:moveTo>
                    <a:pt x="5" y="93"/>
                  </a:moveTo>
                  <a:cubicBezTo>
                    <a:pt x="2" y="90"/>
                    <a:pt x="2" y="90"/>
                    <a:pt x="2" y="90"/>
                  </a:cubicBezTo>
                  <a:cubicBezTo>
                    <a:pt x="17" y="76"/>
                    <a:pt x="24" y="62"/>
                    <a:pt x="23" y="47"/>
                  </a:cubicBezTo>
                  <a:cubicBezTo>
                    <a:pt x="22" y="21"/>
                    <a:pt x="0" y="3"/>
                    <a:pt x="0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1"/>
                    <a:pt x="27" y="19"/>
                    <a:pt x="28" y="47"/>
                  </a:cubicBezTo>
                  <a:cubicBezTo>
                    <a:pt x="28" y="63"/>
                    <a:pt x="20" y="79"/>
                    <a:pt x="5" y="93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5" name="Rectangle 93"/>
            <p:cNvSpPr>
              <a:spLocks noChangeArrowheads="1"/>
            </p:cNvSpPr>
            <p:nvPr/>
          </p:nvSpPr>
          <p:spPr bwMode="auto">
            <a:xfrm>
              <a:off x="1090613" y="4111626"/>
              <a:ext cx="204788" cy="49213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6" name="Rectangle 94"/>
            <p:cNvSpPr>
              <a:spLocks noChangeArrowheads="1"/>
            </p:cNvSpPr>
            <p:nvPr/>
          </p:nvSpPr>
          <p:spPr bwMode="auto">
            <a:xfrm>
              <a:off x="1090613" y="3733801"/>
              <a:ext cx="204788" cy="46038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01" name="AutoShape 96"/>
          <p:cNvSpPr>
            <a:spLocks noChangeAspect="1" noChangeArrowheads="1" noTextEdit="1"/>
          </p:cNvSpPr>
          <p:nvPr/>
        </p:nvSpPr>
        <p:spPr bwMode="auto">
          <a:xfrm>
            <a:off x="917575" y="525463"/>
            <a:ext cx="9393238" cy="381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9744611" y="4069028"/>
            <a:ext cx="2192344" cy="952092"/>
            <a:chOff x="3751262" y="414746"/>
            <a:chExt cx="1787525" cy="776287"/>
          </a:xfrm>
        </p:grpSpPr>
        <p:sp>
          <p:nvSpPr>
            <p:cNvPr id="102" name="Freeform 98"/>
            <p:cNvSpPr>
              <a:spLocks/>
            </p:cNvSpPr>
            <p:nvPr/>
          </p:nvSpPr>
          <p:spPr bwMode="auto">
            <a:xfrm>
              <a:off x="3751262" y="414746"/>
              <a:ext cx="1787525" cy="776287"/>
            </a:xfrm>
            <a:custGeom>
              <a:avLst/>
              <a:gdLst>
                <a:gd name="T0" fmla="*/ 472 w 476"/>
                <a:gd name="T1" fmla="*/ 104 h 206"/>
                <a:gd name="T2" fmla="*/ 461 w 476"/>
                <a:gd name="T3" fmla="*/ 105 h 206"/>
                <a:gd name="T4" fmla="*/ 423 w 476"/>
                <a:gd name="T5" fmla="*/ 89 h 206"/>
                <a:gd name="T6" fmla="*/ 381 w 476"/>
                <a:gd name="T7" fmla="*/ 74 h 206"/>
                <a:gd name="T8" fmla="*/ 372 w 476"/>
                <a:gd name="T9" fmla="*/ 75 h 206"/>
                <a:gd name="T10" fmla="*/ 369 w 476"/>
                <a:gd name="T11" fmla="*/ 74 h 206"/>
                <a:gd name="T12" fmla="*/ 368 w 476"/>
                <a:gd name="T13" fmla="*/ 70 h 206"/>
                <a:gd name="T14" fmla="*/ 359 w 476"/>
                <a:gd name="T15" fmla="*/ 49 h 206"/>
                <a:gd name="T16" fmla="*/ 317 w 476"/>
                <a:gd name="T17" fmla="*/ 40 h 206"/>
                <a:gd name="T18" fmla="*/ 273 w 476"/>
                <a:gd name="T19" fmla="*/ 30 h 206"/>
                <a:gd name="T20" fmla="*/ 272 w 476"/>
                <a:gd name="T21" fmla="*/ 30 h 206"/>
                <a:gd name="T22" fmla="*/ 254 w 476"/>
                <a:gd name="T23" fmla="*/ 26 h 206"/>
                <a:gd name="T24" fmla="*/ 223 w 476"/>
                <a:gd name="T25" fmla="*/ 0 h 206"/>
                <a:gd name="T26" fmla="*/ 193 w 476"/>
                <a:gd name="T27" fmla="*/ 13 h 206"/>
                <a:gd name="T28" fmla="*/ 188 w 476"/>
                <a:gd name="T29" fmla="*/ 23 h 206"/>
                <a:gd name="T30" fmla="*/ 173 w 476"/>
                <a:gd name="T31" fmla="*/ 29 h 206"/>
                <a:gd name="T32" fmla="*/ 141 w 476"/>
                <a:gd name="T33" fmla="*/ 28 h 206"/>
                <a:gd name="T34" fmla="*/ 126 w 476"/>
                <a:gd name="T35" fmla="*/ 45 h 206"/>
                <a:gd name="T36" fmla="*/ 112 w 476"/>
                <a:gd name="T37" fmla="*/ 59 h 206"/>
                <a:gd name="T38" fmla="*/ 103 w 476"/>
                <a:gd name="T39" fmla="*/ 62 h 206"/>
                <a:gd name="T40" fmla="*/ 69 w 476"/>
                <a:gd name="T41" fmla="*/ 86 h 206"/>
                <a:gd name="T42" fmla="*/ 67 w 476"/>
                <a:gd name="T43" fmla="*/ 91 h 206"/>
                <a:gd name="T44" fmla="*/ 51 w 476"/>
                <a:gd name="T45" fmla="*/ 102 h 206"/>
                <a:gd name="T46" fmla="*/ 2 w 476"/>
                <a:gd name="T47" fmla="*/ 137 h 206"/>
                <a:gd name="T48" fmla="*/ 3 w 476"/>
                <a:gd name="T49" fmla="*/ 144 h 206"/>
                <a:gd name="T50" fmla="*/ 10 w 476"/>
                <a:gd name="T51" fmla="*/ 145 h 206"/>
                <a:gd name="T52" fmla="*/ 32 w 476"/>
                <a:gd name="T53" fmla="*/ 147 h 206"/>
                <a:gd name="T54" fmla="*/ 83 w 476"/>
                <a:gd name="T55" fmla="*/ 157 h 206"/>
                <a:gd name="T56" fmla="*/ 91 w 476"/>
                <a:gd name="T57" fmla="*/ 155 h 206"/>
                <a:gd name="T58" fmla="*/ 111 w 476"/>
                <a:gd name="T59" fmla="*/ 151 h 206"/>
                <a:gd name="T60" fmla="*/ 112 w 476"/>
                <a:gd name="T61" fmla="*/ 151 h 206"/>
                <a:gd name="T62" fmla="*/ 117 w 476"/>
                <a:gd name="T63" fmla="*/ 153 h 206"/>
                <a:gd name="T64" fmla="*/ 119 w 476"/>
                <a:gd name="T65" fmla="*/ 154 h 206"/>
                <a:gd name="T66" fmla="*/ 127 w 476"/>
                <a:gd name="T67" fmla="*/ 161 h 206"/>
                <a:gd name="T68" fmla="*/ 164 w 476"/>
                <a:gd name="T69" fmla="*/ 180 h 206"/>
                <a:gd name="T70" fmla="*/ 166 w 476"/>
                <a:gd name="T71" fmla="*/ 180 h 206"/>
                <a:gd name="T72" fmla="*/ 206 w 476"/>
                <a:gd name="T73" fmla="*/ 160 h 206"/>
                <a:gd name="T74" fmla="*/ 207 w 476"/>
                <a:gd name="T75" fmla="*/ 161 h 206"/>
                <a:gd name="T76" fmla="*/ 225 w 476"/>
                <a:gd name="T77" fmla="*/ 172 h 206"/>
                <a:gd name="T78" fmla="*/ 237 w 476"/>
                <a:gd name="T79" fmla="*/ 198 h 206"/>
                <a:gd name="T80" fmla="*/ 260 w 476"/>
                <a:gd name="T81" fmla="*/ 206 h 206"/>
                <a:gd name="T82" fmla="*/ 266 w 476"/>
                <a:gd name="T83" fmla="*/ 206 h 206"/>
                <a:gd name="T84" fmla="*/ 299 w 476"/>
                <a:gd name="T85" fmla="*/ 181 h 206"/>
                <a:gd name="T86" fmla="*/ 301 w 476"/>
                <a:gd name="T87" fmla="*/ 175 h 206"/>
                <a:gd name="T88" fmla="*/ 323 w 476"/>
                <a:gd name="T89" fmla="*/ 177 h 206"/>
                <a:gd name="T90" fmla="*/ 334 w 476"/>
                <a:gd name="T91" fmla="*/ 177 h 206"/>
                <a:gd name="T92" fmla="*/ 376 w 476"/>
                <a:gd name="T93" fmla="*/ 158 h 206"/>
                <a:gd name="T94" fmla="*/ 424 w 476"/>
                <a:gd name="T95" fmla="*/ 140 h 206"/>
                <a:gd name="T96" fmla="*/ 474 w 476"/>
                <a:gd name="T97" fmla="*/ 114 h 206"/>
                <a:gd name="T98" fmla="*/ 472 w 476"/>
                <a:gd name="T99" fmla="*/ 104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76" h="206">
                  <a:moveTo>
                    <a:pt x="472" y="104"/>
                  </a:moveTo>
                  <a:cubicBezTo>
                    <a:pt x="470" y="103"/>
                    <a:pt x="467" y="101"/>
                    <a:pt x="461" y="105"/>
                  </a:cubicBezTo>
                  <a:cubicBezTo>
                    <a:pt x="454" y="111"/>
                    <a:pt x="436" y="105"/>
                    <a:pt x="423" y="89"/>
                  </a:cubicBezTo>
                  <a:cubicBezTo>
                    <a:pt x="410" y="73"/>
                    <a:pt x="394" y="74"/>
                    <a:pt x="381" y="74"/>
                  </a:cubicBezTo>
                  <a:cubicBezTo>
                    <a:pt x="378" y="75"/>
                    <a:pt x="375" y="75"/>
                    <a:pt x="372" y="75"/>
                  </a:cubicBezTo>
                  <a:cubicBezTo>
                    <a:pt x="370" y="75"/>
                    <a:pt x="369" y="74"/>
                    <a:pt x="369" y="74"/>
                  </a:cubicBezTo>
                  <a:cubicBezTo>
                    <a:pt x="369" y="74"/>
                    <a:pt x="368" y="72"/>
                    <a:pt x="368" y="70"/>
                  </a:cubicBezTo>
                  <a:cubicBezTo>
                    <a:pt x="367" y="65"/>
                    <a:pt x="366" y="58"/>
                    <a:pt x="359" y="49"/>
                  </a:cubicBezTo>
                  <a:cubicBezTo>
                    <a:pt x="347" y="33"/>
                    <a:pt x="326" y="37"/>
                    <a:pt x="317" y="40"/>
                  </a:cubicBezTo>
                  <a:cubicBezTo>
                    <a:pt x="302" y="22"/>
                    <a:pt x="282" y="25"/>
                    <a:pt x="273" y="30"/>
                  </a:cubicBezTo>
                  <a:cubicBezTo>
                    <a:pt x="272" y="30"/>
                    <a:pt x="272" y="30"/>
                    <a:pt x="272" y="30"/>
                  </a:cubicBezTo>
                  <a:cubicBezTo>
                    <a:pt x="265" y="27"/>
                    <a:pt x="258" y="26"/>
                    <a:pt x="254" y="26"/>
                  </a:cubicBezTo>
                  <a:cubicBezTo>
                    <a:pt x="248" y="6"/>
                    <a:pt x="232" y="0"/>
                    <a:pt x="223" y="0"/>
                  </a:cubicBezTo>
                  <a:cubicBezTo>
                    <a:pt x="209" y="1"/>
                    <a:pt x="199" y="5"/>
                    <a:pt x="193" y="13"/>
                  </a:cubicBezTo>
                  <a:cubicBezTo>
                    <a:pt x="191" y="16"/>
                    <a:pt x="189" y="20"/>
                    <a:pt x="188" y="23"/>
                  </a:cubicBezTo>
                  <a:cubicBezTo>
                    <a:pt x="183" y="24"/>
                    <a:pt x="178" y="26"/>
                    <a:pt x="173" y="29"/>
                  </a:cubicBezTo>
                  <a:cubicBezTo>
                    <a:pt x="166" y="24"/>
                    <a:pt x="154" y="20"/>
                    <a:pt x="141" y="28"/>
                  </a:cubicBezTo>
                  <a:cubicBezTo>
                    <a:pt x="132" y="33"/>
                    <a:pt x="128" y="40"/>
                    <a:pt x="126" y="45"/>
                  </a:cubicBezTo>
                  <a:cubicBezTo>
                    <a:pt x="123" y="51"/>
                    <a:pt x="120" y="56"/>
                    <a:pt x="112" y="59"/>
                  </a:cubicBezTo>
                  <a:cubicBezTo>
                    <a:pt x="109" y="60"/>
                    <a:pt x="106" y="61"/>
                    <a:pt x="103" y="62"/>
                  </a:cubicBezTo>
                  <a:cubicBezTo>
                    <a:pt x="91" y="64"/>
                    <a:pt x="75" y="67"/>
                    <a:pt x="69" y="86"/>
                  </a:cubicBezTo>
                  <a:cubicBezTo>
                    <a:pt x="68" y="88"/>
                    <a:pt x="68" y="89"/>
                    <a:pt x="67" y="91"/>
                  </a:cubicBezTo>
                  <a:cubicBezTo>
                    <a:pt x="65" y="99"/>
                    <a:pt x="64" y="102"/>
                    <a:pt x="51" y="102"/>
                  </a:cubicBezTo>
                  <a:cubicBezTo>
                    <a:pt x="30" y="102"/>
                    <a:pt x="22" y="103"/>
                    <a:pt x="2" y="137"/>
                  </a:cubicBezTo>
                  <a:cubicBezTo>
                    <a:pt x="0" y="139"/>
                    <a:pt x="1" y="142"/>
                    <a:pt x="3" y="144"/>
                  </a:cubicBezTo>
                  <a:cubicBezTo>
                    <a:pt x="4" y="146"/>
                    <a:pt x="7" y="147"/>
                    <a:pt x="10" y="145"/>
                  </a:cubicBezTo>
                  <a:cubicBezTo>
                    <a:pt x="10" y="145"/>
                    <a:pt x="22" y="140"/>
                    <a:pt x="32" y="147"/>
                  </a:cubicBezTo>
                  <a:cubicBezTo>
                    <a:pt x="47" y="158"/>
                    <a:pt x="73" y="159"/>
                    <a:pt x="83" y="157"/>
                  </a:cubicBezTo>
                  <a:cubicBezTo>
                    <a:pt x="85" y="156"/>
                    <a:pt x="88" y="156"/>
                    <a:pt x="91" y="155"/>
                  </a:cubicBezTo>
                  <a:cubicBezTo>
                    <a:pt x="97" y="153"/>
                    <a:pt x="105" y="151"/>
                    <a:pt x="111" y="151"/>
                  </a:cubicBezTo>
                  <a:cubicBezTo>
                    <a:pt x="112" y="151"/>
                    <a:pt x="112" y="151"/>
                    <a:pt x="112" y="151"/>
                  </a:cubicBezTo>
                  <a:cubicBezTo>
                    <a:pt x="114" y="152"/>
                    <a:pt x="115" y="152"/>
                    <a:pt x="117" y="153"/>
                  </a:cubicBezTo>
                  <a:cubicBezTo>
                    <a:pt x="117" y="153"/>
                    <a:pt x="118" y="153"/>
                    <a:pt x="119" y="154"/>
                  </a:cubicBezTo>
                  <a:cubicBezTo>
                    <a:pt x="121" y="156"/>
                    <a:pt x="124" y="158"/>
                    <a:pt x="127" y="161"/>
                  </a:cubicBezTo>
                  <a:cubicBezTo>
                    <a:pt x="135" y="169"/>
                    <a:pt x="146" y="180"/>
                    <a:pt x="164" y="180"/>
                  </a:cubicBezTo>
                  <a:cubicBezTo>
                    <a:pt x="164" y="180"/>
                    <a:pt x="165" y="180"/>
                    <a:pt x="166" y="180"/>
                  </a:cubicBezTo>
                  <a:cubicBezTo>
                    <a:pt x="188" y="179"/>
                    <a:pt x="198" y="170"/>
                    <a:pt x="206" y="160"/>
                  </a:cubicBezTo>
                  <a:cubicBezTo>
                    <a:pt x="206" y="160"/>
                    <a:pt x="207" y="160"/>
                    <a:pt x="207" y="161"/>
                  </a:cubicBezTo>
                  <a:cubicBezTo>
                    <a:pt x="212" y="167"/>
                    <a:pt x="219" y="171"/>
                    <a:pt x="225" y="172"/>
                  </a:cubicBezTo>
                  <a:cubicBezTo>
                    <a:pt x="226" y="179"/>
                    <a:pt x="228" y="190"/>
                    <a:pt x="237" y="198"/>
                  </a:cubicBezTo>
                  <a:cubicBezTo>
                    <a:pt x="243" y="203"/>
                    <a:pt x="251" y="206"/>
                    <a:pt x="260" y="206"/>
                  </a:cubicBezTo>
                  <a:cubicBezTo>
                    <a:pt x="262" y="206"/>
                    <a:pt x="264" y="206"/>
                    <a:pt x="266" y="206"/>
                  </a:cubicBezTo>
                  <a:cubicBezTo>
                    <a:pt x="281" y="204"/>
                    <a:pt x="294" y="195"/>
                    <a:pt x="299" y="181"/>
                  </a:cubicBezTo>
                  <a:cubicBezTo>
                    <a:pt x="300" y="179"/>
                    <a:pt x="300" y="177"/>
                    <a:pt x="301" y="175"/>
                  </a:cubicBezTo>
                  <a:cubicBezTo>
                    <a:pt x="308" y="177"/>
                    <a:pt x="315" y="177"/>
                    <a:pt x="323" y="177"/>
                  </a:cubicBezTo>
                  <a:cubicBezTo>
                    <a:pt x="326" y="177"/>
                    <a:pt x="330" y="177"/>
                    <a:pt x="334" y="177"/>
                  </a:cubicBezTo>
                  <a:cubicBezTo>
                    <a:pt x="350" y="176"/>
                    <a:pt x="363" y="167"/>
                    <a:pt x="376" y="158"/>
                  </a:cubicBezTo>
                  <a:cubicBezTo>
                    <a:pt x="391" y="148"/>
                    <a:pt x="405" y="138"/>
                    <a:pt x="424" y="140"/>
                  </a:cubicBezTo>
                  <a:cubicBezTo>
                    <a:pt x="452" y="143"/>
                    <a:pt x="469" y="125"/>
                    <a:pt x="474" y="114"/>
                  </a:cubicBezTo>
                  <a:cubicBezTo>
                    <a:pt x="476" y="108"/>
                    <a:pt x="473" y="105"/>
                    <a:pt x="472" y="10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3" name="Freeform 99"/>
            <p:cNvSpPr>
              <a:spLocks noEditPoints="1"/>
            </p:cNvSpPr>
            <p:nvPr/>
          </p:nvSpPr>
          <p:spPr bwMode="auto">
            <a:xfrm>
              <a:off x="3751262" y="414746"/>
              <a:ext cx="1787525" cy="776287"/>
            </a:xfrm>
            <a:custGeom>
              <a:avLst/>
              <a:gdLst>
                <a:gd name="T0" fmla="*/ 381 w 476"/>
                <a:gd name="T1" fmla="*/ 74 h 206"/>
                <a:gd name="T2" fmla="*/ 359 w 476"/>
                <a:gd name="T3" fmla="*/ 49 h 206"/>
                <a:gd name="T4" fmla="*/ 254 w 476"/>
                <a:gd name="T5" fmla="*/ 26 h 206"/>
                <a:gd name="T6" fmla="*/ 173 w 476"/>
                <a:gd name="T7" fmla="*/ 29 h 206"/>
                <a:gd name="T8" fmla="*/ 103 w 476"/>
                <a:gd name="T9" fmla="*/ 62 h 206"/>
                <a:gd name="T10" fmla="*/ 2 w 476"/>
                <a:gd name="T11" fmla="*/ 137 h 206"/>
                <a:gd name="T12" fmla="*/ 83 w 476"/>
                <a:gd name="T13" fmla="*/ 157 h 206"/>
                <a:gd name="T14" fmla="*/ 117 w 476"/>
                <a:gd name="T15" fmla="*/ 153 h 206"/>
                <a:gd name="T16" fmla="*/ 166 w 476"/>
                <a:gd name="T17" fmla="*/ 180 h 206"/>
                <a:gd name="T18" fmla="*/ 237 w 476"/>
                <a:gd name="T19" fmla="*/ 198 h 206"/>
                <a:gd name="T20" fmla="*/ 301 w 476"/>
                <a:gd name="T21" fmla="*/ 175 h 206"/>
                <a:gd name="T22" fmla="*/ 424 w 476"/>
                <a:gd name="T23" fmla="*/ 140 h 206"/>
                <a:gd name="T24" fmla="*/ 369 w 476"/>
                <a:gd name="T25" fmla="*/ 148 h 206"/>
                <a:gd name="T26" fmla="*/ 320 w 476"/>
                <a:gd name="T27" fmla="*/ 136 h 206"/>
                <a:gd name="T28" fmla="*/ 301 w 476"/>
                <a:gd name="T29" fmla="*/ 65 h 206"/>
                <a:gd name="T30" fmla="*/ 299 w 476"/>
                <a:gd name="T31" fmla="*/ 92 h 206"/>
                <a:gd name="T32" fmla="*/ 322 w 476"/>
                <a:gd name="T33" fmla="*/ 73 h 206"/>
                <a:gd name="T34" fmla="*/ 312 w 476"/>
                <a:gd name="T35" fmla="*/ 111 h 206"/>
                <a:gd name="T36" fmla="*/ 276 w 476"/>
                <a:gd name="T37" fmla="*/ 93 h 206"/>
                <a:gd name="T38" fmla="*/ 282 w 476"/>
                <a:gd name="T39" fmla="*/ 39 h 206"/>
                <a:gd name="T40" fmla="*/ 356 w 476"/>
                <a:gd name="T41" fmla="*/ 72 h 206"/>
                <a:gd name="T42" fmla="*/ 455 w 476"/>
                <a:gd name="T43" fmla="*/ 119 h 206"/>
                <a:gd name="T44" fmla="*/ 264 w 476"/>
                <a:gd name="T45" fmla="*/ 194 h 206"/>
                <a:gd name="T46" fmla="*/ 229 w 476"/>
                <a:gd name="T47" fmla="*/ 161 h 206"/>
                <a:gd name="T48" fmla="*/ 216 w 476"/>
                <a:gd name="T49" fmla="*/ 153 h 206"/>
                <a:gd name="T50" fmla="*/ 225 w 476"/>
                <a:gd name="T51" fmla="*/ 106 h 206"/>
                <a:gd name="T52" fmla="*/ 265 w 476"/>
                <a:gd name="T53" fmla="*/ 118 h 206"/>
                <a:gd name="T54" fmla="*/ 245 w 476"/>
                <a:gd name="T55" fmla="*/ 139 h 206"/>
                <a:gd name="T56" fmla="*/ 236 w 476"/>
                <a:gd name="T57" fmla="*/ 129 h 206"/>
                <a:gd name="T58" fmla="*/ 237 w 476"/>
                <a:gd name="T59" fmla="*/ 148 h 206"/>
                <a:gd name="T60" fmla="*/ 267 w 476"/>
                <a:gd name="T61" fmla="*/ 149 h 206"/>
                <a:gd name="T62" fmla="*/ 305 w 476"/>
                <a:gd name="T63" fmla="*/ 124 h 206"/>
                <a:gd name="T64" fmla="*/ 285 w 476"/>
                <a:gd name="T65" fmla="*/ 154 h 206"/>
                <a:gd name="T66" fmla="*/ 289 w 476"/>
                <a:gd name="T67" fmla="*/ 170 h 206"/>
                <a:gd name="T68" fmla="*/ 168 w 476"/>
                <a:gd name="T69" fmla="*/ 143 h 206"/>
                <a:gd name="T70" fmla="*/ 112 w 476"/>
                <a:gd name="T71" fmla="*/ 114 h 206"/>
                <a:gd name="T72" fmla="*/ 150 w 476"/>
                <a:gd name="T73" fmla="*/ 124 h 206"/>
                <a:gd name="T74" fmla="*/ 128 w 476"/>
                <a:gd name="T75" fmla="*/ 101 h 206"/>
                <a:gd name="T76" fmla="*/ 124 w 476"/>
                <a:gd name="T77" fmla="*/ 143 h 206"/>
                <a:gd name="T78" fmla="*/ 109 w 476"/>
                <a:gd name="T79" fmla="*/ 139 h 206"/>
                <a:gd name="T80" fmla="*/ 39 w 476"/>
                <a:gd name="T81" fmla="*/ 137 h 206"/>
                <a:gd name="T82" fmla="*/ 80 w 476"/>
                <a:gd name="T83" fmla="*/ 90 h 206"/>
                <a:gd name="T84" fmla="*/ 147 w 476"/>
                <a:gd name="T85" fmla="*/ 38 h 206"/>
                <a:gd name="T86" fmla="*/ 187 w 476"/>
                <a:gd name="T87" fmla="*/ 38 h 206"/>
                <a:gd name="T88" fmla="*/ 197 w 476"/>
                <a:gd name="T89" fmla="*/ 125 h 206"/>
                <a:gd name="T90" fmla="*/ 203 w 476"/>
                <a:gd name="T91" fmla="*/ 20 h 206"/>
                <a:gd name="T92" fmla="*/ 269 w 476"/>
                <a:gd name="T93" fmla="*/ 43 h 206"/>
                <a:gd name="T94" fmla="*/ 249 w 476"/>
                <a:gd name="T95" fmla="*/ 91 h 206"/>
                <a:gd name="T96" fmla="*/ 252 w 476"/>
                <a:gd name="T97" fmla="*/ 65 h 206"/>
                <a:gd name="T98" fmla="*/ 215 w 476"/>
                <a:gd name="T99" fmla="*/ 48 h 206"/>
                <a:gd name="T100" fmla="*/ 213 w 476"/>
                <a:gd name="T101" fmla="*/ 78 h 206"/>
                <a:gd name="T102" fmla="*/ 230 w 476"/>
                <a:gd name="T103" fmla="*/ 56 h 206"/>
                <a:gd name="T104" fmla="*/ 230 w 476"/>
                <a:gd name="T105" fmla="*/ 92 h 206"/>
                <a:gd name="T106" fmla="*/ 177 w 476"/>
                <a:gd name="T107" fmla="*/ 68 h 206"/>
                <a:gd name="T108" fmla="*/ 199 w 476"/>
                <a:gd name="T109" fmla="*/ 35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76" h="206">
                  <a:moveTo>
                    <a:pt x="472" y="104"/>
                  </a:moveTo>
                  <a:cubicBezTo>
                    <a:pt x="470" y="103"/>
                    <a:pt x="467" y="101"/>
                    <a:pt x="461" y="105"/>
                  </a:cubicBezTo>
                  <a:cubicBezTo>
                    <a:pt x="454" y="111"/>
                    <a:pt x="436" y="105"/>
                    <a:pt x="423" y="89"/>
                  </a:cubicBezTo>
                  <a:cubicBezTo>
                    <a:pt x="410" y="73"/>
                    <a:pt x="394" y="74"/>
                    <a:pt x="381" y="74"/>
                  </a:cubicBezTo>
                  <a:cubicBezTo>
                    <a:pt x="378" y="75"/>
                    <a:pt x="375" y="75"/>
                    <a:pt x="372" y="75"/>
                  </a:cubicBezTo>
                  <a:cubicBezTo>
                    <a:pt x="370" y="75"/>
                    <a:pt x="369" y="74"/>
                    <a:pt x="369" y="74"/>
                  </a:cubicBezTo>
                  <a:cubicBezTo>
                    <a:pt x="369" y="74"/>
                    <a:pt x="368" y="72"/>
                    <a:pt x="368" y="70"/>
                  </a:cubicBezTo>
                  <a:cubicBezTo>
                    <a:pt x="367" y="65"/>
                    <a:pt x="366" y="58"/>
                    <a:pt x="359" y="49"/>
                  </a:cubicBezTo>
                  <a:cubicBezTo>
                    <a:pt x="347" y="33"/>
                    <a:pt x="326" y="37"/>
                    <a:pt x="317" y="39"/>
                  </a:cubicBezTo>
                  <a:cubicBezTo>
                    <a:pt x="302" y="22"/>
                    <a:pt x="282" y="25"/>
                    <a:pt x="273" y="30"/>
                  </a:cubicBezTo>
                  <a:cubicBezTo>
                    <a:pt x="272" y="30"/>
                    <a:pt x="272" y="30"/>
                    <a:pt x="272" y="30"/>
                  </a:cubicBezTo>
                  <a:cubicBezTo>
                    <a:pt x="265" y="27"/>
                    <a:pt x="258" y="26"/>
                    <a:pt x="254" y="26"/>
                  </a:cubicBezTo>
                  <a:cubicBezTo>
                    <a:pt x="248" y="6"/>
                    <a:pt x="232" y="0"/>
                    <a:pt x="223" y="0"/>
                  </a:cubicBezTo>
                  <a:cubicBezTo>
                    <a:pt x="209" y="1"/>
                    <a:pt x="199" y="5"/>
                    <a:pt x="193" y="13"/>
                  </a:cubicBezTo>
                  <a:cubicBezTo>
                    <a:pt x="191" y="16"/>
                    <a:pt x="189" y="20"/>
                    <a:pt x="188" y="23"/>
                  </a:cubicBezTo>
                  <a:cubicBezTo>
                    <a:pt x="183" y="24"/>
                    <a:pt x="178" y="26"/>
                    <a:pt x="173" y="29"/>
                  </a:cubicBezTo>
                  <a:cubicBezTo>
                    <a:pt x="166" y="24"/>
                    <a:pt x="154" y="20"/>
                    <a:pt x="141" y="28"/>
                  </a:cubicBezTo>
                  <a:cubicBezTo>
                    <a:pt x="132" y="33"/>
                    <a:pt x="128" y="40"/>
                    <a:pt x="126" y="45"/>
                  </a:cubicBezTo>
                  <a:cubicBezTo>
                    <a:pt x="123" y="51"/>
                    <a:pt x="120" y="56"/>
                    <a:pt x="112" y="59"/>
                  </a:cubicBezTo>
                  <a:cubicBezTo>
                    <a:pt x="109" y="60"/>
                    <a:pt x="106" y="61"/>
                    <a:pt x="103" y="62"/>
                  </a:cubicBezTo>
                  <a:cubicBezTo>
                    <a:pt x="91" y="64"/>
                    <a:pt x="75" y="67"/>
                    <a:pt x="69" y="86"/>
                  </a:cubicBezTo>
                  <a:cubicBezTo>
                    <a:pt x="68" y="88"/>
                    <a:pt x="68" y="89"/>
                    <a:pt x="67" y="91"/>
                  </a:cubicBezTo>
                  <a:cubicBezTo>
                    <a:pt x="65" y="99"/>
                    <a:pt x="64" y="102"/>
                    <a:pt x="51" y="102"/>
                  </a:cubicBezTo>
                  <a:cubicBezTo>
                    <a:pt x="30" y="102"/>
                    <a:pt x="22" y="103"/>
                    <a:pt x="2" y="137"/>
                  </a:cubicBezTo>
                  <a:cubicBezTo>
                    <a:pt x="0" y="139"/>
                    <a:pt x="1" y="142"/>
                    <a:pt x="3" y="144"/>
                  </a:cubicBezTo>
                  <a:cubicBezTo>
                    <a:pt x="4" y="146"/>
                    <a:pt x="7" y="147"/>
                    <a:pt x="10" y="145"/>
                  </a:cubicBezTo>
                  <a:cubicBezTo>
                    <a:pt x="10" y="145"/>
                    <a:pt x="22" y="140"/>
                    <a:pt x="32" y="147"/>
                  </a:cubicBezTo>
                  <a:cubicBezTo>
                    <a:pt x="47" y="158"/>
                    <a:pt x="73" y="159"/>
                    <a:pt x="83" y="157"/>
                  </a:cubicBezTo>
                  <a:cubicBezTo>
                    <a:pt x="85" y="156"/>
                    <a:pt x="88" y="156"/>
                    <a:pt x="91" y="155"/>
                  </a:cubicBezTo>
                  <a:cubicBezTo>
                    <a:pt x="97" y="153"/>
                    <a:pt x="105" y="151"/>
                    <a:pt x="111" y="151"/>
                  </a:cubicBezTo>
                  <a:cubicBezTo>
                    <a:pt x="112" y="151"/>
                    <a:pt x="112" y="151"/>
                    <a:pt x="112" y="151"/>
                  </a:cubicBezTo>
                  <a:cubicBezTo>
                    <a:pt x="114" y="152"/>
                    <a:pt x="115" y="152"/>
                    <a:pt x="117" y="153"/>
                  </a:cubicBezTo>
                  <a:cubicBezTo>
                    <a:pt x="117" y="153"/>
                    <a:pt x="118" y="153"/>
                    <a:pt x="119" y="154"/>
                  </a:cubicBezTo>
                  <a:cubicBezTo>
                    <a:pt x="121" y="156"/>
                    <a:pt x="124" y="158"/>
                    <a:pt x="127" y="161"/>
                  </a:cubicBezTo>
                  <a:cubicBezTo>
                    <a:pt x="135" y="169"/>
                    <a:pt x="146" y="180"/>
                    <a:pt x="164" y="180"/>
                  </a:cubicBezTo>
                  <a:cubicBezTo>
                    <a:pt x="164" y="180"/>
                    <a:pt x="165" y="180"/>
                    <a:pt x="166" y="180"/>
                  </a:cubicBezTo>
                  <a:cubicBezTo>
                    <a:pt x="188" y="179"/>
                    <a:pt x="198" y="170"/>
                    <a:pt x="206" y="160"/>
                  </a:cubicBezTo>
                  <a:cubicBezTo>
                    <a:pt x="206" y="160"/>
                    <a:pt x="207" y="160"/>
                    <a:pt x="207" y="161"/>
                  </a:cubicBezTo>
                  <a:cubicBezTo>
                    <a:pt x="212" y="167"/>
                    <a:pt x="219" y="171"/>
                    <a:pt x="225" y="172"/>
                  </a:cubicBezTo>
                  <a:cubicBezTo>
                    <a:pt x="226" y="179"/>
                    <a:pt x="228" y="190"/>
                    <a:pt x="237" y="198"/>
                  </a:cubicBezTo>
                  <a:cubicBezTo>
                    <a:pt x="243" y="203"/>
                    <a:pt x="251" y="206"/>
                    <a:pt x="260" y="206"/>
                  </a:cubicBezTo>
                  <a:cubicBezTo>
                    <a:pt x="262" y="206"/>
                    <a:pt x="264" y="206"/>
                    <a:pt x="266" y="206"/>
                  </a:cubicBezTo>
                  <a:cubicBezTo>
                    <a:pt x="281" y="204"/>
                    <a:pt x="294" y="195"/>
                    <a:pt x="299" y="181"/>
                  </a:cubicBezTo>
                  <a:cubicBezTo>
                    <a:pt x="300" y="179"/>
                    <a:pt x="300" y="177"/>
                    <a:pt x="301" y="175"/>
                  </a:cubicBezTo>
                  <a:cubicBezTo>
                    <a:pt x="308" y="177"/>
                    <a:pt x="315" y="177"/>
                    <a:pt x="323" y="177"/>
                  </a:cubicBezTo>
                  <a:cubicBezTo>
                    <a:pt x="326" y="177"/>
                    <a:pt x="330" y="177"/>
                    <a:pt x="334" y="177"/>
                  </a:cubicBezTo>
                  <a:cubicBezTo>
                    <a:pt x="350" y="176"/>
                    <a:pt x="363" y="167"/>
                    <a:pt x="376" y="158"/>
                  </a:cubicBezTo>
                  <a:cubicBezTo>
                    <a:pt x="391" y="148"/>
                    <a:pt x="405" y="138"/>
                    <a:pt x="424" y="140"/>
                  </a:cubicBezTo>
                  <a:cubicBezTo>
                    <a:pt x="452" y="143"/>
                    <a:pt x="469" y="125"/>
                    <a:pt x="474" y="114"/>
                  </a:cubicBezTo>
                  <a:cubicBezTo>
                    <a:pt x="476" y="108"/>
                    <a:pt x="473" y="105"/>
                    <a:pt x="472" y="104"/>
                  </a:cubicBezTo>
                  <a:close/>
                  <a:moveTo>
                    <a:pt x="425" y="128"/>
                  </a:moveTo>
                  <a:cubicBezTo>
                    <a:pt x="401" y="126"/>
                    <a:pt x="384" y="138"/>
                    <a:pt x="369" y="148"/>
                  </a:cubicBezTo>
                  <a:cubicBezTo>
                    <a:pt x="357" y="156"/>
                    <a:pt x="346" y="164"/>
                    <a:pt x="333" y="165"/>
                  </a:cubicBezTo>
                  <a:cubicBezTo>
                    <a:pt x="320" y="166"/>
                    <a:pt x="310" y="165"/>
                    <a:pt x="300" y="162"/>
                  </a:cubicBezTo>
                  <a:cubicBezTo>
                    <a:pt x="300" y="161"/>
                    <a:pt x="300" y="160"/>
                    <a:pt x="299" y="159"/>
                  </a:cubicBezTo>
                  <a:cubicBezTo>
                    <a:pt x="306" y="155"/>
                    <a:pt x="316" y="148"/>
                    <a:pt x="320" y="136"/>
                  </a:cubicBezTo>
                  <a:cubicBezTo>
                    <a:pt x="321" y="131"/>
                    <a:pt x="321" y="126"/>
                    <a:pt x="321" y="121"/>
                  </a:cubicBezTo>
                  <a:cubicBezTo>
                    <a:pt x="335" y="115"/>
                    <a:pt x="344" y="103"/>
                    <a:pt x="343" y="89"/>
                  </a:cubicBezTo>
                  <a:cubicBezTo>
                    <a:pt x="343" y="76"/>
                    <a:pt x="335" y="65"/>
                    <a:pt x="325" y="62"/>
                  </a:cubicBezTo>
                  <a:cubicBezTo>
                    <a:pt x="316" y="59"/>
                    <a:pt x="307" y="60"/>
                    <a:pt x="301" y="65"/>
                  </a:cubicBezTo>
                  <a:cubicBezTo>
                    <a:pt x="297" y="68"/>
                    <a:pt x="292" y="74"/>
                    <a:pt x="292" y="86"/>
                  </a:cubicBezTo>
                  <a:cubicBezTo>
                    <a:pt x="292" y="87"/>
                    <a:pt x="292" y="87"/>
                    <a:pt x="292" y="88"/>
                  </a:cubicBezTo>
                  <a:cubicBezTo>
                    <a:pt x="293" y="90"/>
                    <a:pt x="295" y="92"/>
                    <a:pt x="298" y="92"/>
                  </a:cubicBezTo>
                  <a:cubicBezTo>
                    <a:pt x="298" y="92"/>
                    <a:pt x="298" y="92"/>
                    <a:pt x="299" y="92"/>
                  </a:cubicBezTo>
                  <a:cubicBezTo>
                    <a:pt x="300" y="92"/>
                    <a:pt x="301" y="91"/>
                    <a:pt x="302" y="90"/>
                  </a:cubicBezTo>
                  <a:cubicBezTo>
                    <a:pt x="303" y="89"/>
                    <a:pt x="304" y="88"/>
                    <a:pt x="304" y="86"/>
                  </a:cubicBezTo>
                  <a:cubicBezTo>
                    <a:pt x="304" y="82"/>
                    <a:pt x="304" y="77"/>
                    <a:pt x="308" y="75"/>
                  </a:cubicBezTo>
                  <a:cubicBezTo>
                    <a:pt x="311" y="72"/>
                    <a:pt x="316" y="72"/>
                    <a:pt x="322" y="73"/>
                  </a:cubicBezTo>
                  <a:cubicBezTo>
                    <a:pt x="326" y="75"/>
                    <a:pt x="331" y="81"/>
                    <a:pt x="331" y="89"/>
                  </a:cubicBezTo>
                  <a:cubicBezTo>
                    <a:pt x="332" y="94"/>
                    <a:pt x="330" y="104"/>
                    <a:pt x="317" y="109"/>
                  </a:cubicBezTo>
                  <a:cubicBezTo>
                    <a:pt x="316" y="110"/>
                    <a:pt x="316" y="110"/>
                    <a:pt x="315" y="110"/>
                  </a:cubicBezTo>
                  <a:cubicBezTo>
                    <a:pt x="314" y="111"/>
                    <a:pt x="313" y="111"/>
                    <a:pt x="312" y="111"/>
                  </a:cubicBezTo>
                  <a:cubicBezTo>
                    <a:pt x="309" y="112"/>
                    <a:pt x="307" y="112"/>
                    <a:pt x="305" y="112"/>
                  </a:cubicBezTo>
                  <a:cubicBezTo>
                    <a:pt x="298" y="112"/>
                    <a:pt x="292" y="109"/>
                    <a:pt x="287" y="105"/>
                  </a:cubicBezTo>
                  <a:cubicBezTo>
                    <a:pt x="282" y="101"/>
                    <a:pt x="278" y="96"/>
                    <a:pt x="276" y="94"/>
                  </a:cubicBezTo>
                  <a:cubicBezTo>
                    <a:pt x="276" y="94"/>
                    <a:pt x="276" y="94"/>
                    <a:pt x="276" y="93"/>
                  </a:cubicBezTo>
                  <a:cubicBezTo>
                    <a:pt x="277" y="93"/>
                    <a:pt x="277" y="93"/>
                    <a:pt x="277" y="93"/>
                  </a:cubicBezTo>
                  <a:cubicBezTo>
                    <a:pt x="288" y="82"/>
                    <a:pt x="289" y="66"/>
                    <a:pt x="290" y="65"/>
                  </a:cubicBezTo>
                  <a:cubicBezTo>
                    <a:pt x="290" y="65"/>
                    <a:pt x="290" y="64"/>
                    <a:pt x="290" y="64"/>
                  </a:cubicBezTo>
                  <a:cubicBezTo>
                    <a:pt x="289" y="54"/>
                    <a:pt x="286" y="45"/>
                    <a:pt x="282" y="39"/>
                  </a:cubicBezTo>
                  <a:cubicBezTo>
                    <a:pt x="288" y="37"/>
                    <a:pt x="300" y="36"/>
                    <a:pt x="310" y="50"/>
                  </a:cubicBezTo>
                  <a:cubicBezTo>
                    <a:pt x="311" y="52"/>
                    <a:pt x="314" y="53"/>
                    <a:pt x="317" y="52"/>
                  </a:cubicBezTo>
                  <a:cubicBezTo>
                    <a:pt x="317" y="52"/>
                    <a:pt x="339" y="44"/>
                    <a:pt x="350" y="56"/>
                  </a:cubicBezTo>
                  <a:cubicBezTo>
                    <a:pt x="355" y="63"/>
                    <a:pt x="355" y="68"/>
                    <a:pt x="356" y="72"/>
                  </a:cubicBezTo>
                  <a:cubicBezTo>
                    <a:pt x="357" y="78"/>
                    <a:pt x="359" y="86"/>
                    <a:pt x="371" y="87"/>
                  </a:cubicBezTo>
                  <a:cubicBezTo>
                    <a:pt x="375" y="87"/>
                    <a:pt x="378" y="87"/>
                    <a:pt x="382" y="86"/>
                  </a:cubicBezTo>
                  <a:cubicBezTo>
                    <a:pt x="393" y="86"/>
                    <a:pt x="404" y="85"/>
                    <a:pt x="414" y="97"/>
                  </a:cubicBezTo>
                  <a:cubicBezTo>
                    <a:pt x="426" y="112"/>
                    <a:pt x="442" y="120"/>
                    <a:pt x="455" y="119"/>
                  </a:cubicBezTo>
                  <a:cubicBezTo>
                    <a:pt x="449" y="124"/>
                    <a:pt x="439" y="129"/>
                    <a:pt x="425" y="128"/>
                  </a:cubicBezTo>
                  <a:close/>
                  <a:moveTo>
                    <a:pt x="289" y="170"/>
                  </a:moveTo>
                  <a:cubicBezTo>
                    <a:pt x="289" y="172"/>
                    <a:pt x="289" y="175"/>
                    <a:pt x="288" y="177"/>
                  </a:cubicBezTo>
                  <a:cubicBezTo>
                    <a:pt x="284" y="186"/>
                    <a:pt x="275" y="193"/>
                    <a:pt x="264" y="194"/>
                  </a:cubicBezTo>
                  <a:cubicBezTo>
                    <a:pt x="256" y="195"/>
                    <a:pt x="250" y="193"/>
                    <a:pt x="245" y="189"/>
                  </a:cubicBezTo>
                  <a:cubicBezTo>
                    <a:pt x="236" y="181"/>
                    <a:pt x="236" y="167"/>
                    <a:pt x="236" y="167"/>
                  </a:cubicBezTo>
                  <a:cubicBezTo>
                    <a:pt x="236" y="165"/>
                    <a:pt x="235" y="163"/>
                    <a:pt x="234" y="162"/>
                  </a:cubicBezTo>
                  <a:cubicBezTo>
                    <a:pt x="233" y="161"/>
                    <a:pt x="231" y="160"/>
                    <a:pt x="229" y="161"/>
                  </a:cubicBezTo>
                  <a:cubicBezTo>
                    <a:pt x="229" y="161"/>
                    <a:pt x="228" y="160"/>
                    <a:pt x="226" y="160"/>
                  </a:cubicBezTo>
                  <a:cubicBezTo>
                    <a:pt x="225" y="160"/>
                    <a:pt x="222" y="158"/>
                    <a:pt x="220" y="157"/>
                  </a:cubicBezTo>
                  <a:cubicBezTo>
                    <a:pt x="220" y="156"/>
                    <a:pt x="219" y="156"/>
                    <a:pt x="219" y="155"/>
                  </a:cubicBezTo>
                  <a:cubicBezTo>
                    <a:pt x="218" y="155"/>
                    <a:pt x="217" y="154"/>
                    <a:pt x="216" y="153"/>
                  </a:cubicBezTo>
                  <a:cubicBezTo>
                    <a:pt x="216" y="153"/>
                    <a:pt x="216" y="153"/>
                    <a:pt x="216" y="153"/>
                  </a:cubicBezTo>
                  <a:cubicBezTo>
                    <a:pt x="213" y="149"/>
                    <a:pt x="206" y="140"/>
                    <a:pt x="209" y="128"/>
                  </a:cubicBezTo>
                  <a:cubicBezTo>
                    <a:pt x="211" y="118"/>
                    <a:pt x="216" y="111"/>
                    <a:pt x="222" y="107"/>
                  </a:cubicBezTo>
                  <a:cubicBezTo>
                    <a:pt x="223" y="106"/>
                    <a:pt x="224" y="106"/>
                    <a:pt x="225" y="106"/>
                  </a:cubicBezTo>
                  <a:cubicBezTo>
                    <a:pt x="228" y="105"/>
                    <a:pt x="231" y="104"/>
                    <a:pt x="233" y="103"/>
                  </a:cubicBezTo>
                  <a:cubicBezTo>
                    <a:pt x="236" y="103"/>
                    <a:pt x="240" y="103"/>
                    <a:pt x="243" y="103"/>
                  </a:cubicBezTo>
                  <a:cubicBezTo>
                    <a:pt x="246" y="104"/>
                    <a:pt x="250" y="104"/>
                    <a:pt x="253" y="105"/>
                  </a:cubicBezTo>
                  <a:cubicBezTo>
                    <a:pt x="260" y="107"/>
                    <a:pt x="264" y="112"/>
                    <a:pt x="265" y="118"/>
                  </a:cubicBezTo>
                  <a:cubicBezTo>
                    <a:pt x="266" y="121"/>
                    <a:pt x="266" y="124"/>
                    <a:pt x="266" y="126"/>
                  </a:cubicBezTo>
                  <a:cubicBezTo>
                    <a:pt x="265" y="131"/>
                    <a:pt x="263" y="137"/>
                    <a:pt x="260" y="139"/>
                  </a:cubicBezTo>
                  <a:cubicBezTo>
                    <a:pt x="258" y="140"/>
                    <a:pt x="257" y="141"/>
                    <a:pt x="255" y="141"/>
                  </a:cubicBezTo>
                  <a:cubicBezTo>
                    <a:pt x="251" y="141"/>
                    <a:pt x="248" y="141"/>
                    <a:pt x="245" y="139"/>
                  </a:cubicBezTo>
                  <a:cubicBezTo>
                    <a:pt x="245" y="139"/>
                    <a:pt x="244" y="139"/>
                    <a:pt x="243" y="138"/>
                  </a:cubicBezTo>
                  <a:cubicBezTo>
                    <a:pt x="242" y="137"/>
                    <a:pt x="242" y="135"/>
                    <a:pt x="242" y="135"/>
                  </a:cubicBezTo>
                  <a:cubicBezTo>
                    <a:pt x="242" y="134"/>
                    <a:pt x="241" y="132"/>
                    <a:pt x="241" y="132"/>
                  </a:cubicBezTo>
                  <a:cubicBezTo>
                    <a:pt x="240" y="130"/>
                    <a:pt x="238" y="129"/>
                    <a:pt x="236" y="129"/>
                  </a:cubicBezTo>
                  <a:cubicBezTo>
                    <a:pt x="233" y="129"/>
                    <a:pt x="230" y="131"/>
                    <a:pt x="230" y="134"/>
                  </a:cubicBezTo>
                  <a:cubicBezTo>
                    <a:pt x="230" y="135"/>
                    <a:pt x="230" y="139"/>
                    <a:pt x="232" y="143"/>
                  </a:cubicBezTo>
                  <a:cubicBezTo>
                    <a:pt x="233" y="144"/>
                    <a:pt x="234" y="146"/>
                    <a:pt x="235" y="147"/>
                  </a:cubicBezTo>
                  <a:cubicBezTo>
                    <a:pt x="235" y="147"/>
                    <a:pt x="236" y="148"/>
                    <a:pt x="237" y="148"/>
                  </a:cubicBezTo>
                  <a:cubicBezTo>
                    <a:pt x="239" y="150"/>
                    <a:pt x="241" y="151"/>
                    <a:pt x="244" y="152"/>
                  </a:cubicBezTo>
                  <a:cubicBezTo>
                    <a:pt x="248" y="153"/>
                    <a:pt x="251" y="153"/>
                    <a:pt x="256" y="153"/>
                  </a:cubicBezTo>
                  <a:cubicBezTo>
                    <a:pt x="257" y="153"/>
                    <a:pt x="259" y="152"/>
                    <a:pt x="260" y="152"/>
                  </a:cubicBezTo>
                  <a:cubicBezTo>
                    <a:pt x="263" y="151"/>
                    <a:pt x="265" y="150"/>
                    <a:pt x="267" y="149"/>
                  </a:cubicBezTo>
                  <a:cubicBezTo>
                    <a:pt x="269" y="147"/>
                    <a:pt x="270" y="146"/>
                    <a:pt x="272" y="144"/>
                  </a:cubicBezTo>
                  <a:cubicBezTo>
                    <a:pt x="275" y="140"/>
                    <a:pt x="277" y="134"/>
                    <a:pt x="278" y="128"/>
                  </a:cubicBezTo>
                  <a:cubicBezTo>
                    <a:pt x="278" y="122"/>
                    <a:pt x="278" y="117"/>
                    <a:pt x="276" y="112"/>
                  </a:cubicBezTo>
                  <a:cubicBezTo>
                    <a:pt x="283" y="118"/>
                    <a:pt x="294" y="124"/>
                    <a:pt x="305" y="124"/>
                  </a:cubicBezTo>
                  <a:cubicBezTo>
                    <a:pt x="307" y="124"/>
                    <a:pt x="308" y="124"/>
                    <a:pt x="309" y="124"/>
                  </a:cubicBezTo>
                  <a:cubicBezTo>
                    <a:pt x="309" y="127"/>
                    <a:pt x="309" y="130"/>
                    <a:pt x="308" y="133"/>
                  </a:cubicBezTo>
                  <a:cubicBezTo>
                    <a:pt x="304" y="145"/>
                    <a:pt x="289" y="151"/>
                    <a:pt x="289" y="151"/>
                  </a:cubicBezTo>
                  <a:cubicBezTo>
                    <a:pt x="287" y="151"/>
                    <a:pt x="286" y="153"/>
                    <a:pt x="285" y="154"/>
                  </a:cubicBezTo>
                  <a:cubicBezTo>
                    <a:pt x="285" y="154"/>
                    <a:pt x="285" y="155"/>
                    <a:pt x="285" y="155"/>
                  </a:cubicBezTo>
                  <a:cubicBezTo>
                    <a:pt x="285" y="157"/>
                    <a:pt x="285" y="159"/>
                    <a:pt x="286" y="160"/>
                  </a:cubicBezTo>
                  <a:cubicBezTo>
                    <a:pt x="287" y="161"/>
                    <a:pt x="287" y="162"/>
                    <a:pt x="288" y="163"/>
                  </a:cubicBezTo>
                  <a:cubicBezTo>
                    <a:pt x="289" y="165"/>
                    <a:pt x="289" y="167"/>
                    <a:pt x="289" y="170"/>
                  </a:cubicBezTo>
                  <a:close/>
                  <a:moveTo>
                    <a:pt x="198" y="151"/>
                  </a:moveTo>
                  <a:cubicBezTo>
                    <a:pt x="190" y="161"/>
                    <a:pt x="184" y="167"/>
                    <a:pt x="165" y="168"/>
                  </a:cubicBezTo>
                  <a:cubicBezTo>
                    <a:pt x="155" y="168"/>
                    <a:pt x="148" y="164"/>
                    <a:pt x="141" y="158"/>
                  </a:cubicBezTo>
                  <a:cubicBezTo>
                    <a:pt x="150" y="157"/>
                    <a:pt x="159" y="153"/>
                    <a:pt x="168" y="143"/>
                  </a:cubicBezTo>
                  <a:cubicBezTo>
                    <a:pt x="178" y="134"/>
                    <a:pt x="180" y="119"/>
                    <a:pt x="174" y="106"/>
                  </a:cubicBezTo>
                  <a:cubicBezTo>
                    <a:pt x="168" y="93"/>
                    <a:pt x="156" y="84"/>
                    <a:pt x="144" y="84"/>
                  </a:cubicBezTo>
                  <a:cubicBezTo>
                    <a:pt x="133" y="84"/>
                    <a:pt x="125" y="87"/>
                    <a:pt x="120" y="92"/>
                  </a:cubicBezTo>
                  <a:cubicBezTo>
                    <a:pt x="115" y="98"/>
                    <a:pt x="112" y="105"/>
                    <a:pt x="112" y="114"/>
                  </a:cubicBezTo>
                  <a:cubicBezTo>
                    <a:pt x="112" y="115"/>
                    <a:pt x="113" y="123"/>
                    <a:pt x="119" y="128"/>
                  </a:cubicBezTo>
                  <a:cubicBezTo>
                    <a:pt x="122" y="130"/>
                    <a:pt x="124" y="131"/>
                    <a:pt x="127" y="132"/>
                  </a:cubicBezTo>
                  <a:cubicBezTo>
                    <a:pt x="132" y="133"/>
                    <a:pt x="138" y="133"/>
                    <a:pt x="146" y="131"/>
                  </a:cubicBezTo>
                  <a:cubicBezTo>
                    <a:pt x="149" y="130"/>
                    <a:pt x="151" y="127"/>
                    <a:pt x="150" y="124"/>
                  </a:cubicBezTo>
                  <a:cubicBezTo>
                    <a:pt x="149" y="121"/>
                    <a:pt x="146" y="119"/>
                    <a:pt x="143" y="119"/>
                  </a:cubicBezTo>
                  <a:cubicBezTo>
                    <a:pt x="135" y="121"/>
                    <a:pt x="130" y="121"/>
                    <a:pt x="127" y="119"/>
                  </a:cubicBezTo>
                  <a:cubicBezTo>
                    <a:pt x="125" y="117"/>
                    <a:pt x="124" y="114"/>
                    <a:pt x="124" y="114"/>
                  </a:cubicBezTo>
                  <a:cubicBezTo>
                    <a:pt x="124" y="108"/>
                    <a:pt x="126" y="104"/>
                    <a:pt x="128" y="101"/>
                  </a:cubicBezTo>
                  <a:cubicBezTo>
                    <a:pt x="131" y="98"/>
                    <a:pt x="137" y="96"/>
                    <a:pt x="144" y="96"/>
                  </a:cubicBezTo>
                  <a:cubicBezTo>
                    <a:pt x="152" y="96"/>
                    <a:pt x="159" y="102"/>
                    <a:pt x="163" y="111"/>
                  </a:cubicBezTo>
                  <a:cubicBezTo>
                    <a:pt x="167" y="120"/>
                    <a:pt x="166" y="129"/>
                    <a:pt x="160" y="135"/>
                  </a:cubicBezTo>
                  <a:cubicBezTo>
                    <a:pt x="146" y="149"/>
                    <a:pt x="135" y="147"/>
                    <a:pt x="124" y="143"/>
                  </a:cubicBezTo>
                  <a:cubicBezTo>
                    <a:pt x="123" y="143"/>
                    <a:pt x="122" y="142"/>
                    <a:pt x="121" y="142"/>
                  </a:cubicBezTo>
                  <a:cubicBezTo>
                    <a:pt x="119" y="141"/>
                    <a:pt x="118" y="141"/>
                    <a:pt x="116" y="140"/>
                  </a:cubicBezTo>
                  <a:cubicBezTo>
                    <a:pt x="115" y="140"/>
                    <a:pt x="114" y="139"/>
                    <a:pt x="113" y="139"/>
                  </a:cubicBezTo>
                  <a:cubicBezTo>
                    <a:pt x="112" y="139"/>
                    <a:pt x="110" y="139"/>
                    <a:pt x="109" y="139"/>
                  </a:cubicBezTo>
                  <a:cubicBezTo>
                    <a:pt x="101" y="138"/>
                    <a:pt x="95" y="140"/>
                    <a:pt x="89" y="142"/>
                  </a:cubicBezTo>
                  <a:cubicBezTo>
                    <a:pt x="84" y="144"/>
                    <a:pt x="80" y="145"/>
                    <a:pt x="76" y="145"/>
                  </a:cubicBezTo>
                  <a:cubicBezTo>
                    <a:pt x="75" y="145"/>
                    <a:pt x="75" y="145"/>
                    <a:pt x="74" y="146"/>
                  </a:cubicBezTo>
                  <a:cubicBezTo>
                    <a:pt x="64" y="146"/>
                    <a:pt x="48" y="144"/>
                    <a:pt x="39" y="137"/>
                  </a:cubicBezTo>
                  <a:cubicBezTo>
                    <a:pt x="32" y="133"/>
                    <a:pt x="25" y="131"/>
                    <a:pt x="19" y="131"/>
                  </a:cubicBezTo>
                  <a:cubicBezTo>
                    <a:pt x="31" y="114"/>
                    <a:pt x="37" y="114"/>
                    <a:pt x="51" y="114"/>
                  </a:cubicBezTo>
                  <a:cubicBezTo>
                    <a:pt x="71" y="114"/>
                    <a:pt x="75" y="106"/>
                    <a:pt x="79" y="94"/>
                  </a:cubicBezTo>
                  <a:cubicBezTo>
                    <a:pt x="79" y="93"/>
                    <a:pt x="79" y="92"/>
                    <a:pt x="80" y="90"/>
                  </a:cubicBezTo>
                  <a:cubicBezTo>
                    <a:pt x="84" y="78"/>
                    <a:pt x="94" y="76"/>
                    <a:pt x="105" y="73"/>
                  </a:cubicBezTo>
                  <a:cubicBezTo>
                    <a:pt x="109" y="73"/>
                    <a:pt x="113" y="72"/>
                    <a:pt x="116" y="70"/>
                  </a:cubicBezTo>
                  <a:cubicBezTo>
                    <a:pt x="129" y="65"/>
                    <a:pt x="133" y="57"/>
                    <a:pt x="136" y="51"/>
                  </a:cubicBezTo>
                  <a:cubicBezTo>
                    <a:pt x="139" y="46"/>
                    <a:pt x="141" y="41"/>
                    <a:pt x="147" y="38"/>
                  </a:cubicBezTo>
                  <a:cubicBezTo>
                    <a:pt x="159" y="31"/>
                    <a:pt x="167" y="40"/>
                    <a:pt x="168" y="41"/>
                  </a:cubicBezTo>
                  <a:cubicBezTo>
                    <a:pt x="170" y="43"/>
                    <a:pt x="173" y="44"/>
                    <a:pt x="176" y="42"/>
                  </a:cubicBezTo>
                  <a:cubicBezTo>
                    <a:pt x="180" y="39"/>
                    <a:pt x="183" y="37"/>
                    <a:pt x="187" y="36"/>
                  </a:cubicBezTo>
                  <a:cubicBezTo>
                    <a:pt x="187" y="37"/>
                    <a:pt x="187" y="38"/>
                    <a:pt x="187" y="38"/>
                  </a:cubicBezTo>
                  <a:cubicBezTo>
                    <a:pt x="171" y="44"/>
                    <a:pt x="166" y="59"/>
                    <a:pt x="165" y="67"/>
                  </a:cubicBezTo>
                  <a:cubicBezTo>
                    <a:pt x="164" y="79"/>
                    <a:pt x="169" y="90"/>
                    <a:pt x="180" y="97"/>
                  </a:cubicBezTo>
                  <a:cubicBezTo>
                    <a:pt x="187" y="102"/>
                    <a:pt x="196" y="105"/>
                    <a:pt x="206" y="106"/>
                  </a:cubicBezTo>
                  <a:cubicBezTo>
                    <a:pt x="202" y="111"/>
                    <a:pt x="199" y="118"/>
                    <a:pt x="197" y="125"/>
                  </a:cubicBezTo>
                  <a:cubicBezTo>
                    <a:pt x="195" y="134"/>
                    <a:pt x="196" y="142"/>
                    <a:pt x="200" y="150"/>
                  </a:cubicBezTo>
                  <a:cubicBezTo>
                    <a:pt x="199" y="150"/>
                    <a:pt x="198" y="150"/>
                    <a:pt x="198" y="151"/>
                  </a:cubicBezTo>
                  <a:close/>
                  <a:moveTo>
                    <a:pt x="201" y="23"/>
                  </a:moveTo>
                  <a:cubicBezTo>
                    <a:pt x="201" y="22"/>
                    <a:pt x="202" y="21"/>
                    <a:pt x="203" y="20"/>
                  </a:cubicBezTo>
                  <a:cubicBezTo>
                    <a:pt x="207" y="15"/>
                    <a:pt x="213" y="13"/>
                    <a:pt x="223" y="12"/>
                  </a:cubicBezTo>
                  <a:cubicBezTo>
                    <a:pt x="223" y="12"/>
                    <a:pt x="240" y="13"/>
                    <a:pt x="243" y="33"/>
                  </a:cubicBezTo>
                  <a:cubicBezTo>
                    <a:pt x="243" y="36"/>
                    <a:pt x="247" y="38"/>
                    <a:pt x="250" y="38"/>
                  </a:cubicBezTo>
                  <a:cubicBezTo>
                    <a:pt x="250" y="38"/>
                    <a:pt x="261" y="36"/>
                    <a:pt x="269" y="43"/>
                  </a:cubicBezTo>
                  <a:cubicBezTo>
                    <a:pt x="269" y="43"/>
                    <a:pt x="270" y="44"/>
                    <a:pt x="271" y="45"/>
                  </a:cubicBezTo>
                  <a:cubicBezTo>
                    <a:pt x="275" y="49"/>
                    <a:pt x="277" y="56"/>
                    <a:pt x="278" y="64"/>
                  </a:cubicBezTo>
                  <a:cubicBezTo>
                    <a:pt x="277" y="67"/>
                    <a:pt x="275" y="82"/>
                    <a:pt x="264" y="88"/>
                  </a:cubicBezTo>
                  <a:cubicBezTo>
                    <a:pt x="260" y="91"/>
                    <a:pt x="255" y="92"/>
                    <a:pt x="249" y="91"/>
                  </a:cubicBezTo>
                  <a:cubicBezTo>
                    <a:pt x="249" y="91"/>
                    <a:pt x="249" y="91"/>
                    <a:pt x="249" y="91"/>
                  </a:cubicBezTo>
                  <a:cubicBezTo>
                    <a:pt x="249" y="90"/>
                    <a:pt x="250" y="89"/>
                    <a:pt x="250" y="88"/>
                  </a:cubicBezTo>
                  <a:cubicBezTo>
                    <a:pt x="250" y="88"/>
                    <a:pt x="250" y="88"/>
                    <a:pt x="250" y="88"/>
                  </a:cubicBezTo>
                  <a:cubicBezTo>
                    <a:pt x="254" y="81"/>
                    <a:pt x="254" y="73"/>
                    <a:pt x="252" y="65"/>
                  </a:cubicBezTo>
                  <a:cubicBezTo>
                    <a:pt x="249" y="52"/>
                    <a:pt x="240" y="44"/>
                    <a:pt x="230" y="44"/>
                  </a:cubicBezTo>
                  <a:cubicBezTo>
                    <a:pt x="226" y="44"/>
                    <a:pt x="223" y="44"/>
                    <a:pt x="220" y="45"/>
                  </a:cubicBezTo>
                  <a:cubicBezTo>
                    <a:pt x="218" y="46"/>
                    <a:pt x="217" y="46"/>
                    <a:pt x="216" y="47"/>
                  </a:cubicBezTo>
                  <a:cubicBezTo>
                    <a:pt x="215" y="47"/>
                    <a:pt x="215" y="47"/>
                    <a:pt x="215" y="48"/>
                  </a:cubicBezTo>
                  <a:cubicBezTo>
                    <a:pt x="213" y="49"/>
                    <a:pt x="212" y="50"/>
                    <a:pt x="210" y="52"/>
                  </a:cubicBezTo>
                  <a:cubicBezTo>
                    <a:pt x="203" y="60"/>
                    <a:pt x="205" y="72"/>
                    <a:pt x="206" y="74"/>
                  </a:cubicBezTo>
                  <a:cubicBezTo>
                    <a:pt x="206" y="76"/>
                    <a:pt x="209" y="78"/>
                    <a:pt x="211" y="78"/>
                  </a:cubicBezTo>
                  <a:cubicBezTo>
                    <a:pt x="212" y="78"/>
                    <a:pt x="212" y="78"/>
                    <a:pt x="213" y="78"/>
                  </a:cubicBezTo>
                  <a:cubicBezTo>
                    <a:pt x="214" y="78"/>
                    <a:pt x="215" y="77"/>
                    <a:pt x="216" y="76"/>
                  </a:cubicBezTo>
                  <a:cubicBezTo>
                    <a:pt x="217" y="75"/>
                    <a:pt x="218" y="73"/>
                    <a:pt x="217" y="71"/>
                  </a:cubicBezTo>
                  <a:cubicBezTo>
                    <a:pt x="217" y="71"/>
                    <a:pt x="216" y="64"/>
                    <a:pt x="220" y="59"/>
                  </a:cubicBezTo>
                  <a:cubicBezTo>
                    <a:pt x="222" y="57"/>
                    <a:pt x="225" y="56"/>
                    <a:pt x="230" y="56"/>
                  </a:cubicBezTo>
                  <a:cubicBezTo>
                    <a:pt x="235" y="56"/>
                    <a:pt x="239" y="62"/>
                    <a:pt x="241" y="68"/>
                  </a:cubicBezTo>
                  <a:cubicBezTo>
                    <a:pt x="242" y="76"/>
                    <a:pt x="241" y="85"/>
                    <a:pt x="233" y="90"/>
                  </a:cubicBezTo>
                  <a:cubicBezTo>
                    <a:pt x="233" y="90"/>
                    <a:pt x="232" y="91"/>
                    <a:pt x="232" y="91"/>
                  </a:cubicBezTo>
                  <a:cubicBezTo>
                    <a:pt x="232" y="91"/>
                    <a:pt x="231" y="91"/>
                    <a:pt x="230" y="92"/>
                  </a:cubicBezTo>
                  <a:cubicBezTo>
                    <a:pt x="228" y="93"/>
                    <a:pt x="225" y="93"/>
                    <a:pt x="221" y="94"/>
                  </a:cubicBezTo>
                  <a:cubicBezTo>
                    <a:pt x="218" y="94"/>
                    <a:pt x="214" y="95"/>
                    <a:pt x="210" y="94"/>
                  </a:cubicBezTo>
                  <a:cubicBezTo>
                    <a:pt x="202" y="94"/>
                    <a:pt x="193" y="91"/>
                    <a:pt x="187" y="87"/>
                  </a:cubicBezTo>
                  <a:cubicBezTo>
                    <a:pt x="180" y="82"/>
                    <a:pt x="177" y="76"/>
                    <a:pt x="177" y="68"/>
                  </a:cubicBezTo>
                  <a:cubicBezTo>
                    <a:pt x="177" y="66"/>
                    <a:pt x="179" y="52"/>
                    <a:pt x="195" y="49"/>
                  </a:cubicBezTo>
                  <a:cubicBezTo>
                    <a:pt x="196" y="48"/>
                    <a:pt x="198" y="47"/>
                    <a:pt x="199" y="46"/>
                  </a:cubicBezTo>
                  <a:cubicBezTo>
                    <a:pt x="200" y="45"/>
                    <a:pt x="200" y="43"/>
                    <a:pt x="199" y="41"/>
                  </a:cubicBezTo>
                  <a:cubicBezTo>
                    <a:pt x="199" y="41"/>
                    <a:pt x="199" y="39"/>
                    <a:pt x="199" y="35"/>
                  </a:cubicBezTo>
                  <a:cubicBezTo>
                    <a:pt x="199" y="33"/>
                    <a:pt x="199" y="31"/>
                    <a:pt x="199" y="29"/>
                  </a:cubicBezTo>
                  <a:cubicBezTo>
                    <a:pt x="199" y="27"/>
                    <a:pt x="200" y="25"/>
                    <a:pt x="201" y="23"/>
                  </a:cubicBezTo>
                  <a:close/>
                </a:path>
              </a:pathLst>
            </a:custGeom>
            <a:solidFill>
              <a:srgbClr val="EDB2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06473" y="2181832"/>
            <a:ext cx="2304684" cy="1003552"/>
            <a:chOff x="237794" y="4772003"/>
            <a:chExt cx="2781086" cy="1210997"/>
          </a:xfrm>
        </p:grpSpPr>
        <p:sp>
          <p:nvSpPr>
            <p:cNvPr id="104" name="Freeform 100"/>
            <p:cNvSpPr>
              <a:spLocks/>
            </p:cNvSpPr>
            <p:nvPr/>
          </p:nvSpPr>
          <p:spPr bwMode="auto">
            <a:xfrm>
              <a:off x="237794" y="4772003"/>
              <a:ext cx="2781086" cy="1210997"/>
            </a:xfrm>
            <a:custGeom>
              <a:avLst/>
              <a:gdLst>
                <a:gd name="T0" fmla="*/ 471 w 475"/>
                <a:gd name="T1" fmla="*/ 103 h 206"/>
                <a:gd name="T2" fmla="*/ 461 w 475"/>
                <a:gd name="T3" fmla="*/ 105 h 206"/>
                <a:gd name="T4" fmla="*/ 423 w 475"/>
                <a:gd name="T5" fmla="*/ 89 h 206"/>
                <a:gd name="T6" fmla="*/ 381 w 475"/>
                <a:gd name="T7" fmla="*/ 74 h 206"/>
                <a:gd name="T8" fmla="*/ 371 w 475"/>
                <a:gd name="T9" fmla="*/ 74 h 206"/>
                <a:gd name="T10" fmla="*/ 368 w 475"/>
                <a:gd name="T11" fmla="*/ 74 h 206"/>
                <a:gd name="T12" fmla="*/ 367 w 475"/>
                <a:gd name="T13" fmla="*/ 70 h 206"/>
                <a:gd name="T14" fmla="*/ 358 w 475"/>
                <a:gd name="T15" fmla="*/ 49 h 206"/>
                <a:gd name="T16" fmla="*/ 316 w 475"/>
                <a:gd name="T17" fmla="*/ 39 h 206"/>
                <a:gd name="T18" fmla="*/ 272 w 475"/>
                <a:gd name="T19" fmla="*/ 29 h 206"/>
                <a:gd name="T20" fmla="*/ 271 w 475"/>
                <a:gd name="T21" fmla="*/ 30 h 206"/>
                <a:gd name="T22" fmla="*/ 253 w 475"/>
                <a:gd name="T23" fmla="*/ 25 h 206"/>
                <a:gd name="T24" fmla="*/ 222 w 475"/>
                <a:gd name="T25" fmla="*/ 0 h 206"/>
                <a:gd name="T26" fmla="*/ 192 w 475"/>
                <a:gd name="T27" fmla="*/ 13 h 206"/>
                <a:gd name="T28" fmla="*/ 188 w 475"/>
                <a:gd name="T29" fmla="*/ 23 h 206"/>
                <a:gd name="T30" fmla="*/ 172 w 475"/>
                <a:gd name="T31" fmla="*/ 29 h 206"/>
                <a:gd name="T32" fmla="*/ 140 w 475"/>
                <a:gd name="T33" fmla="*/ 27 h 206"/>
                <a:gd name="T34" fmla="*/ 125 w 475"/>
                <a:gd name="T35" fmla="*/ 45 h 206"/>
                <a:gd name="T36" fmla="*/ 111 w 475"/>
                <a:gd name="T37" fmla="*/ 59 h 206"/>
                <a:gd name="T38" fmla="*/ 102 w 475"/>
                <a:gd name="T39" fmla="*/ 61 h 206"/>
                <a:gd name="T40" fmla="*/ 68 w 475"/>
                <a:gd name="T41" fmla="*/ 86 h 206"/>
                <a:gd name="T42" fmla="*/ 67 w 475"/>
                <a:gd name="T43" fmla="*/ 91 h 206"/>
                <a:gd name="T44" fmla="*/ 51 w 475"/>
                <a:gd name="T45" fmla="*/ 102 h 206"/>
                <a:gd name="T46" fmla="*/ 1 w 475"/>
                <a:gd name="T47" fmla="*/ 137 h 206"/>
                <a:gd name="T48" fmla="*/ 2 w 475"/>
                <a:gd name="T49" fmla="*/ 144 h 206"/>
                <a:gd name="T50" fmla="*/ 9 w 475"/>
                <a:gd name="T51" fmla="*/ 145 h 206"/>
                <a:gd name="T52" fmla="*/ 31 w 475"/>
                <a:gd name="T53" fmla="*/ 147 h 206"/>
                <a:gd name="T54" fmla="*/ 82 w 475"/>
                <a:gd name="T55" fmla="*/ 157 h 206"/>
                <a:gd name="T56" fmla="*/ 90 w 475"/>
                <a:gd name="T57" fmla="*/ 154 h 206"/>
                <a:gd name="T58" fmla="*/ 110 w 475"/>
                <a:gd name="T59" fmla="*/ 151 h 206"/>
                <a:gd name="T60" fmla="*/ 112 w 475"/>
                <a:gd name="T61" fmla="*/ 151 h 206"/>
                <a:gd name="T62" fmla="*/ 116 w 475"/>
                <a:gd name="T63" fmla="*/ 153 h 206"/>
                <a:gd name="T64" fmla="*/ 118 w 475"/>
                <a:gd name="T65" fmla="*/ 154 h 206"/>
                <a:gd name="T66" fmla="*/ 126 w 475"/>
                <a:gd name="T67" fmla="*/ 161 h 206"/>
                <a:gd name="T68" fmla="*/ 163 w 475"/>
                <a:gd name="T69" fmla="*/ 180 h 206"/>
                <a:gd name="T70" fmla="*/ 165 w 475"/>
                <a:gd name="T71" fmla="*/ 180 h 206"/>
                <a:gd name="T72" fmla="*/ 206 w 475"/>
                <a:gd name="T73" fmla="*/ 160 h 206"/>
                <a:gd name="T74" fmla="*/ 206 w 475"/>
                <a:gd name="T75" fmla="*/ 160 h 206"/>
                <a:gd name="T76" fmla="*/ 224 w 475"/>
                <a:gd name="T77" fmla="*/ 172 h 206"/>
                <a:gd name="T78" fmla="*/ 237 w 475"/>
                <a:gd name="T79" fmla="*/ 198 h 206"/>
                <a:gd name="T80" fmla="*/ 259 w 475"/>
                <a:gd name="T81" fmla="*/ 206 h 206"/>
                <a:gd name="T82" fmla="*/ 265 w 475"/>
                <a:gd name="T83" fmla="*/ 206 h 206"/>
                <a:gd name="T84" fmla="*/ 298 w 475"/>
                <a:gd name="T85" fmla="*/ 181 h 206"/>
                <a:gd name="T86" fmla="*/ 300 w 475"/>
                <a:gd name="T87" fmla="*/ 174 h 206"/>
                <a:gd name="T88" fmla="*/ 323 w 475"/>
                <a:gd name="T89" fmla="*/ 177 h 206"/>
                <a:gd name="T90" fmla="*/ 333 w 475"/>
                <a:gd name="T91" fmla="*/ 177 h 206"/>
                <a:gd name="T92" fmla="*/ 375 w 475"/>
                <a:gd name="T93" fmla="*/ 158 h 206"/>
                <a:gd name="T94" fmla="*/ 423 w 475"/>
                <a:gd name="T95" fmla="*/ 140 h 206"/>
                <a:gd name="T96" fmla="*/ 473 w 475"/>
                <a:gd name="T97" fmla="*/ 114 h 206"/>
                <a:gd name="T98" fmla="*/ 471 w 475"/>
                <a:gd name="T99" fmla="*/ 103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75" h="206">
                  <a:moveTo>
                    <a:pt x="471" y="103"/>
                  </a:moveTo>
                  <a:cubicBezTo>
                    <a:pt x="470" y="102"/>
                    <a:pt x="466" y="100"/>
                    <a:pt x="461" y="105"/>
                  </a:cubicBezTo>
                  <a:cubicBezTo>
                    <a:pt x="454" y="110"/>
                    <a:pt x="436" y="105"/>
                    <a:pt x="423" y="89"/>
                  </a:cubicBezTo>
                  <a:cubicBezTo>
                    <a:pt x="409" y="72"/>
                    <a:pt x="393" y="73"/>
                    <a:pt x="381" y="74"/>
                  </a:cubicBezTo>
                  <a:cubicBezTo>
                    <a:pt x="377" y="74"/>
                    <a:pt x="374" y="75"/>
                    <a:pt x="371" y="74"/>
                  </a:cubicBezTo>
                  <a:cubicBezTo>
                    <a:pt x="369" y="74"/>
                    <a:pt x="368" y="74"/>
                    <a:pt x="368" y="74"/>
                  </a:cubicBezTo>
                  <a:cubicBezTo>
                    <a:pt x="368" y="74"/>
                    <a:pt x="368" y="72"/>
                    <a:pt x="367" y="70"/>
                  </a:cubicBezTo>
                  <a:cubicBezTo>
                    <a:pt x="367" y="65"/>
                    <a:pt x="365" y="57"/>
                    <a:pt x="358" y="49"/>
                  </a:cubicBezTo>
                  <a:cubicBezTo>
                    <a:pt x="346" y="33"/>
                    <a:pt x="325" y="37"/>
                    <a:pt x="316" y="39"/>
                  </a:cubicBezTo>
                  <a:cubicBezTo>
                    <a:pt x="301" y="22"/>
                    <a:pt x="281" y="25"/>
                    <a:pt x="272" y="29"/>
                  </a:cubicBezTo>
                  <a:cubicBezTo>
                    <a:pt x="272" y="30"/>
                    <a:pt x="271" y="30"/>
                    <a:pt x="271" y="30"/>
                  </a:cubicBezTo>
                  <a:cubicBezTo>
                    <a:pt x="265" y="27"/>
                    <a:pt x="258" y="26"/>
                    <a:pt x="253" y="25"/>
                  </a:cubicBezTo>
                  <a:cubicBezTo>
                    <a:pt x="248" y="6"/>
                    <a:pt x="231" y="0"/>
                    <a:pt x="222" y="0"/>
                  </a:cubicBezTo>
                  <a:cubicBezTo>
                    <a:pt x="209" y="0"/>
                    <a:pt x="199" y="5"/>
                    <a:pt x="192" y="13"/>
                  </a:cubicBezTo>
                  <a:cubicBezTo>
                    <a:pt x="190" y="16"/>
                    <a:pt x="189" y="19"/>
                    <a:pt x="188" y="23"/>
                  </a:cubicBezTo>
                  <a:cubicBezTo>
                    <a:pt x="183" y="24"/>
                    <a:pt x="177" y="26"/>
                    <a:pt x="172" y="29"/>
                  </a:cubicBezTo>
                  <a:cubicBezTo>
                    <a:pt x="165" y="24"/>
                    <a:pt x="153" y="20"/>
                    <a:pt x="140" y="27"/>
                  </a:cubicBezTo>
                  <a:cubicBezTo>
                    <a:pt x="131" y="33"/>
                    <a:pt x="128" y="39"/>
                    <a:pt x="125" y="45"/>
                  </a:cubicBezTo>
                  <a:cubicBezTo>
                    <a:pt x="122" y="51"/>
                    <a:pt x="120" y="56"/>
                    <a:pt x="111" y="59"/>
                  </a:cubicBezTo>
                  <a:cubicBezTo>
                    <a:pt x="109" y="60"/>
                    <a:pt x="105" y="61"/>
                    <a:pt x="102" y="61"/>
                  </a:cubicBezTo>
                  <a:cubicBezTo>
                    <a:pt x="90" y="64"/>
                    <a:pt x="75" y="67"/>
                    <a:pt x="68" y="86"/>
                  </a:cubicBezTo>
                  <a:cubicBezTo>
                    <a:pt x="67" y="88"/>
                    <a:pt x="67" y="89"/>
                    <a:pt x="67" y="91"/>
                  </a:cubicBezTo>
                  <a:cubicBezTo>
                    <a:pt x="64" y="99"/>
                    <a:pt x="63" y="102"/>
                    <a:pt x="51" y="102"/>
                  </a:cubicBezTo>
                  <a:cubicBezTo>
                    <a:pt x="29" y="102"/>
                    <a:pt x="21" y="103"/>
                    <a:pt x="1" y="137"/>
                  </a:cubicBezTo>
                  <a:cubicBezTo>
                    <a:pt x="0" y="139"/>
                    <a:pt x="0" y="142"/>
                    <a:pt x="2" y="144"/>
                  </a:cubicBezTo>
                  <a:cubicBezTo>
                    <a:pt x="4" y="146"/>
                    <a:pt x="7" y="146"/>
                    <a:pt x="9" y="145"/>
                  </a:cubicBezTo>
                  <a:cubicBezTo>
                    <a:pt x="9" y="145"/>
                    <a:pt x="21" y="140"/>
                    <a:pt x="31" y="147"/>
                  </a:cubicBezTo>
                  <a:cubicBezTo>
                    <a:pt x="46" y="158"/>
                    <a:pt x="72" y="159"/>
                    <a:pt x="82" y="157"/>
                  </a:cubicBezTo>
                  <a:cubicBezTo>
                    <a:pt x="85" y="156"/>
                    <a:pt x="87" y="155"/>
                    <a:pt x="90" y="154"/>
                  </a:cubicBezTo>
                  <a:cubicBezTo>
                    <a:pt x="96" y="153"/>
                    <a:pt x="104" y="150"/>
                    <a:pt x="110" y="151"/>
                  </a:cubicBezTo>
                  <a:cubicBezTo>
                    <a:pt x="111" y="151"/>
                    <a:pt x="111" y="151"/>
                    <a:pt x="112" y="151"/>
                  </a:cubicBezTo>
                  <a:cubicBezTo>
                    <a:pt x="113" y="152"/>
                    <a:pt x="115" y="152"/>
                    <a:pt x="116" y="153"/>
                  </a:cubicBezTo>
                  <a:cubicBezTo>
                    <a:pt x="117" y="153"/>
                    <a:pt x="117" y="153"/>
                    <a:pt x="118" y="154"/>
                  </a:cubicBezTo>
                  <a:cubicBezTo>
                    <a:pt x="121" y="155"/>
                    <a:pt x="123" y="158"/>
                    <a:pt x="126" y="161"/>
                  </a:cubicBezTo>
                  <a:cubicBezTo>
                    <a:pt x="135" y="169"/>
                    <a:pt x="146" y="180"/>
                    <a:pt x="163" y="180"/>
                  </a:cubicBezTo>
                  <a:cubicBezTo>
                    <a:pt x="164" y="180"/>
                    <a:pt x="164" y="180"/>
                    <a:pt x="165" y="180"/>
                  </a:cubicBezTo>
                  <a:cubicBezTo>
                    <a:pt x="188" y="179"/>
                    <a:pt x="197" y="170"/>
                    <a:pt x="206" y="160"/>
                  </a:cubicBezTo>
                  <a:cubicBezTo>
                    <a:pt x="206" y="160"/>
                    <a:pt x="206" y="160"/>
                    <a:pt x="206" y="160"/>
                  </a:cubicBezTo>
                  <a:cubicBezTo>
                    <a:pt x="211" y="166"/>
                    <a:pt x="218" y="170"/>
                    <a:pt x="224" y="172"/>
                  </a:cubicBezTo>
                  <a:cubicBezTo>
                    <a:pt x="225" y="179"/>
                    <a:pt x="228" y="190"/>
                    <a:pt x="237" y="198"/>
                  </a:cubicBezTo>
                  <a:cubicBezTo>
                    <a:pt x="243" y="203"/>
                    <a:pt x="250" y="206"/>
                    <a:pt x="259" y="206"/>
                  </a:cubicBezTo>
                  <a:cubicBezTo>
                    <a:pt x="261" y="206"/>
                    <a:pt x="263" y="206"/>
                    <a:pt x="265" y="206"/>
                  </a:cubicBezTo>
                  <a:cubicBezTo>
                    <a:pt x="281" y="204"/>
                    <a:pt x="293" y="195"/>
                    <a:pt x="298" y="181"/>
                  </a:cubicBezTo>
                  <a:cubicBezTo>
                    <a:pt x="299" y="179"/>
                    <a:pt x="300" y="177"/>
                    <a:pt x="300" y="174"/>
                  </a:cubicBezTo>
                  <a:cubicBezTo>
                    <a:pt x="307" y="176"/>
                    <a:pt x="314" y="177"/>
                    <a:pt x="323" y="177"/>
                  </a:cubicBezTo>
                  <a:cubicBezTo>
                    <a:pt x="326" y="177"/>
                    <a:pt x="329" y="177"/>
                    <a:pt x="333" y="177"/>
                  </a:cubicBezTo>
                  <a:cubicBezTo>
                    <a:pt x="349" y="176"/>
                    <a:pt x="362" y="167"/>
                    <a:pt x="375" y="158"/>
                  </a:cubicBezTo>
                  <a:cubicBezTo>
                    <a:pt x="390" y="148"/>
                    <a:pt x="404" y="138"/>
                    <a:pt x="423" y="140"/>
                  </a:cubicBezTo>
                  <a:cubicBezTo>
                    <a:pt x="451" y="142"/>
                    <a:pt x="469" y="125"/>
                    <a:pt x="473" y="114"/>
                  </a:cubicBezTo>
                  <a:cubicBezTo>
                    <a:pt x="475" y="107"/>
                    <a:pt x="472" y="104"/>
                    <a:pt x="471" y="10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5" name="Freeform 101"/>
            <p:cNvSpPr>
              <a:spLocks noEditPoints="1"/>
            </p:cNvSpPr>
            <p:nvPr/>
          </p:nvSpPr>
          <p:spPr bwMode="auto">
            <a:xfrm>
              <a:off x="237794" y="4772003"/>
              <a:ext cx="2781086" cy="1210997"/>
            </a:xfrm>
            <a:custGeom>
              <a:avLst/>
              <a:gdLst>
                <a:gd name="T0" fmla="*/ 381 w 475"/>
                <a:gd name="T1" fmla="*/ 74 h 206"/>
                <a:gd name="T2" fmla="*/ 358 w 475"/>
                <a:gd name="T3" fmla="*/ 49 h 206"/>
                <a:gd name="T4" fmla="*/ 253 w 475"/>
                <a:gd name="T5" fmla="*/ 25 h 206"/>
                <a:gd name="T6" fmla="*/ 172 w 475"/>
                <a:gd name="T7" fmla="*/ 29 h 206"/>
                <a:gd name="T8" fmla="*/ 102 w 475"/>
                <a:gd name="T9" fmla="*/ 61 h 206"/>
                <a:gd name="T10" fmla="*/ 1 w 475"/>
                <a:gd name="T11" fmla="*/ 137 h 206"/>
                <a:gd name="T12" fmla="*/ 82 w 475"/>
                <a:gd name="T13" fmla="*/ 157 h 206"/>
                <a:gd name="T14" fmla="*/ 116 w 475"/>
                <a:gd name="T15" fmla="*/ 153 h 206"/>
                <a:gd name="T16" fmla="*/ 165 w 475"/>
                <a:gd name="T17" fmla="*/ 180 h 206"/>
                <a:gd name="T18" fmla="*/ 237 w 475"/>
                <a:gd name="T19" fmla="*/ 198 h 206"/>
                <a:gd name="T20" fmla="*/ 300 w 475"/>
                <a:gd name="T21" fmla="*/ 174 h 206"/>
                <a:gd name="T22" fmla="*/ 423 w 475"/>
                <a:gd name="T23" fmla="*/ 140 h 206"/>
                <a:gd name="T24" fmla="*/ 368 w 475"/>
                <a:gd name="T25" fmla="*/ 148 h 206"/>
                <a:gd name="T26" fmla="*/ 319 w 475"/>
                <a:gd name="T27" fmla="*/ 136 h 206"/>
                <a:gd name="T28" fmla="*/ 300 w 475"/>
                <a:gd name="T29" fmla="*/ 65 h 206"/>
                <a:gd name="T30" fmla="*/ 298 w 475"/>
                <a:gd name="T31" fmla="*/ 92 h 206"/>
                <a:gd name="T32" fmla="*/ 322 w 475"/>
                <a:gd name="T33" fmla="*/ 73 h 206"/>
                <a:gd name="T34" fmla="*/ 311 w 475"/>
                <a:gd name="T35" fmla="*/ 111 h 206"/>
                <a:gd name="T36" fmla="*/ 275 w 475"/>
                <a:gd name="T37" fmla="*/ 93 h 206"/>
                <a:gd name="T38" fmla="*/ 281 w 475"/>
                <a:gd name="T39" fmla="*/ 39 h 206"/>
                <a:gd name="T40" fmla="*/ 356 w 475"/>
                <a:gd name="T41" fmla="*/ 72 h 206"/>
                <a:gd name="T42" fmla="*/ 455 w 475"/>
                <a:gd name="T43" fmla="*/ 119 h 206"/>
                <a:gd name="T44" fmla="*/ 264 w 475"/>
                <a:gd name="T45" fmla="*/ 194 h 206"/>
                <a:gd name="T46" fmla="*/ 229 w 475"/>
                <a:gd name="T47" fmla="*/ 160 h 206"/>
                <a:gd name="T48" fmla="*/ 215 w 475"/>
                <a:gd name="T49" fmla="*/ 152 h 206"/>
                <a:gd name="T50" fmla="*/ 224 w 475"/>
                <a:gd name="T51" fmla="*/ 105 h 206"/>
                <a:gd name="T52" fmla="*/ 265 w 475"/>
                <a:gd name="T53" fmla="*/ 117 h 206"/>
                <a:gd name="T54" fmla="*/ 245 w 475"/>
                <a:gd name="T55" fmla="*/ 139 h 206"/>
                <a:gd name="T56" fmla="*/ 235 w 475"/>
                <a:gd name="T57" fmla="*/ 128 h 206"/>
                <a:gd name="T58" fmla="*/ 236 w 475"/>
                <a:gd name="T59" fmla="*/ 148 h 206"/>
                <a:gd name="T60" fmla="*/ 267 w 475"/>
                <a:gd name="T61" fmla="*/ 148 h 206"/>
                <a:gd name="T62" fmla="*/ 305 w 475"/>
                <a:gd name="T63" fmla="*/ 124 h 206"/>
                <a:gd name="T64" fmla="*/ 285 w 475"/>
                <a:gd name="T65" fmla="*/ 154 h 206"/>
                <a:gd name="T66" fmla="*/ 289 w 475"/>
                <a:gd name="T67" fmla="*/ 170 h 206"/>
                <a:gd name="T68" fmla="*/ 168 w 475"/>
                <a:gd name="T69" fmla="*/ 143 h 206"/>
                <a:gd name="T70" fmla="*/ 112 w 475"/>
                <a:gd name="T71" fmla="*/ 114 h 206"/>
                <a:gd name="T72" fmla="*/ 149 w 475"/>
                <a:gd name="T73" fmla="*/ 124 h 206"/>
                <a:gd name="T74" fmla="*/ 128 w 475"/>
                <a:gd name="T75" fmla="*/ 101 h 206"/>
                <a:gd name="T76" fmla="*/ 124 w 475"/>
                <a:gd name="T77" fmla="*/ 143 h 206"/>
                <a:gd name="T78" fmla="*/ 109 w 475"/>
                <a:gd name="T79" fmla="*/ 138 h 206"/>
                <a:gd name="T80" fmla="*/ 38 w 475"/>
                <a:gd name="T81" fmla="*/ 137 h 206"/>
                <a:gd name="T82" fmla="*/ 79 w 475"/>
                <a:gd name="T83" fmla="*/ 90 h 206"/>
                <a:gd name="T84" fmla="*/ 146 w 475"/>
                <a:gd name="T85" fmla="*/ 38 h 206"/>
                <a:gd name="T86" fmla="*/ 186 w 475"/>
                <a:gd name="T87" fmla="*/ 38 h 206"/>
                <a:gd name="T88" fmla="*/ 196 w 475"/>
                <a:gd name="T89" fmla="*/ 125 h 206"/>
                <a:gd name="T90" fmla="*/ 202 w 475"/>
                <a:gd name="T91" fmla="*/ 20 h 206"/>
                <a:gd name="T92" fmla="*/ 268 w 475"/>
                <a:gd name="T93" fmla="*/ 43 h 206"/>
                <a:gd name="T94" fmla="*/ 248 w 475"/>
                <a:gd name="T95" fmla="*/ 91 h 206"/>
                <a:gd name="T96" fmla="*/ 252 w 475"/>
                <a:gd name="T97" fmla="*/ 65 h 206"/>
                <a:gd name="T98" fmla="*/ 214 w 475"/>
                <a:gd name="T99" fmla="*/ 47 h 206"/>
                <a:gd name="T100" fmla="*/ 212 w 475"/>
                <a:gd name="T101" fmla="*/ 78 h 206"/>
                <a:gd name="T102" fmla="*/ 229 w 475"/>
                <a:gd name="T103" fmla="*/ 55 h 206"/>
                <a:gd name="T104" fmla="*/ 230 w 475"/>
                <a:gd name="T105" fmla="*/ 91 h 206"/>
                <a:gd name="T106" fmla="*/ 177 w 475"/>
                <a:gd name="T107" fmla="*/ 68 h 206"/>
                <a:gd name="T108" fmla="*/ 198 w 475"/>
                <a:gd name="T109" fmla="*/ 35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75" h="206">
                  <a:moveTo>
                    <a:pt x="471" y="103"/>
                  </a:moveTo>
                  <a:cubicBezTo>
                    <a:pt x="470" y="102"/>
                    <a:pt x="466" y="100"/>
                    <a:pt x="461" y="105"/>
                  </a:cubicBezTo>
                  <a:cubicBezTo>
                    <a:pt x="454" y="110"/>
                    <a:pt x="436" y="105"/>
                    <a:pt x="423" y="89"/>
                  </a:cubicBezTo>
                  <a:cubicBezTo>
                    <a:pt x="409" y="72"/>
                    <a:pt x="393" y="73"/>
                    <a:pt x="381" y="74"/>
                  </a:cubicBezTo>
                  <a:cubicBezTo>
                    <a:pt x="377" y="74"/>
                    <a:pt x="374" y="75"/>
                    <a:pt x="371" y="74"/>
                  </a:cubicBezTo>
                  <a:cubicBezTo>
                    <a:pt x="369" y="74"/>
                    <a:pt x="368" y="74"/>
                    <a:pt x="368" y="74"/>
                  </a:cubicBezTo>
                  <a:cubicBezTo>
                    <a:pt x="368" y="74"/>
                    <a:pt x="368" y="72"/>
                    <a:pt x="367" y="70"/>
                  </a:cubicBezTo>
                  <a:cubicBezTo>
                    <a:pt x="367" y="65"/>
                    <a:pt x="365" y="57"/>
                    <a:pt x="358" y="49"/>
                  </a:cubicBezTo>
                  <a:cubicBezTo>
                    <a:pt x="346" y="33"/>
                    <a:pt x="325" y="37"/>
                    <a:pt x="316" y="39"/>
                  </a:cubicBezTo>
                  <a:cubicBezTo>
                    <a:pt x="301" y="22"/>
                    <a:pt x="281" y="25"/>
                    <a:pt x="272" y="29"/>
                  </a:cubicBezTo>
                  <a:cubicBezTo>
                    <a:pt x="272" y="30"/>
                    <a:pt x="271" y="30"/>
                    <a:pt x="271" y="30"/>
                  </a:cubicBezTo>
                  <a:cubicBezTo>
                    <a:pt x="265" y="27"/>
                    <a:pt x="258" y="26"/>
                    <a:pt x="253" y="25"/>
                  </a:cubicBezTo>
                  <a:cubicBezTo>
                    <a:pt x="248" y="6"/>
                    <a:pt x="231" y="0"/>
                    <a:pt x="222" y="0"/>
                  </a:cubicBezTo>
                  <a:cubicBezTo>
                    <a:pt x="209" y="0"/>
                    <a:pt x="199" y="5"/>
                    <a:pt x="192" y="13"/>
                  </a:cubicBezTo>
                  <a:cubicBezTo>
                    <a:pt x="190" y="16"/>
                    <a:pt x="189" y="19"/>
                    <a:pt x="188" y="23"/>
                  </a:cubicBezTo>
                  <a:cubicBezTo>
                    <a:pt x="183" y="24"/>
                    <a:pt x="177" y="26"/>
                    <a:pt x="172" y="29"/>
                  </a:cubicBezTo>
                  <a:cubicBezTo>
                    <a:pt x="165" y="24"/>
                    <a:pt x="153" y="20"/>
                    <a:pt x="140" y="27"/>
                  </a:cubicBezTo>
                  <a:cubicBezTo>
                    <a:pt x="131" y="33"/>
                    <a:pt x="128" y="39"/>
                    <a:pt x="125" y="45"/>
                  </a:cubicBezTo>
                  <a:cubicBezTo>
                    <a:pt x="122" y="51"/>
                    <a:pt x="120" y="56"/>
                    <a:pt x="111" y="59"/>
                  </a:cubicBezTo>
                  <a:cubicBezTo>
                    <a:pt x="109" y="60"/>
                    <a:pt x="105" y="61"/>
                    <a:pt x="102" y="61"/>
                  </a:cubicBezTo>
                  <a:cubicBezTo>
                    <a:pt x="90" y="64"/>
                    <a:pt x="75" y="67"/>
                    <a:pt x="68" y="86"/>
                  </a:cubicBezTo>
                  <a:cubicBezTo>
                    <a:pt x="67" y="88"/>
                    <a:pt x="67" y="89"/>
                    <a:pt x="67" y="91"/>
                  </a:cubicBezTo>
                  <a:cubicBezTo>
                    <a:pt x="64" y="99"/>
                    <a:pt x="63" y="102"/>
                    <a:pt x="51" y="102"/>
                  </a:cubicBezTo>
                  <a:cubicBezTo>
                    <a:pt x="29" y="102"/>
                    <a:pt x="21" y="103"/>
                    <a:pt x="1" y="137"/>
                  </a:cubicBezTo>
                  <a:cubicBezTo>
                    <a:pt x="0" y="139"/>
                    <a:pt x="0" y="142"/>
                    <a:pt x="2" y="144"/>
                  </a:cubicBezTo>
                  <a:cubicBezTo>
                    <a:pt x="4" y="146"/>
                    <a:pt x="7" y="146"/>
                    <a:pt x="9" y="145"/>
                  </a:cubicBezTo>
                  <a:cubicBezTo>
                    <a:pt x="9" y="145"/>
                    <a:pt x="21" y="140"/>
                    <a:pt x="31" y="147"/>
                  </a:cubicBezTo>
                  <a:cubicBezTo>
                    <a:pt x="46" y="158"/>
                    <a:pt x="72" y="159"/>
                    <a:pt x="82" y="157"/>
                  </a:cubicBezTo>
                  <a:cubicBezTo>
                    <a:pt x="85" y="156"/>
                    <a:pt x="87" y="155"/>
                    <a:pt x="90" y="154"/>
                  </a:cubicBezTo>
                  <a:cubicBezTo>
                    <a:pt x="96" y="153"/>
                    <a:pt x="104" y="150"/>
                    <a:pt x="110" y="151"/>
                  </a:cubicBezTo>
                  <a:cubicBezTo>
                    <a:pt x="111" y="151"/>
                    <a:pt x="111" y="151"/>
                    <a:pt x="112" y="151"/>
                  </a:cubicBezTo>
                  <a:cubicBezTo>
                    <a:pt x="113" y="152"/>
                    <a:pt x="115" y="152"/>
                    <a:pt x="116" y="153"/>
                  </a:cubicBezTo>
                  <a:cubicBezTo>
                    <a:pt x="117" y="153"/>
                    <a:pt x="117" y="153"/>
                    <a:pt x="118" y="153"/>
                  </a:cubicBezTo>
                  <a:cubicBezTo>
                    <a:pt x="121" y="155"/>
                    <a:pt x="123" y="158"/>
                    <a:pt x="126" y="161"/>
                  </a:cubicBezTo>
                  <a:cubicBezTo>
                    <a:pt x="135" y="169"/>
                    <a:pt x="146" y="180"/>
                    <a:pt x="163" y="180"/>
                  </a:cubicBezTo>
                  <a:cubicBezTo>
                    <a:pt x="164" y="180"/>
                    <a:pt x="164" y="180"/>
                    <a:pt x="165" y="180"/>
                  </a:cubicBezTo>
                  <a:cubicBezTo>
                    <a:pt x="188" y="179"/>
                    <a:pt x="197" y="170"/>
                    <a:pt x="206" y="160"/>
                  </a:cubicBezTo>
                  <a:cubicBezTo>
                    <a:pt x="206" y="160"/>
                    <a:pt x="206" y="160"/>
                    <a:pt x="206" y="160"/>
                  </a:cubicBezTo>
                  <a:cubicBezTo>
                    <a:pt x="211" y="166"/>
                    <a:pt x="218" y="170"/>
                    <a:pt x="224" y="172"/>
                  </a:cubicBezTo>
                  <a:cubicBezTo>
                    <a:pt x="225" y="179"/>
                    <a:pt x="228" y="190"/>
                    <a:pt x="237" y="198"/>
                  </a:cubicBezTo>
                  <a:cubicBezTo>
                    <a:pt x="243" y="203"/>
                    <a:pt x="250" y="206"/>
                    <a:pt x="259" y="206"/>
                  </a:cubicBezTo>
                  <a:cubicBezTo>
                    <a:pt x="261" y="206"/>
                    <a:pt x="263" y="206"/>
                    <a:pt x="265" y="206"/>
                  </a:cubicBezTo>
                  <a:cubicBezTo>
                    <a:pt x="281" y="204"/>
                    <a:pt x="293" y="195"/>
                    <a:pt x="298" y="181"/>
                  </a:cubicBezTo>
                  <a:cubicBezTo>
                    <a:pt x="299" y="179"/>
                    <a:pt x="300" y="177"/>
                    <a:pt x="300" y="174"/>
                  </a:cubicBezTo>
                  <a:cubicBezTo>
                    <a:pt x="307" y="176"/>
                    <a:pt x="314" y="177"/>
                    <a:pt x="323" y="177"/>
                  </a:cubicBezTo>
                  <a:cubicBezTo>
                    <a:pt x="326" y="177"/>
                    <a:pt x="329" y="177"/>
                    <a:pt x="333" y="177"/>
                  </a:cubicBezTo>
                  <a:cubicBezTo>
                    <a:pt x="349" y="176"/>
                    <a:pt x="362" y="167"/>
                    <a:pt x="375" y="158"/>
                  </a:cubicBezTo>
                  <a:cubicBezTo>
                    <a:pt x="390" y="148"/>
                    <a:pt x="404" y="138"/>
                    <a:pt x="423" y="140"/>
                  </a:cubicBezTo>
                  <a:cubicBezTo>
                    <a:pt x="451" y="142"/>
                    <a:pt x="469" y="125"/>
                    <a:pt x="473" y="114"/>
                  </a:cubicBezTo>
                  <a:cubicBezTo>
                    <a:pt x="475" y="107"/>
                    <a:pt x="472" y="104"/>
                    <a:pt x="471" y="103"/>
                  </a:cubicBezTo>
                  <a:close/>
                  <a:moveTo>
                    <a:pt x="424" y="128"/>
                  </a:moveTo>
                  <a:cubicBezTo>
                    <a:pt x="401" y="126"/>
                    <a:pt x="384" y="138"/>
                    <a:pt x="368" y="148"/>
                  </a:cubicBezTo>
                  <a:cubicBezTo>
                    <a:pt x="356" y="156"/>
                    <a:pt x="345" y="164"/>
                    <a:pt x="332" y="165"/>
                  </a:cubicBezTo>
                  <a:cubicBezTo>
                    <a:pt x="319" y="166"/>
                    <a:pt x="309" y="165"/>
                    <a:pt x="300" y="162"/>
                  </a:cubicBezTo>
                  <a:cubicBezTo>
                    <a:pt x="299" y="161"/>
                    <a:pt x="299" y="160"/>
                    <a:pt x="299" y="159"/>
                  </a:cubicBezTo>
                  <a:cubicBezTo>
                    <a:pt x="305" y="155"/>
                    <a:pt x="315" y="148"/>
                    <a:pt x="319" y="136"/>
                  </a:cubicBezTo>
                  <a:cubicBezTo>
                    <a:pt x="320" y="131"/>
                    <a:pt x="321" y="126"/>
                    <a:pt x="320" y="121"/>
                  </a:cubicBezTo>
                  <a:cubicBezTo>
                    <a:pt x="335" y="115"/>
                    <a:pt x="343" y="103"/>
                    <a:pt x="343" y="88"/>
                  </a:cubicBezTo>
                  <a:cubicBezTo>
                    <a:pt x="342" y="76"/>
                    <a:pt x="335" y="64"/>
                    <a:pt x="325" y="62"/>
                  </a:cubicBezTo>
                  <a:cubicBezTo>
                    <a:pt x="315" y="59"/>
                    <a:pt x="306" y="60"/>
                    <a:pt x="300" y="65"/>
                  </a:cubicBezTo>
                  <a:cubicBezTo>
                    <a:pt x="296" y="68"/>
                    <a:pt x="291" y="74"/>
                    <a:pt x="291" y="86"/>
                  </a:cubicBezTo>
                  <a:cubicBezTo>
                    <a:pt x="291" y="86"/>
                    <a:pt x="291" y="87"/>
                    <a:pt x="291" y="88"/>
                  </a:cubicBezTo>
                  <a:cubicBezTo>
                    <a:pt x="292" y="90"/>
                    <a:pt x="294" y="92"/>
                    <a:pt x="297" y="92"/>
                  </a:cubicBezTo>
                  <a:cubicBezTo>
                    <a:pt x="297" y="92"/>
                    <a:pt x="298" y="92"/>
                    <a:pt x="298" y="92"/>
                  </a:cubicBezTo>
                  <a:cubicBezTo>
                    <a:pt x="299" y="91"/>
                    <a:pt x="300" y="91"/>
                    <a:pt x="301" y="90"/>
                  </a:cubicBezTo>
                  <a:cubicBezTo>
                    <a:pt x="302" y="89"/>
                    <a:pt x="303" y="87"/>
                    <a:pt x="303" y="86"/>
                  </a:cubicBezTo>
                  <a:cubicBezTo>
                    <a:pt x="303" y="82"/>
                    <a:pt x="304" y="77"/>
                    <a:pt x="307" y="74"/>
                  </a:cubicBezTo>
                  <a:cubicBezTo>
                    <a:pt x="311" y="72"/>
                    <a:pt x="316" y="72"/>
                    <a:pt x="322" y="73"/>
                  </a:cubicBezTo>
                  <a:cubicBezTo>
                    <a:pt x="326" y="74"/>
                    <a:pt x="330" y="81"/>
                    <a:pt x="331" y="89"/>
                  </a:cubicBezTo>
                  <a:cubicBezTo>
                    <a:pt x="331" y="94"/>
                    <a:pt x="329" y="104"/>
                    <a:pt x="317" y="109"/>
                  </a:cubicBezTo>
                  <a:cubicBezTo>
                    <a:pt x="316" y="109"/>
                    <a:pt x="315" y="110"/>
                    <a:pt x="314" y="110"/>
                  </a:cubicBezTo>
                  <a:cubicBezTo>
                    <a:pt x="313" y="110"/>
                    <a:pt x="312" y="111"/>
                    <a:pt x="311" y="111"/>
                  </a:cubicBezTo>
                  <a:cubicBezTo>
                    <a:pt x="309" y="111"/>
                    <a:pt x="307" y="112"/>
                    <a:pt x="305" y="112"/>
                  </a:cubicBezTo>
                  <a:cubicBezTo>
                    <a:pt x="297" y="112"/>
                    <a:pt x="291" y="109"/>
                    <a:pt x="286" y="105"/>
                  </a:cubicBezTo>
                  <a:cubicBezTo>
                    <a:pt x="281" y="101"/>
                    <a:pt x="277" y="96"/>
                    <a:pt x="276" y="94"/>
                  </a:cubicBezTo>
                  <a:cubicBezTo>
                    <a:pt x="276" y="94"/>
                    <a:pt x="275" y="93"/>
                    <a:pt x="275" y="93"/>
                  </a:cubicBezTo>
                  <a:cubicBezTo>
                    <a:pt x="277" y="93"/>
                    <a:pt x="277" y="93"/>
                    <a:pt x="277" y="93"/>
                  </a:cubicBezTo>
                  <a:cubicBezTo>
                    <a:pt x="287" y="82"/>
                    <a:pt x="289" y="65"/>
                    <a:pt x="289" y="65"/>
                  </a:cubicBezTo>
                  <a:cubicBezTo>
                    <a:pt x="289" y="64"/>
                    <a:pt x="289" y="64"/>
                    <a:pt x="289" y="64"/>
                  </a:cubicBezTo>
                  <a:cubicBezTo>
                    <a:pt x="288" y="54"/>
                    <a:pt x="286" y="45"/>
                    <a:pt x="281" y="39"/>
                  </a:cubicBezTo>
                  <a:cubicBezTo>
                    <a:pt x="287" y="37"/>
                    <a:pt x="299" y="36"/>
                    <a:pt x="309" y="50"/>
                  </a:cubicBezTo>
                  <a:cubicBezTo>
                    <a:pt x="311" y="52"/>
                    <a:pt x="314" y="53"/>
                    <a:pt x="316" y="52"/>
                  </a:cubicBezTo>
                  <a:cubicBezTo>
                    <a:pt x="316" y="52"/>
                    <a:pt x="339" y="43"/>
                    <a:pt x="349" y="56"/>
                  </a:cubicBezTo>
                  <a:cubicBezTo>
                    <a:pt x="354" y="62"/>
                    <a:pt x="355" y="68"/>
                    <a:pt x="356" y="72"/>
                  </a:cubicBezTo>
                  <a:cubicBezTo>
                    <a:pt x="357" y="78"/>
                    <a:pt x="358" y="86"/>
                    <a:pt x="371" y="86"/>
                  </a:cubicBezTo>
                  <a:cubicBezTo>
                    <a:pt x="374" y="87"/>
                    <a:pt x="378" y="86"/>
                    <a:pt x="381" y="86"/>
                  </a:cubicBezTo>
                  <a:cubicBezTo>
                    <a:pt x="393" y="85"/>
                    <a:pt x="404" y="85"/>
                    <a:pt x="413" y="97"/>
                  </a:cubicBezTo>
                  <a:cubicBezTo>
                    <a:pt x="425" y="111"/>
                    <a:pt x="442" y="120"/>
                    <a:pt x="455" y="119"/>
                  </a:cubicBezTo>
                  <a:cubicBezTo>
                    <a:pt x="449" y="124"/>
                    <a:pt x="439" y="129"/>
                    <a:pt x="424" y="128"/>
                  </a:cubicBezTo>
                  <a:close/>
                  <a:moveTo>
                    <a:pt x="289" y="170"/>
                  </a:moveTo>
                  <a:cubicBezTo>
                    <a:pt x="289" y="172"/>
                    <a:pt x="288" y="174"/>
                    <a:pt x="287" y="177"/>
                  </a:cubicBezTo>
                  <a:cubicBezTo>
                    <a:pt x="284" y="186"/>
                    <a:pt x="275" y="192"/>
                    <a:pt x="264" y="194"/>
                  </a:cubicBezTo>
                  <a:cubicBezTo>
                    <a:pt x="256" y="195"/>
                    <a:pt x="249" y="193"/>
                    <a:pt x="245" y="189"/>
                  </a:cubicBezTo>
                  <a:cubicBezTo>
                    <a:pt x="236" y="181"/>
                    <a:pt x="236" y="166"/>
                    <a:pt x="236" y="166"/>
                  </a:cubicBezTo>
                  <a:cubicBezTo>
                    <a:pt x="236" y="165"/>
                    <a:pt x="235" y="163"/>
                    <a:pt x="234" y="162"/>
                  </a:cubicBezTo>
                  <a:cubicBezTo>
                    <a:pt x="232" y="161"/>
                    <a:pt x="231" y="160"/>
                    <a:pt x="229" y="160"/>
                  </a:cubicBezTo>
                  <a:cubicBezTo>
                    <a:pt x="228" y="160"/>
                    <a:pt x="227" y="160"/>
                    <a:pt x="226" y="160"/>
                  </a:cubicBezTo>
                  <a:cubicBezTo>
                    <a:pt x="224" y="159"/>
                    <a:pt x="222" y="158"/>
                    <a:pt x="220" y="157"/>
                  </a:cubicBezTo>
                  <a:cubicBezTo>
                    <a:pt x="219" y="156"/>
                    <a:pt x="219" y="156"/>
                    <a:pt x="218" y="155"/>
                  </a:cubicBezTo>
                  <a:cubicBezTo>
                    <a:pt x="217" y="154"/>
                    <a:pt x="216" y="153"/>
                    <a:pt x="215" y="152"/>
                  </a:cubicBezTo>
                  <a:cubicBezTo>
                    <a:pt x="215" y="152"/>
                    <a:pt x="215" y="152"/>
                    <a:pt x="215" y="152"/>
                  </a:cubicBezTo>
                  <a:cubicBezTo>
                    <a:pt x="212" y="149"/>
                    <a:pt x="205" y="140"/>
                    <a:pt x="208" y="128"/>
                  </a:cubicBezTo>
                  <a:cubicBezTo>
                    <a:pt x="210" y="118"/>
                    <a:pt x="215" y="111"/>
                    <a:pt x="221" y="107"/>
                  </a:cubicBezTo>
                  <a:cubicBezTo>
                    <a:pt x="222" y="106"/>
                    <a:pt x="223" y="106"/>
                    <a:pt x="224" y="105"/>
                  </a:cubicBezTo>
                  <a:cubicBezTo>
                    <a:pt x="227" y="105"/>
                    <a:pt x="230" y="104"/>
                    <a:pt x="233" y="103"/>
                  </a:cubicBezTo>
                  <a:cubicBezTo>
                    <a:pt x="236" y="103"/>
                    <a:pt x="239" y="103"/>
                    <a:pt x="243" y="103"/>
                  </a:cubicBezTo>
                  <a:cubicBezTo>
                    <a:pt x="246" y="103"/>
                    <a:pt x="249" y="104"/>
                    <a:pt x="253" y="105"/>
                  </a:cubicBezTo>
                  <a:cubicBezTo>
                    <a:pt x="260" y="107"/>
                    <a:pt x="263" y="112"/>
                    <a:pt x="265" y="117"/>
                  </a:cubicBezTo>
                  <a:cubicBezTo>
                    <a:pt x="265" y="120"/>
                    <a:pt x="266" y="123"/>
                    <a:pt x="265" y="126"/>
                  </a:cubicBezTo>
                  <a:cubicBezTo>
                    <a:pt x="265" y="131"/>
                    <a:pt x="263" y="136"/>
                    <a:pt x="259" y="139"/>
                  </a:cubicBezTo>
                  <a:cubicBezTo>
                    <a:pt x="258" y="140"/>
                    <a:pt x="256" y="141"/>
                    <a:pt x="254" y="141"/>
                  </a:cubicBezTo>
                  <a:cubicBezTo>
                    <a:pt x="250" y="141"/>
                    <a:pt x="247" y="140"/>
                    <a:pt x="245" y="139"/>
                  </a:cubicBezTo>
                  <a:cubicBezTo>
                    <a:pt x="244" y="139"/>
                    <a:pt x="243" y="138"/>
                    <a:pt x="243" y="138"/>
                  </a:cubicBezTo>
                  <a:cubicBezTo>
                    <a:pt x="241" y="136"/>
                    <a:pt x="241" y="135"/>
                    <a:pt x="241" y="134"/>
                  </a:cubicBezTo>
                  <a:cubicBezTo>
                    <a:pt x="241" y="133"/>
                    <a:pt x="241" y="132"/>
                    <a:pt x="240" y="131"/>
                  </a:cubicBezTo>
                  <a:cubicBezTo>
                    <a:pt x="239" y="130"/>
                    <a:pt x="237" y="128"/>
                    <a:pt x="235" y="128"/>
                  </a:cubicBezTo>
                  <a:cubicBezTo>
                    <a:pt x="232" y="128"/>
                    <a:pt x="229" y="131"/>
                    <a:pt x="229" y="134"/>
                  </a:cubicBezTo>
                  <a:cubicBezTo>
                    <a:pt x="229" y="135"/>
                    <a:pt x="229" y="139"/>
                    <a:pt x="232" y="143"/>
                  </a:cubicBezTo>
                  <a:cubicBezTo>
                    <a:pt x="232" y="144"/>
                    <a:pt x="233" y="145"/>
                    <a:pt x="234" y="146"/>
                  </a:cubicBezTo>
                  <a:cubicBezTo>
                    <a:pt x="235" y="147"/>
                    <a:pt x="235" y="147"/>
                    <a:pt x="236" y="148"/>
                  </a:cubicBezTo>
                  <a:cubicBezTo>
                    <a:pt x="238" y="150"/>
                    <a:pt x="241" y="151"/>
                    <a:pt x="244" y="152"/>
                  </a:cubicBezTo>
                  <a:cubicBezTo>
                    <a:pt x="247" y="152"/>
                    <a:pt x="251" y="153"/>
                    <a:pt x="255" y="153"/>
                  </a:cubicBezTo>
                  <a:cubicBezTo>
                    <a:pt x="257" y="153"/>
                    <a:pt x="258" y="152"/>
                    <a:pt x="260" y="152"/>
                  </a:cubicBezTo>
                  <a:cubicBezTo>
                    <a:pt x="262" y="151"/>
                    <a:pt x="265" y="150"/>
                    <a:pt x="267" y="148"/>
                  </a:cubicBezTo>
                  <a:cubicBezTo>
                    <a:pt x="268" y="147"/>
                    <a:pt x="270" y="146"/>
                    <a:pt x="271" y="144"/>
                  </a:cubicBezTo>
                  <a:cubicBezTo>
                    <a:pt x="274" y="140"/>
                    <a:pt x="277" y="134"/>
                    <a:pt x="277" y="127"/>
                  </a:cubicBezTo>
                  <a:cubicBezTo>
                    <a:pt x="278" y="122"/>
                    <a:pt x="277" y="117"/>
                    <a:pt x="275" y="111"/>
                  </a:cubicBezTo>
                  <a:cubicBezTo>
                    <a:pt x="283" y="118"/>
                    <a:pt x="293" y="124"/>
                    <a:pt x="305" y="124"/>
                  </a:cubicBezTo>
                  <a:cubicBezTo>
                    <a:pt x="306" y="124"/>
                    <a:pt x="307" y="124"/>
                    <a:pt x="308" y="124"/>
                  </a:cubicBezTo>
                  <a:cubicBezTo>
                    <a:pt x="308" y="127"/>
                    <a:pt x="308" y="130"/>
                    <a:pt x="307" y="132"/>
                  </a:cubicBezTo>
                  <a:cubicBezTo>
                    <a:pt x="304" y="145"/>
                    <a:pt x="288" y="151"/>
                    <a:pt x="288" y="151"/>
                  </a:cubicBezTo>
                  <a:cubicBezTo>
                    <a:pt x="287" y="151"/>
                    <a:pt x="285" y="152"/>
                    <a:pt x="285" y="154"/>
                  </a:cubicBezTo>
                  <a:cubicBezTo>
                    <a:pt x="285" y="154"/>
                    <a:pt x="285" y="154"/>
                    <a:pt x="284" y="155"/>
                  </a:cubicBezTo>
                  <a:cubicBezTo>
                    <a:pt x="284" y="157"/>
                    <a:pt x="284" y="159"/>
                    <a:pt x="286" y="160"/>
                  </a:cubicBezTo>
                  <a:cubicBezTo>
                    <a:pt x="286" y="161"/>
                    <a:pt x="287" y="162"/>
                    <a:pt x="287" y="163"/>
                  </a:cubicBezTo>
                  <a:cubicBezTo>
                    <a:pt x="288" y="165"/>
                    <a:pt x="289" y="167"/>
                    <a:pt x="289" y="170"/>
                  </a:cubicBezTo>
                  <a:close/>
                  <a:moveTo>
                    <a:pt x="197" y="151"/>
                  </a:moveTo>
                  <a:cubicBezTo>
                    <a:pt x="190" y="161"/>
                    <a:pt x="184" y="167"/>
                    <a:pt x="164" y="168"/>
                  </a:cubicBezTo>
                  <a:cubicBezTo>
                    <a:pt x="154" y="168"/>
                    <a:pt x="147" y="163"/>
                    <a:pt x="140" y="158"/>
                  </a:cubicBezTo>
                  <a:cubicBezTo>
                    <a:pt x="149" y="157"/>
                    <a:pt x="158" y="153"/>
                    <a:pt x="168" y="143"/>
                  </a:cubicBezTo>
                  <a:cubicBezTo>
                    <a:pt x="177" y="133"/>
                    <a:pt x="179" y="119"/>
                    <a:pt x="173" y="106"/>
                  </a:cubicBezTo>
                  <a:cubicBezTo>
                    <a:pt x="167" y="93"/>
                    <a:pt x="156" y="84"/>
                    <a:pt x="144" y="84"/>
                  </a:cubicBezTo>
                  <a:cubicBezTo>
                    <a:pt x="132" y="84"/>
                    <a:pt x="124" y="87"/>
                    <a:pt x="119" y="92"/>
                  </a:cubicBezTo>
                  <a:cubicBezTo>
                    <a:pt x="114" y="97"/>
                    <a:pt x="112" y="105"/>
                    <a:pt x="112" y="114"/>
                  </a:cubicBezTo>
                  <a:cubicBezTo>
                    <a:pt x="112" y="115"/>
                    <a:pt x="112" y="122"/>
                    <a:pt x="119" y="128"/>
                  </a:cubicBezTo>
                  <a:cubicBezTo>
                    <a:pt x="121" y="130"/>
                    <a:pt x="124" y="131"/>
                    <a:pt x="127" y="131"/>
                  </a:cubicBezTo>
                  <a:cubicBezTo>
                    <a:pt x="132" y="133"/>
                    <a:pt x="138" y="133"/>
                    <a:pt x="145" y="131"/>
                  </a:cubicBezTo>
                  <a:cubicBezTo>
                    <a:pt x="148" y="130"/>
                    <a:pt x="150" y="127"/>
                    <a:pt x="149" y="124"/>
                  </a:cubicBezTo>
                  <a:cubicBezTo>
                    <a:pt x="149" y="120"/>
                    <a:pt x="145" y="118"/>
                    <a:pt x="142" y="119"/>
                  </a:cubicBezTo>
                  <a:cubicBezTo>
                    <a:pt x="135" y="121"/>
                    <a:pt x="129" y="121"/>
                    <a:pt x="126" y="118"/>
                  </a:cubicBezTo>
                  <a:cubicBezTo>
                    <a:pt x="124" y="117"/>
                    <a:pt x="124" y="114"/>
                    <a:pt x="124" y="114"/>
                  </a:cubicBezTo>
                  <a:cubicBezTo>
                    <a:pt x="124" y="108"/>
                    <a:pt x="125" y="103"/>
                    <a:pt x="128" y="101"/>
                  </a:cubicBezTo>
                  <a:cubicBezTo>
                    <a:pt x="131" y="98"/>
                    <a:pt x="136" y="96"/>
                    <a:pt x="144" y="96"/>
                  </a:cubicBezTo>
                  <a:cubicBezTo>
                    <a:pt x="151" y="96"/>
                    <a:pt x="158" y="102"/>
                    <a:pt x="162" y="110"/>
                  </a:cubicBezTo>
                  <a:cubicBezTo>
                    <a:pt x="166" y="119"/>
                    <a:pt x="165" y="129"/>
                    <a:pt x="159" y="135"/>
                  </a:cubicBezTo>
                  <a:cubicBezTo>
                    <a:pt x="146" y="149"/>
                    <a:pt x="134" y="147"/>
                    <a:pt x="124" y="143"/>
                  </a:cubicBezTo>
                  <a:cubicBezTo>
                    <a:pt x="123" y="142"/>
                    <a:pt x="122" y="142"/>
                    <a:pt x="121" y="142"/>
                  </a:cubicBezTo>
                  <a:cubicBezTo>
                    <a:pt x="119" y="141"/>
                    <a:pt x="117" y="140"/>
                    <a:pt x="116" y="140"/>
                  </a:cubicBezTo>
                  <a:cubicBezTo>
                    <a:pt x="114" y="139"/>
                    <a:pt x="113" y="139"/>
                    <a:pt x="112" y="139"/>
                  </a:cubicBezTo>
                  <a:cubicBezTo>
                    <a:pt x="111" y="139"/>
                    <a:pt x="110" y="138"/>
                    <a:pt x="109" y="138"/>
                  </a:cubicBezTo>
                  <a:cubicBezTo>
                    <a:pt x="101" y="137"/>
                    <a:pt x="94" y="140"/>
                    <a:pt x="88" y="142"/>
                  </a:cubicBezTo>
                  <a:cubicBezTo>
                    <a:pt x="84" y="143"/>
                    <a:pt x="80" y="145"/>
                    <a:pt x="75" y="145"/>
                  </a:cubicBezTo>
                  <a:cubicBezTo>
                    <a:pt x="75" y="145"/>
                    <a:pt x="74" y="145"/>
                    <a:pt x="74" y="145"/>
                  </a:cubicBezTo>
                  <a:cubicBezTo>
                    <a:pt x="63" y="146"/>
                    <a:pt x="47" y="144"/>
                    <a:pt x="38" y="137"/>
                  </a:cubicBezTo>
                  <a:cubicBezTo>
                    <a:pt x="32" y="132"/>
                    <a:pt x="25" y="131"/>
                    <a:pt x="19" y="131"/>
                  </a:cubicBezTo>
                  <a:cubicBezTo>
                    <a:pt x="31" y="114"/>
                    <a:pt x="36" y="114"/>
                    <a:pt x="51" y="114"/>
                  </a:cubicBezTo>
                  <a:cubicBezTo>
                    <a:pt x="71" y="114"/>
                    <a:pt x="75" y="106"/>
                    <a:pt x="78" y="94"/>
                  </a:cubicBezTo>
                  <a:cubicBezTo>
                    <a:pt x="78" y="93"/>
                    <a:pt x="79" y="91"/>
                    <a:pt x="79" y="90"/>
                  </a:cubicBezTo>
                  <a:cubicBezTo>
                    <a:pt x="84" y="77"/>
                    <a:pt x="94" y="75"/>
                    <a:pt x="104" y="73"/>
                  </a:cubicBezTo>
                  <a:cubicBezTo>
                    <a:pt x="108" y="72"/>
                    <a:pt x="112" y="72"/>
                    <a:pt x="116" y="70"/>
                  </a:cubicBezTo>
                  <a:cubicBezTo>
                    <a:pt x="128" y="65"/>
                    <a:pt x="132" y="57"/>
                    <a:pt x="136" y="51"/>
                  </a:cubicBezTo>
                  <a:cubicBezTo>
                    <a:pt x="138" y="45"/>
                    <a:pt x="140" y="41"/>
                    <a:pt x="146" y="38"/>
                  </a:cubicBezTo>
                  <a:cubicBezTo>
                    <a:pt x="158" y="31"/>
                    <a:pt x="166" y="40"/>
                    <a:pt x="167" y="41"/>
                  </a:cubicBezTo>
                  <a:cubicBezTo>
                    <a:pt x="169" y="43"/>
                    <a:pt x="173" y="43"/>
                    <a:pt x="175" y="42"/>
                  </a:cubicBezTo>
                  <a:cubicBezTo>
                    <a:pt x="179" y="39"/>
                    <a:pt x="183" y="37"/>
                    <a:pt x="186" y="36"/>
                  </a:cubicBezTo>
                  <a:cubicBezTo>
                    <a:pt x="186" y="36"/>
                    <a:pt x="186" y="37"/>
                    <a:pt x="186" y="38"/>
                  </a:cubicBezTo>
                  <a:cubicBezTo>
                    <a:pt x="170" y="44"/>
                    <a:pt x="165" y="59"/>
                    <a:pt x="165" y="67"/>
                  </a:cubicBezTo>
                  <a:cubicBezTo>
                    <a:pt x="164" y="79"/>
                    <a:pt x="169" y="90"/>
                    <a:pt x="179" y="97"/>
                  </a:cubicBezTo>
                  <a:cubicBezTo>
                    <a:pt x="187" y="102"/>
                    <a:pt x="196" y="105"/>
                    <a:pt x="205" y="106"/>
                  </a:cubicBezTo>
                  <a:cubicBezTo>
                    <a:pt x="201" y="111"/>
                    <a:pt x="198" y="117"/>
                    <a:pt x="196" y="125"/>
                  </a:cubicBezTo>
                  <a:cubicBezTo>
                    <a:pt x="194" y="133"/>
                    <a:pt x="195" y="142"/>
                    <a:pt x="199" y="149"/>
                  </a:cubicBezTo>
                  <a:cubicBezTo>
                    <a:pt x="198" y="150"/>
                    <a:pt x="198" y="150"/>
                    <a:pt x="197" y="151"/>
                  </a:cubicBezTo>
                  <a:close/>
                  <a:moveTo>
                    <a:pt x="200" y="23"/>
                  </a:moveTo>
                  <a:cubicBezTo>
                    <a:pt x="201" y="22"/>
                    <a:pt x="201" y="21"/>
                    <a:pt x="202" y="20"/>
                  </a:cubicBezTo>
                  <a:cubicBezTo>
                    <a:pt x="206" y="15"/>
                    <a:pt x="213" y="12"/>
                    <a:pt x="222" y="12"/>
                  </a:cubicBezTo>
                  <a:cubicBezTo>
                    <a:pt x="223" y="12"/>
                    <a:pt x="239" y="13"/>
                    <a:pt x="242" y="33"/>
                  </a:cubicBezTo>
                  <a:cubicBezTo>
                    <a:pt x="243" y="36"/>
                    <a:pt x="246" y="38"/>
                    <a:pt x="249" y="38"/>
                  </a:cubicBezTo>
                  <a:cubicBezTo>
                    <a:pt x="249" y="38"/>
                    <a:pt x="260" y="36"/>
                    <a:pt x="268" y="43"/>
                  </a:cubicBezTo>
                  <a:cubicBezTo>
                    <a:pt x="269" y="43"/>
                    <a:pt x="270" y="44"/>
                    <a:pt x="270" y="45"/>
                  </a:cubicBezTo>
                  <a:cubicBezTo>
                    <a:pt x="274" y="49"/>
                    <a:pt x="276" y="55"/>
                    <a:pt x="277" y="64"/>
                  </a:cubicBezTo>
                  <a:cubicBezTo>
                    <a:pt x="277" y="67"/>
                    <a:pt x="274" y="81"/>
                    <a:pt x="264" y="88"/>
                  </a:cubicBezTo>
                  <a:cubicBezTo>
                    <a:pt x="260" y="91"/>
                    <a:pt x="254" y="92"/>
                    <a:pt x="248" y="91"/>
                  </a:cubicBezTo>
                  <a:cubicBezTo>
                    <a:pt x="248" y="91"/>
                    <a:pt x="248" y="91"/>
                    <a:pt x="248" y="91"/>
                  </a:cubicBezTo>
                  <a:cubicBezTo>
                    <a:pt x="249" y="90"/>
                    <a:pt x="249" y="89"/>
                    <a:pt x="250" y="88"/>
                  </a:cubicBezTo>
                  <a:cubicBezTo>
                    <a:pt x="250" y="88"/>
                    <a:pt x="250" y="88"/>
                    <a:pt x="250" y="88"/>
                  </a:cubicBezTo>
                  <a:cubicBezTo>
                    <a:pt x="253" y="81"/>
                    <a:pt x="253" y="72"/>
                    <a:pt x="252" y="65"/>
                  </a:cubicBezTo>
                  <a:cubicBezTo>
                    <a:pt x="249" y="52"/>
                    <a:pt x="239" y="43"/>
                    <a:pt x="229" y="43"/>
                  </a:cubicBezTo>
                  <a:cubicBezTo>
                    <a:pt x="225" y="43"/>
                    <a:pt x="222" y="44"/>
                    <a:pt x="219" y="45"/>
                  </a:cubicBezTo>
                  <a:cubicBezTo>
                    <a:pt x="218" y="45"/>
                    <a:pt x="216" y="46"/>
                    <a:pt x="215" y="47"/>
                  </a:cubicBezTo>
                  <a:cubicBezTo>
                    <a:pt x="215" y="47"/>
                    <a:pt x="215" y="47"/>
                    <a:pt x="214" y="47"/>
                  </a:cubicBezTo>
                  <a:cubicBezTo>
                    <a:pt x="213" y="49"/>
                    <a:pt x="211" y="50"/>
                    <a:pt x="210" y="51"/>
                  </a:cubicBezTo>
                  <a:cubicBezTo>
                    <a:pt x="203" y="60"/>
                    <a:pt x="205" y="72"/>
                    <a:pt x="205" y="73"/>
                  </a:cubicBezTo>
                  <a:cubicBezTo>
                    <a:pt x="206" y="76"/>
                    <a:pt x="208" y="78"/>
                    <a:pt x="211" y="78"/>
                  </a:cubicBezTo>
                  <a:cubicBezTo>
                    <a:pt x="211" y="78"/>
                    <a:pt x="212" y="78"/>
                    <a:pt x="212" y="78"/>
                  </a:cubicBezTo>
                  <a:cubicBezTo>
                    <a:pt x="213" y="78"/>
                    <a:pt x="215" y="77"/>
                    <a:pt x="215" y="76"/>
                  </a:cubicBezTo>
                  <a:cubicBezTo>
                    <a:pt x="217" y="75"/>
                    <a:pt x="217" y="73"/>
                    <a:pt x="217" y="71"/>
                  </a:cubicBezTo>
                  <a:cubicBezTo>
                    <a:pt x="217" y="71"/>
                    <a:pt x="215" y="63"/>
                    <a:pt x="219" y="59"/>
                  </a:cubicBezTo>
                  <a:cubicBezTo>
                    <a:pt x="221" y="57"/>
                    <a:pt x="224" y="55"/>
                    <a:pt x="229" y="55"/>
                  </a:cubicBezTo>
                  <a:cubicBezTo>
                    <a:pt x="235" y="55"/>
                    <a:pt x="238" y="62"/>
                    <a:pt x="240" y="68"/>
                  </a:cubicBezTo>
                  <a:cubicBezTo>
                    <a:pt x="242" y="76"/>
                    <a:pt x="240" y="85"/>
                    <a:pt x="233" y="90"/>
                  </a:cubicBezTo>
                  <a:cubicBezTo>
                    <a:pt x="232" y="90"/>
                    <a:pt x="232" y="90"/>
                    <a:pt x="231" y="91"/>
                  </a:cubicBezTo>
                  <a:cubicBezTo>
                    <a:pt x="231" y="91"/>
                    <a:pt x="230" y="91"/>
                    <a:pt x="230" y="91"/>
                  </a:cubicBezTo>
                  <a:cubicBezTo>
                    <a:pt x="227" y="92"/>
                    <a:pt x="224" y="93"/>
                    <a:pt x="221" y="94"/>
                  </a:cubicBezTo>
                  <a:cubicBezTo>
                    <a:pt x="217" y="94"/>
                    <a:pt x="213" y="94"/>
                    <a:pt x="209" y="94"/>
                  </a:cubicBezTo>
                  <a:cubicBezTo>
                    <a:pt x="201" y="93"/>
                    <a:pt x="193" y="91"/>
                    <a:pt x="186" y="87"/>
                  </a:cubicBezTo>
                  <a:cubicBezTo>
                    <a:pt x="179" y="82"/>
                    <a:pt x="176" y="76"/>
                    <a:pt x="177" y="68"/>
                  </a:cubicBezTo>
                  <a:cubicBezTo>
                    <a:pt x="177" y="66"/>
                    <a:pt x="178" y="52"/>
                    <a:pt x="194" y="48"/>
                  </a:cubicBezTo>
                  <a:cubicBezTo>
                    <a:pt x="196" y="48"/>
                    <a:pt x="197" y="47"/>
                    <a:pt x="198" y="46"/>
                  </a:cubicBezTo>
                  <a:cubicBezTo>
                    <a:pt x="199" y="44"/>
                    <a:pt x="199" y="43"/>
                    <a:pt x="199" y="41"/>
                  </a:cubicBezTo>
                  <a:cubicBezTo>
                    <a:pt x="199" y="41"/>
                    <a:pt x="198" y="38"/>
                    <a:pt x="198" y="35"/>
                  </a:cubicBezTo>
                  <a:cubicBezTo>
                    <a:pt x="198" y="33"/>
                    <a:pt x="198" y="31"/>
                    <a:pt x="199" y="29"/>
                  </a:cubicBezTo>
                  <a:cubicBezTo>
                    <a:pt x="199" y="27"/>
                    <a:pt x="199" y="25"/>
                    <a:pt x="200" y="23"/>
                  </a:cubicBezTo>
                  <a:close/>
                </a:path>
              </a:pathLst>
            </a:custGeom>
            <a:solidFill>
              <a:srgbClr val="EDB2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10025837" y="1297852"/>
            <a:ext cx="1419225" cy="735012"/>
            <a:chOff x="8894763" y="528638"/>
            <a:chExt cx="1419225" cy="735012"/>
          </a:xfrm>
        </p:grpSpPr>
        <p:sp>
          <p:nvSpPr>
            <p:cNvPr id="106" name="Freeform 102"/>
            <p:cNvSpPr>
              <a:spLocks/>
            </p:cNvSpPr>
            <p:nvPr/>
          </p:nvSpPr>
          <p:spPr bwMode="auto">
            <a:xfrm>
              <a:off x="8894763" y="528638"/>
              <a:ext cx="1419225" cy="735012"/>
            </a:xfrm>
            <a:custGeom>
              <a:avLst/>
              <a:gdLst>
                <a:gd name="T0" fmla="*/ 374 w 378"/>
                <a:gd name="T1" fmla="*/ 102 h 195"/>
                <a:gd name="T2" fmla="*/ 365 w 378"/>
                <a:gd name="T3" fmla="*/ 103 h 195"/>
                <a:gd name="T4" fmla="*/ 344 w 378"/>
                <a:gd name="T5" fmla="*/ 87 h 195"/>
                <a:gd name="T6" fmla="*/ 342 w 378"/>
                <a:gd name="T7" fmla="*/ 85 h 195"/>
                <a:gd name="T8" fmla="*/ 303 w 378"/>
                <a:gd name="T9" fmla="*/ 71 h 195"/>
                <a:gd name="T10" fmla="*/ 294 w 378"/>
                <a:gd name="T11" fmla="*/ 71 h 195"/>
                <a:gd name="T12" fmla="*/ 291 w 378"/>
                <a:gd name="T13" fmla="*/ 71 h 195"/>
                <a:gd name="T14" fmla="*/ 290 w 378"/>
                <a:gd name="T15" fmla="*/ 67 h 195"/>
                <a:gd name="T16" fmla="*/ 281 w 378"/>
                <a:gd name="T17" fmla="*/ 47 h 195"/>
                <a:gd name="T18" fmla="*/ 242 w 378"/>
                <a:gd name="T19" fmla="*/ 38 h 195"/>
                <a:gd name="T20" fmla="*/ 222 w 378"/>
                <a:gd name="T21" fmla="*/ 26 h 195"/>
                <a:gd name="T22" fmla="*/ 209 w 378"/>
                <a:gd name="T23" fmla="*/ 24 h 195"/>
                <a:gd name="T24" fmla="*/ 181 w 378"/>
                <a:gd name="T25" fmla="*/ 0 h 195"/>
                <a:gd name="T26" fmla="*/ 153 w 378"/>
                <a:gd name="T27" fmla="*/ 12 h 195"/>
                <a:gd name="T28" fmla="*/ 148 w 378"/>
                <a:gd name="T29" fmla="*/ 31 h 195"/>
                <a:gd name="T30" fmla="*/ 147 w 378"/>
                <a:gd name="T31" fmla="*/ 31 h 195"/>
                <a:gd name="T32" fmla="*/ 130 w 378"/>
                <a:gd name="T33" fmla="*/ 45 h 195"/>
                <a:gd name="T34" fmla="*/ 115 w 378"/>
                <a:gd name="T35" fmla="*/ 56 h 195"/>
                <a:gd name="T36" fmla="*/ 106 w 378"/>
                <a:gd name="T37" fmla="*/ 57 h 195"/>
                <a:gd name="T38" fmla="*/ 71 w 378"/>
                <a:gd name="T39" fmla="*/ 74 h 195"/>
                <a:gd name="T40" fmla="*/ 69 w 378"/>
                <a:gd name="T41" fmla="*/ 78 h 195"/>
                <a:gd name="T42" fmla="*/ 52 w 378"/>
                <a:gd name="T43" fmla="*/ 86 h 195"/>
                <a:gd name="T44" fmla="*/ 1 w 378"/>
                <a:gd name="T45" fmla="*/ 111 h 195"/>
                <a:gd name="T46" fmla="*/ 1 w 378"/>
                <a:gd name="T47" fmla="*/ 117 h 195"/>
                <a:gd name="T48" fmla="*/ 7 w 378"/>
                <a:gd name="T49" fmla="*/ 119 h 195"/>
                <a:gd name="T50" fmla="*/ 28 w 378"/>
                <a:gd name="T51" fmla="*/ 124 h 195"/>
                <a:gd name="T52" fmla="*/ 73 w 378"/>
                <a:gd name="T53" fmla="*/ 141 h 195"/>
                <a:gd name="T54" fmla="*/ 75 w 378"/>
                <a:gd name="T55" fmla="*/ 140 h 195"/>
                <a:gd name="T56" fmla="*/ 84 w 378"/>
                <a:gd name="T57" fmla="*/ 154 h 195"/>
                <a:gd name="T58" fmla="*/ 98 w 378"/>
                <a:gd name="T59" fmla="*/ 163 h 195"/>
                <a:gd name="T60" fmla="*/ 110 w 378"/>
                <a:gd name="T61" fmla="*/ 188 h 195"/>
                <a:gd name="T62" fmla="*/ 131 w 378"/>
                <a:gd name="T63" fmla="*/ 195 h 195"/>
                <a:gd name="T64" fmla="*/ 136 w 378"/>
                <a:gd name="T65" fmla="*/ 195 h 195"/>
                <a:gd name="T66" fmla="*/ 166 w 378"/>
                <a:gd name="T67" fmla="*/ 172 h 195"/>
                <a:gd name="T68" fmla="*/ 167 w 378"/>
                <a:gd name="T69" fmla="*/ 152 h 195"/>
                <a:gd name="T70" fmla="*/ 184 w 378"/>
                <a:gd name="T71" fmla="*/ 157 h 195"/>
                <a:gd name="T72" fmla="*/ 238 w 378"/>
                <a:gd name="T73" fmla="*/ 177 h 195"/>
                <a:gd name="T74" fmla="*/ 248 w 378"/>
                <a:gd name="T75" fmla="*/ 176 h 195"/>
                <a:gd name="T76" fmla="*/ 287 w 378"/>
                <a:gd name="T77" fmla="*/ 155 h 195"/>
                <a:gd name="T78" fmla="*/ 330 w 378"/>
                <a:gd name="T79" fmla="*/ 135 h 195"/>
                <a:gd name="T80" fmla="*/ 376 w 378"/>
                <a:gd name="T81" fmla="*/ 111 h 195"/>
                <a:gd name="T82" fmla="*/ 374 w 378"/>
                <a:gd name="T83" fmla="*/ 102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8" h="195">
                  <a:moveTo>
                    <a:pt x="374" y="102"/>
                  </a:moveTo>
                  <a:cubicBezTo>
                    <a:pt x="373" y="101"/>
                    <a:pt x="370" y="99"/>
                    <a:pt x="365" y="103"/>
                  </a:cubicBezTo>
                  <a:cubicBezTo>
                    <a:pt x="361" y="107"/>
                    <a:pt x="358" y="104"/>
                    <a:pt x="344" y="87"/>
                  </a:cubicBezTo>
                  <a:cubicBezTo>
                    <a:pt x="342" y="85"/>
                    <a:pt x="342" y="85"/>
                    <a:pt x="342" y="85"/>
                  </a:cubicBezTo>
                  <a:cubicBezTo>
                    <a:pt x="329" y="69"/>
                    <a:pt x="314" y="70"/>
                    <a:pt x="303" y="71"/>
                  </a:cubicBezTo>
                  <a:cubicBezTo>
                    <a:pt x="300" y="71"/>
                    <a:pt x="297" y="71"/>
                    <a:pt x="294" y="71"/>
                  </a:cubicBezTo>
                  <a:cubicBezTo>
                    <a:pt x="291" y="71"/>
                    <a:pt x="291" y="71"/>
                    <a:pt x="291" y="71"/>
                  </a:cubicBezTo>
                  <a:cubicBezTo>
                    <a:pt x="290" y="70"/>
                    <a:pt x="290" y="68"/>
                    <a:pt x="290" y="67"/>
                  </a:cubicBezTo>
                  <a:cubicBezTo>
                    <a:pt x="289" y="62"/>
                    <a:pt x="288" y="55"/>
                    <a:pt x="281" y="47"/>
                  </a:cubicBezTo>
                  <a:cubicBezTo>
                    <a:pt x="270" y="32"/>
                    <a:pt x="250" y="36"/>
                    <a:pt x="242" y="38"/>
                  </a:cubicBezTo>
                  <a:cubicBezTo>
                    <a:pt x="236" y="31"/>
                    <a:pt x="229" y="28"/>
                    <a:pt x="222" y="26"/>
                  </a:cubicBezTo>
                  <a:cubicBezTo>
                    <a:pt x="217" y="24"/>
                    <a:pt x="213" y="24"/>
                    <a:pt x="209" y="24"/>
                  </a:cubicBezTo>
                  <a:cubicBezTo>
                    <a:pt x="205" y="6"/>
                    <a:pt x="189" y="0"/>
                    <a:pt x="181" y="0"/>
                  </a:cubicBezTo>
                  <a:cubicBezTo>
                    <a:pt x="168" y="0"/>
                    <a:pt x="159" y="4"/>
                    <a:pt x="153" y="12"/>
                  </a:cubicBezTo>
                  <a:cubicBezTo>
                    <a:pt x="149" y="18"/>
                    <a:pt x="148" y="25"/>
                    <a:pt x="148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37" y="35"/>
                    <a:pt x="133" y="40"/>
                    <a:pt x="130" y="45"/>
                  </a:cubicBezTo>
                  <a:cubicBezTo>
                    <a:pt x="126" y="50"/>
                    <a:pt x="123" y="54"/>
                    <a:pt x="115" y="56"/>
                  </a:cubicBezTo>
                  <a:cubicBezTo>
                    <a:pt x="112" y="57"/>
                    <a:pt x="109" y="57"/>
                    <a:pt x="106" y="57"/>
                  </a:cubicBezTo>
                  <a:cubicBezTo>
                    <a:pt x="95" y="57"/>
                    <a:pt x="80" y="58"/>
                    <a:pt x="71" y="74"/>
                  </a:cubicBezTo>
                  <a:cubicBezTo>
                    <a:pt x="70" y="75"/>
                    <a:pt x="70" y="77"/>
                    <a:pt x="69" y="78"/>
                  </a:cubicBezTo>
                  <a:cubicBezTo>
                    <a:pt x="65" y="86"/>
                    <a:pt x="64" y="88"/>
                    <a:pt x="52" y="86"/>
                  </a:cubicBezTo>
                  <a:cubicBezTo>
                    <a:pt x="32" y="83"/>
                    <a:pt x="25" y="83"/>
                    <a:pt x="1" y="111"/>
                  </a:cubicBezTo>
                  <a:cubicBezTo>
                    <a:pt x="0" y="113"/>
                    <a:pt x="0" y="115"/>
                    <a:pt x="1" y="117"/>
                  </a:cubicBezTo>
                  <a:cubicBezTo>
                    <a:pt x="2" y="119"/>
                    <a:pt x="5" y="120"/>
                    <a:pt x="7" y="119"/>
                  </a:cubicBezTo>
                  <a:cubicBezTo>
                    <a:pt x="7" y="119"/>
                    <a:pt x="19" y="115"/>
                    <a:pt x="28" y="124"/>
                  </a:cubicBezTo>
                  <a:cubicBezTo>
                    <a:pt x="40" y="136"/>
                    <a:pt x="63" y="141"/>
                    <a:pt x="73" y="141"/>
                  </a:cubicBezTo>
                  <a:cubicBezTo>
                    <a:pt x="74" y="141"/>
                    <a:pt x="74" y="141"/>
                    <a:pt x="75" y="140"/>
                  </a:cubicBezTo>
                  <a:cubicBezTo>
                    <a:pt x="77" y="145"/>
                    <a:pt x="80" y="150"/>
                    <a:pt x="84" y="154"/>
                  </a:cubicBezTo>
                  <a:cubicBezTo>
                    <a:pt x="88" y="159"/>
                    <a:pt x="93" y="162"/>
                    <a:pt x="98" y="163"/>
                  </a:cubicBezTo>
                  <a:cubicBezTo>
                    <a:pt x="99" y="169"/>
                    <a:pt x="102" y="180"/>
                    <a:pt x="110" y="188"/>
                  </a:cubicBezTo>
                  <a:cubicBezTo>
                    <a:pt x="115" y="193"/>
                    <a:pt x="122" y="195"/>
                    <a:pt x="131" y="195"/>
                  </a:cubicBezTo>
                  <a:cubicBezTo>
                    <a:pt x="132" y="195"/>
                    <a:pt x="134" y="195"/>
                    <a:pt x="136" y="195"/>
                  </a:cubicBezTo>
                  <a:cubicBezTo>
                    <a:pt x="150" y="193"/>
                    <a:pt x="162" y="185"/>
                    <a:pt x="166" y="172"/>
                  </a:cubicBezTo>
                  <a:cubicBezTo>
                    <a:pt x="169" y="165"/>
                    <a:pt x="169" y="158"/>
                    <a:pt x="167" y="152"/>
                  </a:cubicBezTo>
                  <a:cubicBezTo>
                    <a:pt x="172" y="152"/>
                    <a:pt x="178" y="153"/>
                    <a:pt x="184" y="157"/>
                  </a:cubicBezTo>
                  <a:cubicBezTo>
                    <a:pt x="203" y="171"/>
                    <a:pt x="218" y="177"/>
                    <a:pt x="238" y="177"/>
                  </a:cubicBezTo>
                  <a:cubicBezTo>
                    <a:pt x="241" y="177"/>
                    <a:pt x="244" y="176"/>
                    <a:pt x="248" y="176"/>
                  </a:cubicBezTo>
                  <a:cubicBezTo>
                    <a:pt x="264" y="175"/>
                    <a:pt x="275" y="165"/>
                    <a:pt x="287" y="155"/>
                  </a:cubicBezTo>
                  <a:cubicBezTo>
                    <a:pt x="300" y="144"/>
                    <a:pt x="312" y="134"/>
                    <a:pt x="330" y="135"/>
                  </a:cubicBezTo>
                  <a:cubicBezTo>
                    <a:pt x="356" y="138"/>
                    <a:pt x="372" y="122"/>
                    <a:pt x="376" y="111"/>
                  </a:cubicBezTo>
                  <a:cubicBezTo>
                    <a:pt x="378" y="105"/>
                    <a:pt x="376" y="103"/>
                    <a:pt x="374" y="10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7" name="Freeform 103"/>
            <p:cNvSpPr>
              <a:spLocks noEditPoints="1"/>
            </p:cNvSpPr>
            <p:nvPr/>
          </p:nvSpPr>
          <p:spPr bwMode="auto">
            <a:xfrm>
              <a:off x="8894763" y="528638"/>
              <a:ext cx="1419225" cy="735012"/>
            </a:xfrm>
            <a:custGeom>
              <a:avLst/>
              <a:gdLst>
                <a:gd name="T0" fmla="*/ 344 w 378"/>
                <a:gd name="T1" fmla="*/ 87 h 195"/>
                <a:gd name="T2" fmla="*/ 294 w 378"/>
                <a:gd name="T3" fmla="*/ 71 h 195"/>
                <a:gd name="T4" fmla="*/ 281 w 378"/>
                <a:gd name="T5" fmla="*/ 47 h 195"/>
                <a:gd name="T6" fmla="*/ 209 w 378"/>
                <a:gd name="T7" fmla="*/ 24 h 195"/>
                <a:gd name="T8" fmla="*/ 148 w 378"/>
                <a:gd name="T9" fmla="*/ 31 h 195"/>
                <a:gd name="T10" fmla="*/ 115 w 378"/>
                <a:gd name="T11" fmla="*/ 56 h 195"/>
                <a:gd name="T12" fmla="*/ 69 w 378"/>
                <a:gd name="T13" fmla="*/ 78 h 195"/>
                <a:gd name="T14" fmla="*/ 1 w 378"/>
                <a:gd name="T15" fmla="*/ 117 h 195"/>
                <a:gd name="T16" fmla="*/ 73 w 378"/>
                <a:gd name="T17" fmla="*/ 141 h 195"/>
                <a:gd name="T18" fmla="*/ 98 w 378"/>
                <a:gd name="T19" fmla="*/ 163 h 195"/>
                <a:gd name="T20" fmla="*/ 136 w 378"/>
                <a:gd name="T21" fmla="*/ 195 h 195"/>
                <a:gd name="T22" fmla="*/ 184 w 378"/>
                <a:gd name="T23" fmla="*/ 157 h 195"/>
                <a:gd name="T24" fmla="*/ 287 w 378"/>
                <a:gd name="T25" fmla="*/ 155 h 195"/>
                <a:gd name="T26" fmla="*/ 374 w 378"/>
                <a:gd name="T27" fmla="*/ 102 h 195"/>
                <a:gd name="T28" fmla="*/ 190 w 378"/>
                <a:gd name="T29" fmla="*/ 149 h 195"/>
                <a:gd name="T30" fmla="*/ 187 w 378"/>
                <a:gd name="T31" fmla="*/ 117 h 195"/>
                <a:gd name="T32" fmla="*/ 268 w 378"/>
                <a:gd name="T33" fmla="*/ 145 h 195"/>
                <a:gd name="T34" fmla="*/ 244 w 378"/>
                <a:gd name="T35" fmla="*/ 92 h 195"/>
                <a:gd name="T36" fmla="*/ 246 w 378"/>
                <a:gd name="T37" fmla="*/ 117 h 195"/>
                <a:gd name="T38" fmla="*/ 265 w 378"/>
                <a:gd name="T39" fmla="*/ 97 h 195"/>
                <a:gd name="T40" fmla="*/ 225 w 378"/>
                <a:gd name="T41" fmla="*/ 118 h 195"/>
                <a:gd name="T42" fmla="*/ 184 w 378"/>
                <a:gd name="T43" fmla="*/ 106 h 195"/>
                <a:gd name="T44" fmla="*/ 194 w 378"/>
                <a:gd name="T45" fmla="*/ 94 h 195"/>
                <a:gd name="T46" fmla="*/ 243 w 378"/>
                <a:gd name="T47" fmla="*/ 60 h 195"/>
                <a:gd name="T48" fmla="*/ 242 w 378"/>
                <a:gd name="T49" fmla="*/ 49 h 195"/>
                <a:gd name="T50" fmla="*/ 293 w 378"/>
                <a:gd name="T51" fmla="*/ 81 h 195"/>
                <a:gd name="T52" fmla="*/ 336 w 378"/>
                <a:gd name="T53" fmla="*/ 93 h 195"/>
                <a:gd name="T54" fmla="*/ 280 w 378"/>
                <a:gd name="T55" fmla="*/ 147 h 195"/>
                <a:gd name="T56" fmla="*/ 117 w 378"/>
                <a:gd name="T57" fmla="*/ 180 h 195"/>
                <a:gd name="T58" fmla="*/ 102 w 378"/>
                <a:gd name="T59" fmla="*/ 153 h 195"/>
                <a:gd name="T60" fmla="*/ 84 w 378"/>
                <a:gd name="T61" fmla="*/ 134 h 195"/>
                <a:gd name="T62" fmla="*/ 96 w 378"/>
                <a:gd name="T63" fmla="*/ 100 h 195"/>
                <a:gd name="T64" fmla="*/ 136 w 378"/>
                <a:gd name="T65" fmla="*/ 116 h 195"/>
                <a:gd name="T66" fmla="*/ 112 w 378"/>
                <a:gd name="T67" fmla="*/ 123 h 195"/>
                <a:gd name="T68" fmla="*/ 102 w 378"/>
                <a:gd name="T69" fmla="*/ 123 h 195"/>
                <a:gd name="T70" fmla="*/ 116 w 378"/>
                <a:gd name="T71" fmla="*/ 139 h 195"/>
                <a:gd name="T72" fmla="*/ 145 w 378"/>
                <a:gd name="T73" fmla="*/ 105 h 195"/>
                <a:gd name="T74" fmla="*/ 73 w 378"/>
                <a:gd name="T75" fmla="*/ 120 h 195"/>
                <a:gd name="T76" fmla="*/ 17 w 378"/>
                <a:gd name="T77" fmla="*/ 108 h 195"/>
                <a:gd name="T78" fmla="*/ 80 w 378"/>
                <a:gd name="T79" fmla="*/ 79 h 195"/>
                <a:gd name="T80" fmla="*/ 128 w 378"/>
                <a:gd name="T81" fmla="*/ 62 h 195"/>
                <a:gd name="T82" fmla="*/ 161 w 378"/>
                <a:gd name="T83" fmla="*/ 97 h 195"/>
                <a:gd name="T84" fmla="*/ 177 w 378"/>
                <a:gd name="T85" fmla="*/ 118 h 195"/>
                <a:gd name="T86" fmla="*/ 162 w 378"/>
                <a:gd name="T87" fmla="*/ 142 h 195"/>
                <a:gd name="T88" fmla="*/ 155 w 378"/>
                <a:gd name="T89" fmla="*/ 148 h 195"/>
                <a:gd name="T90" fmla="*/ 156 w 378"/>
                <a:gd name="T91" fmla="*/ 153 h 195"/>
                <a:gd name="T92" fmla="*/ 200 w 378"/>
                <a:gd name="T93" fmla="*/ 30 h 195"/>
                <a:gd name="T94" fmla="*/ 203 w 378"/>
                <a:gd name="T95" fmla="*/ 34 h 195"/>
                <a:gd name="T96" fmla="*/ 224 w 378"/>
                <a:gd name="T97" fmla="*/ 39 h 195"/>
                <a:gd name="T98" fmla="*/ 204 w 378"/>
                <a:gd name="T99" fmla="*/ 85 h 195"/>
                <a:gd name="T100" fmla="*/ 200 w 378"/>
                <a:gd name="T101" fmla="*/ 46 h 195"/>
                <a:gd name="T102" fmla="*/ 170 w 378"/>
                <a:gd name="T103" fmla="*/ 47 h 195"/>
                <a:gd name="T104" fmla="*/ 171 w 378"/>
                <a:gd name="T105" fmla="*/ 72 h 195"/>
                <a:gd name="T106" fmla="*/ 177 w 378"/>
                <a:gd name="T107" fmla="*/ 54 h 195"/>
                <a:gd name="T108" fmla="*/ 198 w 378"/>
                <a:gd name="T109" fmla="*/ 63 h 195"/>
                <a:gd name="T110" fmla="*/ 178 w 378"/>
                <a:gd name="T111" fmla="*/ 88 h 195"/>
                <a:gd name="T112" fmla="*/ 147 w 378"/>
                <a:gd name="T113" fmla="*/ 81 h 195"/>
                <a:gd name="T114" fmla="*/ 158 w 378"/>
                <a:gd name="T115" fmla="*/ 42 h 195"/>
                <a:gd name="T116" fmla="*/ 158 w 378"/>
                <a:gd name="T117" fmla="*/ 34 h 195"/>
                <a:gd name="T118" fmla="*/ 181 w 378"/>
                <a:gd name="T119" fmla="*/ 1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78" h="195">
                  <a:moveTo>
                    <a:pt x="374" y="102"/>
                  </a:moveTo>
                  <a:cubicBezTo>
                    <a:pt x="373" y="101"/>
                    <a:pt x="370" y="99"/>
                    <a:pt x="365" y="103"/>
                  </a:cubicBezTo>
                  <a:cubicBezTo>
                    <a:pt x="361" y="107"/>
                    <a:pt x="358" y="104"/>
                    <a:pt x="344" y="87"/>
                  </a:cubicBezTo>
                  <a:cubicBezTo>
                    <a:pt x="342" y="85"/>
                    <a:pt x="342" y="85"/>
                    <a:pt x="342" y="85"/>
                  </a:cubicBezTo>
                  <a:cubicBezTo>
                    <a:pt x="329" y="69"/>
                    <a:pt x="314" y="70"/>
                    <a:pt x="303" y="71"/>
                  </a:cubicBezTo>
                  <a:cubicBezTo>
                    <a:pt x="300" y="71"/>
                    <a:pt x="297" y="71"/>
                    <a:pt x="294" y="71"/>
                  </a:cubicBezTo>
                  <a:cubicBezTo>
                    <a:pt x="291" y="71"/>
                    <a:pt x="291" y="71"/>
                    <a:pt x="291" y="71"/>
                  </a:cubicBezTo>
                  <a:cubicBezTo>
                    <a:pt x="290" y="70"/>
                    <a:pt x="290" y="68"/>
                    <a:pt x="290" y="67"/>
                  </a:cubicBezTo>
                  <a:cubicBezTo>
                    <a:pt x="289" y="62"/>
                    <a:pt x="288" y="55"/>
                    <a:pt x="281" y="47"/>
                  </a:cubicBezTo>
                  <a:cubicBezTo>
                    <a:pt x="270" y="32"/>
                    <a:pt x="250" y="36"/>
                    <a:pt x="242" y="38"/>
                  </a:cubicBezTo>
                  <a:cubicBezTo>
                    <a:pt x="236" y="31"/>
                    <a:pt x="229" y="28"/>
                    <a:pt x="222" y="26"/>
                  </a:cubicBezTo>
                  <a:cubicBezTo>
                    <a:pt x="217" y="24"/>
                    <a:pt x="213" y="24"/>
                    <a:pt x="209" y="24"/>
                  </a:cubicBezTo>
                  <a:cubicBezTo>
                    <a:pt x="205" y="6"/>
                    <a:pt x="189" y="0"/>
                    <a:pt x="181" y="0"/>
                  </a:cubicBezTo>
                  <a:cubicBezTo>
                    <a:pt x="168" y="0"/>
                    <a:pt x="159" y="4"/>
                    <a:pt x="153" y="12"/>
                  </a:cubicBezTo>
                  <a:cubicBezTo>
                    <a:pt x="149" y="18"/>
                    <a:pt x="148" y="25"/>
                    <a:pt x="148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37" y="35"/>
                    <a:pt x="133" y="40"/>
                    <a:pt x="130" y="45"/>
                  </a:cubicBezTo>
                  <a:cubicBezTo>
                    <a:pt x="126" y="50"/>
                    <a:pt x="123" y="54"/>
                    <a:pt x="115" y="56"/>
                  </a:cubicBezTo>
                  <a:cubicBezTo>
                    <a:pt x="112" y="57"/>
                    <a:pt x="109" y="57"/>
                    <a:pt x="106" y="57"/>
                  </a:cubicBezTo>
                  <a:cubicBezTo>
                    <a:pt x="95" y="57"/>
                    <a:pt x="80" y="58"/>
                    <a:pt x="71" y="74"/>
                  </a:cubicBezTo>
                  <a:cubicBezTo>
                    <a:pt x="70" y="75"/>
                    <a:pt x="70" y="77"/>
                    <a:pt x="69" y="78"/>
                  </a:cubicBezTo>
                  <a:cubicBezTo>
                    <a:pt x="65" y="86"/>
                    <a:pt x="64" y="88"/>
                    <a:pt x="52" y="86"/>
                  </a:cubicBezTo>
                  <a:cubicBezTo>
                    <a:pt x="32" y="83"/>
                    <a:pt x="25" y="83"/>
                    <a:pt x="1" y="111"/>
                  </a:cubicBezTo>
                  <a:cubicBezTo>
                    <a:pt x="0" y="113"/>
                    <a:pt x="0" y="115"/>
                    <a:pt x="1" y="117"/>
                  </a:cubicBezTo>
                  <a:cubicBezTo>
                    <a:pt x="2" y="119"/>
                    <a:pt x="5" y="120"/>
                    <a:pt x="7" y="119"/>
                  </a:cubicBezTo>
                  <a:cubicBezTo>
                    <a:pt x="7" y="119"/>
                    <a:pt x="19" y="115"/>
                    <a:pt x="28" y="124"/>
                  </a:cubicBezTo>
                  <a:cubicBezTo>
                    <a:pt x="40" y="136"/>
                    <a:pt x="63" y="141"/>
                    <a:pt x="73" y="141"/>
                  </a:cubicBezTo>
                  <a:cubicBezTo>
                    <a:pt x="74" y="141"/>
                    <a:pt x="74" y="141"/>
                    <a:pt x="75" y="140"/>
                  </a:cubicBezTo>
                  <a:cubicBezTo>
                    <a:pt x="77" y="145"/>
                    <a:pt x="80" y="150"/>
                    <a:pt x="84" y="154"/>
                  </a:cubicBezTo>
                  <a:cubicBezTo>
                    <a:pt x="88" y="159"/>
                    <a:pt x="93" y="162"/>
                    <a:pt x="98" y="163"/>
                  </a:cubicBezTo>
                  <a:cubicBezTo>
                    <a:pt x="99" y="169"/>
                    <a:pt x="102" y="180"/>
                    <a:pt x="110" y="188"/>
                  </a:cubicBezTo>
                  <a:cubicBezTo>
                    <a:pt x="115" y="193"/>
                    <a:pt x="122" y="195"/>
                    <a:pt x="131" y="195"/>
                  </a:cubicBezTo>
                  <a:cubicBezTo>
                    <a:pt x="132" y="195"/>
                    <a:pt x="134" y="195"/>
                    <a:pt x="136" y="195"/>
                  </a:cubicBezTo>
                  <a:cubicBezTo>
                    <a:pt x="150" y="193"/>
                    <a:pt x="162" y="185"/>
                    <a:pt x="166" y="172"/>
                  </a:cubicBezTo>
                  <a:cubicBezTo>
                    <a:pt x="169" y="165"/>
                    <a:pt x="169" y="158"/>
                    <a:pt x="167" y="152"/>
                  </a:cubicBezTo>
                  <a:cubicBezTo>
                    <a:pt x="172" y="152"/>
                    <a:pt x="178" y="153"/>
                    <a:pt x="184" y="157"/>
                  </a:cubicBezTo>
                  <a:cubicBezTo>
                    <a:pt x="203" y="171"/>
                    <a:pt x="218" y="177"/>
                    <a:pt x="238" y="177"/>
                  </a:cubicBezTo>
                  <a:cubicBezTo>
                    <a:pt x="241" y="177"/>
                    <a:pt x="244" y="176"/>
                    <a:pt x="248" y="176"/>
                  </a:cubicBezTo>
                  <a:cubicBezTo>
                    <a:pt x="264" y="175"/>
                    <a:pt x="275" y="165"/>
                    <a:pt x="287" y="155"/>
                  </a:cubicBezTo>
                  <a:cubicBezTo>
                    <a:pt x="300" y="144"/>
                    <a:pt x="312" y="134"/>
                    <a:pt x="330" y="135"/>
                  </a:cubicBezTo>
                  <a:cubicBezTo>
                    <a:pt x="356" y="138"/>
                    <a:pt x="372" y="122"/>
                    <a:pt x="376" y="111"/>
                  </a:cubicBezTo>
                  <a:cubicBezTo>
                    <a:pt x="378" y="105"/>
                    <a:pt x="376" y="103"/>
                    <a:pt x="374" y="102"/>
                  </a:cubicBezTo>
                  <a:close/>
                  <a:moveTo>
                    <a:pt x="280" y="147"/>
                  </a:moveTo>
                  <a:cubicBezTo>
                    <a:pt x="270" y="157"/>
                    <a:pt x="260" y="165"/>
                    <a:pt x="247" y="166"/>
                  </a:cubicBezTo>
                  <a:cubicBezTo>
                    <a:pt x="224" y="168"/>
                    <a:pt x="210" y="164"/>
                    <a:pt x="190" y="149"/>
                  </a:cubicBezTo>
                  <a:cubicBezTo>
                    <a:pt x="186" y="146"/>
                    <a:pt x="181" y="144"/>
                    <a:pt x="177" y="143"/>
                  </a:cubicBezTo>
                  <a:cubicBezTo>
                    <a:pt x="181" y="140"/>
                    <a:pt x="184" y="136"/>
                    <a:pt x="186" y="130"/>
                  </a:cubicBezTo>
                  <a:cubicBezTo>
                    <a:pt x="187" y="126"/>
                    <a:pt x="187" y="122"/>
                    <a:pt x="187" y="117"/>
                  </a:cubicBezTo>
                  <a:cubicBezTo>
                    <a:pt x="204" y="112"/>
                    <a:pt x="210" y="115"/>
                    <a:pt x="216" y="124"/>
                  </a:cubicBezTo>
                  <a:cubicBezTo>
                    <a:pt x="227" y="139"/>
                    <a:pt x="240" y="147"/>
                    <a:pt x="254" y="147"/>
                  </a:cubicBezTo>
                  <a:cubicBezTo>
                    <a:pt x="258" y="147"/>
                    <a:pt x="263" y="146"/>
                    <a:pt x="268" y="145"/>
                  </a:cubicBezTo>
                  <a:cubicBezTo>
                    <a:pt x="281" y="140"/>
                    <a:pt x="288" y="130"/>
                    <a:pt x="288" y="117"/>
                  </a:cubicBezTo>
                  <a:cubicBezTo>
                    <a:pt x="288" y="104"/>
                    <a:pt x="278" y="90"/>
                    <a:pt x="268" y="87"/>
                  </a:cubicBezTo>
                  <a:cubicBezTo>
                    <a:pt x="259" y="85"/>
                    <a:pt x="249" y="87"/>
                    <a:pt x="244" y="92"/>
                  </a:cubicBezTo>
                  <a:cubicBezTo>
                    <a:pt x="239" y="97"/>
                    <a:pt x="237" y="104"/>
                    <a:pt x="239" y="112"/>
                  </a:cubicBezTo>
                  <a:cubicBezTo>
                    <a:pt x="239" y="113"/>
                    <a:pt x="240" y="113"/>
                    <a:pt x="240" y="114"/>
                  </a:cubicBezTo>
                  <a:cubicBezTo>
                    <a:pt x="240" y="116"/>
                    <a:pt x="243" y="118"/>
                    <a:pt x="246" y="117"/>
                  </a:cubicBezTo>
                  <a:cubicBezTo>
                    <a:pt x="249" y="116"/>
                    <a:pt x="250" y="113"/>
                    <a:pt x="249" y="111"/>
                  </a:cubicBezTo>
                  <a:cubicBezTo>
                    <a:pt x="248" y="107"/>
                    <a:pt x="248" y="103"/>
                    <a:pt x="251" y="99"/>
                  </a:cubicBezTo>
                  <a:cubicBezTo>
                    <a:pt x="254" y="96"/>
                    <a:pt x="260" y="95"/>
                    <a:pt x="265" y="97"/>
                  </a:cubicBezTo>
                  <a:cubicBezTo>
                    <a:pt x="271" y="99"/>
                    <a:pt x="278" y="108"/>
                    <a:pt x="278" y="118"/>
                  </a:cubicBezTo>
                  <a:cubicBezTo>
                    <a:pt x="278" y="124"/>
                    <a:pt x="276" y="131"/>
                    <a:pt x="264" y="135"/>
                  </a:cubicBezTo>
                  <a:cubicBezTo>
                    <a:pt x="249" y="140"/>
                    <a:pt x="236" y="134"/>
                    <a:pt x="225" y="118"/>
                  </a:cubicBezTo>
                  <a:cubicBezTo>
                    <a:pt x="223" y="116"/>
                    <a:pt x="222" y="114"/>
                    <a:pt x="221" y="113"/>
                  </a:cubicBezTo>
                  <a:cubicBezTo>
                    <a:pt x="212" y="104"/>
                    <a:pt x="201" y="102"/>
                    <a:pt x="184" y="107"/>
                  </a:cubicBezTo>
                  <a:cubicBezTo>
                    <a:pt x="184" y="107"/>
                    <a:pt x="184" y="106"/>
                    <a:pt x="184" y="106"/>
                  </a:cubicBezTo>
                  <a:cubicBezTo>
                    <a:pt x="183" y="103"/>
                    <a:pt x="181" y="101"/>
                    <a:pt x="180" y="98"/>
                  </a:cubicBezTo>
                  <a:cubicBezTo>
                    <a:pt x="183" y="98"/>
                    <a:pt x="186" y="97"/>
                    <a:pt x="189" y="96"/>
                  </a:cubicBezTo>
                  <a:cubicBezTo>
                    <a:pt x="191" y="95"/>
                    <a:pt x="193" y="95"/>
                    <a:pt x="194" y="94"/>
                  </a:cubicBezTo>
                  <a:cubicBezTo>
                    <a:pt x="195" y="94"/>
                    <a:pt x="195" y="94"/>
                    <a:pt x="195" y="93"/>
                  </a:cubicBezTo>
                  <a:cubicBezTo>
                    <a:pt x="207" y="97"/>
                    <a:pt x="217" y="96"/>
                    <a:pt x="226" y="91"/>
                  </a:cubicBezTo>
                  <a:cubicBezTo>
                    <a:pt x="240" y="81"/>
                    <a:pt x="243" y="61"/>
                    <a:pt x="243" y="60"/>
                  </a:cubicBezTo>
                  <a:cubicBezTo>
                    <a:pt x="243" y="60"/>
                    <a:pt x="243" y="60"/>
                    <a:pt x="243" y="59"/>
                  </a:cubicBezTo>
                  <a:cubicBezTo>
                    <a:pt x="243" y="56"/>
                    <a:pt x="242" y="52"/>
                    <a:pt x="241" y="49"/>
                  </a:cubicBezTo>
                  <a:cubicBezTo>
                    <a:pt x="242" y="49"/>
                    <a:pt x="242" y="49"/>
                    <a:pt x="242" y="49"/>
                  </a:cubicBezTo>
                  <a:cubicBezTo>
                    <a:pt x="242" y="49"/>
                    <a:pt x="264" y="41"/>
                    <a:pt x="274" y="53"/>
                  </a:cubicBezTo>
                  <a:cubicBezTo>
                    <a:pt x="278" y="59"/>
                    <a:pt x="279" y="64"/>
                    <a:pt x="280" y="68"/>
                  </a:cubicBezTo>
                  <a:cubicBezTo>
                    <a:pt x="281" y="74"/>
                    <a:pt x="282" y="81"/>
                    <a:pt x="293" y="81"/>
                  </a:cubicBezTo>
                  <a:cubicBezTo>
                    <a:pt x="297" y="81"/>
                    <a:pt x="300" y="81"/>
                    <a:pt x="303" y="81"/>
                  </a:cubicBezTo>
                  <a:cubicBezTo>
                    <a:pt x="314" y="80"/>
                    <a:pt x="325" y="80"/>
                    <a:pt x="334" y="91"/>
                  </a:cubicBezTo>
                  <a:cubicBezTo>
                    <a:pt x="336" y="93"/>
                    <a:pt x="336" y="93"/>
                    <a:pt x="336" y="93"/>
                  </a:cubicBezTo>
                  <a:cubicBezTo>
                    <a:pt x="345" y="105"/>
                    <a:pt x="353" y="114"/>
                    <a:pt x="361" y="115"/>
                  </a:cubicBezTo>
                  <a:cubicBezTo>
                    <a:pt x="356" y="120"/>
                    <a:pt x="346" y="126"/>
                    <a:pt x="331" y="125"/>
                  </a:cubicBezTo>
                  <a:cubicBezTo>
                    <a:pt x="309" y="123"/>
                    <a:pt x="294" y="136"/>
                    <a:pt x="280" y="147"/>
                  </a:cubicBezTo>
                  <a:close/>
                  <a:moveTo>
                    <a:pt x="157" y="169"/>
                  </a:moveTo>
                  <a:cubicBezTo>
                    <a:pt x="154" y="177"/>
                    <a:pt x="145" y="183"/>
                    <a:pt x="135" y="185"/>
                  </a:cubicBezTo>
                  <a:cubicBezTo>
                    <a:pt x="127" y="186"/>
                    <a:pt x="121" y="184"/>
                    <a:pt x="117" y="180"/>
                  </a:cubicBezTo>
                  <a:cubicBezTo>
                    <a:pt x="108" y="173"/>
                    <a:pt x="108" y="159"/>
                    <a:pt x="108" y="159"/>
                  </a:cubicBezTo>
                  <a:cubicBezTo>
                    <a:pt x="108" y="157"/>
                    <a:pt x="108" y="156"/>
                    <a:pt x="106" y="155"/>
                  </a:cubicBezTo>
                  <a:cubicBezTo>
                    <a:pt x="105" y="154"/>
                    <a:pt x="104" y="153"/>
                    <a:pt x="102" y="153"/>
                  </a:cubicBezTo>
                  <a:cubicBezTo>
                    <a:pt x="100" y="154"/>
                    <a:pt x="96" y="152"/>
                    <a:pt x="91" y="147"/>
                  </a:cubicBezTo>
                  <a:cubicBezTo>
                    <a:pt x="89" y="145"/>
                    <a:pt x="87" y="142"/>
                    <a:pt x="86" y="139"/>
                  </a:cubicBezTo>
                  <a:cubicBezTo>
                    <a:pt x="85" y="138"/>
                    <a:pt x="84" y="136"/>
                    <a:pt x="84" y="134"/>
                  </a:cubicBezTo>
                  <a:cubicBezTo>
                    <a:pt x="83" y="133"/>
                    <a:pt x="83" y="131"/>
                    <a:pt x="82" y="129"/>
                  </a:cubicBezTo>
                  <a:cubicBezTo>
                    <a:pt x="82" y="127"/>
                    <a:pt x="82" y="125"/>
                    <a:pt x="83" y="122"/>
                  </a:cubicBezTo>
                  <a:cubicBezTo>
                    <a:pt x="85" y="112"/>
                    <a:pt x="89" y="105"/>
                    <a:pt x="96" y="100"/>
                  </a:cubicBezTo>
                  <a:cubicBezTo>
                    <a:pt x="103" y="96"/>
                    <a:pt x="113" y="95"/>
                    <a:pt x="124" y="98"/>
                  </a:cubicBezTo>
                  <a:cubicBezTo>
                    <a:pt x="131" y="100"/>
                    <a:pt x="134" y="104"/>
                    <a:pt x="135" y="109"/>
                  </a:cubicBezTo>
                  <a:cubicBezTo>
                    <a:pt x="136" y="112"/>
                    <a:pt x="136" y="114"/>
                    <a:pt x="136" y="116"/>
                  </a:cubicBezTo>
                  <a:cubicBezTo>
                    <a:pt x="135" y="122"/>
                    <a:pt x="132" y="129"/>
                    <a:pt x="125" y="129"/>
                  </a:cubicBezTo>
                  <a:cubicBezTo>
                    <a:pt x="120" y="130"/>
                    <a:pt x="116" y="129"/>
                    <a:pt x="114" y="127"/>
                  </a:cubicBezTo>
                  <a:cubicBezTo>
                    <a:pt x="112" y="125"/>
                    <a:pt x="112" y="123"/>
                    <a:pt x="112" y="123"/>
                  </a:cubicBezTo>
                  <a:cubicBezTo>
                    <a:pt x="112" y="122"/>
                    <a:pt x="112" y="121"/>
                    <a:pt x="112" y="121"/>
                  </a:cubicBezTo>
                  <a:cubicBezTo>
                    <a:pt x="111" y="119"/>
                    <a:pt x="109" y="118"/>
                    <a:pt x="107" y="118"/>
                  </a:cubicBezTo>
                  <a:cubicBezTo>
                    <a:pt x="105" y="118"/>
                    <a:pt x="102" y="120"/>
                    <a:pt x="102" y="123"/>
                  </a:cubicBezTo>
                  <a:cubicBezTo>
                    <a:pt x="102" y="123"/>
                    <a:pt x="102" y="126"/>
                    <a:pt x="104" y="130"/>
                  </a:cubicBezTo>
                  <a:cubicBezTo>
                    <a:pt x="105" y="131"/>
                    <a:pt x="105" y="133"/>
                    <a:pt x="107" y="134"/>
                  </a:cubicBezTo>
                  <a:cubicBezTo>
                    <a:pt x="109" y="136"/>
                    <a:pt x="112" y="138"/>
                    <a:pt x="116" y="139"/>
                  </a:cubicBezTo>
                  <a:cubicBezTo>
                    <a:pt x="119" y="139"/>
                    <a:pt x="122" y="140"/>
                    <a:pt x="125" y="139"/>
                  </a:cubicBezTo>
                  <a:cubicBezTo>
                    <a:pt x="136" y="139"/>
                    <a:pt x="145" y="130"/>
                    <a:pt x="146" y="117"/>
                  </a:cubicBezTo>
                  <a:cubicBezTo>
                    <a:pt x="146" y="113"/>
                    <a:pt x="146" y="109"/>
                    <a:pt x="145" y="105"/>
                  </a:cubicBezTo>
                  <a:cubicBezTo>
                    <a:pt x="142" y="97"/>
                    <a:pt x="136" y="91"/>
                    <a:pt x="127" y="88"/>
                  </a:cubicBezTo>
                  <a:cubicBezTo>
                    <a:pt x="113" y="84"/>
                    <a:pt x="100" y="86"/>
                    <a:pt x="90" y="92"/>
                  </a:cubicBezTo>
                  <a:cubicBezTo>
                    <a:pt x="81" y="98"/>
                    <a:pt x="75" y="107"/>
                    <a:pt x="73" y="120"/>
                  </a:cubicBezTo>
                  <a:cubicBezTo>
                    <a:pt x="72" y="124"/>
                    <a:pt x="72" y="127"/>
                    <a:pt x="72" y="130"/>
                  </a:cubicBezTo>
                  <a:cubicBezTo>
                    <a:pt x="64" y="131"/>
                    <a:pt x="44" y="126"/>
                    <a:pt x="35" y="117"/>
                  </a:cubicBezTo>
                  <a:cubicBezTo>
                    <a:pt x="29" y="111"/>
                    <a:pt x="23" y="109"/>
                    <a:pt x="17" y="108"/>
                  </a:cubicBezTo>
                  <a:cubicBezTo>
                    <a:pt x="31" y="93"/>
                    <a:pt x="36" y="94"/>
                    <a:pt x="51" y="96"/>
                  </a:cubicBezTo>
                  <a:cubicBezTo>
                    <a:pt x="69" y="99"/>
                    <a:pt x="73" y="92"/>
                    <a:pt x="78" y="83"/>
                  </a:cubicBezTo>
                  <a:cubicBezTo>
                    <a:pt x="79" y="81"/>
                    <a:pt x="79" y="80"/>
                    <a:pt x="80" y="79"/>
                  </a:cubicBezTo>
                  <a:cubicBezTo>
                    <a:pt x="86" y="68"/>
                    <a:pt x="96" y="67"/>
                    <a:pt x="106" y="67"/>
                  </a:cubicBezTo>
                  <a:cubicBezTo>
                    <a:pt x="110" y="67"/>
                    <a:pt x="114" y="67"/>
                    <a:pt x="117" y="66"/>
                  </a:cubicBezTo>
                  <a:cubicBezTo>
                    <a:pt x="121" y="65"/>
                    <a:pt x="125" y="63"/>
                    <a:pt x="128" y="62"/>
                  </a:cubicBezTo>
                  <a:cubicBezTo>
                    <a:pt x="128" y="62"/>
                    <a:pt x="127" y="62"/>
                    <a:pt x="127" y="62"/>
                  </a:cubicBezTo>
                  <a:cubicBezTo>
                    <a:pt x="126" y="73"/>
                    <a:pt x="131" y="83"/>
                    <a:pt x="141" y="90"/>
                  </a:cubicBezTo>
                  <a:cubicBezTo>
                    <a:pt x="147" y="93"/>
                    <a:pt x="153" y="96"/>
                    <a:pt x="161" y="97"/>
                  </a:cubicBezTo>
                  <a:cubicBezTo>
                    <a:pt x="163" y="98"/>
                    <a:pt x="166" y="98"/>
                    <a:pt x="168" y="98"/>
                  </a:cubicBezTo>
                  <a:cubicBezTo>
                    <a:pt x="169" y="100"/>
                    <a:pt x="170" y="101"/>
                    <a:pt x="171" y="103"/>
                  </a:cubicBezTo>
                  <a:cubicBezTo>
                    <a:pt x="174" y="108"/>
                    <a:pt x="176" y="113"/>
                    <a:pt x="177" y="118"/>
                  </a:cubicBezTo>
                  <a:cubicBezTo>
                    <a:pt x="177" y="121"/>
                    <a:pt x="177" y="124"/>
                    <a:pt x="176" y="127"/>
                  </a:cubicBezTo>
                  <a:cubicBezTo>
                    <a:pt x="174" y="134"/>
                    <a:pt x="168" y="139"/>
                    <a:pt x="163" y="142"/>
                  </a:cubicBezTo>
                  <a:cubicBezTo>
                    <a:pt x="163" y="142"/>
                    <a:pt x="163" y="142"/>
                    <a:pt x="162" y="142"/>
                  </a:cubicBezTo>
                  <a:cubicBezTo>
                    <a:pt x="160" y="144"/>
                    <a:pt x="158" y="144"/>
                    <a:pt x="158" y="144"/>
                  </a:cubicBezTo>
                  <a:cubicBezTo>
                    <a:pt x="156" y="145"/>
                    <a:pt x="155" y="146"/>
                    <a:pt x="155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4" y="150"/>
                    <a:pt x="155" y="151"/>
                    <a:pt x="156" y="152"/>
                  </a:cubicBezTo>
                  <a:cubicBezTo>
                    <a:pt x="156" y="153"/>
                    <a:pt x="156" y="153"/>
                    <a:pt x="156" y="153"/>
                  </a:cubicBezTo>
                  <a:cubicBezTo>
                    <a:pt x="156" y="153"/>
                    <a:pt x="156" y="153"/>
                    <a:pt x="156" y="153"/>
                  </a:cubicBezTo>
                  <a:cubicBezTo>
                    <a:pt x="159" y="157"/>
                    <a:pt x="159" y="163"/>
                    <a:pt x="157" y="169"/>
                  </a:cubicBezTo>
                  <a:close/>
                  <a:moveTo>
                    <a:pt x="181" y="10"/>
                  </a:moveTo>
                  <a:cubicBezTo>
                    <a:pt x="182" y="10"/>
                    <a:pt x="197" y="11"/>
                    <a:pt x="200" y="30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00" y="31"/>
                    <a:pt x="201" y="32"/>
                    <a:pt x="202" y="33"/>
                  </a:cubicBezTo>
                  <a:cubicBezTo>
                    <a:pt x="203" y="34"/>
                    <a:pt x="203" y="34"/>
                    <a:pt x="203" y="34"/>
                  </a:cubicBezTo>
                  <a:cubicBezTo>
                    <a:pt x="204" y="34"/>
                    <a:pt x="205" y="34"/>
                    <a:pt x="206" y="34"/>
                  </a:cubicBezTo>
                  <a:cubicBezTo>
                    <a:pt x="206" y="34"/>
                    <a:pt x="213" y="33"/>
                    <a:pt x="219" y="36"/>
                  </a:cubicBezTo>
                  <a:cubicBezTo>
                    <a:pt x="221" y="37"/>
                    <a:pt x="223" y="38"/>
                    <a:pt x="224" y="39"/>
                  </a:cubicBezTo>
                  <a:cubicBezTo>
                    <a:pt x="229" y="43"/>
                    <a:pt x="232" y="50"/>
                    <a:pt x="233" y="59"/>
                  </a:cubicBezTo>
                  <a:cubicBezTo>
                    <a:pt x="232" y="62"/>
                    <a:pt x="230" y="76"/>
                    <a:pt x="220" y="82"/>
                  </a:cubicBezTo>
                  <a:cubicBezTo>
                    <a:pt x="216" y="85"/>
                    <a:pt x="210" y="86"/>
                    <a:pt x="204" y="85"/>
                  </a:cubicBezTo>
                  <a:cubicBezTo>
                    <a:pt x="208" y="79"/>
                    <a:pt x="209" y="71"/>
                    <a:pt x="208" y="63"/>
                  </a:cubicBezTo>
                  <a:cubicBezTo>
                    <a:pt x="208" y="62"/>
                    <a:pt x="208" y="61"/>
                    <a:pt x="208" y="61"/>
                  </a:cubicBezTo>
                  <a:cubicBezTo>
                    <a:pt x="206" y="55"/>
                    <a:pt x="204" y="50"/>
                    <a:pt x="200" y="46"/>
                  </a:cubicBezTo>
                  <a:cubicBezTo>
                    <a:pt x="200" y="46"/>
                    <a:pt x="199" y="45"/>
                    <a:pt x="198" y="45"/>
                  </a:cubicBezTo>
                  <a:cubicBezTo>
                    <a:pt x="195" y="42"/>
                    <a:pt x="191" y="41"/>
                    <a:pt x="187" y="41"/>
                  </a:cubicBezTo>
                  <a:cubicBezTo>
                    <a:pt x="180" y="41"/>
                    <a:pt x="174" y="43"/>
                    <a:pt x="170" y="47"/>
                  </a:cubicBezTo>
                  <a:cubicBezTo>
                    <a:pt x="170" y="48"/>
                    <a:pt x="170" y="48"/>
                    <a:pt x="170" y="48"/>
                  </a:cubicBezTo>
                  <a:cubicBezTo>
                    <a:pt x="163" y="56"/>
                    <a:pt x="165" y="67"/>
                    <a:pt x="165" y="68"/>
                  </a:cubicBezTo>
                  <a:cubicBezTo>
                    <a:pt x="166" y="71"/>
                    <a:pt x="168" y="73"/>
                    <a:pt x="171" y="72"/>
                  </a:cubicBezTo>
                  <a:cubicBezTo>
                    <a:pt x="172" y="72"/>
                    <a:pt x="173" y="71"/>
                    <a:pt x="174" y="70"/>
                  </a:cubicBezTo>
                  <a:cubicBezTo>
                    <a:pt x="175" y="69"/>
                    <a:pt x="175" y="68"/>
                    <a:pt x="175" y="66"/>
                  </a:cubicBezTo>
                  <a:cubicBezTo>
                    <a:pt x="175" y="64"/>
                    <a:pt x="174" y="58"/>
                    <a:pt x="177" y="54"/>
                  </a:cubicBezTo>
                  <a:cubicBezTo>
                    <a:pt x="179" y="52"/>
                    <a:pt x="183" y="51"/>
                    <a:pt x="187" y="51"/>
                  </a:cubicBezTo>
                  <a:cubicBezTo>
                    <a:pt x="190" y="51"/>
                    <a:pt x="192" y="52"/>
                    <a:pt x="194" y="54"/>
                  </a:cubicBezTo>
                  <a:cubicBezTo>
                    <a:pt x="196" y="57"/>
                    <a:pt x="197" y="60"/>
                    <a:pt x="198" y="63"/>
                  </a:cubicBezTo>
                  <a:cubicBezTo>
                    <a:pt x="200" y="70"/>
                    <a:pt x="198" y="80"/>
                    <a:pt x="191" y="84"/>
                  </a:cubicBezTo>
                  <a:cubicBezTo>
                    <a:pt x="191" y="84"/>
                    <a:pt x="190" y="85"/>
                    <a:pt x="190" y="85"/>
                  </a:cubicBezTo>
                  <a:cubicBezTo>
                    <a:pt x="186" y="87"/>
                    <a:pt x="182" y="88"/>
                    <a:pt x="178" y="88"/>
                  </a:cubicBezTo>
                  <a:cubicBezTo>
                    <a:pt x="176" y="88"/>
                    <a:pt x="175" y="88"/>
                    <a:pt x="173" y="88"/>
                  </a:cubicBezTo>
                  <a:cubicBezTo>
                    <a:pt x="171" y="88"/>
                    <a:pt x="170" y="88"/>
                    <a:pt x="168" y="88"/>
                  </a:cubicBezTo>
                  <a:cubicBezTo>
                    <a:pt x="160" y="88"/>
                    <a:pt x="152" y="85"/>
                    <a:pt x="147" y="81"/>
                  </a:cubicBezTo>
                  <a:cubicBezTo>
                    <a:pt x="140" y="77"/>
                    <a:pt x="137" y="71"/>
                    <a:pt x="138" y="63"/>
                  </a:cubicBezTo>
                  <a:cubicBezTo>
                    <a:pt x="138" y="62"/>
                    <a:pt x="138" y="47"/>
                    <a:pt x="154" y="44"/>
                  </a:cubicBezTo>
                  <a:cubicBezTo>
                    <a:pt x="156" y="44"/>
                    <a:pt x="157" y="43"/>
                    <a:pt x="158" y="42"/>
                  </a:cubicBezTo>
                  <a:cubicBezTo>
                    <a:pt x="158" y="41"/>
                    <a:pt x="159" y="40"/>
                    <a:pt x="159" y="39"/>
                  </a:cubicBezTo>
                  <a:cubicBezTo>
                    <a:pt x="159" y="39"/>
                    <a:pt x="159" y="39"/>
                    <a:pt x="158" y="38"/>
                  </a:cubicBezTo>
                  <a:cubicBezTo>
                    <a:pt x="158" y="38"/>
                    <a:pt x="158" y="37"/>
                    <a:pt x="158" y="34"/>
                  </a:cubicBezTo>
                  <a:cubicBezTo>
                    <a:pt x="158" y="33"/>
                    <a:pt x="158" y="31"/>
                    <a:pt x="158" y="29"/>
                  </a:cubicBezTo>
                  <a:cubicBezTo>
                    <a:pt x="158" y="26"/>
                    <a:pt x="159" y="21"/>
                    <a:pt x="162" y="18"/>
                  </a:cubicBezTo>
                  <a:cubicBezTo>
                    <a:pt x="165" y="13"/>
                    <a:pt x="172" y="11"/>
                    <a:pt x="181" y="10"/>
                  </a:cubicBezTo>
                  <a:close/>
                </a:path>
              </a:pathLst>
            </a:custGeom>
            <a:solidFill>
              <a:srgbClr val="EDB2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237794" y="53253"/>
            <a:ext cx="1269729" cy="3089237"/>
            <a:chOff x="962025" y="3290888"/>
            <a:chExt cx="461963" cy="1123951"/>
          </a:xfrm>
        </p:grpSpPr>
        <p:sp>
          <p:nvSpPr>
            <p:cNvPr id="118" name="Rectangle 76"/>
            <p:cNvSpPr>
              <a:spLocks noChangeArrowheads="1"/>
            </p:cNvSpPr>
            <p:nvPr/>
          </p:nvSpPr>
          <p:spPr bwMode="auto">
            <a:xfrm>
              <a:off x="1185863" y="3290888"/>
              <a:ext cx="11113" cy="923925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9" name="Freeform 77"/>
            <p:cNvSpPr>
              <a:spLocks noEditPoints="1"/>
            </p:cNvSpPr>
            <p:nvPr/>
          </p:nvSpPr>
          <p:spPr bwMode="auto">
            <a:xfrm>
              <a:off x="1117600" y="4198938"/>
              <a:ext cx="147638" cy="117475"/>
            </a:xfrm>
            <a:custGeom>
              <a:avLst/>
              <a:gdLst>
                <a:gd name="T0" fmla="*/ 22 w 39"/>
                <a:gd name="T1" fmla="*/ 28 h 31"/>
                <a:gd name="T2" fmla="*/ 17 w 39"/>
                <a:gd name="T3" fmla="*/ 28 h 31"/>
                <a:gd name="T4" fmla="*/ 13 w 39"/>
                <a:gd name="T5" fmla="*/ 30 h 31"/>
                <a:gd name="T6" fmla="*/ 9 w 39"/>
                <a:gd name="T7" fmla="*/ 25 h 31"/>
                <a:gd name="T8" fmla="*/ 13 w 39"/>
                <a:gd name="T9" fmla="*/ 20 h 31"/>
                <a:gd name="T10" fmla="*/ 8 w 39"/>
                <a:gd name="T11" fmla="*/ 18 h 31"/>
                <a:gd name="T12" fmla="*/ 1 w 39"/>
                <a:gd name="T13" fmla="*/ 17 h 31"/>
                <a:gd name="T14" fmla="*/ 2 w 39"/>
                <a:gd name="T15" fmla="*/ 11 h 31"/>
                <a:gd name="T16" fmla="*/ 10 w 39"/>
                <a:gd name="T17" fmla="*/ 13 h 31"/>
                <a:gd name="T18" fmla="*/ 11 w 39"/>
                <a:gd name="T19" fmla="*/ 8 h 31"/>
                <a:gd name="T20" fmla="*/ 11 w 39"/>
                <a:gd name="T21" fmla="*/ 1 h 31"/>
                <a:gd name="T22" fmla="*/ 17 w 39"/>
                <a:gd name="T23" fmla="*/ 1 h 31"/>
                <a:gd name="T24" fmla="*/ 22 w 39"/>
                <a:gd name="T25" fmla="*/ 1 h 31"/>
                <a:gd name="T26" fmla="*/ 29 w 39"/>
                <a:gd name="T27" fmla="*/ 1 h 31"/>
                <a:gd name="T28" fmla="*/ 26 w 39"/>
                <a:gd name="T29" fmla="*/ 10 h 31"/>
                <a:gd name="T30" fmla="*/ 31 w 39"/>
                <a:gd name="T31" fmla="*/ 11 h 31"/>
                <a:gd name="T32" fmla="*/ 39 w 39"/>
                <a:gd name="T33" fmla="*/ 14 h 31"/>
                <a:gd name="T34" fmla="*/ 34 w 39"/>
                <a:gd name="T35" fmla="*/ 20 h 31"/>
                <a:gd name="T36" fmla="*/ 29 w 39"/>
                <a:gd name="T37" fmla="*/ 17 h 31"/>
                <a:gd name="T38" fmla="*/ 28 w 39"/>
                <a:gd name="T39" fmla="*/ 22 h 31"/>
                <a:gd name="T40" fmla="*/ 29 w 39"/>
                <a:gd name="T41" fmla="*/ 29 h 31"/>
                <a:gd name="T42" fmla="*/ 26 w 39"/>
                <a:gd name="T43" fmla="*/ 31 h 31"/>
                <a:gd name="T44" fmla="*/ 23 w 39"/>
                <a:gd name="T45" fmla="*/ 27 h 31"/>
                <a:gd name="T46" fmla="*/ 26 w 39"/>
                <a:gd name="T47" fmla="*/ 28 h 31"/>
                <a:gd name="T48" fmla="*/ 28 w 39"/>
                <a:gd name="T49" fmla="*/ 26 h 31"/>
                <a:gd name="T50" fmla="*/ 27 w 39"/>
                <a:gd name="T51" fmla="*/ 24 h 31"/>
                <a:gd name="T52" fmla="*/ 21 w 39"/>
                <a:gd name="T53" fmla="*/ 25 h 31"/>
                <a:gd name="T54" fmla="*/ 12 w 39"/>
                <a:gd name="T55" fmla="*/ 24 h 31"/>
                <a:gd name="T56" fmla="*/ 12 w 39"/>
                <a:gd name="T57" fmla="*/ 27 h 31"/>
                <a:gd name="T58" fmla="*/ 13 w 39"/>
                <a:gd name="T59" fmla="*/ 28 h 31"/>
                <a:gd name="T60" fmla="*/ 18 w 39"/>
                <a:gd name="T61" fmla="*/ 24 h 31"/>
                <a:gd name="T62" fmla="*/ 16 w 39"/>
                <a:gd name="T63" fmla="*/ 20 h 31"/>
                <a:gd name="T64" fmla="*/ 23 w 39"/>
                <a:gd name="T65" fmla="*/ 20 h 31"/>
                <a:gd name="T66" fmla="*/ 16 w 39"/>
                <a:gd name="T67" fmla="*/ 20 h 31"/>
                <a:gd name="T68" fmla="*/ 24 w 39"/>
                <a:gd name="T69" fmla="*/ 18 h 31"/>
                <a:gd name="T70" fmla="*/ 24 w 39"/>
                <a:gd name="T71" fmla="*/ 12 h 31"/>
                <a:gd name="T72" fmla="*/ 12 w 39"/>
                <a:gd name="T73" fmla="*/ 15 h 31"/>
                <a:gd name="T74" fmla="*/ 18 w 39"/>
                <a:gd name="T75" fmla="*/ 15 h 31"/>
                <a:gd name="T76" fmla="*/ 12 w 39"/>
                <a:gd name="T77" fmla="*/ 15 h 31"/>
                <a:gd name="T78" fmla="*/ 32 w 39"/>
                <a:gd name="T79" fmla="*/ 16 h 31"/>
                <a:gd name="T80" fmla="*/ 36 w 39"/>
                <a:gd name="T81" fmla="*/ 16 h 31"/>
                <a:gd name="T82" fmla="*/ 35 w 39"/>
                <a:gd name="T83" fmla="*/ 12 h 31"/>
                <a:gd name="T84" fmla="*/ 33 w 39"/>
                <a:gd name="T85" fmla="*/ 13 h 31"/>
                <a:gd name="T86" fmla="*/ 5 w 39"/>
                <a:gd name="T87" fmla="*/ 12 h 31"/>
                <a:gd name="T88" fmla="*/ 2 w 39"/>
                <a:gd name="T89" fmla="*/ 14 h 31"/>
                <a:gd name="T90" fmla="*/ 4 w 39"/>
                <a:gd name="T91" fmla="*/ 17 h 31"/>
                <a:gd name="T92" fmla="*/ 8 w 39"/>
                <a:gd name="T93" fmla="*/ 15 h 31"/>
                <a:gd name="T94" fmla="*/ 5 w 39"/>
                <a:gd name="T95" fmla="*/ 12 h 31"/>
                <a:gd name="T96" fmla="*/ 20 w 39"/>
                <a:gd name="T97" fmla="*/ 13 h 31"/>
                <a:gd name="T98" fmla="*/ 20 w 39"/>
                <a:gd name="T99" fmla="*/ 7 h 31"/>
                <a:gd name="T100" fmla="*/ 14 w 39"/>
                <a:gd name="T101" fmla="*/ 2 h 31"/>
                <a:gd name="T102" fmla="*/ 11 w 39"/>
                <a:gd name="T103" fmla="*/ 4 h 31"/>
                <a:gd name="T104" fmla="*/ 15 w 39"/>
                <a:gd name="T105" fmla="*/ 9 h 31"/>
                <a:gd name="T106" fmla="*/ 16 w 39"/>
                <a:gd name="T107" fmla="*/ 3 h 31"/>
                <a:gd name="T108" fmla="*/ 14 w 39"/>
                <a:gd name="T109" fmla="*/ 2 h 31"/>
                <a:gd name="T110" fmla="*/ 24 w 39"/>
                <a:gd name="T111" fmla="*/ 9 h 31"/>
                <a:gd name="T112" fmla="*/ 27 w 39"/>
                <a:gd name="T113" fmla="*/ 3 h 31"/>
                <a:gd name="T114" fmla="*/ 26 w 39"/>
                <a:gd name="T115" fmla="*/ 2 h 31"/>
                <a:gd name="T116" fmla="*/ 21 w 39"/>
                <a:gd name="T117" fmla="*/ 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9" h="31">
                  <a:moveTo>
                    <a:pt x="26" y="31"/>
                  </a:moveTo>
                  <a:cubicBezTo>
                    <a:pt x="25" y="31"/>
                    <a:pt x="23" y="30"/>
                    <a:pt x="22" y="28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6" y="30"/>
                    <a:pt x="15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2" y="30"/>
                    <a:pt x="11" y="29"/>
                    <a:pt x="11" y="29"/>
                  </a:cubicBezTo>
                  <a:cubicBezTo>
                    <a:pt x="10" y="28"/>
                    <a:pt x="9" y="27"/>
                    <a:pt x="9" y="25"/>
                  </a:cubicBezTo>
                  <a:cubicBezTo>
                    <a:pt x="9" y="24"/>
                    <a:pt x="11" y="22"/>
                    <a:pt x="11" y="22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6" y="20"/>
                    <a:pt x="4" y="20"/>
                    <a:pt x="3" y="19"/>
                  </a:cubicBezTo>
                  <a:cubicBezTo>
                    <a:pt x="3" y="19"/>
                    <a:pt x="2" y="18"/>
                    <a:pt x="1" y="17"/>
                  </a:cubicBezTo>
                  <a:cubicBezTo>
                    <a:pt x="0" y="16"/>
                    <a:pt x="0" y="15"/>
                    <a:pt x="0" y="14"/>
                  </a:cubicBezTo>
                  <a:cubicBezTo>
                    <a:pt x="0" y="13"/>
                    <a:pt x="0" y="12"/>
                    <a:pt x="2" y="11"/>
                  </a:cubicBezTo>
                  <a:cubicBezTo>
                    <a:pt x="4" y="9"/>
                    <a:pt x="7" y="10"/>
                    <a:pt x="8" y="1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7"/>
                    <a:pt x="9" y="6"/>
                    <a:pt x="9" y="4"/>
                  </a:cubicBezTo>
                  <a:cubicBezTo>
                    <a:pt x="9" y="3"/>
                    <a:pt x="10" y="2"/>
                    <a:pt x="11" y="1"/>
                  </a:cubicBezTo>
                  <a:cubicBezTo>
                    <a:pt x="12" y="0"/>
                    <a:pt x="13" y="0"/>
                    <a:pt x="14" y="0"/>
                  </a:cubicBezTo>
                  <a:cubicBezTo>
                    <a:pt x="16" y="0"/>
                    <a:pt x="17" y="1"/>
                    <a:pt x="17" y="1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1"/>
                    <a:pt x="23" y="0"/>
                    <a:pt x="25" y="0"/>
                  </a:cubicBezTo>
                  <a:cubicBezTo>
                    <a:pt x="27" y="0"/>
                    <a:pt x="28" y="0"/>
                    <a:pt x="29" y="1"/>
                  </a:cubicBezTo>
                  <a:cubicBezTo>
                    <a:pt x="31" y="3"/>
                    <a:pt x="30" y="6"/>
                    <a:pt x="28" y="8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2" y="10"/>
                    <a:pt x="34" y="9"/>
                    <a:pt x="37" y="10"/>
                  </a:cubicBezTo>
                  <a:cubicBezTo>
                    <a:pt x="38" y="11"/>
                    <a:pt x="39" y="12"/>
                    <a:pt x="39" y="14"/>
                  </a:cubicBezTo>
                  <a:cubicBezTo>
                    <a:pt x="39" y="15"/>
                    <a:pt x="39" y="16"/>
                    <a:pt x="38" y="18"/>
                  </a:cubicBezTo>
                  <a:cubicBezTo>
                    <a:pt x="37" y="19"/>
                    <a:pt x="36" y="20"/>
                    <a:pt x="34" y="20"/>
                  </a:cubicBezTo>
                  <a:cubicBezTo>
                    <a:pt x="33" y="20"/>
                    <a:pt x="32" y="19"/>
                    <a:pt x="31" y="18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9" y="22"/>
                    <a:pt x="30" y="24"/>
                    <a:pt x="30" y="26"/>
                  </a:cubicBezTo>
                  <a:cubicBezTo>
                    <a:pt x="30" y="27"/>
                    <a:pt x="30" y="28"/>
                    <a:pt x="29" y="29"/>
                  </a:cubicBezTo>
                  <a:cubicBezTo>
                    <a:pt x="28" y="30"/>
                    <a:pt x="27" y="31"/>
                    <a:pt x="26" y="31"/>
                  </a:cubicBezTo>
                  <a:cubicBezTo>
                    <a:pt x="26" y="31"/>
                    <a:pt x="26" y="31"/>
                    <a:pt x="26" y="31"/>
                  </a:cubicBezTo>
                  <a:close/>
                  <a:moveTo>
                    <a:pt x="21" y="25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4" y="28"/>
                    <a:pt x="25" y="28"/>
                    <a:pt x="26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7" y="28"/>
                    <a:pt x="27" y="28"/>
                    <a:pt x="28" y="27"/>
                  </a:cubicBezTo>
                  <a:cubicBezTo>
                    <a:pt x="28" y="27"/>
                    <a:pt x="28" y="26"/>
                    <a:pt x="28" y="26"/>
                  </a:cubicBezTo>
                  <a:cubicBezTo>
                    <a:pt x="28" y="25"/>
                    <a:pt x="27" y="24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4" y="21"/>
                    <a:pt x="24" y="21"/>
                    <a:pt x="24" y="21"/>
                  </a:cubicBezTo>
                  <a:lnTo>
                    <a:pt x="21" y="25"/>
                  </a:lnTo>
                  <a:close/>
                  <a:moveTo>
                    <a:pt x="15" y="21"/>
                  </a:move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1" y="25"/>
                    <a:pt x="11" y="26"/>
                  </a:cubicBezTo>
                  <a:cubicBezTo>
                    <a:pt x="11" y="26"/>
                    <a:pt x="12" y="27"/>
                    <a:pt x="12" y="27"/>
                  </a:cubicBezTo>
                  <a:cubicBezTo>
                    <a:pt x="12" y="28"/>
                    <a:pt x="13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4" y="28"/>
                    <a:pt x="15" y="28"/>
                    <a:pt x="16" y="27"/>
                  </a:cubicBezTo>
                  <a:cubicBezTo>
                    <a:pt x="18" y="24"/>
                    <a:pt x="18" y="24"/>
                    <a:pt x="18" y="24"/>
                  </a:cubicBezTo>
                  <a:lnTo>
                    <a:pt x="15" y="21"/>
                  </a:lnTo>
                  <a:close/>
                  <a:moveTo>
                    <a:pt x="16" y="20"/>
                  </a:moveTo>
                  <a:cubicBezTo>
                    <a:pt x="20" y="23"/>
                    <a:pt x="20" y="23"/>
                    <a:pt x="20" y="23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0" y="17"/>
                    <a:pt x="20" y="17"/>
                    <a:pt x="20" y="17"/>
                  </a:cubicBezTo>
                  <a:lnTo>
                    <a:pt x="16" y="20"/>
                  </a:lnTo>
                  <a:close/>
                  <a:moveTo>
                    <a:pt x="21" y="15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4" y="12"/>
                    <a:pt x="24" y="12"/>
                    <a:pt x="24" y="12"/>
                  </a:cubicBezTo>
                  <a:lnTo>
                    <a:pt x="21" y="15"/>
                  </a:lnTo>
                  <a:close/>
                  <a:moveTo>
                    <a:pt x="12" y="15"/>
                  </a:moveTo>
                  <a:cubicBezTo>
                    <a:pt x="15" y="18"/>
                    <a:pt x="15" y="18"/>
                    <a:pt x="15" y="18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5" y="12"/>
                    <a:pt x="15" y="12"/>
                    <a:pt x="15" y="12"/>
                  </a:cubicBezTo>
                  <a:lnTo>
                    <a:pt x="12" y="15"/>
                  </a:lnTo>
                  <a:close/>
                  <a:moveTo>
                    <a:pt x="31" y="15"/>
                  </a:moveTo>
                  <a:cubicBezTo>
                    <a:pt x="32" y="16"/>
                    <a:pt x="32" y="16"/>
                    <a:pt x="32" y="16"/>
                  </a:cubicBezTo>
                  <a:cubicBezTo>
                    <a:pt x="33" y="17"/>
                    <a:pt x="34" y="18"/>
                    <a:pt x="34" y="17"/>
                  </a:cubicBezTo>
                  <a:cubicBezTo>
                    <a:pt x="35" y="17"/>
                    <a:pt x="36" y="17"/>
                    <a:pt x="36" y="16"/>
                  </a:cubicBezTo>
                  <a:cubicBezTo>
                    <a:pt x="37" y="15"/>
                    <a:pt x="37" y="15"/>
                    <a:pt x="37" y="14"/>
                  </a:cubicBezTo>
                  <a:cubicBezTo>
                    <a:pt x="37" y="13"/>
                    <a:pt x="36" y="13"/>
                    <a:pt x="35" y="12"/>
                  </a:cubicBezTo>
                  <a:cubicBezTo>
                    <a:pt x="34" y="11"/>
                    <a:pt x="33" y="12"/>
                    <a:pt x="33" y="13"/>
                  </a:cubicBezTo>
                  <a:cubicBezTo>
                    <a:pt x="33" y="13"/>
                    <a:pt x="33" y="13"/>
                    <a:pt x="33" y="13"/>
                  </a:cubicBezTo>
                  <a:lnTo>
                    <a:pt x="31" y="15"/>
                  </a:lnTo>
                  <a:close/>
                  <a:moveTo>
                    <a:pt x="5" y="12"/>
                  </a:moveTo>
                  <a:cubicBezTo>
                    <a:pt x="4" y="12"/>
                    <a:pt x="4" y="12"/>
                    <a:pt x="3" y="12"/>
                  </a:cubicBezTo>
                  <a:cubicBezTo>
                    <a:pt x="3" y="13"/>
                    <a:pt x="2" y="14"/>
                    <a:pt x="2" y="14"/>
                  </a:cubicBezTo>
                  <a:cubicBezTo>
                    <a:pt x="2" y="15"/>
                    <a:pt x="2" y="15"/>
                    <a:pt x="3" y="16"/>
                  </a:cubicBezTo>
                  <a:cubicBezTo>
                    <a:pt x="3" y="16"/>
                    <a:pt x="4" y="17"/>
                    <a:pt x="4" y="17"/>
                  </a:cubicBezTo>
                  <a:cubicBezTo>
                    <a:pt x="5" y="17"/>
                    <a:pt x="5" y="18"/>
                    <a:pt x="7" y="17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2"/>
                    <a:pt x="5" y="12"/>
                  </a:cubicBezTo>
                  <a:close/>
                  <a:moveTo>
                    <a:pt x="16" y="10"/>
                  </a:moveTo>
                  <a:cubicBezTo>
                    <a:pt x="20" y="13"/>
                    <a:pt x="20" y="13"/>
                    <a:pt x="20" y="13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0" y="7"/>
                    <a:pt x="20" y="7"/>
                    <a:pt x="20" y="7"/>
                  </a:cubicBezTo>
                  <a:lnTo>
                    <a:pt x="16" y="10"/>
                  </a:lnTo>
                  <a:close/>
                  <a:moveTo>
                    <a:pt x="14" y="2"/>
                  </a:moveTo>
                  <a:cubicBezTo>
                    <a:pt x="13" y="2"/>
                    <a:pt x="13" y="2"/>
                    <a:pt x="12" y="3"/>
                  </a:cubicBezTo>
                  <a:cubicBezTo>
                    <a:pt x="12" y="3"/>
                    <a:pt x="11" y="4"/>
                    <a:pt x="11" y="4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3"/>
                    <a:pt x="14" y="2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lose/>
                  <a:moveTo>
                    <a:pt x="21" y="5"/>
                  </a:moveTo>
                  <a:cubicBezTo>
                    <a:pt x="24" y="9"/>
                    <a:pt x="24" y="9"/>
                    <a:pt x="24" y="9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8" y="5"/>
                    <a:pt x="28" y="4"/>
                    <a:pt x="27" y="3"/>
                  </a:cubicBezTo>
                  <a:cubicBezTo>
                    <a:pt x="27" y="2"/>
                    <a:pt x="26" y="2"/>
                    <a:pt x="26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2"/>
                    <a:pt x="24" y="3"/>
                    <a:pt x="23" y="3"/>
                  </a:cubicBezTo>
                  <a:lnTo>
                    <a:pt x="21" y="5"/>
                  </a:ln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0" name="Oval 78"/>
            <p:cNvSpPr>
              <a:spLocks noChangeArrowheads="1"/>
            </p:cNvSpPr>
            <p:nvPr/>
          </p:nvSpPr>
          <p:spPr bwMode="auto">
            <a:xfrm>
              <a:off x="962025" y="3760788"/>
              <a:ext cx="461963" cy="369888"/>
            </a:xfrm>
            <a:prstGeom prst="ellipse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1" name="Rectangle 79"/>
            <p:cNvSpPr>
              <a:spLocks noChangeArrowheads="1"/>
            </p:cNvSpPr>
            <p:nvPr/>
          </p:nvSpPr>
          <p:spPr bwMode="auto">
            <a:xfrm>
              <a:off x="1185863" y="4294188"/>
              <a:ext cx="11113" cy="90488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2" name="Freeform 80"/>
            <p:cNvSpPr>
              <a:spLocks/>
            </p:cNvSpPr>
            <p:nvPr/>
          </p:nvSpPr>
          <p:spPr bwMode="auto">
            <a:xfrm>
              <a:off x="1177925" y="4346576"/>
              <a:ext cx="30163" cy="46038"/>
            </a:xfrm>
            <a:custGeom>
              <a:avLst/>
              <a:gdLst>
                <a:gd name="T0" fmla="*/ 8 w 8"/>
                <a:gd name="T1" fmla="*/ 12 h 12"/>
                <a:gd name="T2" fmla="*/ 8 w 8"/>
                <a:gd name="T3" fmla="*/ 4 h 12"/>
                <a:gd name="T4" fmla="*/ 4 w 8"/>
                <a:gd name="T5" fmla="*/ 0 h 12"/>
                <a:gd name="T6" fmla="*/ 4 w 8"/>
                <a:gd name="T7" fmla="*/ 0 h 12"/>
                <a:gd name="T8" fmla="*/ 0 w 8"/>
                <a:gd name="T9" fmla="*/ 4 h 12"/>
                <a:gd name="T10" fmla="*/ 0 w 8"/>
                <a:gd name="T11" fmla="*/ 12 h 12"/>
                <a:gd name="T12" fmla="*/ 8 w 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12">
                  <a:moveTo>
                    <a:pt x="8" y="12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8" y="12"/>
                    <a:pt x="8" y="1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3" name="Freeform 81"/>
            <p:cNvSpPr>
              <a:spLocks/>
            </p:cNvSpPr>
            <p:nvPr/>
          </p:nvSpPr>
          <p:spPr bwMode="auto">
            <a:xfrm>
              <a:off x="1177925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4" name="Freeform 82"/>
            <p:cNvSpPr>
              <a:spLocks/>
            </p:cNvSpPr>
            <p:nvPr/>
          </p:nvSpPr>
          <p:spPr bwMode="auto">
            <a:xfrm>
              <a:off x="1181100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5" name="Freeform 83"/>
            <p:cNvSpPr>
              <a:spLocks/>
            </p:cNvSpPr>
            <p:nvPr/>
          </p:nvSpPr>
          <p:spPr bwMode="auto">
            <a:xfrm>
              <a:off x="1185863" y="4387851"/>
              <a:ext cx="3175" cy="26988"/>
            </a:xfrm>
            <a:custGeom>
              <a:avLst/>
              <a:gdLst>
                <a:gd name="T0" fmla="*/ 1 w 1"/>
                <a:gd name="T1" fmla="*/ 7 h 7"/>
                <a:gd name="T2" fmla="*/ 0 w 1"/>
                <a:gd name="T3" fmla="*/ 7 h 7"/>
                <a:gd name="T4" fmla="*/ 0 w 1"/>
                <a:gd name="T5" fmla="*/ 0 h 7"/>
                <a:gd name="T6" fmla="*/ 1 w 1"/>
                <a:gd name="T7" fmla="*/ 0 h 7"/>
                <a:gd name="T8" fmla="*/ 1 w 1"/>
                <a:gd name="T9" fmla="*/ 0 h 7"/>
                <a:gd name="T10" fmla="*/ 1 w 1"/>
                <a:gd name="T11" fmla="*/ 7 h 7"/>
                <a:gd name="T12" fmla="*/ 1 w 1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7">
                  <a:moveTo>
                    <a:pt x="1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6" name="Freeform 84"/>
            <p:cNvSpPr>
              <a:spLocks/>
            </p:cNvSpPr>
            <p:nvPr/>
          </p:nvSpPr>
          <p:spPr bwMode="auto">
            <a:xfrm>
              <a:off x="1192213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7" name="Freeform 85"/>
            <p:cNvSpPr>
              <a:spLocks/>
            </p:cNvSpPr>
            <p:nvPr/>
          </p:nvSpPr>
          <p:spPr bwMode="auto">
            <a:xfrm>
              <a:off x="1196975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8" name="Freeform 86"/>
            <p:cNvSpPr>
              <a:spLocks/>
            </p:cNvSpPr>
            <p:nvPr/>
          </p:nvSpPr>
          <p:spPr bwMode="auto">
            <a:xfrm>
              <a:off x="1200150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9" name="Freeform 87"/>
            <p:cNvSpPr>
              <a:spLocks/>
            </p:cNvSpPr>
            <p:nvPr/>
          </p:nvSpPr>
          <p:spPr bwMode="auto">
            <a:xfrm>
              <a:off x="1204913" y="4387851"/>
              <a:ext cx="3175" cy="26988"/>
            </a:xfrm>
            <a:custGeom>
              <a:avLst/>
              <a:gdLst>
                <a:gd name="T0" fmla="*/ 1 w 1"/>
                <a:gd name="T1" fmla="*/ 7 h 7"/>
                <a:gd name="T2" fmla="*/ 0 w 1"/>
                <a:gd name="T3" fmla="*/ 7 h 7"/>
                <a:gd name="T4" fmla="*/ 0 w 1"/>
                <a:gd name="T5" fmla="*/ 0 h 7"/>
                <a:gd name="T6" fmla="*/ 1 w 1"/>
                <a:gd name="T7" fmla="*/ 0 h 7"/>
                <a:gd name="T8" fmla="*/ 1 w 1"/>
                <a:gd name="T9" fmla="*/ 0 h 7"/>
                <a:gd name="T10" fmla="*/ 1 w 1"/>
                <a:gd name="T11" fmla="*/ 7 h 7"/>
                <a:gd name="T12" fmla="*/ 1 w 1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7">
                  <a:moveTo>
                    <a:pt x="1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0" name="Rectangle 88"/>
            <p:cNvSpPr>
              <a:spLocks noChangeArrowheads="1"/>
            </p:cNvSpPr>
            <p:nvPr/>
          </p:nvSpPr>
          <p:spPr bwMode="auto">
            <a:xfrm>
              <a:off x="1181100" y="3779838"/>
              <a:ext cx="19050" cy="331788"/>
            </a:xfrm>
            <a:prstGeom prst="rect">
              <a:avLst/>
            </a:pr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1" name="Freeform 89"/>
            <p:cNvSpPr>
              <a:spLocks/>
            </p:cNvSpPr>
            <p:nvPr/>
          </p:nvSpPr>
          <p:spPr bwMode="auto">
            <a:xfrm>
              <a:off x="1079500" y="3771901"/>
              <a:ext cx="76200" cy="350838"/>
            </a:xfrm>
            <a:custGeom>
              <a:avLst/>
              <a:gdLst>
                <a:gd name="T0" fmla="*/ 16 w 20"/>
                <a:gd name="T1" fmla="*/ 93 h 93"/>
                <a:gd name="T2" fmla="*/ 5 w 20"/>
                <a:gd name="T3" fmla="*/ 31 h 93"/>
                <a:gd name="T4" fmla="*/ 17 w 20"/>
                <a:gd name="T5" fmla="*/ 0 h 93"/>
                <a:gd name="T6" fmla="*/ 20 w 20"/>
                <a:gd name="T7" fmla="*/ 2 h 93"/>
                <a:gd name="T8" fmla="*/ 9 w 20"/>
                <a:gd name="T9" fmla="*/ 32 h 93"/>
                <a:gd name="T10" fmla="*/ 19 w 20"/>
                <a:gd name="T11" fmla="*/ 91 h 93"/>
                <a:gd name="T12" fmla="*/ 16 w 2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93">
                  <a:moveTo>
                    <a:pt x="16" y="93"/>
                  </a:moveTo>
                  <a:cubicBezTo>
                    <a:pt x="4" y="76"/>
                    <a:pt x="0" y="54"/>
                    <a:pt x="5" y="31"/>
                  </a:cubicBezTo>
                  <a:cubicBezTo>
                    <a:pt x="9" y="13"/>
                    <a:pt x="16" y="0"/>
                    <a:pt x="17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13" y="14"/>
                    <a:pt x="9" y="32"/>
                  </a:cubicBezTo>
                  <a:cubicBezTo>
                    <a:pt x="5" y="55"/>
                    <a:pt x="8" y="74"/>
                    <a:pt x="19" y="91"/>
                  </a:cubicBezTo>
                  <a:lnTo>
                    <a:pt x="16" y="93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2" name="Freeform 90"/>
            <p:cNvSpPr>
              <a:spLocks/>
            </p:cNvSpPr>
            <p:nvPr/>
          </p:nvSpPr>
          <p:spPr bwMode="auto">
            <a:xfrm>
              <a:off x="1006475" y="3767138"/>
              <a:ext cx="106363" cy="352425"/>
            </a:xfrm>
            <a:custGeom>
              <a:avLst/>
              <a:gdLst>
                <a:gd name="T0" fmla="*/ 23 w 28"/>
                <a:gd name="T1" fmla="*/ 93 h 93"/>
                <a:gd name="T2" fmla="*/ 0 w 28"/>
                <a:gd name="T3" fmla="*/ 47 h 93"/>
                <a:gd name="T4" fmla="*/ 25 w 28"/>
                <a:gd name="T5" fmla="*/ 0 h 93"/>
                <a:gd name="T6" fmla="*/ 28 w 28"/>
                <a:gd name="T7" fmla="*/ 3 h 93"/>
                <a:gd name="T8" fmla="*/ 5 w 28"/>
                <a:gd name="T9" fmla="*/ 47 h 93"/>
                <a:gd name="T10" fmla="*/ 26 w 28"/>
                <a:gd name="T11" fmla="*/ 90 h 93"/>
                <a:gd name="T12" fmla="*/ 23 w 28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3">
                  <a:moveTo>
                    <a:pt x="23" y="93"/>
                  </a:moveTo>
                  <a:cubicBezTo>
                    <a:pt x="7" y="79"/>
                    <a:pt x="0" y="63"/>
                    <a:pt x="0" y="47"/>
                  </a:cubicBezTo>
                  <a:cubicBezTo>
                    <a:pt x="1" y="19"/>
                    <a:pt x="24" y="1"/>
                    <a:pt x="25" y="0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5" y="22"/>
                    <a:pt x="5" y="47"/>
                  </a:cubicBezTo>
                  <a:cubicBezTo>
                    <a:pt x="4" y="62"/>
                    <a:pt x="11" y="76"/>
                    <a:pt x="26" y="90"/>
                  </a:cubicBezTo>
                  <a:lnTo>
                    <a:pt x="23" y="93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3" name="Freeform 91"/>
            <p:cNvSpPr>
              <a:spLocks/>
            </p:cNvSpPr>
            <p:nvPr/>
          </p:nvSpPr>
          <p:spPr bwMode="auto">
            <a:xfrm>
              <a:off x="1227138" y="3771901"/>
              <a:ext cx="106363" cy="350838"/>
            </a:xfrm>
            <a:custGeom>
              <a:avLst/>
              <a:gdLst>
                <a:gd name="T0" fmla="*/ 4 w 28"/>
                <a:gd name="T1" fmla="*/ 93 h 93"/>
                <a:gd name="T2" fmla="*/ 1 w 28"/>
                <a:gd name="T3" fmla="*/ 91 h 93"/>
                <a:gd name="T4" fmla="*/ 0 w 28"/>
                <a:gd name="T5" fmla="*/ 2 h 93"/>
                <a:gd name="T6" fmla="*/ 3 w 28"/>
                <a:gd name="T7" fmla="*/ 0 h 93"/>
                <a:gd name="T8" fmla="*/ 15 w 28"/>
                <a:gd name="T9" fmla="*/ 31 h 93"/>
                <a:gd name="T10" fmla="*/ 4 w 28"/>
                <a:gd name="T11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93">
                  <a:moveTo>
                    <a:pt x="4" y="93"/>
                  </a:moveTo>
                  <a:cubicBezTo>
                    <a:pt x="1" y="91"/>
                    <a:pt x="1" y="91"/>
                    <a:pt x="1" y="91"/>
                  </a:cubicBezTo>
                  <a:cubicBezTo>
                    <a:pt x="28" y="52"/>
                    <a:pt x="0" y="2"/>
                    <a:pt x="0" y="2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11" y="13"/>
                    <a:pt x="15" y="31"/>
                  </a:cubicBezTo>
                  <a:cubicBezTo>
                    <a:pt x="20" y="54"/>
                    <a:pt x="16" y="76"/>
                    <a:pt x="4" y="93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4" name="Freeform 92"/>
            <p:cNvSpPr>
              <a:spLocks/>
            </p:cNvSpPr>
            <p:nvPr/>
          </p:nvSpPr>
          <p:spPr bwMode="auto">
            <a:xfrm>
              <a:off x="1268413" y="3767138"/>
              <a:ext cx="106363" cy="352425"/>
            </a:xfrm>
            <a:custGeom>
              <a:avLst/>
              <a:gdLst>
                <a:gd name="T0" fmla="*/ 5 w 28"/>
                <a:gd name="T1" fmla="*/ 93 h 93"/>
                <a:gd name="T2" fmla="*/ 2 w 28"/>
                <a:gd name="T3" fmla="*/ 90 h 93"/>
                <a:gd name="T4" fmla="*/ 23 w 28"/>
                <a:gd name="T5" fmla="*/ 47 h 93"/>
                <a:gd name="T6" fmla="*/ 0 w 28"/>
                <a:gd name="T7" fmla="*/ 3 h 93"/>
                <a:gd name="T8" fmla="*/ 3 w 28"/>
                <a:gd name="T9" fmla="*/ 0 h 93"/>
                <a:gd name="T10" fmla="*/ 28 w 28"/>
                <a:gd name="T11" fmla="*/ 47 h 93"/>
                <a:gd name="T12" fmla="*/ 5 w 28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3">
                  <a:moveTo>
                    <a:pt x="5" y="93"/>
                  </a:moveTo>
                  <a:cubicBezTo>
                    <a:pt x="2" y="90"/>
                    <a:pt x="2" y="90"/>
                    <a:pt x="2" y="90"/>
                  </a:cubicBezTo>
                  <a:cubicBezTo>
                    <a:pt x="17" y="76"/>
                    <a:pt x="24" y="62"/>
                    <a:pt x="23" y="47"/>
                  </a:cubicBezTo>
                  <a:cubicBezTo>
                    <a:pt x="22" y="21"/>
                    <a:pt x="0" y="3"/>
                    <a:pt x="0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1"/>
                    <a:pt x="27" y="19"/>
                    <a:pt x="28" y="47"/>
                  </a:cubicBezTo>
                  <a:cubicBezTo>
                    <a:pt x="28" y="63"/>
                    <a:pt x="20" y="79"/>
                    <a:pt x="5" y="93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5" name="Rectangle 93"/>
            <p:cNvSpPr>
              <a:spLocks noChangeArrowheads="1"/>
            </p:cNvSpPr>
            <p:nvPr/>
          </p:nvSpPr>
          <p:spPr bwMode="auto">
            <a:xfrm>
              <a:off x="1090613" y="4111626"/>
              <a:ext cx="204788" cy="49213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6" name="Rectangle 94"/>
            <p:cNvSpPr>
              <a:spLocks noChangeArrowheads="1"/>
            </p:cNvSpPr>
            <p:nvPr/>
          </p:nvSpPr>
          <p:spPr bwMode="auto">
            <a:xfrm>
              <a:off x="1090613" y="3733801"/>
              <a:ext cx="204788" cy="46038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10096113" y="1059740"/>
            <a:ext cx="555067" cy="1356294"/>
            <a:chOff x="1576388" y="3367088"/>
            <a:chExt cx="365125" cy="892175"/>
          </a:xfrm>
        </p:grpSpPr>
        <p:sp>
          <p:nvSpPr>
            <p:cNvPr id="59" name="Rectangle 57"/>
            <p:cNvSpPr>
              <a:spLocks noChangeArrowheads="1"/>
            </p:cNvSpPr>
            <p:nvPr/>
          </p:nvSpPr>
          <p:spPr bwMode="auto">
            <a:xfrm>
              <a:off x="1754188" y="3367088"/>
              <a:ext cx="7938" cy="733425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" name="Freeform 58"/>
            <p:cNvSpPr>
              <a:spLocks noEditPoints="1"/>
            </p:cNvSpPr>
            <p:nvPr/>
          </p:nvSpPr>
          <p:spPr bwMode="auto">
            <a:xfrm>
              <a:off x="1698625" y="4086226"/>
              <a:ext cx="120650" cy="93663"/>
            </a:xfrm>
            <a:custGeom>
              <a:avLst/>
              <a:gdLst>
                <a:gd name="T0" fmla="*/ 18 w 32"/>
                <a:gd name="T1" fmla="*/ 23 h 25"/>
                <a:gd name="T2" fmla="*/ 14 w 32"/>
                <a:gd name="T3" fmla="*/ 23 h 25"/>
                <a:gd name="T4" fmla="*/ 11 w 32"/>
                <a:gd name="T5" fmla="*/ 25 h 25"/>
                <a:gd name="T6" fmla="*/ 8 w 32"/>
                <a:gd name="T7" fmla="*/ 21 h 25"/>
                <a:gd name="T8" fmla="*/ 11 w 32"/>
                <a:gd name="T9" fmla="*/ 16 h 25"/>
                <a:gd name="T10" fmla="*/ 7 w 32"/>
                <a:gd name="T11" fmla="*/ 15 h 25"/>
                <a:gd name="T12" fmla="*/ 1 w 32"/>
                <a:gd name="T13" fmla="*/ 14 h 25"/>
                <a:gd name="T14" fmla="*/ 2 w 32"/>
                <a:gd name="T15" fmla="*/ 9 h 25"/>
                <a:gd name="T16" fmla="*/ 8 w 32"/>
                <a:gd name="T17" fmla="*/ 11 h 25"/>
                <a:gd name="T18" fmla="*/ 9 w 32"/>
                <a:gd name="T19" fmla="*/ 7 h 25"/>
                <a:gd name="T20" fmla="*/ 9 w 32"/>
                <a:gd name="T21" fmla="*/ 1 h 25"/>
                <a:gd name="T22" fmla="*/ 14 w 32"/>
                <a:gd name="T23" fmla="*/ 2 h 25"/>
                <a:gd name="T24" fmla="*/ 18 w 32"/>
                <a:gd name="T25" fmla="*/ 2 h 25"/>
                <a:gd name="T26" fmla="*/ 23 w 32"/>
                <a:gd name="T27" fmla="*/ 1 h 25"/>
                <a:gd name="T28" fmla="*/ 21 w 32"/>
                <a:gd name="T29" fmla="*/ 9 h 25"/>
                <a:gd name="T30" fmla="*/ 25 w 32"/>
                <a:gd name="T31" fmla="*/ 9 h 25"/>
                <a:gd name="T32" fmla="*/ 32 w 32"/>
                <a:gd name="T33" fmla="*/ 11 h 25"/>
                <a:gd name="T34" fmla="*/ 28 w 32"/>
                <a:gd name="T35" fmla="*/ 16 h 25"/>
                <a:gd name="T36" fmla="*/ 23 w 32"/>
                <a:gd name="T37" fmla="*/ 14 h 25"/>
                <a:gd name="T38" fmla="*/ 23 w 32"/>
                <a:gd name="T39" fmla="*/ 18 h 25"/>
                <a:gd name="T40" fmla="*/ 24 w 32"/>
                <a:gd name="T41" fmla="*/ 24 h 25"/>
                <a:gd name="T42" fmla="*/ 21 w 32"/>
                <a:gd name="T43" fmla="*/ 25 h 25"/>
                <a:gd name="T44" fmla="*/ 19 w 32"/>
                <a:gd name="T45" fmla="*/ 22 h 25"/>
                <a:gd name="T46" fmla="*/ 21 w 32"/>
                <a:gd name="T47" fmla="*/ 23 h 25"/>
                <a:gd name="T48" fmla="*/ 23 w 32"/>
                <a:gd name="T49" fmla="*/ 21 h 25"/>
                <a:gd name="T50" fmla="*/ 22 w 32"/>
                <a:gd name="T51" fmla="*/ 19 h 25"/>
                <a:gd name="T52" fmla="*/ 17 w 32"/>
                <a:gd name="T53" fmla="*/ 20 h 25"/>
                <a:gd name="T54" fmla="*/ 10 w 32"/>
                <a:gd name="T55" fmla="*/ 19 h 25"/>
                <a:gd name="T56" fmla="*/ 10 w 32"/>
                <a:gd name="T57" fmla="*/ 22 h 25"/>
                <a:gd name="T58" fmla="*/ 11 w 32"/>
                <a:gd name="T59" fmla="*/ 23 h 25"/>
                <a:gd name="T60" fmla="*/ 15 w 32"/>
                <a:gd name="T61" fmla="*/ 20 h 25"/>
                <a:gd name="T62" fmla="*/ 13 w 32"/>
                <a:gd name="T63" fmla="*/ 16 h 25"/>
                <a:gd name="T64" fmla="*/ 18 w 32"/>
                <a:gd name="T65" fmla="*/ 16 h 25"/>
                <a:gd name="T66" fmla="*/ 13 w 32"/>
                <a:gd name="T67" fmla="*/ 16 h 25"/>
                <a:gd name="T68" fmla="*/ 20 w 32"/>
                <a:gd name="T69" fmla="*/ 15 h 25"/>
                <a:gd name="T70" fmla="*/ 20 w 32"/>
                <a:gd name="T71" fmla="*/ 10 h 25"/>
                <a:gd name="T72" fmla="*/ 10 w 32"/>
                <a:gd name="T73" fmla="*/ 12 h 25"/>
                <a:gd name="T74" fmla="*/ 15 w 32"/>
                <a:gd name="T75" fmla="*/ 12 h 25"/>
                <a:gd name="T76" fmla="*/ 10 w 32"/>
                <a:gd name="T77" fmla="*/ 12 h 25"/>
                <a:gd name="T78" fmla="*/ 26 w 32"/>
                <a:gd name="T79" fmla="*/ 14 h 25"/>
                <a:gd name="T80" fmla="*/ 29 w 32"/>
                <a:gd name="T81" fmla="*/ 13 h 25"/>
                <a:gd name="T82" fmla="*/ 29 w 32"/>
                <a:gd name="T83" fmla="*/ 10 h 25"/>
                <a:gd name="T84" fmla="*/ 27 w 32"/>
                <a:gd name="T85" fmla="*/ 11 h 25"/>
                <a:gd name="T86" fmla="*/ 4 w 32"/>
                <a:gd name="T87" fmla="*/ 10 h 25"/>
                <a:gd name="T88" fmla="*/ 2 w 32"/>
                <a:gd name="T89" fmla="*/ 12 h 25"/>
                <a:gd name="T90" fmla="*/ 4 w 32"/>
                <a:gd name="T91" fmla="*/ 14 h 25"/>
                <a:gd name="T92" fmla="*/ 7 w 32"/>
                <a:gd name="T93" fmla="*/ 12 h 25"/>
                <a:gd name="T94" fmla="*/ 4 w 32"/>
                <a:gd name="T95" fmla="*/ 10 h 25"/>
                <a:gd name="T96" fmla="*/ 16 w 32"/>
                <a:gd name="T97" fmla="*/ 11 h 25"/>
                <a:gd name="T98" fmla="*/ 16 w 32"/>
                <a:gd name="T99" fmla="*/ 6 h 25"/>
                <a:gd name="T100" fmla="*/ 11 w 32"/>
                <a:gd name="T101" fmla="*/ 2 h 25"/>
                <a:gd name="T102" fmla="*/ 9 w 32"/>
                <a:gd name="T103" fmla="*/ 4 h 25"/>
                <a:gd name="T104" fmla="*/ 12 w 32"/>
                <a:gd name="T105" fmla="*/ 7 h 25"/>
                <a:gd name="T106" fmla="*/ 13 w 32"/>
                <a:gd name="T107" fmla="*/ 3 h 25"/>
                <a:gd name="T108" fmla="*/ 11 w 32"/>
                <a:gd name="T109" fmla="*/ 2 h 25"/>
                <a:gd name="T110" fmla="*/ 20 w 32"/>
                <a:gd name="T111" fmla="*/ 7 h 25"/>
                <a:gd name="T112" fmla="*/ 22 w 32"/>
                <a:gd name="T113" fmla="*/ 3 h 25"/>
                <a:gd name="T114" fmla="*/ 21 w 32"/>
                <a:gd name="T115" fmla="*/ 2 h 25"/>
                <a:gd name="T116" fmla="*/ 17 w 32"/>
                <a:gd name="T117" fmla="*/ 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2" h="25">
                  <a:moveTo>
                    <a:pt x="21" y="25"/>
                  </a:moveTo>
                  <a:cubicBezTo>
                    <a:pt x="20" y="25"/>
                    <a:pt x="19" y="24"/>
                    <a:pt x="18" y="23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3" y="24"/>
                    <a:pt x="12" y="25"/>
                    <a:pt x="11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5"/>
                    <a:pt x="9" y="24"/>
                    <a:pt x="9" y="24"/>
                  </a:cubicBezTo>
                  <a:cubicBezTo>
                    <a:pt x="8" y="23"/>
                    <a:pt x="8" y="22"/>
                    <a:pt x="8" y="21"/>
                  </a:cubicBezTo>
                  <a:cubicBezTo>
                    <a:pt x="8" y="19"/>
                    <a:pt x="9" y="18"/>
                    <a:pt x="9" y="18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5" y="17"/>
                    <a:pt x="3" y="16"/>
                    <a:pt x="3" y="16"/>
                  </a:cubicBezTo>
                  <a:cubicBezTo>
                    <a:pt x="3" y="16"/>
                    <a:pt x="2" y="15"/>
                    <a:pt x="1" y="14"/>
                  </a:cubicBezTo>
                  <a:cubicBezTo>
                    <a:pt x="1" y="14"/>
                    <a:pt x="0" y="13"/>
                    <a:pt x="0" y="12"/>
                  </a:cubicBezTo>
                  <a:cubicBezTo>
                    <a:pt x="0" y="11"/>
                    <a:pt x="1" y="10"/>
                    <a:pt x="2" y="9"/>
                  </a:cubicBezTo>
                  <a:cubicBezTo>
                    <a:pt x="4" y="7"/>
                    <a:pt x="6" y="8"/>
                    <a:pt x="7" y="9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6"/>
                    <a:pt x="8" y="5"/>
                    <a:pt x="8" y="4"/>
                  </a:cubicBezTo>
                  <a:cubicBezTo>
                    <a:pt x="8" y="3"/>
                    <a:pt x="8" y="2"/>
                    <a:pt x="9" y="1"/>
                  </a:cubicBezTo>
                  <a:cubicBezTo>
                    <a:pt x="10" y="1"/>
                    <a:pt x="10" y="0"/>
                    <a:pt x="11" y="0"/>
                  </a:cubicBezTo>
                  <a:cubicBezTo>
                    <a:pt x="13" y="0"/>
                    <a:pt x="14" y="2"/>
                    <a:pt x="14" y="2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9" y="0"/>
                    <a:pt x="21" y="0"/>
                  </a:cubicBezTo>
                  <a:cubicBezTo>
                    <a:pt x="22" y="0"/>
                    <a:pt x="22" y="1"/>
                    <a:pt x="23" y="1"/>
                  </a:cubicBezTo>
                  <a:cubicBezTo>
                    <a:pt x="25" y="3"/>
                    <a:pt x="25" y="5"/>
                    <a:pt x="23" y="7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6" y="9"/>
                    <a:pt x="28" y="8"/>
                    <a:pt x="30" y="9"/>
                  </a:cubicBezTo>
                  <a:cubicBezTo>
                    <a:pt x="31" y="9"/>
                    <a:pt x="31" y="10"/>
                    <a:pt x="32" y="11"/>
                  </a:cubicBezTo>
                  <a:cubicBezTo>
                    <a:pt x="32" y="12"/>
                    <a:pt x="31" y="13"/>
                    <a:pt x="31" y="15"/>
                  </a:cubicBezTo>
                  <a:cubicBezTo>
                    <a:pt x="30" y="16"/>
                    <a:pt x="29" y="16"/>
                    <a:pt x="28" y="16"/>
                  </a:cubicBezTo>
                  <a:cubicBezTo>
                    <a:pt x="27" y="16"/>
                    <a:pt x="26" y="16"/>
                    <a:pt x="25" y="15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4" y="19"/>
                    <a:pt x="25" y="21"/>
                  </a:cubicBezTo>
                  <a:cubicBezTo>
                    <a:pt x="25" y="22"/>
                    <a:pt x="24" y="23"/>
                    <a:pt x="24" y="24"/>
                  </a:cubicBezTo>
                  <a:cubicBezTo>
                    <a:pt x="23" y="25"/>
                    <a:pt x="22" y="25"/>
                    <a:pt x="21" y="25"/>
                  </a:cubicBezTo>
                  <a:cubicBezTo>
                    <a:pt x="21" y="25"/>
                    <a:pt x="21" y="25"/>
                    <a:pt x="21" y="25"/>
                  </a:cubicBezTo>
                  <a:close/>
                  <a:moveTo>
                    <a:pt x="17" y="20"/>
                  </a:moveTo>
                  <a:cubicBezTo>
                    <a:pt x="19" y="22"/>
                    <a:pt x="19" y="22"/>
                    <a:pt x="19" y="22"/>
                  </a:cubicBezTo>
                  <a:cubicBezTo>
                    <a:pt x="20" y="23"/>
                    <a:pt x="20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2" y="23"/>
                    <a:pt x="22" y="22"/>
                  </a:cubicBezTo>
                  <a:cubicBezTo>
                    <a:pt x="23" y="22"/>
                    <a:pt x="23" y="22"/>
                    <a:pt x="23" y="21"/>
                  </a:cubicBezTo>
                  <a:cubicBezTo>
                    <a:pt x="23" y="20"/>
                    <a:pt x="22" y="20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0" y="18"/>
                    <a:pt x="20" y="18"/>
                    <a:pt x="20" y="18"/>
                  </a:cubicBezTo>
                  <a:lnTo>
                    <a:pt x="17" y="20"/>
                  </a:lnTo>
                  <a:close/>
                  <a:moveTo>
                    <a:pt x="12" y="18"/>
                  </a:move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9" y="20"/>
                    <a:pt x="9" y="21"/>
                  </a:cubicBezTo>
                  <a:cubicBezTo>
                    <a:pt x="9" y="21"/>
                    <a:pt x="10" y="22"/>
                    <a:pt x="10" y="22"/>
                  </a:cubicBezTo>
                  <a:cubicBezTo>
                    <a:pt x="10" y="22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2" y="23"/>
                    <a:pt x="12" y="22"/>
                    <a:pt x="13" y="22"/>
                  </a:cubicBezTo>
                  <a:cubicBezTo>
                    <a:pt x="15" y="20"/>
                    <a:pt x="15" y="20"/>
                    <a:pt x="15" y="20"/>
                  </a:cubicBezTo>
                  <a:lnTo>
                    <a:pt x="12" y="18"/>
                  </a:lnTo>
                  <a:close/>
                  <a:moveTo>
                    <a:pt x="13" y="16"/>
                  </a:moveTo>
                  <a:cubicBezTo>
                    <a:pt x="16" y="19"/>
                    <a:pt x="16" y="19"/>
                    <a:pt x="16" y="19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6" y="14"/>
                    <a:pt x="16" y="14"/>
                    <a:pt x="16" y="14"/>
                  </a:cubicBezTo>
                  <a:lnTo>
                    <a:pt x="13" y="16"/>
                  </a:lnTo>
                  <a:close/>
                  <a:moveTo>
                    <a:pt x="17" y="12"/>
                  </a:moveTo>
                  <a:cubicBezTo>
                    <a:pt x="20" y="15"/>
                    <a:pt x="20" y="15"/>
                    <a:pt x="20" y="15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0" y="10"/>
                    <a:pt x="20" y="10"/>
                    <a:pt x="20" y="10"/>
                  </a:cubicBezTo>
                  <a:lnTo>
                    <a:pt x="17" y="12"/>
                  </a:lnTo>
                  <a:close/>
                  <a:moveTo>
                    <a:pt x="10" y="12"/>
                  </a:moveTo>
                  <a:cubicBezTo>
                    <a:pt x="12" y="15"/>
                    <a:pt x="12" y="15"/>
                    <a:pt x="12" y="15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2" y="10"/>
                    <a:pt x="12" y="10"/>
                    <a:pt x="12" y="10"/>
                  </a:cubicBezTo>
                  <a:lnTo>
                    <a:pt x="10" y="12"/>
                  </a:lnTo>
                  <a:close/>
                  <a:moveTo>
                    <a:pt x="25" y="12"/>
                  </a:moveTo>
                  <a:cubicBezTo>
                    <a:pt x="26" y="14"/>
                    <a:pt x="26" y="14"/>
                    <a:pt x="26" y="14"/>
                  </a:cubicBezTo>
                  <a:cubicBezTo>
                    <a:pt x="27" y="14"/>
                    <a:pt x="27" y="15"/>
                    <a:pt x="28" y="14"/>
                  </a:cubicBezTo>
                  <a:cubicBezTo>
                    <a:pt x="28" y="14"/>
                    <a:pt x="29" y="14"/>
                    <a:pt x="29" y="13"/>
                  </a:cubicBezTo>
                  <a:cubicBezTo>
                    <a:pt x="30" y="13"/>
                    <a:pt x="30" y="12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10"/>
                    <a:pt x="27" y="10"/>
                    <a:pt x="27" y="11"/>
                  </a:cubicBezTo>
                  <a:cubicBezTo>
                    <a:pt x="27" y="11"/>
                    <a:pt x="27" y="11"/>
                    <a:pt x="27" y="11"/>
                  </a:cubicBezTo>
                  <a:lnTo>
                    <a:pt x="25" y="12"/>
                  </a:lnTo>
                  <a:close/>
                  <a:moveTo>
                    <a:pt x="4" y="10"/>
                  </a:moveTo>
                  <a:cubicBezTo>
                    <a:pt x="4" y="10"/>
                    <a:pt x="3" y="10"/>
                    <a:pt x="3" y="10"/>
                  </a:cubicBezTo>
                  <a:cubicBezTo>
                    <a:pt x="2" y="11"/>
                    <a:pt x="2" y="11"/>
                    <a:pt x="2" y="12"/>
                  </a:cubicBezTo>
                  <a:cubicBezTo>
                    <a:pt x="2" y="13"/>
                    <a:pt x="2" y="13"/>
                    <a:pt x="3" y="13"/>
                  </a:cubicBezTo>
                  <a:cubicBezTo>
                    <a:pt x="3" y="14"/>
                    <a:pt x="4" y="14"/>
                    <a:pt x="4" y="14"/>
                  </a:cubicBezTo>
                  <a:cubicBezTo>
                    <a:pt x="4" y="14"/>
                    <a:pt x="5" y="15"/>
                    <a:pt x="6" y="14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1"/>
                    <a:pt x="5" y="10"/>
                    <a:pt x="4" y="10"/>
                  </a:cubicBezTo>
                  <a:close/>
                  <a:moveTo>
                    <a:pt x="13" y="9"/>
                  </a:moveTo>
                  <a:cubicBezTo>
                    <a:pt x="16" y="11"/>
                    <a:pt x="16" y="11"/>
                    <a:pt x="16" y="11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6" y="6"/>
                    <a:pt x="16" y="6"/>
                    <a:pt x="16" y="6"/>
                  </a:cubicBezTo>
                  <a:lnTo>
                    <a:pt x="13" y="9"/>
                  </a:lnTo>
                  <a:close/>
                  <a:moveTo>
                    <a:pt x="11" y="2"/>
                  </a:moveTo>
                  <a:cubicBezTo>
                    <a:pt x="11" y="2"/>
                    <a:pt x="11" y="2"/>
                    <a:pt x="10" y="3"/>
                  </a:cubicBezTo>
                  <a:cubicBezTo>
                    <a:pt x="10" y="3"/>
                    <a:pt x="9" y="4"/>
                    <a:pt x="9" y="4"/>
                  </a:cubicBezTo>
                  <a:cubicBezTo>
                    <a:pt x="9" y="4"/>
                    <a:pt x="10" y="5"/>
                    <a:pt x="10" y="6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2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lose/>
                  <a:moveTo>
                    <a:pt x="17" y="5"/>
                  </a:moveTo>
                  <a:cubicBezTo>
                    <a:pt x="20" y="7"/>
                    <a:pt x="20" y="7"/>
                    <a:pt x="20" y="7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3" y="4"/>
                    <a:pt x="22" y="3"/>
                    <a:pt x="22" y="3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0" y="2"/>
                    <a:pt x="19" y="3"/>
                    <a:pt x="19" y="3"/>
                  </a:cubicBezTo>
                  <a:lnTo>
                    <a:pt x="17" y="5"/>
                  </a:ln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" name="Oval 59"/>
            <p:cNvSpPr>
              <a:spLocks noChangeArrowheads="1"/>
            </p:cNvSpPr>
            <p:nvPr/>
          </p:nvSpPr>
          <p:spPr bwMode="auto">
            <a:xfrm>
              <a:off x="1576388" y="3736976"/>
              <a:ext cx="365125" cy="295275"/>
            </a:xfrm>
            <a:prstGeom prst="ellipse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" name="Rectangle 60"/>
            <p:cNvSpPr>
              <a:spLocks noChangeArrowheads="1"/>
            </p:cNvSpPr>
            <p:nvPr/>
          </p:nvSpPr>
          <p:spPr bwMode="auto">
            <a:xfrm>
              <a:off x="1754188" y="4165601"/>
              <a:ext cx="7938" cy="71438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3" name="Freeform 61"/>
            <p:cNvSpPr>
              <a:spLocks/>
            </p:cNvSpPr>
            <p:nvPr/>
          </p:nvSpPr>
          <p:spPr bwMode="auto">
            <a:xfrm>
              <a:off x="1747838" y="4202113"/>
              <a:ext cx="25400" cy="38100"/>
            </a:xfrm>
            <a:custGeom>
              <a:avLst/>
              <a:gdLst>
                <a:gd name="T0" fmla="*/ 7 w 7"/>
                <a:gd name="T1" fmla="*/ 10 h 10"/>
                <a:gd name="T2" fmla="*/ 7 w 7"/>
                <a:gd name="T3" fmla="*/ 4 h 10"/>
                <a:gd name="T4" fmla="*/ 3 w 7"/>
                <a:gd name="T5" fmla="*/ 0 h 10"/>
                <a:gd name="T6" fmla="*/ 3 w 7"/>
                <a:gd name="T7" fmla="*/ 0 h 10"/>
                <a:gd name="T8" fmla="*/ 0 w 7"/>
                <a:gd name="T9" fmla="*/ 4 h 10"/>
                <a:gd name="T10" fmla="*/ 0 w 7"/>
                <a:gd name="T11" fmla="*/ 10 h 10"/>
                <a:gd name="T12" fmla="*/ 7 w 7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0">
                  <a:moveTo>
                    <a:pt x="7" y="10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5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7" y="10"/>
                    <a:pt x="7" y="10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4" name="Freeform 62"/>
            <p:cNvSpPr>
              <a:spLocks/>
            </p:cNvSpPr>
            <p:nvPr/>
          </p:nvSpPr>
          <p:spPr bwMode="auto">
            <a:xfrm>
              <a:off x="1747838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5" name="Freeform 63"/>
            <p:cNvSpPr>
              <a:spLocks/>
            </p:cNvSpPr>
            <p:nvPr/>
          </p:nvSpPr>
          <p:spPr bwMode="auto">
            <a:xfrm>
              <a:off x="1751013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6" name="Freeform 64"/>
            <p:cNvSpPr>
              <a:spLocks/>
            </p:cNvSpPr>
            <p:nvPr/>
          </p:nvSpPr>
          <p:spPr bwMode="auto">
            <a:xfrm>
              <a:off x="1754188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7" name="Freeform 65"/>
            <p:cNvSpPr>
              <a:spLocks/>
            </p:cNvSpPr>
            <p:nvPr/>
          </p:nvSpPr>
          <p:spPr bwMode="auto">
            <a:xfrm>
              <a:off x="1758950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8" name="Freeform 66"/>
            <p:cNvSpPr>
              <a:spLocks/>
            </p:cNvSpPr>
            <p:nvPr/>
          </p:nvSpPr>
          <p:spPr bwMode="auto">
            <a:xfrm>
              <a:off x="1762125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9" name="Freeform 67"/>
            <p:cNvSpPr>
              <a:spLocks/>
            </p:cNvSpPr>
            <p:nvPr/>
          </p:nvSpPr>
          <p:spPr bwMode="auto">
            <a:xfrm>
              <a:off x="1766888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0" name="Freeform 68"/>
            <p:cNvSpPr>
              <a:spLocks/>
            </p:cNvSpPr>
            <p:nvPr/>
          </p:nvSpPr>
          <p:spPr bwMode="auto">
            <a:xfrm>
              <a:off x="1770063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1" name="Rectangle 69"/>
            <p:cNvSpPr>
              <a:spLocks noChangeArrowheads="1"/>
            </p:cNvSpPr>
            <p:nvPr/>
          </p:nvSpPr>
          <p:spPr bwMode="auto">
            <a:xfrm>
              <a:off x="1751013" y="3756026"/>
              <a:ext cx="11113" cy="265113"/>
            </a:xfrm>
            <a:prstGeom prst="rect">
              <a:avLst/>
            </a:pr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2" name="Freeform 70"/>
            <p:cNvSpPr>
              <a:spLocks/>
            </p:cNvSpPr>
            <p:nvPr/>
          </p:nvSpPr>
          <p:spPr bwMode="auto">
            <a:xfrm>
              <a:off x="1671638" y="3748088"/>
              <a:ext cx="60325" cy="280988"/>
            </a:xfrm>
            <a:custGeom>
              <a:avLst/>
              <a:gdLst>
                <a:gd name="T0" fmla="*/ 12 w 16"/>
                <a:gd name="T1" fmla="*/ 74 h 74"/>
                <a:gd name="T2" fmla="*/ 4 w 16"/>
                <a:gd name="T3" fmla="*/ 24 h 74"/>
                <a:gd name="T4" fmla="*/ 13 w 16"/>
                <a:gd name="T5" fmla="*/ 0 h 74"/>
                <a:gd name="T6" fmla="*/ 16 w 16"/>
                <a:gd name="T7" fmla="*/ 1 h 74"/>
                <a:gd name="T8" fmla="*/ 7 w 16"/>
                <a:gd name="T9" fmla="*/ 25 h 74"/>
                <a:gd name="T10" fmla="*/ 15 w 16"/>
                <a:gd name="T11" fmla="*/ 72 h 74"/>
                <a:gd name="T12" fmla="*/ 12 w 16"/>
                <a:gd name="T1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74">
                  <a:moveTo>
                    <a:pt x="12" y="74"/>
                  </a:moveTo>
                  <a:cubicBezTo>
                    <a:pt x="3" y="60"/>
                    <a:pt x="0" y="43"/>
                    <a:pt x="4" y="24"/>
                  </a:cubicBezTo>
                  <a:cubicBezTo>
                    <a:pt x="7" y="10"/>
                    <a:pt x="12" y="0"/>
                    <a:pt x="13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1"/>
                    <a:pt x="10" y="11"/>
                    <a:pt x="7" y="25"/>
                  </a:cubicBezTo>
                  <a:cubicBezTo>
                    <a:pt x="3" y="43"/>
                    <a:pt x="6" y="59"/>
                    <a:pt x="15" y="72"/>
                  </a:cubicBezTo>
                  <a:lnTo>
                    <a:pt x="12" y="74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3" name="Freeform 71"/>
            <p:cNvSpPr>
              <a:spLocks/>
            </p:cNvSpPr>
            <p:nvPr/>
          </p:nvSpPr>
          <p:spPr bwMode="auto">
            <a:xfrm>
              <a:off x="1611313" y="3744913"/>
              <a:ext cx="82550" cy="279400"/>
            </a:xfrm>
            <a:custGeom>
              <a:avLst/>
              <a:gdLst>
                <a:gd name="T0" fmla="*/ 19 w 22"/>
                <a:gd name="T1" fmla="*/ 74 h 74"/>
                <a:gd name="T2" fmla="*/ 1 w 22"/>
                <a:gd name="T3" fmla="*/ 37 h 74"/>
                <a:gd name="T4" fmla="*/ 20 w 22"/>
                <a:gd name="T5" fmla="*/ 0 h 74"/>
                <a:gd name="T6" fmla="*/ 22 w 22"/>
                <a:gd name="T7" fmla="*/ 2 h 74"/>
                <a:gd name="T8" fmla="*/ 4 w 22"/>
                <a:gd name="T9" fmla="*/ 37 h 74"/>
                <a:gd name="T10" fmla="*/ 21 w 22"/>
                <a:gd name="T11" fmla="*/ 72 h 74"/>
                <a:gd name="T12" fmla="*/ 19 w 22"/>
                <a:gd name="T1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74">
                  <a:moveTo>
                    <a:pt x="19" y="74"/>
                  </a:moveTo>
                  <a:cubicBezTo>
                    <a:pt x="6" y="63"/>
                    <a:pt x="0" y="50"/>
                    <a:pt x="1" y="37"/>
                  </a:cubicBezTo>
                  <a:cubicBezTo>
                    <a:pt x="1" y="16"/>
                    <a:pt x="20" y="1"/>
                    <a:pt x="20" y="0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3"/>
                    <a:pt x="5" y="17"/>
                    <a:pt x="4" y="37"/>
                  </a:cubicBezTo>
                  <a:cubicBezTo>
                    <a:pt x="4" y="49"/>
                    <a:pt x="9" y="61"/>
                    <a:pt x="21" y="72"/>
                  </a:cubicBezTo>
                  <a:lnTo>
                    <a:pt x="19" y="74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4" name="Freeform 72"/>
            <p:cNvSpPr>
              <a:spLocks/>
            </p:cNvSpPr>
            <p:nvPr/>
          </p:nvSpPr>
          <p:spPr bwMode="auto">
            <a:xfrm>
              <a:off x="1785938" y="3748088"/>
              <a:ext cx="87313" cy="280988"/>
            </a:xfrm>
            <a:custGeom>
              <a:avLst/>
              <a:gdLst>
                <a:gd name="T0" fmla="*/ 4 w 23"/>
                <a:gd name="T1" fmla="*/ 74 h 74"/>
                <a:gd name="T2" fmla="*/ 1 w 23"/>
                <a:gd name="T3" fmla="*/ 72 h 74"/>
                <a:gd name="T4" fmla="*/ 0 w 23"/>
                <a:gd name="T5" fmla="*/ 1 h 74"/>
                <a:gd name="T6" fmla="*/ 3 w 23"/>
                <a:gd name="T7" fmla="*/ 0 h 74"/>
                <a:gd name="T8" fmla="*/ 12 w 23"/>
                <a:gd name="T9" fmla="*/ 24 h 74"/>
                <a:gd name="T10" fmla="*/ 4 w 23"/>
                <a:gd name="T1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74">
                  <a:moveTo>
                    <a:pt x="4" y="74"/>
                  </a:moveTo>
                  <a:cubicBezTo>
                    <a:pt x="1" y="72"/>
                    <a:pt x="1" y="72"/>
                    <a:pt x="1" y="72"/>
                  </a:cubicBezTo>
                  <a:cubicBezTo>
                    <a:pt x="23" y="41"/>
                    <a:pt x="0" y="2"/>
                    <a:pt x="0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9" y="10"/>
                    <a:pt x="12" y="24"/>
                  </a:cubicBezTo>
                  <a:cubicBezTo>
                    <a:pt x="16" y="43"/>
                    <a:pt x="13" y="60"/>
                    <a:pt x="4" y="74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5" name="Freeform 73"/>
            <p:cNvSpPr>
              <a:spLocks/>
            </p:cNvSpPr>
            <p:nvPr/>
          </p:nvSpPr>
          <p:spPr bwMode="auto">
            <a:xfrm>
              <a:off x="1819275" y="3744913"/>
              <a:ext cx="84138" cy="279400"/>
            </a:xfrm>
            <a:custGeom>
              <a:avLst/>
              <a:gdLst>
                <a:gd name="T0" fmla="*/ 4 w 22"/>
                <a:gd name="T1" fmla="*/ 74 h 74"/>
                <a:gd name="T2" fmla="*/ 2 w 22"/>
                <a:gd name="T3" fmla="*/ 72 h 74"/>
                <a:gd name="T4" fmla="*/ 19 w 22"/>
                <a:gd name="T5" fmla="*/ 37 h 74"/>
                <a:gd name="T6" fmla="*/ 0 w 22"/>
                <a:gd name="T7" fmla="*/ 2 h 74"/>
                <a:gd name="T8" fmla="*/ 2 w 22"/>
                <a:gd name="T9" fmla="*/ 0 h 74"/>
                <a:gd name="T10" fmla="*/ 22 w 22"/>
                <a:gd name="T11" fmla="*/ 37 h 74"/>
                <a:gd name="T12" fmla="*/ 4 w 22"/>
                <a:gd name="T1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74">
                  <a:moveTo>
                    <a:pt x="4" y="74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13" y="61"/>
                    <a:pt x="19" y="49"/>
                    <a:pt x="19" y="37"/>
                  </a:cubicBezTo>
                  <a:cubicBezTo>
                    <a:pt x="18" y="17"/>
                    <a:pt x="0" y="3"/>
                    <a:pt x="0" y="2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1"/>
                    <a:pt x="21" y="16"/>
                    <a:pt x="22" y="37"/>
                  </a:cubicBezTo>
                  <a:cubicBezTo>
                    <a:pt x="22" y="50"/>
                    <a:pt x="16" y="63"/>
                    <a:pt x="4" y="74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6" name="Rectangle 74"/>
            <p:cNvSpPr>
              <a:spLocks noChangeArrowheads="1"/>
            </p:cNvSpPr>
            <p:nvPr/>
          </p:nvSpPr>
          <p:spPr bwMode="auto">
            <a:xfrm>
              <a:off x="1679575" y="4021138"/>
              <a:ext cx="158750" cy="38100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" name="Rectangle 75"/>
            <p:cNvSpPr>
              <a:spLocks noChangeArrowheads="1"/>
            </p:cNvSpPr>
            <p:nvPr/>
          </p:nvSpPr>
          <p:spPr bwMode="auto">
            <a:xfrm>
              <a:off x="1679575" y="3717926"/>
              <a:ext cx="158750" cy="38100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5302313" y="481723"/>
            <a:ext cx="1584325" cy="1374140"/>
            <a:chOff x="304800" y="673100"/>
            <a:chExt cx="4000500" cy="4000500"/>
          </a:xfrm>
          <a:solidFill>
            <a:srgbClr val="1FA3B5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8" name="同心圆 236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pFill/>
            <a:ln w="25400" cap="flat" cmpd="sng" algn="ctr">
              <a:solidFill>
                <a:srgbClr val="1FA3B5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39" name="椭圆 237"/>
            <p:cNvSpPr/>
            <p:nvPr/>
          </p:nvSpPr>
          <p:spPr>
            <a:xfrm>
              <a:off x="392113" y="760413"/>
              <a:ext cx="3825874" cy="3825874"/>
            </a:xfrm>
            <a:prstGeom prst="hexagon">
              <a:avLst/>
            </a:prstGeom>
            <a:grpFill/>
            <a:ln w="25400" cap="flat" cmpd="sng" algn="ctr">
              <a:solidFill>
                <a:srgbClr val="1FA3B5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40" name="矩形 139"/>
          <p:cNvSpPr/>
          <p:nvPr/>
        </p:nvSpPr>
        <p:spPr>
          <a:xfrm>
            <a:off x="5514690" y="836032"/>
            <a:ext cx="139885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340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目录</a:t>
            </a:r>
          </a:p>
        </p:txBody>
      </p:sp>
      <p:grpSp>
        <p:nvGrpSpPr>
          <p:cNvPr id="141" name="组合 140"/>
          <p:cNvGrpSpPr/>
          <p:nvPr/>
        </p:nvGrpSpPr>
        <p:grpSpPr>
          <a:xfrm>
            <a:off x="1211090" y="3385733"/>
            <a:ext cx="1388745" cy="1395768"/>
            <a:chOff x="1000887" y="3270958"/>
            <a:chExt cx="1791852" cy="1800914"/>
          </a:xfrm>
        </p:grpSpPr>
        <p:grpSp>
          <p:nvGrpSpPr>
            <p:cNvPr id="142" name="组合 141"/>
            <p:cNvGrpSpPr/>
            <p:nvPr/>
          </p:nvGrpSpPr>
          <p:grpSpPr>
            <a:xfrm>
              <a:off x="1000887" y="3270958"/>
              <a:ext cx="1791852" cy="1800914"/>
              <a:chOff x="610393" y="2729597"/>
              <a:chExt cx="1380853" cy="1388087"/>
            </a:xfrm>
          </p:grpSpPr>
          <p:grpSp>
            <p:nvGrpSpPr>
              <p:cNvPr id="144" name="组合 143"/>
              <p:cNvGrpSpPr/>
              <p:nvPr/>
            </p:nvGrpSpPr>
            <p:grpSpPr>
              <a:xfrm>
                <a:off x="789153" y="2729597"/>
                <a:ext cx="1202093" cy="1388087"/>
                <a:chOff x="3273692" y="1099961"/>
                <a:chExt cx="1202093" cy="1388087"/>
              </a:xfrm>
            </p:grpSpPr>
            <p:sp>
              <p:nvSpPr>
                <p:cNvPr id="146" name="Freeform 14"/>
                <p:cNvSpPr/>
                <p:nvPr/>
              </p:nvSpPr>
              <p:spPr bwMode="auto">
                <a:xfrm>
                  <a:off x="3345550" y="1141029"/>
                  <a:ext cx="529701" cy="237166"/>
                </a:xfrm>
                <a:custGeom>
                  <a:avLst/>
                  <a:gdLst>
                    <a:gd name="T0" fmla="*/ 0 w 516"/>
                    <a:gd name="T1" fmla="*/ 231 h 231"/>
                    <a:gd name="T2" fmla="*/ 398 w 516"/>
                    <a:gd name="T3" fmla="*/ 0 h 231"/>
                    <a:gd name="T4" fmla="*/ 516 w 516"/>
                    <a:gd name="T5" fmla="*/ 0 h 231"/>
                    <a:gd name="T6" fmla="*/ 516 w 516"/>
                    <a:gd name="T7" fmla="*/ 231 h 231"/>
                    <a:gd name="T8" fmla="*/ 0 w 516"/>
                    <a:gd name="T9" fmla="*/ 231 h 2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6" h="231">
                      <a:moveTo>
                        <a:pt x="0" y="231"/>
                      </a:moveTo>
                      <a:lnTo>
                        <a:pt x="398" y="0"/>
                      </a:lnTo>
                      <a:lnTo>
                        <a:pt x="516" y="0"/>
                      </a:lnTo>
                      <a:lnTo>
                        <a:pt x="516" y="231"/>
                      </a:lnTo>
                      <a:lnTo>
                        <a:pt x="0" y="231"/>
                      </a:lnTo>
                      <a:close/>
                    </a:path>
                  </a:pathLst>
                </a:custGeom>
                <a:solidFill>
                  <a:srgbClr val="5F652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68589" tIns="34295" rIns="68589" bIns="34295" numCol="1" anchor="t" anchorCtr="0" compatLnSpc="1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47" name="Freeform 15"/>
                <p:cNvSpPr/>
                <p:nvPr/>
              </p:nvSpPr>
              <p:spPr bwMode="auto">
                <a:xfrm>
                  <a:off x="3273692" y="1099961"/>
                  <a:ext cx="1202093" cy="1388087"/>
                </a:xfrm>
                <a:custGeom>
                  <a:avLst/>
                  <a:gdLst>
                    <a:gd name="T0" fmla="*/ 0 w 1171"/>
                    <a:gd name="T1" fmla="*/ 1014 h 1352"/>
                    <a:gd name="T2" fmla="*/ 0 w 1171"/>
                    <a:gd name="T3" fmla="*/ 338 h 1352"/>
                    <a:gd name="T4" fmla="*/ 586 w 1171"/>
                    <a:gd name="T5" fmla="*/ 0 h 1352"/>
                    <a:gd name="T6" fmla="*/ 1171 w 1171"/>
                    <a:gd name="T7" fmla="*/ 338 h 1352"/>
                    <a:gd name="T8" fmla="*/ 1171 w 1171"/>
                    <a:gd name="T9" fmla="*/ 1014 h 1352"/>
                    <a:gd name="T10" fmla="*/ 586 w 1171"/>
                    <a:gd name="T11" fmla="*/ 1352 h 1352"/>
                    <a:gd name="T12" fmla="*/ 0 w 1171"/>
                    <a:gd name="T13" fmla="*/ 1014 h 1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71" h="1352">
                      <a:moveTo>
                        <a:pt x="0" y="1014"/>
                      </a:moveTo>
                      <a:lnTo>
                        <a:pt x="0" y="338"/>
                      </a:lnTo>
                      <a:lnTo>
                        <a:pt x="586" y="0"/>
                      </a:lnTo>
                      <a:lnTo>
                        <a:pt x="1171" y="338"/>
                      </a:lnTo>
                      <a:lnTo>
                        <a:pt x="1171" y="1014"/>
                      </a:lnTo>
                      <a:lnTo>
                        <a:pt x="586" y="1352"/>
                      </a:lnTo>
                      <a:lnTo>
                        <a:pt x="0" y="1014"/>
                      </a:lnTo>
                      <a:close/>
                    </a:path>
                  </a:pathLst>
                </a:custGeom>
                <a:solidFill>
                  <a:srgbClr val="1FA3B5"/>
                </a:solidFill>
                <a:ln>
                  <a:noFill/>
                </a:ln>
                <a:effectLst>
                  <a:outerShdw blurRad="228600" sx="102000" sy="102000" algn="ctr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vert="horz" wrap="square" lIns="68589" tIns="34295" rIns="68589" bIns="34295" numCol="1" anchor="t" anchorCtr="0" compatLnSpc="1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48" name="Freeform 16"/>
                <p:cNvSpPr/>
                <p:nvPr/>
              </p:nvSpPr>
              <p:spPr bwMode="auto">
                <a:xfrm>
                  <a:off x="3345551" y="1141029"/>
                  <a:ext cx="408568" cy="441478"/>
                </a:xfrm>
                <a:custGeom>
                  <a:avLst/>
                  <a:gdLst>
                    <a:gd name="T0" fmla="*/ 0 w 398"/>
                    <a:gd name="T1" fmla="*/ 430 h 430"/>
                    <a:gd name="T2" fmla="*/ 398 w 398"/>
                    <a:gd name="T3" fmla="*/ 430 h 430"/>
                    <a:gd name="T4" fmla="*/ 398 w 398"/>
                    <a:gd name="T5" fmla="*/ 0 h 430"/>
                    <a:gd name="T6" fmla="*/ 0 w 398"/>
                    <a:gd name="T7" fmla="*/ 231 h 430"/>
                    <a:gd name="T8" fmla="*/ 0 w 398"/>
                    <a:gd name="T9" fmla="*/ 430 h 4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8" h="430">
                      <a:moveTo>
                        <a:pt x="0" y="430"/>
                      </a:moveTo>
                      <a:lnTo>
                        <a:pt x="398" y="430"/>
                      </a:lnTo>
                      <a:lnTo>
                        <a:pt x="398" y="0"/>
                      </a:lnTo>
                      <a:lnTo>
                        <a:pt x="0" y="231"/>
                      </a:lnTo>
                      <a:lnTo>
                        <a:pt x="0" y="430"/>
                      </a:lnTo>
                      <a:close/>
                    </a:path>
                  </a:pathLst>
                </a:custGeom>
                <a:solidFill>
                  <a:schemeClr val="tx1"/>
                </a:solidFill>
                <a:ln w="28575" cap="flat" cmpd="sng" algn="ctr">
                  <a:noFill/>
                  <a:prstDash val="solid"/>
                </a:ln>
                <a:effectLst>
                  <a:outerShdw blurRad="279400" dist="76200" dir="2700000" sx="101000" sy="101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9" tIns="34295" rIns="68589" bIns="34295"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45" name="TextBox 89"/>
              <p:cNvSpPr txBox="1"/>
              <p:nvPr/>
            </p:nvSpPr>
            <p:spPr>
              <a:xfrm>
                <a:off x="610393" y="2889012"/>
                <a:ext cx="94864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0</a:t>
                </a:r>
                <a:r>
                  <a:rPr kumimoji="0" lang="en-US" altLang="zh-CN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1</a:t>
                </a: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143" name="Freeform 21"/>
            <p:cNvSpPr>
              <a:spLocks noEditPoints="1"/>
            </p:cNvSpPr>
            <p:nvPr/>
          </p:nvSpPr>
          <p:spPr bwMode="auto">
            <a:xfrm>
              <a:off x="1692913" y="3913553"/>
              <a:ext cx="599755" cy="620351"/>
            </a:xfrm>
            <a:custGeom>
              <a:avLst/>
              <a:gdLst>
                <a:gd name="T0" fmla="*/ 24 w 60"/>
                <a:gd name="T1" fmla="*/ 7 h 62"/>
                <a:gd name="T2" fmla="*/ 38 w 60"/>
                <a:gd name="T3" fmla="*/ 7 h 62"/>
                <a:gd name="T4" fmla="*/ 47 w 60"/>
                <a:gd name="T5" fmla="*/ 7 h 62"/>
                <a:gd name="T6" fmla="*/ 47 w 60"/>
                <a:gd name="T7" fmla="*/ 18 h 62"/>
                <a:gd name="T8" fmla="*/ 47 w 60"/>
                <a:gd name="T9" fmla="*/ 7 h 62"/>
                <a:gd name="T10" fmla="*/ 20 w 60"/>
                <a:gd name="T11" fmla="*/ 37 h 62"/>
                <a:gd name="T12" fmla="*/ 21 w 60"/>
                <a:gd name="T13" fmla="*/ 58 h 62"/>
                <a:gd name="T14" fmla="*/ 15 w 60"/>
                <a:gd name="T15" fmla="*/ 40 h 62"/>
                <a:gd name="T16" fmla="*/ 12 w 60"/>
                <a:gd name="T17" fmla="*/ 58 h 62"/>
                <a:gd name="T18" fmla="*/ 7 w 60"/>
                <a:gd name="T19" fmla="*/ 37 h 62"/>
                <a:gd name="T20" fmla="*/ 2 w 60"/>
                <a:gd name="T21" fmla="*/ 36 h 62"/>
                <a:gd name="T22" fmla="*/ 7 w 60"/>
                <a:gd name="T23" fmla="*/ 19 h 62"/>
                <a:gd name="T24" fmla="*/ 14 w 60"/>
                <a:gd name="T25" fmla="*/ 24 h 62"/>
                <a:gd name="T26" fmla="*/ 21 w 60"/>
                <a:gd name="T27" fmla="*/ 19 h 62"/>
                <a:gd name="T28" fmla="*/ 29 w 60"/>
                <a:gd name="T29" fmla="*/ 16 h 62"/>
                <a:gd name="T30" fmla="*/ 30 w 60"/>
                <a:gd name="T31" fmla="*/ 19 h 62"/>
                <a:gd name="T32" fmla="*/ 30 w 60"/>
                <a:gd name="T33" fmla="*/ 32 h 62"/>
                <a:gd name="T34" fmla="*/ 31 w 60"/>
                <a:gd name="T35" fmla="*/ 32 h 62"/>
                <a:gd name="T36" fmla="*/ 31 w 60"/>
                <a:gd name="T37" fmla="*/ 32 h 62"/>
                <a:gd name="T38" fmla="*/ 32 w 60"/>
                <a:gd name="T39" fmla="*/ 19 h 62"/>
                <a:gd name="T40" fmla="*/ 32 w 60"/>
                <a:gd name="T41" fmla="*/ 16 h 62"/>
                <a:gd name="T42" fmla="*/ 40 w 60"/>
                <a:gd name="T43" fmla="*/ 19 h 62"/>
                <a:gd name="T44" fmla="*/ 47 w 60"/>
                <a:gd name="T45" fmla="*/ 24 h 62"/>
                <a:gd name="T46" fmla="*/ 54 w 60"/>
                <a:gd name="T47" fmla="*/ 19 h 62"/>
                <a:gd name="T48" fmla="*/ 58 w 60"/>
                <a:gd name="T49" fmla="*/ 35 h 62"/>
                <a:gd name="T50" fmla="*/ 53 w 60"/>
                <a:gd name="T51" fmla="*/ 37 h 62"/>
                <a:gd name="T52" fmla="*/ 54 w 60"/>
                <a:gd name="T53" fmla="*/ 58 h 62"/>
                <a:gd name="T54" fmla="*/ 48 w 60"/>
                <a:gd name="T55" fmla="*/ 40 h 62"/>
                <a:gd name="T56" fmla="*/ 45 w 60"/>
                <a:gd name="T57" fmla="*/ 58 h 62"/>
                <a:gd name="T58" fmla="*/ 40 w 60"/>
                <a:gd name="T59" fmla="*/ 37 h 62"/>
                <a:gd name="T60" fmla="*/ 38 w 60"/>
                <a:gd name="T61" fmla="*/ 38 h 62"/>
                <a:gd name="T62" fmla="*/ 33 w 60"/>
                <a:gd name="T63" fmla="*/ 62 h 62"/>
                <a:gd name="T64" fmla="*/ 29 w 60"/>
                <a:gd name="T65" fmla="*/ 41 h 62"/>
                <a:gd name="T66" fmla="*/ 22 w 60"/>
                <a:gd name="T67" fmla="*/ 62 h 62"/>
                <a:gd name="T68" fmla="*/ 20 w 60"/>
                <a:gd name="T69" fmla="*/ 36 h 62"/>
                <a:gd name="T70" fmla="*/ 9 w 60"/>
                <a:gd name="T71" fmla="*/ 13 h 62"/>
                <a:gd name="T72" fmla="*/ 20 w 60"/>
                <a:gd name="T73" fmla="*/ 1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0" h="62">
                  <a:moveTo>
                    <a:pt x="31" y="0"/>
                  </a:moveTo>
                  <a:cubicBezTo>
                    <a:pt x="27" y="0"/>
                    <a:pt x="24" y="4"/>
                    <a:pt x="24" y="7"/>
                  </a:cubicBezTo>
                  <a:cubicBezTo>
                    <a:pt x="24" y="11"/>
                    <a:pt x="27" y="14"/>
                    <a:pt x="31" y="14"/>
                  </a:cubicBezTo>
                  <a:cubicBezTo>
                    <a:pt x="35" y="14"/>
                    <a:pt x="38" y="11"/>
                    <a:pt x="38" y="7"/>
                  </a:cubicBezTo>
                  <a:cubicBezTo>
                    <a:pt x="38" y="4"/>
                    <a:pt x="35" y="0"/>
                    <a:pt x="31" y="0"/>
                  </a:cubicBezTo>
                  <a:close/>
                  <a:moveTo>
                    <a:pt x="47" y="7"/>
                  </a:moveTo>
                  <a:cubicBezTo>
                    <a:pt x="44" y="7"/>
                    <a:pt x="41" y="10"/>
                    <a:pt x="41" y="13"/>
                  </a:cubicBezTo>
                  <a:cubicBezTo>
                    <a:pt x="41" y="16"/>
                    <a:pt x="44" y="18"/>
                    <a:pt x="47" y="18"/>
                  </a:cubicBezTo>
                  <a:cubicBezTo>
                    <a:pt x="50" y="18"/>
                    <a:pt x="53" y="16"/>
                    <a:pt x="53" y="13"/>
                  </a:cubicBezTo>
                  <a:cubicBezTo>
                    <a:pt x="53" y="10"/>
                    <a:pt x="50" y="7"/>
                    <a:pt x="47" y="7"/>
                  </a:cubicBezTo>
                  <a:close/>
                  <a:moveTo>
                    <a:pt x="20" y="36"/>
                  </a:moveTo>
                  <a:cubicBezTo>
                    <a:pt x="20" y="37"/>
                    <a:pt x="20" y="37"/>
                    <a:pt x="20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5" y="40"/>
                    <a:pt x="15" y="40"/>
                    <a:pt x="15" y="40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2" y="19"/>
                    <a:pt x="32" y="19"/>
                    <a:pt x="32" y="19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51" y="19"/>
                    <a:pt x="51" y="19"/>
                    <a:pt x="51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60" y="33"/>
                    <a:pt x="60" y="33"/>
                    <a:pt x="60" y="33"/>
                  </a:cubicBezTo>
                  <a:cubicBezTo>
                    <a:pt x="58" y="35"/>
                    <a:pt x="58" y="35"/>
                    <a:pt x="58" y="35"/>
                  </a:cubicBezTo>
                  <a:cubicBezTo>
                    <a:pt x="54" y="28"/>
                    <a:pt x="54" y="28"/>
                    <a:pt x="54" y="28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4" y="58"/>
                    <a:pt x="54" y="58"/>
                    <a:pt x="54" y="58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5" y="58"/>
                    <a:pt x="45" y="58"/>
                    <a:pt x="45" y="58"/>
                  </a:cubicBezTo>
                  <a:cubicBezTo>
                    <a:pt x="40" y="58"/>
                    <a:pt x="40" y="58"/>
                    <a:pt x="40" y="58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8" y="62"/>
                    <a:pt x="28" y="62"/>
                    <a:pt x="28" y="62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0" y="36"/>
                    <a:pt x="20" y="36"/>
                    <a:pt x="20" y="36"/>
                  </a:cubicBezTo>
                  <a:close/>
                  <a:moveTo>
                    <a:pt x="14" y="7"/>
                  </a:moveTo>
                  <a:cubicBezTo>
                    <a:pt x="11" y="7"/>
                    <a:pt x="9" y="10"/>
                    <a:pt x="9" y="13"/>
                  </a:cubicBezTo>
                  <a:cubicBezTo>
                    <a:pt x="9" y="16"/>
                    <a:pt x="11" y="18"/>
                    <a:pt x="14" y="18"/>
                  </a:cubicBezTo>
                  <a:cubicBezTo>
                    <a:pt x="17" y="18"/>
                    <a:pt x="20" y="16"/>
                    <a:pt x="20" y="13"/>
                  </a:cubicBezTo>
                  <a:cubicBezTo>
                    <a:pt x="20" y="10"/>
                    <a:pt x="17" y="7"/>
                    <a:pt x="14" y="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49" name="组合 148"/>
          <p:cNvGrpSpPr/>
          <p:nvPr/>
        </p:nvGrpSpPr>
        <p:grpSpPr>
          <a:xfrm>
            <a:off x="3287167" y="3385733"/>
            <a:ext cx="1388745" cy="1395768"/>
            <a:chOff x="3076964" y="3270958"/>
            <a:chExt cx="1791852" cy="1800914"/>
          </a:xfrm>
        </p:grpSpPr>
        <p:grpSp>
          <p:nvGrpSpPr>
            <p:cNvPr id="150" name="组合 149"/>
            <p:cNvGrpSpPr/>
            <p:nvPr/>
          </p:nvGrpSpPr>
          <p:grpSpPr>
            <a:xfrm>
              <a:off x="3076964" y="3270958"/>
              <a:ext cx="1791852" cy="1800914"/>
              <a:chOff x="610393" y="2729597"/>
              <a:chExt cx="1380853" cy="1388087"/>
            </a:xfrm>
          </p:grpSpPr>
          <p:grpSp>
            <p:nvGrpSpPr>
              <p:cNvPr id="154" name="组合 153"/>
              <p:cNvGrpSpPr/>
              <p:nvPr/>
            </p:nvGrpSpPr>
            <p:grpSpPr>
              <a:xfrm>
                <a:off x="789153" y="2729597"/>
                <a:ext cx="1202093" cy="1388087"/>
                <a:chOff x="3273692" y="1099961"/>
                <a:chExt cx="1202093" cy="1388087"/>
              </a:xfrm>
            </p:grpSpPr>
            <p:sp>
              <p:nvSpPr>
                <p:cNvPr id="156" name="Freeform 14"/>
                <p:cNvSpPr/>
                <p:nvPr/>
              </p:nvSpPr>
              <p:spPr bwMode="auto">
                <a:xfrm>
                  <a:off x="3345550" y="1141029"/>
                  <a:ext cx="529701" cy="237166"/>
                </a:xfrm>
                <a:custGeom>
                  <a:avLst/>
                  <a:gdLst>
                    <a:gd name="T0" fmla="*/ 0 w 516"/>
                    <a:gd name="T1" fmla="*/ 231 h 231"/>
                    <a:gd name="T2" fmla="*/ 398 w 516"/>
                    <a:gd name="T3" fmla="*/ 0 h 231"/>
                    <a:gd name="T4" fmla="*/ 516 w 516"/>
                    <a:gd name="T5" fmla="*/ 0 h 231"/>
                    <a:gd name="T6" fmla="*/ 516 w 516"/>
                    <a:gd name="T7" fmla="*/ 231 h 231"/>
                    <a:gd name="T8" fmla="*/ 0 w 516"/>
                    <a:gd name="T9" fmla="*/ 231 h 2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6" h="231">
                      <a:moveTo>
                        <a:pt x="0" y="231"/>
                      </a:moveTo>
                      <a:lnTo>
                        <a:pt x="398" y="0"/>
                      </a:lnTo>
                      <a:lnTo>
                        <a:pt x="516" y="0"/>
                      </a:lnTo>
                      <a:lnTo>
                        <a:pt x="516" y="231"/>
                      </a:lnTo>
                      <a:lnTo>
                        <a:pt x="0" y="231"/>
                      </a:lnTo>
                      <a:close/>
                    </a:path>
                  </a:pathLst>
                </a:custGeom>
                <a:solidFill>
                  <a:srgbClr val="5F652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68589" tIns="34295" rIns="68589" bIns="34295" numCol="1" anchor="t" anchorCtr="0" compatLnSpc="1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57" name="Freeform 15"/>
                <p:cNvSpPr/>
                <p:nvPr/>
              </p:nvSpPr>
              <p:spPr bwMode="auto">
                <a:xfrm>
                  <a:off x="3273692" y="1099961"/>
                  <a:ext cx="1202093" cy="1388087"/>
                </a:xfrm>
                <a:custGeom>
                  <a:avLst/>
                  <a:gdLst>
                    <a:gd name="T0" fmla="*/ 0 w 1171"/>
                    <a:gd name="T1" fmla="*/ 1014 h 1352"/>
                    <a:gd name="T2" fmla="*/ 0 w 1171"/>
                    <a:gd name="T3" fmla="*/ 338 h 1352"/>
                    <a:gd name="T4" fmla="*/ 586 w 1171"/>
                    <a:gd name="T5" fmla="*/ 0 h 1352"/>
                    <a:gd name="T6" fmla="*/ 1171 w 1171"/>
                    <a:gd name="T7" fmla="*/ 338 h 1352"/>
                    <a:gd name="T8" fmla="*/ 1171 w 1171"/>
                    <a:gd name="T9" fmla="*/ 1014 h 1352"/>
                    <a:gd name="T10" fmla="*/ 586 w 1171"/>
                    <a:gd name="T11" fmla="*/ 1352 h 1352"/>
                    <a:gd name="T12" fmla="*/ 0 w 1171"/>
                    <a:gd name="T13" fmla="*/ 1014 h 1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71" h="1352">
                      <a:moveTo>
                        <a:pt x="0" y="1014"/>
                      </a:moveTo>
                      <a:lnTo>
                        <a:pt x="0" y="338"/>
                      </a:lnTo>
                      <a:lnTo>
                        <a:pt x="586" y="0"/>
                      </a:lnTo>
                      <a:lnTo>
                        <a:pt x="1171" y="338"/>
                      </a:lnTo>
                      <a:lnTo>
                        <a:pt x="1171" y="1014"/>
                      </a:lnTo>
                      <a:lnTo>
                        <a:pt x="586" y="1352"/>
                      </a:lnTo>
                      <a:lnTo>
                        <a:pt x="0" y="1014"/>
                      </a:lnTo>
                      <a:close/>
                    </a:path>
                  </a:pathLst>
                </a:custGeom>
                <a:solidFill>
                  <a:srgbClr val="1FA3B5"/>
                </a:solidFill>
                <a:ln>
                  <a:noFill/>
                </a:ln>
                <a:effectLst>
                  <a:outerShdw blurRad="228600" sx="102000" sy="102000" algn="ctr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vert="horz" wrap="square" lIns="68589" tIns="34295" rIns="68589" bIns="34295" numCol="1" anchor="t" anchorCtr="0" compatLnSpc="1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58" name="Freeform 16"/>
                <p:cNvSpPr/>
                <p:nvPr/>
              </p:nvSpPr>
              <p:spPr bwMode="auto">
                <a:xfrm>
                  <a:off x="3345551" y="1141029"/>
                  <a:ext cx="408568" cy="441478"/>
                </a:xfrm>
                <a:custGeom>
                  <a:avLst/>
                  <a:gdLst>
                    <a:gd name="T0" fmla="*/ 0 w 398"/>
                    <a:gd name="T1" fmla="*/ 430 h 430"/>
                    <a:gd name="T2" fmla="*/ 398 w 398"/>
                    <a:gd name="T3" fmla="*/ 430 h 430"/>
                    <a:gd name="T4" fmla="*/ 398 w 398"/>
                    <a:gd name="T5" fmla="*/ 0 h 430"/>
                    <a:gd name="T6" fmla="*/ 0 w 398"/>
                    <a:gd name="T7" fmla="*/ 231 h 430"/>
                    <a:gd name="T8" fmla="*/ 0 w 398"/>
                    <a:gd name="T9" fmla="*/ 430 h 4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8" h="430">
                      <a:moveTo>
                        <a:pt x="0" y="430"/>
                      </a:moveTo>
                      <a:lnTo>
                        <a:pt x="398" y="430"/>
                      </a:lnTo>
                      <a:lnTo>
                        <a:pt x="398" y="0"/>
                      </a:lnTo>
                      <a:lnTo>
                        <a:pt x="0" y="231"/>
                      </a:lnTo>
                      <a:lnTo>
                        <a:pt x="0" y="430"/>
                      </a:lnTo>
                      <a:close/>
                    </a:path>
                  </a:pathLst>
                </a:custGeom>
                <a:solidFill>
                  <a:schemeClr val="tx1"/>
                </a:solidFill>
                <a:ln w="28575" cap="flat" cmpd="sng" algn="ctr">
                  <a:noFill/>
                  <a:prstDash val="solid"/>
                </a:ln>
                <a:effectLst>
                  <a:outerShdw blurRad="279400" dist="76200" dir="2700000" sx="101000" sy="101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9" tIns="34295" rIns="68589" bIns="34295"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55" name="TextBox 95"/>
              <p:cNvSpPr txBox="1"/>
              <p:nvPr/>
            </p:nvSpPr>
            <p:spPr>
              <a:xfrm>
                <a:off x="610393" y="2889012"/>
                <a:ext cx="94864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0</a:t>
                </a:r>
                <a:r>
                  <a:rPr kumimoji="0" lang="en-US" altLang="zh-CN" sz="1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2</a:t>
                </a: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51" name="组合 150"/>
            <p:cNvGrpSpPr/>
            <p:nvPr/>
          </p:nvGrpSpPr>
          <p:grpSpPr>
            <a:xfrm>
              <a:off x="3768989" y="3886366"/>
              <a:ext cx="584926" cy="631885"/>
              <a:chOff x="2782033" y="2877344"/>
              <a:chExt cx="571561" cy="617451"/>
            </a:xfrm>
            <a:solidFill>
              <a:schemeClr val="bg1"/>
            </a:solidFill>
          </p:grpSpPr>
          <p:sp>
            <p:nvSpPr>
              <p:cNvPr id="152" name="Freeform 884"/>
              <p:cNvSpPr>
                <a:spLocks noEditPoints="1"/>
              </p:cNvSpPr>
              <p:nvPr/>
            </p:nvSpPr>
            <p:spPr bwMode="auto">
              <a:xfrm>
                <a:off x="2946844" y="2877344"/>
                <a:ext cx="406750" cy="411147"/>
              </a:xfrm>
              <a:custGeom>
                <a:avLst/>
                <a:gdLst>
                  <a:gd name="T0" fmla="*/ 90 w 174"/>
                  <a:gd name="T1" fmla="*/ 14 h 176"/>
                  <a:gd name="T2" fmla="*/ 90 w 174"/>
                  <a:gd name="T3" fmla="*/ 0 h 176"/>
                  <a:gd name="T4" fmla="*/ 80 w 174"/>
                  <a:gd name="T5" fmla="*/ 0 h 176"/>
                  <a:gd name="T6" fmla="*/ 80 w 174"/>
                  <a:gd name="T7" fmla="*/ 14 h 176"/>
                  <a:gd name="T8" fmla="*/ 0 w 174"/>
                  <a:gd name="T9" fmla="*/ 14 h 176"/>
                  <a:gd name="T10" fmla="*/ 0 w 174"/>
                  <a:gd name="T11" fmla="*/ 40 h 176"/>
                  <a:gd name="T12" fmla="*/ 9 w 174"/>
                  <a:gd name="T13" fmla="*/ 40 h 176"/>
                  <a:gd name="T14" fmla="*/ 9 w 174"/>
                  <a:gd name="T15" fmla="*/ 138 h 176"/>
                  <a:gd name="T16" fmla="*/ 70 w 174"/>
                  <a:gd name="T17" fmla="*/ 138 h 176"/>
                  <a:gd name="T18" fmla="*/ 33 w 174"/>
                  <a:gd name="T19" fmla="*/ 168 h 176"/>
                  <a:gd name="T20" fmla="*/ 39 w 174"/>
                  <a:gd name="T21" fmla="*/ 176 h 176"/>
                  <a:gd name="T22" fmla="*/ 86 w 174"/>
                  <a:gd name="T23" fmla="*/ 138 h 176"/>
                  <a:gd name="T24" fmla="*/ 86 w 174"/>
                  <a:gd name="T25" fmla="*/ 138 h 176"/>
                  <a:gd name="T26" fmla="*/ 133 w 174"/>
                  <a:gd name="T27" fmla="*/ 176 h 176"/>
                  <a:gd name="T28" fmla="*/ 140 w 174"/>
                  <a:gd name="T29" fmla="*/ 168 h 176"/>
                  <a:gd name="T30" fmla="*/ 102 w 174"/>
                  <a:gd name="T31" fmla="*/ 138 h 176"/>
                  <a:gd name="T32" fmla="*/ 164 w 174"/>
                  <a:gd name="T33" fmla="*/ 138 h 176"/>
                  <a:gd name="T34" fmla="*/ 164 w 174"/>
                  <a:gd name="T35" fmla="*/ 40 h 176"/>
                  <a:gd name="T36" fmla="*/ 174 w 174"/>
                  <a:gd name="T37" fmla="*/ 40 h 176"/>
                  <a:gd name="T38" fmla="*/ 174 w 174"/>
                  <a:gd name="T39" fmla="*/ 14 h 176"/>
                  <a:gd name="T40" fmla="*/ 90 w 174"/>
                  <a:gd name="T41" fmla="*/ 14 h 176"/>
                  <a:gd name="T42" fmla="*/ 154 w 174"/>
                  <a:gd name="T43" fmla="*/ 128 h 176"/>
                  <a:gd name="T44" fmla="*/ 19 w 174"/>
                  <a:gd name="T45" fmla="*/ 128 h 176"/>
                  <a:gd name="T46" fmla="*/ 19 w 174"/>
                  <a:gd name="T47" fmla="*/ 40 h 176"/>
                  <a:gd name="T48" fmla="*/ 154 w 174"/>
                  <a:gd name="T49" fmla="*/ 40 h 176"/>
                  <a:gd name="T50" fmla="*/ 154 w 174"/>
                  <a:gd name="T51" fmla="*/ 128 h 176"/>
                  <a:gd name="T52" fmla="*/ 51 w 174"/>
                  <a:gd name="T53" fmla="*/ 105 h 176"/>
                  <a:gd name="T54" fmla="*/ 51 w 174"/>
                  <a:gd name="T55" fmla="*/ 79 h 176"/>
                  <a:gd name="T56" fmla="*/ 77 w 174"/>
                  <a:gd name="T57" fmla="*/ 79 h 176"/>
                  <a:gd name="T58" fmla="*/ 51 w 174"/>
                  <a:gd name="T59" fmla="*/ 53 h 176"/>
                  <a:gd name="T60" fmla="*/ 25 w 174"/>
                  <a:gd name="T61" fmla="*/ 79 h 176"/>
                  <a:gd name="T62" fmla="*/ 51 w 174"/>
                  <a:gd name="T63" fmla="*/ 105 h 176"/>
                  <a:gd name="T64" fmla="*/ 59 w 174"/>
                  <a:gd name="T65" fmla="*/ 112 h 176"/>
                  <a:gd name="T66" fmla="*/ 85 w 174"/>
                  <a:gd name="T67" fmla="*/ 86 h 176"/>
                  <a:gd name="T68" fmla="*/ 59 w 174"/>
                  <a:gd name="T69" fmla="*/ 86 h 176"/>
                  <a:gd name="T70" fmla="*/ 59 w 174"/>
                  <a:gd name="T71" fmla="*/ 112 h 176"/>
                  <a:gd name="T72" fmla="*/ 138 w 174"/>
                  <a:gd name="T73" fmla="*/ 59 h 176"/>
                  <a:gd name="T74" fmla="*/ 105 w 174"/>
                  <a:gd name="T75" fmla="*/ 59 h 176"/>
                  <a:gd name="T76" fmla="*/ 105 w 174"/>
                  <a:gd name="T77" fmla="*/ 69 h 176"/>
                  <a:gd name="T78" fmla="*/ 138 w 174"/>
                  <a:gd name="T79" fmla="*/ 69 h 176"/>
                  <a:gd name="T80" fmla="*/ 138 w 174"/>
                  <a:gd name="T81" fmla="*/ 59 h 176"/>
                  <a:gd name="T82" fmla="*/ 138 w 174"/>
                  <a:gd name="T83" fmla="*/ 77 h 176"/>
                  <a:gd name="T84" fmla="*/ 105 w 174"/>
                  <a:gd name="T85" fmla="*/ 77 h 176"/>
                  <a:gd name="T86" fmla="*/ 105 w 174"/>
                  <a:gd name="T87" fmla="*/ 87 h 176"/>
                  <a:gd name="T88" fmla="*/ 138 w 174"/>
                  <a:gd name="T89" fmla="*/ 87 h 176"/>
                  <a:gd name="T90" fmla="*/ 138 w 174"/>
                  <a:gd name="T91" fmla="*/ 77 h 176"/>
                  <a:gd name="T92" fmla="*/ 138 w 174"/>
                  <a:gd name="T93" fmla="*/ 96 h 176"/>
                  <a:gd name="T94" fmla="*/ 105 w 174"/>
                  <a:gd name="T95" fmla="*/ 96 h 176"/>
                  <a:gd name="T96" fmla="*/ 105 w 174"/>
                  <a:gd name="T97" fmla="*/ 106 h 176"/>
                  <a:gd name="T98" fmla="*/ 138 w 174"/>
                  <a:gd name="T99" fmla="*/ 106 h 176"/>
                  <a:gd name="T100" fmla="*/ 138 w 174"/>
                  <a:gd name="T101" fmla="*/ 96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74" h="176">
                    <a:moveTo>
                      <a:pt x="90" y="14"/>
                    </a:moveTo>
                    <a:cubicBezTo>
                      <a:pt x="90" y="0"/>
                      <a:pt x="90" y="0"/>
                      <a:pt x="90" y="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80" y="14"/>
                      <a:pt x="80" y="14"/>
                      <a:pt x="8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9" y="138"/>
                      <a:pt x="9" y="138"/>
                      <a:pt x="9" y="138"/>
                    </a:cubicBezTo>
                    <a:cubicBezTo>
                      <a:pt x="70" y="138"/>
                      <a:pt x="70" y="138"/>
                      <a:pt x="70" y="138"/>
                    </a:cubicBezTo>
                    <a:cubicBezTo>
                      <a:pt x="33" y="168"/>
                      <a:pt x="33" y="168"/>
                      <a:pt x="33" y="168"/>
                    </a:cubicBezTo>
                    <a:cubicBezTo>
                      <a:pt x="39" y="176"/>
                      <a:pt x="39" y="176"/>
                      <a:pt x="39" y="176"/>
                    </a:cubicBezTo>
                    <a:cubicBezTo>
                      <a:pt x="86" y="138"/>
                      <a:pt x="86" y="138"/>
                      <a:pt x="86" y="138"/>
                    </a:cubicBezTo>
                    <a:cubicBezTo>
                      <a:pt x="86" y="138"/>
                      <a:pt x="86" y="138"/>
                      <a:pt x="86" y="138"/>
                    </a:cubicBezTo>
                    <a:cubicBezTo>
                      <a:pt x="133" y="176"/>
                      <a:pt x="133" y="176"/>
                      <a:pt x="133" y="176"/>
                    </a:cubicBezTo>
                    <a:cubicBezTo>
                      <a:pt x="140" y="168"/>
                      <a:pt x="140" y="168"/>
                      <a:pt x="140" y="168"/>
                    </a:cubicBezTo>
                    <a:cubicBezTo>
                      <a:pt x="102" y="138"/>
                      <a:pt x="102" y="138"/>
                      <a:pt x="102" y="138"/>
                    </a:cubicBezTo>
                    <a:cubicBezTo>
                      <a:pt x="164" y="138"/>
                      <a:pt x="164" y="138"/>
                      <a:pt x="164" y="138"/>
                    </a:cubicBezTo>
                    <a:cubicBezTo>
                      <a:pt x="164" y="40"/>
                      <a:pt x="164" y="40"/>
                      <a:pt x="164" y="40"/>
                    </a:cubicBezTo>
                    <a:cubicBezTo>
                      <a:pt x="174" y="40"/>
                      <a:pt x="174" y="40"/>
                      <a:pt x="174" y="40"/>
                    </a:cubicBezTo>
                    <a:cubicBezTo>
                      <a:pt x="174" y="14"/>
                      <a:pt x="174" y="14"/>
                      <a:pt x="174" y="14"/>
                    </a:cubicBezTo>
                    <a:lnTo>
                      <a:pt x="90" y="14"/>
                    </a:lnTo>
                    <a:close/>
                    <a:moveTo>
                      <a:pt x="154" y="128"/>
                    </a:moveTo>
                    <a:cubicBezTo>
                      <a:pt x="19" y="128"/>
                      <a:pt x="19" y="128"/>
                      <a:pt x="19" y="128"/>
                    </a:cubicBezTo>
                    <a:cubicBezTo>
                      <a:pt x="19" y="40"/>
                      <a:pt x="19" y="40"/>
                      <a:pt x="19" y="40"/>
                    </a:cubicBezTo>
                    <a:cubicBezTo>
                      <a:pt x="154" y="40"/>
                      <a:pt x="154" y="40"/>
                      <a:pt x="154" y="40"/>
                    </a:cubicBezTo>
                    <a:lnTo>
                      <a:pt x="154" y="128"/>
                    </a:lnTo>
                    <a:close/>
                    <a:moveTo>
                      <a:pt x="51" y="105"/>
                    </a:moveTo>
                    <a:cubicBezTo>
                      <a:pt x="51" y="79"/>
                      <a:pt x="51" y="79"/>
                      <a:pt x="51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7" y="65"/>
                      <a:pt x="66" y="53"/>
                      <a:pt x="51" y="53"/>
                    </a:cubicBezTo>
                    <a:cubicBezTo>
                      <a:pt x="37" y="53"/>
                      <a:pt x="25" y="65"/>
                      <a:pt x="25" y="79"/>
                    </a:cubicBezTo>
                    <a:cubicBezTo>
                      <a:pt x="25" y="94"/>
                      <a:pt x="37" y="105"/>
                      <a:pt x="51" y="105"/>
                    </a:cubicBezTo>
                    <a:close/>
                    <a:moveTo>
                      <a:pt x="59" y="112"/>
                    </a:moveTo>
                    <a:cubicBezTo>
                      <a:pt x="73" y="112"/>
                      <a:pt x="85" y="101"/>
                      <a:pt x="85" y="86"/>
                    </a:cubicBezTo>
                    <a:cubicBezTo>
                      <a:pt x="59" y="86"/>
                      <a:pt x="59" y="86"/>
                      <a:pt x="59" y="86"/>
                    </a:cubicBezTo>
                    <a:lnTo>
                      <a:pt x="59" y="112"/>
                    </a:lnTo>
                    <a:close/>
                    <a:moveTo>
                      <a:pt x="138" y="59"/>
                    </a:moveTo>
                    <a:cubicBezTo>
                      <a:pt x="105" y="59"/>
                      <a:pt x="105" y="59"/>
                      <a:pt x="105" y="59"/>
                    </a:cubicBezTo>
                    <a:cubicBezTo>
                      <a:pt x="105" y="69"/>
                      <a:pt x="105" y="69"/>
                      <a:pt x="105" y="69"/>
                    </a:cubicBezTo>
                    <a:cubicBezTo>
                      <a:pt x="138" y="69"/>
                      <a:pt x="138" y="69"/>
                      <a:pt x="138" y="69"/>
                    </a:cubicBezTo>
                    <a:lnTo>
                      <a:pt x="138" y="59"/>
                    </a:lnTo>
                    <a:close/>
                    <a:moveTo>
                      <a:pt x="138" y="77"/>
                    </a:moveTo>
                    <a:cubicBezTo>
                      <a:pt x="105" y="77"/>
                      <a:pt x="105" y="77"/>
                      <a:pt x="105" y="77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38" y="87"/>
                      <a:pt x="138" y="87"/>
                      <a:pt x="138" y="87"/>
                    </a:cubicBezTo>
                    <a:lnTo>
                      <a:pt x="138" y="77"/>
                    </a:lnTo>
                    <a:close/>
                    <a:moveTo>
                      <a:pt x="138" y="96"/>
                    </a:moveTo>
                    <a:cubicBezTo>
                      <a:pt x="105" y="96"/>
                      <a:pt x="105" y="96"/>
                      <a:pt x="105" y="96"/>
                    </a:cubicBezTo>
                    <a:cubicBezTo>
                      <a:pt x="105" y="106"/>
                      <a:pt x="105" y="106"/>
                      <a:pt x="105" y="106"/>
                    </a:cubicBezTo>
                    <a:cubicBezTo>
                      <a:pt x="138" y="106"/>
                      <a:pt x="138" y="106"/>
                      <a:pt x="138" y="106"/>
                    </a:cubicBezTo>
                    <a:lnTo>
                      <a:pt x="138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53" name="Freeform 40"/>
              <p:cNvSpPr>
                <a:spLocks noEditPoints="1"/>
              </p:cNvSpPr>
              <p:nvPr/>
            </p:nvSpPr>
            <p:spPr bwMode="auto">
              <a:xfrm>
                <a:off x="2782033" y="2992399"/>
                <a:ext cx="317694" cy="502396"/>
              </a:xfrm>
              <a:custGeom>
                <a:avLst/>
                <a:gdLst>
                  <a:gd name="T0" fmla="*/ 253 w 490"/>
                  <a:gd name="T1" fmla="*/ 737 h 775"/>
                  <a:gd name="T2" fmla="*/ 211 w 490"/>
                  <a:gd name="T3" fmla="*/ 775 h 775"/>
                  <a:gd name="T4" fmla="*/ 175 w 490"/>
                  <a:gd name="T5" fmla="*/ 762 h 775"/>
                  <a:gd name="T6" fmla="*/ 161 w 490"/>
                  <a:gd name="T7" fmla="*/ 762 h 775"/>
                  <a:gd name="T8" fmla="*/ 125 w 490"/>
                  <a:gd name="T9" fmla="*/ 775 h 775"/>
                  <a:gd name="T10" fmla="*/ 84 w 490"/>
                  <a:gd name="T11" fmla="*/ 737 h 775"/>
                  <a:gd name="T12" fmla="*/ 76 w 490"/>
                  <a:gd name="T13" fmla="*/ 475 h 775"/>
                  <a:gd name="T14" fmla="*/ 65 w 490"/>
                  <a:gd name="T15" fmla="*/ 474 h 775"/>
                  <a:gd name="T16" fmla="*/ 21 w 490"/>
                  <a:gd name="T17" fmla="*/ 441 h 775"/>
                  <a:gd name="T18" fmla="*/ 19 w 490"/>
                  <a:gd name="T19" fmla="*/ 217 h 775"/>
                  <a:gd name="T20" fmla="*/ 48 w 490"/>
                  <a:gd name="T21" fmla="*/ 192 h 775"/>
                  <a:gd name="T22" fmla="*/ 121 w 490"/>
                  <a:gd name="T23" fmla="*/ 183 h 775"/>
                  <a:gd name="T24" fmla="*/ 132 w 490"/>
                  <a:gd name="T25" fmla="*/ 189 h 775"/>
                  <a:gd name="T26" fmla="*/ 168 w 490"/>
                  <a:gd name="T27" fmla="*/ 243 h 775"/>
                  <a:gd name="T28" fmla="*/ 204 w 490"/>
                  <a:gd name="T29" fmla="*/ 189 h 775"/>
                  <a:gd name="T30" fmla="*/ 216 w 490"/>
                  <a:gd name="T31" fmla="*/ 183 h 775"/>
                  <a:gd name="T32" fmla="*/ 257 w 490"/>
                  <a:gd name="T33" fmla="*/ 188 h 775"/>
                  <a:gd name="T34" fmla="*/ 293 w 490"/>
                  <a:gd name="T35" fmla="*/ 205 h 775"/>
                  <a:gd name="T36" fmla="*/ 331 w 490"/>
                  <a:gd name="T37" fmla="*/ 251 h 775"/>
                  <a:gd name="T38" fmla="*/ 339 w 490"/>
                  <a:gd name="T39" fmla="*/ 259 h 775"/>
                  <a:gd name="T40" fmla="*/ 355 w 490"/>
                  <a:gd name="T41" fmla="*/ 261 h 775"/>
                  <a:gd name="T42" fmla="*/ 362 w 490"/>
                  <a:gd name="T43" fmla="*/ 256 h 775"/>
                  <a:gd name="T44" fmla="*/ 406 w 490"/>
                  <a:gd name="T45" fmla="*/ 223 h 775"/>
                  <a:gd name="T46" fmla="*/ 452 w 490"/>
                  <a:gd name="T47" fmla="*/ 284 h 775"/>
                  <a:gd name="T48" fmla="*/ 405 w 490"/>
                  <a:gd name="T49" fmla="*/ 318 h 775"/>
                  <a:gd name="T50" fmla="*/ 357 w 490"/>
                  <a:gd name="T51" fmla="*/ 346 h 775"/>
                  <a:gd name="T52" fmla="*/ 321 w 490"/>
                  <a:gd name="T53" fmla="*/ 343 h 775"/>
                  <a:gd name="T54" fmla="*/ 275 w 490"/>
                  <a:gd name="T55" fmla="*/ 302 h 775"/>
                  <a:gd name="T56" fmla="*/ 265 w 490"/>
                  <a:gd name="T57" fmla="*/ 291 h 775"/>
                  <a:gd name="T58" fmla="*/ 253 w 490"/>
                  <a:gd name="T59" fmla="*/ 737 h 775"/>
                  <a:gd name="T60" fmla="*/ 170 w 490"/>
                  <a:gd name="T61" fmla="*/ 1 h 775"/>
                  <a:gd name="T62" fmla="*/ 236 w 490"/>
                  <a:gd name="T63" fmla="*/ 74 h 775"/>
                  <a:gd name="T64" fmla="*/ 167 w 490"/>
                  <a:gd name="T65" fmla="*/ 159 h 775"/>
                  <a:gd name="T66" fmla="*/ 100 w 490"/>
                  <a:gd name="T67" fmla="*/ 71 h 775"/>
                  <a:gd name="T68" fmla="*/ 170 w 490"/>
                  <a:gd name="T69" fmla="*/ 1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90" h="775">
                    <a:moveTo>
                      <a:pt x="253" y="737"/>
                    </a:moveTo>
                    <a:cubicBezTo>
                      <a:pt x="252" y="758"/>
                      <a:pt x="230" y="775"/>
                      <a:pt x="211" y="775"/>
                    </a:cubicBezTo>
                    <a:cubicBezTo>
                      <a:pt x="198" y="775"/>
                      <a:pt x="182" y="770"/>
                      <a:pt x="175" y="762"/>
                    </a:cubicBezTo>
                    <a:cubicBezTo>
                      <a:pt x="172" y="757"/>
                      <a:pt x="165" y="757"/>
                      <a:pt x="161" y="762"/>
                    </a:cubicBezTo>
                    <a:cubicBezTo>
                      <a:pt x="155" y="770"/>
                      <a:pt x="138" y="775"/>
                      <a:pt x="125" y="775"/>
                    </a:cubicBezTo>
                    <a:cubicBezTo>
                      <a:pt x="106" y="775"/>
                      <a:pt x="85" y="758"/>
                      <a:pt x="84" y="737"/>
                    </a:cubicBezTo>
                    <a:cubicBezTo>
                      <a:pt x="76" y="475"/>
                      <a:pt x="76" y="475"/>
                      <a:pt x="76" y="475"/>
                    </a:cubicBezTo>
                    <a:cubicBezTo>
                      <a:pt x="65" y="474"/>
                      <a:pt x="65" y="474"/>
                      <a:pt x="65" y="474"/>
                    </a:cubicBezTo>
                    <a:cubicBezTo>
                      <a:pt x="47" y="472"/>
                      <a:pt x="24" y="459"/>
                      <a:pt x="21" y="441"/>
                    </a:cubicBezTo>
                    <a:cubicBezTo>
                      <a:pt x="0" y="331"/>
                      <a:pt x="4" y="332"/>
                      <a:pt x="19" y="217"/>
                    </a:cubicBezTo>
                    <a:cubicBezTo>
                      <a:pt x="21" y="209"/>
                      <a:pt x="31" y="194"/>
                      <a:pt x="48" y="192"/>
                    </a:cubicBezTo>
                    <a:cubicBezTo>
                      <a:pt x="121" y="183"/>
                      <a:pt x="121" y="183"/>
                      <a:pt x="121" y="183"/>
                    </a:cubicBezTo>
                    <a:cubicBezTo>
                      <a:pt x="125" y="183"/>
                      <a:pt x="130" y="185"/>
                      <a:pt x="132" y="189"/>
                    </a:cubicBezTo>
                    <a:cubicBezTo>
                      <a:pt x="168" y="243"/>
                      <a:pt x="168" y="243"/>
                      <a:pt x="168" y="243"/>
                    </a:cubicBezTo>
                    <a:cubicBezTo>
                      <a:pt x="204" y="189"/>
                      <a:pt x="204" y="189"/>
                      <a:pt x="204" y="189"/>
                    </a:cubicBezTo>
                    <a:cubicBezTo>
                      <a:pt x="207" y="185"/>
                      <a:pt x="211" y="183"/>
                      <a:pt x="216" y="183"/>
                    </a:cubicBezTo>
                    <a:cubicBezTo>
                      <a:pt x="257" y="188"/>
                      <a:pt x="257" y="188"/>
                      <a:pt x="257" y="188"/>
                    </a:cubicBezTo>
                    <a:cubicBezTo>
                      <a:pt x="278" y="191"/>
                      <a:pt x="285" y="196"/>
                      <a:pt x="293" y="205"/>
                    </a:cubicBezTo>
                    <a:cubicBezTo>
                      <a:pt x="307" y="223"/>
                      <a:pt x="320" y="239"/>
                      <a:pt x="331" y="251"/>
                    </a:cubicBezTo>
                    <a:cubicBezTo>
                      <a:pt x="334" y="254"/>
                      <a:pt x="336" y="257"/>
                      <a:pt x="339" y="259"/>
                    </a:cubicBezTo>
                    <a:cubicBezTo>
                      <a:pt x="343" y="264"/>
                      <a:pt x="350" y="264"/>
                      <a:pt x="355" y="261"/>
                    </a:cubicBezTo>
                    <a:cubicBezTo>
                      <a:pt x="357" y="259"/>
                      <a:pt x="360" y="258"/>
                      <a:pt x="362" y="256"/>
                    </a:cubicBezTo>
                    <a:cubicBezTo>
                      <a:pt x="373" y="248"/>
                      <a:pt x="393" y="233"/>
                      <a:pt x="406" y="223"/>
                    </a:cubicBezTo>
                    <a:cubicBezTo>
                      <a:pt x="442" y="195"/>
                      <a:pt x="490" y="255"/>
                      <a:pt x="452" y="284"/>
                    </a:cubicBezTo>
                    <a:cubicBezTo>
                      <a:pt x="438" y="294"/>
                      <a:pt x="418" y="310"/>
                      <a:pt x="405" y="318"/>
                    </a:cubicBezTo>
                    <a:cubicBezTo>
                      <a:pt x="386" y="332"/>
                      <a:pt x="369" y="342"/>
                      <a:pt x="357" y="346"/>
                    </a:cubicBezTo>
                    <a:cubicBezTo>
                      <a:pt x="346" y="351"/>
                      <a:pt x="332" y="351"/>
                      <a:pt x="321" y="343"/>
                    </a:cubicBezTo>
                    <a:cubicBezTo>
                      <a:pt x="305" y="333"/>
                      <a:pt x="291" y="320"/>
                      <a:pt x="275" y="302"/>
                    </a:cubicBezTo>
                    <a:cubicBezTo>
                      <a:pt x="272" y="299"/>
                      <a:pt x="269" y="295"/>
                      <a:pt x="265" y="291"/>
                    </a:cubicBezTo>
                    <a:cubicBezTo>
                      <a:pt x="253" y="737"/>
                      <a:pt x="253" y="737"/>
                      <a:pt x="253" y="737"/>
                    </a:cubicBezTo>
                    <a:close/>
                    <a:moveTo>
                      <a:pt x="170" y="1"/>
                    </a:moveTo>
                    <a:cubicBezTo>
                      <a:pt x="207" y="2"/>
                      <a:pt x="237" y="34"/>
                      <a:pt x="236" y="74"/>
                    </a:cubicBezTo>
                    <a:cubicBezTo>
                      <a:pt x="235" y="113"/>
                      <a:pt x="204" y="160"/>
                      <a:pt x="167" y="159"/>
                    </a:cubicBezTo>
                    <a:cubicBezTo>
                      <a:pt x="129" y="159"/>
                      <a:pt x="100" y="110"/>
                      <a:pt x="100" y="71"/>
                    </a:cubicBezTo>
                    <a:cubicBezTo>
                      <a:pt x="101" y="32"/>
                      <a:pt x="132" y="0"/>
                      <a:pt x="170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59" name="组合 158"/>
          <p:cNvGrpSpPr/>
          <p:nvPr/>
        </p:nvGrpSpPr>
        <p:grpSpPr>
          <a:xfrm>
            <a:off x="5363243" y="3385733"/>
            <a:ext cx="1388745" cy="1395768"/>
            <a:chOff x="5153040" y="3270958"/>
            <a:chExt cx="1791852" cy="1800914"/>
          </a:xfrm>
        </p:grpSpPr>
        <p:grpSp>
          <p:nvGrpSpPr>
            <p:cNvPr id="160" name="组合 159"/>
            <p:cNvGrpSpPr/>
            <p:nvPr/>
          </p:nvGrpSpPr>
          <p:grpSpPr>
            <a:xfrm>
              <a:off x="5153040" y="3270958"/>
              <a:ext cx="1791852" cy="1800914"/>
              <a:chOff x="610393" y="2729597"/>
              <a:chExt cx="1380853" cy="1388087"/>
            </a:xfrm>
          </p:grpSpPr>
          <p:grpSp>
            <p:nvGrpSpPr>
              <p:cNvPr id="164" name="组合 163"/>
              <p:cNvGrpSpPr/>
              <p:nvPr/>
            </p:nvGrpSpPr>
            <p:grpSpPr>
              <a:xfrm>
                <a:off x="789153" y="2729597"/>
                <a:ext cx="1202093" cy="1388087"/>
                <a:chOff x="3273692" y="1099961"/>
                <a:chExt cx="1202093" cy="1388087"/>
              </a:xfrm>
            </p:grpSpPr>
            <p:sp>
              <p:nvSpPr>
                <p:cNvPr id="166" name="Freeform 14"/>
                <p:cNvSpPr/>
                <p:nvPr/>
              </p:nvSpPr>
              <p:spPr bwMode="auto">
                <a:xfrm>
                  <a:off x="3345550" y="1141029"/>
                  <a:ext cx="529701" cy="237166"/>
                </a:xfrm>
                <a:custGeom>
                  <a:avLst/>
                  <a:gdLst>
                    <a:gd name="T0" fmla="*/ 0 w 516"/>
                    <a:gd name="T1" fmla="*/ 231 h 231"/>
                    <a:gd name="T2" fmla="*/ 398 w 516"/>
                    <a:gd name="T3" fmla="*/ 0 h 231"/>
                    <a:gd name="T4" fmla="*/ 516 w 516"/>
                    <a:gd name="T5" fmla="*/ 0 h 231"/>
                    <a:gd name="T6" fmla="*/ 516 w 516"/>
                    <a:gd name="T7" fmla="*/ 231 h 231"/>
                    <a:gd name="T8" fmla="*/ 0 w 516"/>
                    <a:gd name="T9" fmla="*/ 231 h 2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6" h="231">
                      <a:moveTo>
                        <a:pt x="0" y="231"/>
                      </a:moveTo>
                      <a:lnTo>
                        <a:pt x="398" y="0"/>
                      </a:lnTo>
                      <a:lnTo>
                        <a:pt x="516" y="0"/>
                      </a:lnTo>
                      <a:lnTo>
                        <a:pt x="516" y="231"/>
                      </a:lnTo>
                      <a:lnTo>
                        <a:pt x="0" y="231"/>
                      </a:lnTo>
                      <a:close/>
                    </a:path>
                  </a:pathLst>
                </a:custGeom>
                <a:solidFill>
                  <a:srgbClr val="5F652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68589" tIns="34295" rIns="68589" bIns="34295" numCol="1" anchor="t" anchorCtr="0" compatLnSpc="1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67" name="Freeform 15"/>
                <p:cNvSpPr/>
                <p:nvPr/>
              </p:nvSpPr>
              <p:spPr bwMode="auto">
                <a:xfrm>
                  <a:off x="3273692" y="1099961"/>
                  <a:ext cx="1202093" cy="1388087"/>
                </a:xfrm>
                <a:custGeom>
                  <a:avLst/>
                  <a:gdLst>
                    <a:gd name="T0" fmla="*/ 0 w 1171"/>
                    <a:gd name="T1" fmla="*/ 1014 h 1352"/>
                    <a:gd name="T2" fmla="*/ 0 w 1171"/>
                    <a:gd name="T3" fmla="*/ 338 h 1352"/>
                    <a:gd name="T4" fmla="*/ 586 w 1171"/>
                    <a:gd name="T5" fmla="*/ 0 h 1352"/>
                    <a:gd name="T6" fmla="*/ 1171 w 1171"/>
                    <a:gd name="T7" fmla="*/ 338 h 1352"/>
                    <a:gd name="T8" fmla="*/ 1171 w 1171"/>
                    <a:gd name="T9" fmla="*/ 1014 h 1352"/>
                    <a:gd name="T10" fmla="*/ 586 w 1171"/>
                    <a:gd name="T11" fmla="*/ 1352 h 1352"/>
                    <a:gd name="T12" fmla="*/ 0 w 1171"/>
                    <a:gd name="T13" fmla="*/ 1014 h 1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71" h="1352">
                      <a:moveTo>
                        <a:pt x="0" y="1014"/>
                      </a:moveTo>
                      <a:lnTo>
                        <a:pt x="0" y="338"/>
                      </a:lnTo>
                      <a:lnTo>
                        <a:pt x="586" y="0"/>
                      </a:lnTo>
                      <a:lnTo>
                        <a:pt x="1171" y="338"/>
                      </a:lnTo>
                      <a:lnTo>
                        <a:pt x="1171" y="1014"/>
                      </a:lnTo>
                      <a:lnTo>
                        <a:pt x="586" y="1352"/>
                      </a:lnTo>
                      <a:lnTo>
                        <a:pt x="0" y="1014"/>
                      </a:lnTo>
                      <a:close/>
                    </a:path>
                  </a:pathLst>
                </a:custGeom>
                <a:solidFill>
                  <a:srgbClr val="1FA3B5"/>
                </a:solidFill>
                <a:ln>
                  <a:noFill/>
                </a:ln>
                <a:effectLst>
                  <a:outerShdw blurRad="228600" sx="102000" sy="102000" algn="ctr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vert="horz" wrap="square" lIns="68589" tIns="34295" rIns="68589" bIns="34295" numCol="1" anchor="t" anchorCtr="0" compatLnSpc="1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68" name="Freeform 16"/>
                <p:cNvSpPr/>
                <p:nvPr/>
              </p:nvSpPr>
              <p:spPr bwMode="auto">
                <a:xfrm>
                  <a:off x="3345551" y="1141029"/>
                  <a:ext cx="408568" cy="441478"/>
                </a:xfrm>
                <a:custGeom>
                  <a:avLst/>
                  <a:gdLst>
                    <a:gd name="T0" fmla="*/ 0 w 398"/>
                    <a:gd name="T1" fmla="*/ 430 h 430"/>
                    <a:gd name="T2" fmla="*/ 398 w 398"/>
                    <a:gd name="T3" fmla="*/ 430 h 430"/>
                    <a:gd name="T4" fmla="*/ 398 w 398"/>
                    <a:gd name="T5" fmla="*/ 0 h 430"/>
                    <a:gd name="T6" fmla="*/ 0 w 398"/>
                    <a:gd name="T7" fmla="*/ 231 h 430"/>
                    <a:gd name="T8" fmla="*/ 0 w 398"/>
                    <a:gd name="T9" fmla="*/ 430 h 4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8" h="430">
                      <a:moveTo>
                        <a:pt x="0" y="430"/>
                      </a:moveTo>
                      <a:lnTo>
                        <a:pt x="398" y="430"/>
                      </a:lnTo>
                      <a:lnTo>
                        <a:pt x="398" y="0"/>
                      </a:lnTo>
                      <a:lnTo>
                        <a:pt x="0" y="231"/>
                      </a:lnTo>
                      <a:lnTo>
                        <a:pt x="0" y="430"/>
                      </a:lnTo>
                      <a:close/>
                    </a:path>
                  </a:pathLst>
                </a:custGeom>
                <a:solidFill>
                  <a:schemeClr val="tx1"/>
                </a:solidFill>
                <a:ln w="28575" cap="flat" cmpd="sng" algn="ctr">
                  <a:noFill/>
                  <a:prstDash val="solid"/>
                </a:ln>
                <a:effectLst>
                  <a:outerShdw blurRad="279400" dist="76200" dir="2700000" sx="101000" sy="101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9" tIns="34295" rIns="68589" bIns="34295"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65" name="TextBox 101"/>
              <p:cNvSpPr txBox="1"/>
              <p:nvPr/>
            </p:nvSpPr>
            <p:spPr>
              <a:xfrm>
                <a:off x="610393" y="2889012"/>
                <a:ext cx="94864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0</a:t>
                </a:r>
                <a:r>
                  <a:rPr kumimoji="0" lang="en-US" altLang="zh-CN" sz="1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3</a:t>
                </a: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61" name="组合 160"/>
            <p:cNvGrpSpPr/>
            <p:nvPr/>
          </p:nvGrpSpPr>
          <p:grpSpPr>
            <a:xfrm>
              <a:off x="5845066" y="3940740"/>
              <a:ext cx="608818" cy="608818"/>
              <a:chOff x="5699322" y="3963624"/>
              <a:chExt cx="132182" cy="132201"/>
            </a:xfrm>
            <a:solidFill>
              <a:schemeClr val="bg1"/>
            </a:solidFill>
          </p:grpSpPr>
          <p:sp>
            <p:nvSpPr>
              <p:cNvPr id="162" name="Freeform 412"/>
              <p:cNvSpPr>
                <a:spLocks noEditPoints="1"/>
              </p:cNvSpPr>
              <p:nvPr/>
            </p:nvSpPr>
            <p:spPr bwMode="auto">
              <a:xfrm>
                <a:off x="5781489" y="3963624"/>
                <a:ext cx="50015" cy="50022"/>
              </a:xfrm>
              <a:custGeom>
                <a:avLst/>
                <a:gdLst>
                  <a:gd name="T0" fmla="*/ 105 w 108"/>
                  <a:gd name="T1" fmla="*/ 44 h 108"/>
                  <a:gd name="T2" fmla="*/ 89 w 108"/>
                  <a:gd name="T3" fmla="*/ 41 h 108"/>
                  <a:gd name="T4" fmla="*/ 88 w 108"/>
                  <a:gd name="T5" fmla="*/ 38 h 108"/>
                  <a:gd name="T6" fmla="*/ 97 w 108"/>
                  <a:gd name="T7" fmla="*/ 25 h 108"/>
                  <a:gd name="T8" fmla="*/ 96 w 108"/>
                  <a:gd name="T9" fmla="*/ 20 h 108"/>
                  <a:gd name="T10" fmla="*/ 87 w 108"/>
                  <a:gd name="T11" fmla="*/ 11 h 108"/>
                  <a:gd name="T12" fmla="*/ 83 w 108"/>
                  <a:gd name="T13" fmla="*/ 11 h 108"/>
                  <a:gd name="T14" fmla="*/ 69 w 108"/>
                  <a:gd name="T15" fmla="*/ 20 h 108"/>
                  <a:gd name="T16" fmla="*/ 66 w 108"/>
                  <a:gd name="T17" fmla="*/ 19 h 108"/>
                  <a:gd name="T18" fmla="*/ 64 w 108"/>
                  <a:gd name="T19" fmla="*/ 3 h 108"/>
                  <a:gd name="T20" fmla="*/ 60 w 108"/>
                  <a:gd name="T21" fmla="*/ 0 h 108"/>
                  <a:gd name="T22" fmla="*/ 48 w 108"/>
                  <a:gd name="T23" fmla="*/ 0 h 108"/>
                  <a:gd name="T24" fmla="*/ 44 w 108"/>
                  <a:gd name="T25" fmla="*/ 3 h 108"/>
                  <a:gd name="T26" fmla="*/ 41 w 108"/>
                  <a:gd name="T27" fmla="*/ 19 h 108"/>
                  <a:gd name="T28" fmla="*/ 38 w 108"/>
                  <a:gd name="T29" fmla="*/ 20 h 108"/>
                  <a:gd name="T30" fmla="*/ 25 w 108"/>
                  <a:gd name="T31" fmla="*/ 11 h 108"/>
                  <a:gd name="T32" fmla="*/ 20 w 108"/>
                  <a:gd name="T33" fmla="*/ 11 h 108"/>
                  <a:gd name="T34" fmla="*/ 11 w 108"/>
                  <a:gd name="T35" fmla="*/ 20 h 108"/>
                  <a:gd name="T36" fmla="*/ 11 w 108"/>
                  <a:gd name="T37" fmla="*/ 25 h 108"/>
                  <a:gd name="T38" fmla="*/ 20 w 108"/>
                  <a:gd name="T39" fmla="*/ 38 h 108"/>
                  <a:gd name="T40" fmla="*/ 19 w 108"/>
                  <a:gd name="T41" fmla="*/ 41 h 108"/>
                  <a:gd name="T42" fmla="*/ 3 w 108"/>
                  <a:gd name="T43" fmla="*/ 44 h 108"/>
                  <a:gd name="T44" fmla="*/ 0 w 108"/>
                  <a:gd name="T45" fmla="*/ 48 h 108"/>
                  <a:gd name="T46" fmla="*/ 0 w 108"/>
                  <a:gd name="T47" fmla="*/ 60 h 108"/>
                  <a:gd name="T48" fmla="*/ 3 w 108"/>
                  <a:gd name="T49" fmla="*/ 64 h 108"/>
                  <a:gd name="T50" fmla="*/ 19 w 108"/>
                  <a:gd name="T51" fmla="*/ 67 h 108"/>
                  <a:gd name="T52" fmla="*/ 20 w 108"/>
                  <a:gd name="T53" fmla="*/ 69 h 108"/>
                  <a:gd name="T54" fmla="*/ 11 w 108"/>
                  <a:gd name="T55" fmla="*/ 83 h 108"/>
                  <a:gd name="T56" fmla="*/ 11 w 108"/>
                  <a:gd name="T57" fmla="*/ 88 h 108"/>
                  <a:gd name="T58" fmla="*/ 20 w 108"/>
                  <a:gd name="T59" fmla="*/ 96 h 108"/>
                  <a:gd name="T60" fmla="*/ 25 w 108"/>
                  <a:gd name="T61" fmla="*/ 97 h 108"/>
                  <a:gd name="T62" fmla="*/ 38 w 108"/>
                  <a:gd name="T63" fmla="*/ 88 h 108"/>
                  <a:gd name="T64" fmla="*/ 41 w 108"/>
                  <a:gd name="T65" fmla="*/ 89 h 108"/>
                  <a:gd name="T66" fmla="*/ 44 w 108"/>
                  <a:gd name="T67" fmla="*/ 105 h 108"/>
                  <a:gd name="T68" fmla="*/ 48 w 108"/>
                  <a:gd name="T69" fmla="*/ 108 h 108"/>
                  <a:gd name="T70" fmla="*/ 60 w 108"/>
                  <a:gd name="T71" fmla="*/ 108 h 108"/>
                  <a:gd name="T72" fmla="*/ 64 w 108"/>
                  <a:gd name="T73" fmla="*/ 105 h 108"/>
                  <a:gd name="T74" fmla="*/ 66 w 108"/>
                  <a:gd name="T75" fmla="*/ 89 h 108"/>
                  <a:gd name="T76" fmla="*/ 69 w 108"/>
                  <a:gd name="T77" fmla="*/ 88 h 108"/>
                  <a:gd name="T78" fmla="*/ 83 w 108"/>
                  <a:gd name="T79" fmla="*/ 97 h 108"/>
                  <a:gd name="T80" fmla="*/ 87 w 108"/>
                  <a:gd name="T81" fmla="*/ 96 h 108"/>
                  <a:gd name="T82" fmla="*/ 96 w 108"/>
                  <a:gd name="T83" fmla="*/ 88 h 108"/>
                  <a:gd name="T84" fmla="*/ 97 w 108"/>
                  <a:gd name="T85" fmla="*/ 83 h 108"/>
                  <a:gd name="T86" fmla="*/ 88 w 108"/>
                  <a:gd name="T87" fmla="*/ 69 h 108"/>
                  <a:gd name="T88" fmla="*/ 89 w 108"/>
                  <a:gd name="T89" fmla="*/ 67 h 108"/>
                  <a:gd name="T90" fmla="*/ 105 w 108"/>
                  <a:gd name="T91" fmla="*/ 64 h 108"/>
                  <a:gd name="T92" fmla="*/ 108 w 108"/>
                  <a:gd name="T93" fmla="*/ 60 h 108"/>
                  <a:gd name="T94" fmla="*/ 108 w 108"/>
                  <a:gd name="T95" fmla="*/ 48 h 108"/>
                  <a:gd name="T96" fmla="*/ 105 w 108"/>
                  <a:gd name="T97" fmla="*/ 44 h 108"/>
                  <a:gd name="T98" fmla="*/ 54 w 108"/>
                  <a:gd name="T99" fmla="*/ 71 h 108"/>
                  <a:gd name="T100" fmla="*/ 37 w 108"/>
                  <a:gd name="T101" fmla="*/ 54 h 108"/>
                  <a:gd name="T102" fmla="*/ 54 w 108"/>
                  <a:gd name="T103" fmla="*/ 37 h 108"/>
                  <a:gd name="T104" fmla="*/ 71 w 108"/>
                  <a:gd name="T105" fmla="*/ 54 h 108"/>
                  <a:gd name="T106" fmla="*/ 54 w 108"/>
                  <a:gd name="T107" fmla="*/ 71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08" h="108">
                    <a:moveTo>
                      <a:pt x="105" y="44"/>
                    </a:moveTo>
                    <a:cubicBezTo>
                      <a:pt x="89" y="41"/>
                      <a:pt x="89" y="41"/>
                      <a:pt x="89" y="41"/>
                    </a:cubicBezTo>
                    <a:cubicBezTo>
                      <a:pt x="87" y="41"/>
                      <a:pt x="87" y="40"/>
                      <a:pt x="88" y="38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8" y="23"/>
                      <a:pt x="97" y="21"/>
                      <a:pt x="96" y="20"/>
                    </a:cubicBezTo>
                    <a:cubicBezTo>
                      <a:pt x="87" y="11"/>
                      <a:pt x="87" y="11"/>
                      <a:pt x="87" y="11"/>
                    </a:cubicBezTo>
                    <a:cubicBezTo>
                      <a:pt x="86" y="10"/>
                      <a:pt x="84" y="10"/>
                      <a:pt x="83" y="11"/>
                    </a:cubicBezTo>
                    <a:cubicBezTo>
                      <a:pt x="69" y="20"/>
                      <a:pt x="69" y="20"/>
                      <a:pt x="69" y="20"/>
                    </a:cubicBezTo>
                    <a:cubicBezTo>
                      <a:pt x="68" y="21"/>
                      <a:pt x="67" y="21"/>
                      <a:pt x="66" y="19"/>
                    </a:cubicBezTo>
                    <a:cubicBezTo>
                      <a:pt x="64" y="3"/>
                      <a:pt x="64" y="3"/>
                      <a:pt x="64" y="3"/>
                    </a:cubicBezTo>
                    <a:cubicBezTo>
                      <a:pt x="63" y="1"/>
                      <a:pt x="62" y="0"/>
                      <a:pt x="60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6" y="0"/>
                      <a:pt x="44" y="1"/>
                      <a:pt x="44" y="3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21"/>
                      <a:pt x="40" y="21"/>
                      <a:pt x="38" y="20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3" y="10"/>
                      <a:pt x="21" y="10"/>
                      <a:pt x="20" y="11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0" y="21"/>
                      <a:pt x="10" y="23"/>
                      <a:pt x="11" y="25"/>
                    </a:cubicBezTo>
                    <a:cubicBezTo>
                      <a:pt x="20" y="38"/>
                      <a:pt x="20" y="38"/>
                      <a:pt x="20" y="38"/>
                    </a:cubicBezTo>
                    <a:cubicBezTo>
                      <a:pt x="21" y="40"/>
                      <a:pt x="21" y="41"/>
                      <a:pt x="19" y="41"/>
                    </a:cubicBezTo>
                    <a:cubicBezTo>
                      <a:pt x="3" y="44"/>
                      <a:pt x="3" y="44"/>
                      <a:pt x="3" y="44"/>
                    </a:cubicBezTo>
                    <a:cubicBezTo>
                      <a:pt x="1" y="45"/>
                      <a:pt x="0" y="46"/>
                      <a:pt x="0" y="48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2"/>
                      <a:pt x="1" y="63"/>
                      <a:pt x="3" y="64"/>
                    </a:cubicBezTo>
                    <a:cubicBezTo>
                      <a:pt x="19" y="67"/>
                      <a:pt x="19" y="67"/>
                      <a:pt x="19" y="67"/>
                    </a:cubicBezTo>
                    <a:cubicBezTo>
                      <a:pt x="21" y="67"/>
                      <a:pt x="21" y="68"/>
                      <a:pt x="20" y="69"/>
                    </a:cubicBezTo>
                    <a:cubicBezTo>
                      <a:pt x="11" y="83"/>
                      <a:pt x="11" y="83"/>
                      <a:pt x="11" y="83"/>
                    </a:cubicBezTo>
                    <a:cubicBezTo>
                      <a:pt x="10" y="84"/>
                      <a:pt x="10" y="86"/>
                      <a:pt x="11" y="88"/>
                    </a:cubicBezTo>
                    <a:cubicBezTo>
                      <a:pt x="20" y="96"/>
                      <a:pt x="20" y="96"/>
                      <a:pt x="20" y="96"/>
                    </a:cubicBezTo>
                    <a:cubicBezTo>
                      <a:pt x="21" y="97"/>
                      <a:pt x="23" y="98"/>
                      <a:pt x="25" y="97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40" y="87"/>
                      <a:pt x="41" y="87"/>
                      <a:pt x="41" y="89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6"/>
                      <a:pt x="46" y="108"/>
                      <a:pt x="48" y="108"/>
                    </a:cubicBezTo>
                    <a:cubicBezTo>
                      <a:pt x="60" y="108"/>
                      <a:pt x="60" y="108"/>
                      <a:pt x="60" y="108"/>
                    </a:cubicBezTo>
                    <a:cubicBezTo>
                      <a:pt x="62" y="108"/>
                      <a:pt x="63" y="106"/>
                      <a:pt x="64" y="105"/>
                    </a:cubicBezTo>
                    <a:cubicBezTo>
                      <a:pt x="66" y="89"/>
                      <a:pt x="66" y="89"/>
                      <a:pt x="66" y="89"/>
                    </a:cubicBezTo>
                    <a:cubicBezTo>
                      <a:pt x="67" y="87"/>
                      <a:pt x="68" y="87"/>
                      <a:pt x="69" y="88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4" y="98"/>
                      <a:pt x="86" y="97"/>
                      <a:pt x="87" y="96"/>
                    </a:cubicBezTo>
                    <a:cubicBezTo>
                      <a:pt x="96" y="88"/>
                      <a:pt x="96" y="88"/>
                      <a:pt x="96" y="88"/>
                    </a:cubicBezTo>
                    <a:cubicBezTo>
                      <a:pt x="97" y="86"/>
                      <a:pt x="98" y="84"/>
                      <a:pt x="97" y="83"/>
                    </a:cubicBezTo>
                    <a:cubicBezTo>
                      <a:pt x="88" y="69"/>
                      <a:pt x="88" y="69"/>
                      <a:pt x="88" y="69"/>
                    </a:cubicBezTo>
                    <a:cubicBezTo>
                      <a:pt x="87" y="68"/>
                      <a:pt x="87" y="67"/>
                      <a:pt x="89" y="67"/>
                    </a:cubicBezTo>
                    <a:cubicBezTo>
                      <a:pt x="105" y="64"/>
                      <a:pt x="105" y="64"/>
                      <a:pt x="105" y="64"/>
                    </a:cubicBezTo>
                    <a:cubicBezTo>
                      <a:pt x="106" y="63"/>
                      <a:pt x="108" y="62"/>
                      <a:pt x="108" y="60"/>
                    </a:cubicBezTo>
                    <a:cubicBezTo>
                      <a:pt x="108" y="48"/>
                      <a:pt x="108" y="48"/>
                      <a:pt x="108" y="48"/>
                    </a:cubicBezTo>
                    <a:cubicBezTo>
                      <a:pt x="108" y="46"/>
                      <a:pt x="106" y="45"/>
                      <a:pt x="105" y="44"/>
                    </a:cubicBezTo>
                    <a:close/>
                    <a:moveTo>
                      <a:pt x="54" y="71"/>
                    </a:moveTo>
                    <a:cubicBezTo>
                      <a:pt x="45" y="71"/>
                      <a:pt x="37" y="63"/>
                      <a:pt x="37" y="54"/>
                    </a:cubicBezTo>
                    <a:cubicBezTo>
                      <a:pt x="37" y="45"/>
                      <a:pt x="45" y="37"/>
                      <a:pt x="54" y="37"/>
                    </a:cubicBezTo>
                    <a:cubicBezTo>
                      <a:pt x="63" y="37"/>
                      <a:pt x="71" y="45"/>
                      <a:pt x="71" y="54"/>
                    </a:cubicBezTo>
                    <a:cubicBezTo>
                      <a:pt x="71" y="63"/>
                      <a:pt x="63" y="71"/>
                      <a:pt x="54" y="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63" name="Freeform 413"/>
              <p:cNvSpPr>
                <a:spLocks noEditPoints="1"/>
              </p:cNvSpPr>
              <p:nvPr/>
            </p:nvSpPr>
            <p:spPr bwMode="auto">
              <a:xfrm>
                <a:off x="5699322" y="3996972"/>
                <a:ext cx="98839" cy="98853"/>
              </a:xfrm>
              <a:custGeom>
                <a:avLst/>
                <a:gdLst>
                  <a:gd name="T0" fmla="*/ 210 w 216"/>
                  <a:gd name="T1" fmla="*/ 89 h 216"/>
                  <a:gd name="T2" fmla="*/ 178 w 216"/>
                  <a:gd name="T3" fmla="*/ 83 h 216"/>
                  <a:gd name="T4" fmla="*/ 176 w 216"/>
                  <a:gd name="T5" fmla="*/ 77 h 216"/>
                  <a:gd name="T6" fmla="*/ 194 w 216"/>
                  <a:gd name="T7" fmla="*/ 49 h 216"/>
                  <a:gd name="T8" fmla="*/ 193 w 216"/>
                  <a:gd name="T9" fmla="*/ 41 h 216"/>
                  <a:gd name="T10" fmla="*/ 175 w 216"/>
                  <a:gd name="T11" fmla="*/ 23 h 216"/>
                  <a:gd name="T12" fmla="*/ 167 w 216"/>
                  <a:gd name="T13" fmla="*/ 22 h 216"/>
                  <a:gd name="T14" fmla="*/ 139 w 216"/>
                  <a:gd name="T15" fmla="*/ 40 h 216"/>
                  <a:gd name="T16" fmla="*/ 133 w 216"/>
                  <a:gd name="T17" fmla="*/ 38 h 216"/>
                  <a:gd name="T18" fmla="*/ 127 w 216"/>
                  <a:gd name="T19" fmla="*/ 6 h 216"/>
                  <a:gd name="T20" fmla="*/ 121 w 216"/>
                  <a:gd name="T21" fmla="*/ 0 h 216"/>
                  <a:gd name="T22" fmla="*/ 95 w 216"/>
                  <a:gd name="T23" fmla="*/ 0 h 216"/>
                  <a:gd name="T24" fmla="*/ 89 w 216"/>
                  <a:gd name="T25" fmla="*/ 6 h 216"/>
                  <a:gd name="T26" fmla="*/ 83 w 216"/>
                  <a:gd name="T27" fmla="*/ 38 h 216"/>
                  <a:gd name="T28" fmla="*/ 77 w 216"/>
                  <a:gd name="T29" fmla="*/ 40 h 216"/>
                  <a:gd name="T30" fmla="*/ 49 w 216"/>
                  <a:gd name="T31" fmla="*/ 22 h 216"/>
                  <a:gd name="T32" fmla="*/ 41 w 216"/>
                  <a:gd name="T33" fmla="*/ 23 h 216"/>
                  <a:gd name="T34" fmla="*/ 23 w 216"/>
                  <a:gd name="T35" fmla="*/ 41 h 216"/>
                  <a:gd name="T36" fmla="*/ 22 w 216"/>
                  <a:gd name="T37" fmla="*/ 49 h 216"/>
                  <a:gd name="T38" fmla="*/ 40 w 216"/>
                  <a:gd name="T39" fmla="*/ 77 h 216"/>
                  <a:gd name="T40" fmla="*/ 38 w 216"/>
                  <a:gd name="T41" fmla="*/ 83 h 216"/>
                  <a:gd name="T42" fmla="*/ 6 w 216"/>
                  <a:gd name="T43" fmla="*/ 89 h 216"/>
                  <a:gd name="T44" fmla="*/ 0 w 216"/>
                  <a:gd name="T45" fmla="*/ 95 h 216"/>
                  <a:gd name="T46" fmla="*/ 0 w 216"/>
                  <a:gd name="T47" fmla="*/ 121 h 216"/>
                  <a:gd name="T48" fmla="*/ 6 w 216"/>
                  <a:gd name="T49" fmla="*/ 127 h 216"/>
                  <a:gd name="T50" fmla="*/ 38 w 216"/>
                  <a:gd name="T51" fmla="*/ 133 h 216"/>
                  <a:gd name="T52" fmla="*/ 40 w 216"/>
                  <a:gd name="T53" fmla="*/ 139 h 216"/>
                  <a:gd name="T54" fmla="*/ 22 w 216"/>
                  <a:gd name="T55" fmla="*/ 167 h 216"/>
                  <a:gd name="T56" fmla="*/ 23 w 216"/>
                  <a:gd name="T57" fmla="*/ 175 h 216"/>
                  <a:gd name="T58" fmla="*/ 41 w 216"/>
                  <a:gd name="T59" fmla="*/ 193 h 216"/>
                  <a:gd name="T60" fmla="*/ 49 w 216"/>
                  <a:gd name="T61" fmla="*/ 194 h 216"/>
                  <a:gd name="T62" fmla="*/ 77 w 216"/>
                  <a:gd name="T63" fmla="*/ 176 h 216"/>
                  <a:gd name="T64" fmla="*/ 83 w 216"/>
                  <a:gd name="T65" fmla="*/ 178 h 216"/>
                  <a:gd name="T66" fmla="*/ 89 w 216"/>
                  <a:gd name="T67" fmla="*/ 210 h 216"/>
                  <a:gd name="T68" fmla="*/ 95 w 216"/>
                  <a:gd name="T69" fmla="*/ 216 h 216"/>
                  <a:gd name="T70" fmla="*/ 121 w 216"/>
                  <a:gd name="T71" fmla="*/ 216 h 216"/>
                  <a:gd name="T72" fmla="*/ 127 w 216"/>
                  <a:gd name="T73" fmla="*/ 210 h 216"/>
                  <a:gd name="T74" fmla="*/ 133 w 216"/>
                  <a:gd name="T75" fmla="*/ 178 h 216"/>
                  <a:gd name="T76" fmla="*/ 139 w 216"/>
                  <a:gd name="T77" fmla="*/ 176 h 216"/>
                  <a:gd name="T78" fmla="*/ 167 w 216"/>
                  <a:gd name="T79" fmla="*/ 194 h 216"/>
                  <a:gd name="T80" fmla="*/ 175 w 216"/>
                  <a:gd name="T81" fmla="*/ 193 h 216"/>
                  <a:gd name="T82" fmla="*/ 193 w 216"/>
                  <a:gd name="T83" fmla="*/ 175 h 216"/>
                  <a:gd name="T84" fmla="*/ 194 w 216"/>
                  <a:gd name="T85" fmla="*/ 167 h 216"/>
                  <a:gd name="T86" fmla="*/ 176 w 216"/>
                  <a:gd name="T87" fmla="*/ 139 h 216"/>
                  <a:gd name="T88" fmla="*/ 178 w 216"/>
                  <a:gd name="T89" fmla="*/ 133 h 216"/>
                  <a:gd name="T90" fmla="*/ 210 w 216"/>
                  <a:gd name="T91" fmla="*/ 127 h 216"/>
                  <a:gd name="T92" fmla="*/ 216 w 216"/>
                  <a:gd name="T93" fmla="*/ 121 h 216"/>
                  <a:gd name="T94" fmla="*/ 216 w 216"/>
                  <a:gd name="T95" fmla="*/ 95 h 216"/>
                  <a:gd name="T96" fmla="*/ 210 w 216"/>
                  <a:gd name="T97" fmla="*/ 89 h 216"/>
                  <a:gd name="T98" fmla="*/ 108 w 216"/>
                  <a:gd name="T99" fmla="*/ 147 h 216"/>
                  <a:gd name="T100" fmla="*/ 69 w 216"/>
                  <a:gd name="T101" fmla="*/ 108 h 216"/>
                  <a:gd name="T102" fmla="*/ 108 w 216"/>
                  <a:gd name="T103" fmla="*/ 69 h 216"/>
                  <a:gd name="T104" fmla="*/ 147 w 216"/>
                  <a:gd name="T105" fmla="*/ 108 h 216"/>
                  <a:gd name="T106" fmla="*/ 108 w 216"/>
                  <a:gd name="T107" fmla="*/ 147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6" h="216">
                    <a:moveTo>
                      <a:pt x="210" y="89"/>
                    </a:moveTo>
                    <a:cubicBezTo>
                      <a:pt x="178" y="83"/>
                      <a:pt x="178" y="83"/>
                      <a:pt x="178" y="83"/>
                    </a:cubicBezTo>
                    <a:cubicBezTo>
                      <a:pt x="175" y="82"/>
                      <a:pt x="174" y="80"/>
                      <a:pt x="176" y="77"/>
                    </a:cubicBezTo>
                    <a:cubicBezTo>
                      <a:pt x="194" y="49"/>
                      <a:pt x="194" y="49"/>
                      <a:pt x="194" y="49"/>
                    </a:cubicBezTo>
                    <a:cubicBezTo>
                      <a:pt x="196" y="47"/>
                      <a:pt x="195" y="43"/>
                      <a:pt x="193" y="41"/>
                    </a:cubicBezTo>
                    <a:cubicBezTo>
                      <a:pt x="175" y="23"/>
                      <a:pt x="175" y="23"/>
                      <a:pt x="175" y="23"/>
                    </a:cubicBezTo>
                    <a:cubicBezTo>
                      <a:pt x="173" y="21"/>
                      <a:pt x="169" y="20"/>
                      <a:pt x="167" y="22"/>
                    </a:cubicBezTo>
                    <a:cubicBezTo>
                      <a:pt x="139" y="40"/>
                      <a:pt x="139" y="40"/>
                      <a:pt x="139" y="40"/>
                    </a:cubicBezTo>
                    <a:cubicBezTo>
                      <a:pt x="137" y="42"/>
                      <a:pt x="134" y="41"/>
                      <a:pt x="133" y="38"/>
                    </a:cubicBezTo>
                    <a:cubicBezTo>
                      <a:pt x="127" y="6"/>
                      <a:pt x="127" y="6"/>
                      <a:pt x="127" y="6"/>
                    </a:cubicBezTo>
                    <a:cubicBezTo>
                      <a:pt x="127" y="3"/>
                      <a:pt x="124" y="0"/>
                      <a:pt x="121" y="0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92" y="0"/>
                      <a:pt x="89" y="3"/>
                      <a:pt x="89" y="6"/>
                    </a:cubicBezTo>
                    <a:cubicBezTo>
                      <a:pt x="83" y="38"/>
                      <a:pt x="83" y="38"/>
                      <a:pt x="83" y="38"/>
                    </a:cubicBezTo>
                    <a:cubicBezTo>
                      <a:pt x="82" y="41"/>
                      <a:pt x="80" y="42"/>
                      <a:pt x="77" y="40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47" y="20"/>
                      <a:pt x="43" y="21"/>
                      <a:pt x="41" y="23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1" y="43"/>
                      <a:pt x="20" y="47"/>
                      <a:pt x="22" y="49"/>
                    </a:cubicBezTo>
                    <a:cubicBezTo>
                      <a:pt x="40" y="77"/>
                      <a:pt x="40" y="77"/>
                      <a:pt x="40" y="77"/>
                    </a:cubicBezTo>
                    <a:cubicBezTo>
                      <a:pt x="42" y="80"/>
                      <a:pt x="41" y="82"/>
                      <a:pt x="38" y="83"/>
                    </a:cubicBezTo>
                    <a:cubicBezTo>
                      <a:pt x="6" y="89"/>
                      <a:pt x="6" y="89"/>
                      <a:pt x="6" y="89"/>
                    </a:cubicBezTo>
                    <a:cubicBezTo>
                      <a:pt x="3" y="89"/>
                      <a:pt x="0" y="92"/>
                      <a:pt x="0" y="95"/>
                    </a:cubicBezTo>
                    <a:cubicBezTo>
                      <a:pt x="0" y="121"/>
                      <a:pt x="0" y="121"/>
                      <a:pt x="0" y="121"/>
                    </a:cubicBezTo>
                    <a:cubicBezTo>
                      <a:pt x="0" y="124"/>
                      <a:pt x="3" y="127"/>
                      <a:pt x="6" y="127"/>
                    </a:cubicBezTo>
                    <a:cubicBezTo>
                      <a:pt x="38" y="133"/>
                      <a:pt x="38" y="133"/>
                      <a:pt x="38" y="133"/>
                    </a:cubicBezTo>
                    <a:cubicBezTo>
                      <a:pt x="41" y="134"/>
                      <a:pt x="42" y="137"/>
                      <a:pt x="40" y="139"/>
                    </a:cubicBezTo>
                    <a:cubicBezTo>
                      <a:pt x="22" y="167"/>
                      <a:pt x="22" y="167"/>
                      <a:pt x="22" y="167"/>
                    </a:cubicBezTo>
                    <a:cubicBezTo>
                      <a:pt x="20" y="169"/>
                      <a:pt x="21" y="173"/>
                      <a:pt x="23" y="175"/>
                    </a:cubicBezTo>
                    <a:cubicBezTo>
                      <a:pt x="41" y="193"/>
                      <a:pt x="41" y="193"/>
                      <a:pt x="41" y="193"/>
                    </a:cubicBezTo>
                    <a:cubicBezTo>
                      <a:pt x="43" y="195"/>
                      <a:pt x="47" y="196"/>
                      <a:pt x="49" y="194"/>
                    </a:cubicBezTo>
                    <a:cubicBezTo>
                      <a:pt x="77" y="176"/>
                      <a:pt x="77" y="176"/>
                      <a:pt x="77" y="176"/>
                    </a:cubicBezTo>
                    <a:cubicBezTo>
                      <a:pt x="80" y="174"/>
                      <a:pt x="82" y="175"/>
                      <a:pt x="83" y="178"/>
                    </a:cubicBezTo>
                    <a:cubicBezTo>
                      <a:pt x="89" y="210"/>
                      <a:pt x="89" y="210"/>
                      <a:pt x="89" y="210"/>
                    </a:cubicBezTo>
                    <a:cubicBezTo>
                      <a:pt x="89" y="213"/>
                      <a:pt x="92" y="216"/>
                      <a:pt x="95" y="216"/>
                    </a:cubicBezTo>
                    <a:cubicBezTo>
                      <a:pt x="121" y="216"/>
                      <a:pt x="121" y="216"/>
                      <a:pt x="121" y="216"/>
                    </a:cubicBezTo>
                    <a:cubicBezTo>
                      <a:pt x="124" y="216"/>
                      <a:pt x="127" y="213"/>
                      <a:pt x="127" y="210"/>
                    </a:cubicBezTo>
                    <a:cubicBezTo>
                      <a:pt x="133" y="178"/>
                      <a:pt x="133" y="178"/>
                      <a:pt x="133" y="178"/>
                    </a:cubicBezTo>
                    <a:cubicBezTo>
                      <a:pt x="134" y="175"/>
                      <a:pt x="137" y="174"/>
                      <a:pt x="139" y="176"/>
                    </a:cubicBezTo>
                    <a:cubicBezTo>
                      <a:pt x="167" y="194"/>
                      <a:pt x="167" y="194"/>
                      <a:pt x="167" y="194"/>
                    </a:cubicBezTo>
                    <a:cubicBezTo>
                      <a:pt x="169" y="196"/>
                      <a:pt x="173" y="195"/>
                      <a:pt x="175" y="193"/>
                    </a:cubicBezTo>
                    <a:cubicBezTo>
                      <a:pt x="193" y="175"/>
                      <a:pt x="193" y="175"/>
                      <a:pt x="193" y="175"/>
                    </a:cubicBezTo>
                    <a:cubicBezTo>
                      <a:pt x="195" y="173"/>
                      <a:pt x="196" y="169"/>
                      <a:pt x="194" y="167"/>
                    </a:cubicBezTo>
                    <a:cubicBezTo>
                      <a:pt x="176" y="139"/>
                      <a:pt x="176" y="139"/>
                      <a:pt x="176" y="139"/>
                    </a:cubicBezTo>
                    <a:cubicBezTo>
                      <a:pt x="174" y="137"/>
                      <a:pt x="175" y="134"/>
                      <a:pt x="178" y="133"/>
                    </a:cubicBezTo>
                    <a:cubicBezTo>
                      <a:pt x="210" y="127"/>
                      <a:pt x="210" y="127"/>
                      <a:pt x="210" y="127"/>
                    </a:cubicBezTo>
                    <a:cubicBezTo>
                      <a:pt x="213" y="127"/>
                      <a:pt x="216" y="124"/>
                      <a:pt x="216" y="121"/>
                    </a:cubicBezTo>
                    <a:cubicBezTo>
                      <a:pt x="216" y="95"/>
                      <a:pt x="216" y="95"/>
                      <a:pt x="216" y="95"/>
                    </a:cubicBezTo>
                    <a:cubicBezTo>
                      <a:pt x="216" y="92"/>
                      <a:pt x="213" y="89"/>
                      <a:pt x="210" y="89"/>
                    </a:cubicBezTo>
                    <a:close/>
                    <a:moveTo>
                      <a:pt x="108" y="147"/>
                    </a:moveTo>
                    <a:cubicBezTo>
                      <a:pt x="86" y="147"/>
                      <a:pt x="69" y="130"/>
                      <a:pt x="69" y="108"/>
                    </a:cubicBezTo>
                    <a:cubicBezTo>
                      <a:pt x="69" y="87"/>
                      <a:pt x="86" y="69"/>
                      <a:pt x="108" y="69"/>
                    </a:cubicBezTo>
                    <a:cubicBezTo>
                      <a:pt x="130" y="69"/>
                      <a:pt x="147" y="87"/>
                      <a:pt x="147" y="108"/>
                    </a:cubicBezTo>
                    <a:cubicBezTo>
                      <a:pt x="147" y="130"/>
                      <a:pt x="130" y="147"/>
                      <a:pt x="108" y="1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68589" tIns="34295" rIns="68589" bIns="34295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69" name="组合 168"/>
          <p:cNvGrpSpPr/>
          <p:nvPr/>
        </p:nvGrpSpPr>
        <p:grpSpPr>
          <a:xfrm>
            <a:off x="7439320" y="3385733"/>
            <a:ext cx="1388745" cy="1395768"/>
            <a:chOff x="7229117" y="3270958"/>
            <a:chExt cx="1791852" cy="1800914"/>
          </a:xfrm>
        </p:grpSpPr>
        <p:grpSp>
          <p:nvGrpSpPr>
            <p:cNvPr id="170" name="组合 169"/>
            <p:cNvGrpSpPr/>
            <p:nvPr/>
          </p:nvGrpSpPr>
          <p:grpSpPr>
            <a:xfrm>
              <a:off x="7229117" y="3270958"/>
              <a:ext cx="1791852" cy="1800914"/>
              <a:chOff x="610393" y="2729597"/>
              <a:chExt cx="1380853" cy="1388087"/>
            </a:xfrm>
          </p:grpSpPr>
          <p:grpSp>
            <p:nvGrpSpPr>
              <p:cNvPr id="176" name="组合 175"/>
              <p:cNvGrpSpPr/>
              <p:nvPr/>
            </p:nvGrpSpPr>
            <p:grpSpPr>
              <a:xfrm>
                <a:off x="789153" y="2729597"/>
                <a:ext cx="1202093" cy="1388087"/>
                <a:chOff x="3273692" y="1099961"/>
                <a:chExt cx="1202093" cy="1388087"/>
              </a:xfrm>
            </p:grpSpPr>
            <p:sp>
              <p:nvSpPr>
                <p:cNvPr id="178" name="Freeform 14"/>
                <p:cNvSpPr/>
                <p:nvPr/>
              </p:nvSpPr>
              <p:spPr bwMode="auto">
                <a:xfrm>
                  <a:off x="3345550" y="1141029"/>
                  <a:ext cx="529701" cy="237166"/>
                </a:xfrm>
                <a:custGeom>
                  <a:avLst/>
                  <a:gdLst>
                    <a:gd name="T0" fmla="*/ 0 w 516"/>
                    <a:gd name="T1" fmla="*/ 231 h 231"/>
                    <a:gd name="T2" fmla="*/ 398 w 516"/>
                    <a:gd name="T3" fmla="*/ 0 h 231"/>
                    <a:gd name="T4" fmla="*/ 516 w 516"/>
                    <a:gd name="T5" fmla="*/ 0 h 231"/>
                    <a:gd name="T6" fmla="*/ 516 w 516"/>
                    <a:gd name="T7" fmla="*/ 231 h 231"/>
                    <a:gd name="T8" fmla="*/ 0 w 516"/>
                    <a:gd name="T9" fmla="*/ 231 h 2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6" h="231">
                      <a:moveTo>
                        <a:pt x="0" y="231"/>
                      </a:moveTo>
                      <a:lnTo>
                        <a:pt x="398" y="0"/>
                      </a:lnTo>
                      <a:lnTo>
                        <a:pt x="516" y="0"/>
                      </a:lnTo>
                      <a:lnTo>
                        <a:pt x="516" y="231"/>
                      </a:lnTo>
                      <a:lnTo>
                        <a:pt x="0" y="231"/>
                      </a:lnTo>
                      <a:close/>
                    </a:path>
                  </a:pathLst>
                </a:custGeom>
                <a:solidFill>
                  <a:srgbClr val="5F652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68589" tIns="34295" rIns="68589" bIns="34295" numCol="1" anchor="t" anchorCtr="0" compatLnSpc="1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79" name="Freeform 15"/>
                <p:cNvSpPr/>
                <p:nvPr/>
              </p:nvSpPr>
              <p:spPr bwMode="auto">
                <a:xfrm>
                  <a:off x="3273692" y="1099961"/>
                  <a:ext cx="1202093" cy="1388087"/>
                </a:xfrm>
                <a:custGeom>
                  <a:avLst/>
                  <a:gdLst>
                    <a:gd name="T0" fmla="*/ 0 w 1171"/>
                    <a:gd name="T1" fmla="*/ 1014 h 1352"/>
                    <a:gd name="T2" fmla="*/ 0 w 1171"/>
                    <a:gd name="T3" fmla="*/ 338 h 1352"/>
                    <a:gd name="T4" fmla="*/ 586 w 1171"/>
                    <a:gd name="T5" fmla="*/ 0 h 1352"/>
                    <a:gd name="T6" fmla="*/ 1171 w 1171"/>
                    <a:gd name="T7" fmla="*/ 338 h 1352"/>
                    <a:gd name="T8" fmla="*/ 1171 w 1171"/>
                    <a:gd name="T9" fmla="*/ 1014 h 1352"/>
                    <a:gd name="T10" fmla="*/ 586 w 1171"/>
                    <a:gd name="T11" fmla="*/ 1352 h 1352"/>
                    <a:gd name="T12" fmla="*/ 0 w 1171"/>
                    <a:gd name="T13" fmla="*/ 1014 h 1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71" h="1352">
                      <a:moveTo>
                        <a:pt x="0" y="1014"/>
                      </a:moveTo>
                      <a:lnTo>
                        <a:pt x="0" y="338"/>
                      </a:lnTo>
                      <a:lnTo>
                        <a:pt x="586" y="0"/>
                      </a:lnTo>
                      <a:lnTo>
                        <a:pt x="1171" y="338"/>
                      </a:lnTo>
                      <a:lnTo>
                        <a:pt x="1171" y="1014"/>
                      </a:lnTo>
                      <a:lnTo>
                        <a:pt x="586" y="1352"/>
                      </a:lnTo>
                      <a:lnTo>
                        <a:pt x="0" y="1014"/>
                      </a:lnTo>
                      <a:close/>
                    </a:path>
                  </a:pathLst>
                </a:custGeom>
                <a:solidFill>
                  <a:srgbClr val="1FA3B5"/>
                </a:solidFill>
                <a:ln>
                  <a:noFill/>
                </a:ln>
                <a:effectLst>
                  <a:outerShdw blurRad="228600" sx="102000" sy="102000" algn="ctr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vert="horz" wrap="square" lIns="68589" tIns="34295" rIns="68589" bIns="34295" numCol="1" anchor="t" anchorCtr="0" compatLnSpc="1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80" name="Freeform 16"/>
                <p:cNvSpPr/>
                <p:nvPr/>
              </p:nvSpPr>
              <p:spPr bwMode="auto">
                <a:xfrm>
                  <a:off x="3345551" y="1141029"/>
                  <a:ext cx="408568" cy="441478"/>
                </a:xfrm>
                <a:custGeom>
                  <a:avLst/>
                  <a:gdLst>
                    <a:gd name="T0" fmla="*/ 0 w 398"/>
                    <a:gd name="T1" fmla="*/ 430 h 430"/>
                    <a:gd name="T2" fmla="*/ 398 w 398"/>
                    <a:gd name="T3" fmla="*/ 430 h 430"/>
                    <a:gd name="T4" fmla="*/ 398 w 398"/>
                    <a:gd name="T5" fmla="*/ 0 h 430"/>
                    <a:gd name="T6" fmla="*/ 0 w 398"/>
                    <a:gd name="T7" fmla="*/ 231 h 430"/>
                    <a:gd name="T8" fmla="*/ 0 w 398"/>
                    <a:gd name="T9" fmla="*/ 430 h 4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8" h="430">
                      <a:moveTo>
                        <a:pt x="0" y="430"/>
                      </a:moveTo>
                      <a:lnTo>
                        <a:pt x="398" y="430"/>
                      </a:lnTo>
                      <a:lnTo>
                        <a:pt x="398" y="0"/>
                      </a:lnTo>
                      <a:lnTo>
                        <a:pt x="0" y="231"/>
                      </a:lnTo>
                      <a:lnTo>
                        <a:pt x="0" y="430"/>
                      </a:lnTo>
                      <a:close/>
                    </a:path>
                  </a:pathLst>
                </a:custGeom>
                <a:solidFill>
                  <a:schemeClr val="tx1"/>
                </a:solidFill>
                <a:ln w="28575" cap="flat" cmpd="sng" algn="ctr">
                  <a:noFill/>
                  <a:prstDash val="solid"/>
                </a:ln>
                <a:effectLst>
                  <a:outerShdw blurRad="279400" dist="76200" dir="2700000" sx="101000" sy="101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9" tIns="34295" rIns="68589" bIns="34295"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77" name="TextBox 107"/>
              <p:cNvSpPr txBox="1"/>
              <p:nvPr/>
            </p:nvSpPr>
            <p:spPr>
              <a:xfrm>
                <a:off x="610393" y="2889012"/>
                <a:ext cx="94864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0</a:t>
                </a:r>
                <a:r>
                  <a:rPr kumimoji="0" lang="en-US" altLang="zh-CN" sz="1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4</a:t>
                </a: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71" name="组合 170"/>
            <p:cNvGrpSpPr/>
            <p:nvPr/>
          </p:nvGrpSpPr>
          <p:grpSpPr>
            <a:xfrm>
              <a:off x="7983754" y="3918496"/>
              <a:ext cx="630238" cy="616232"/>
              <a:chOff x="5710238" y="3049588"/>
              <a:chExt cx="771526" cy="754062"/>
            </a:xfrm>
            <a:solidFill>
              <a:schemeClr val="bg1"/>
            </a:solidFill>
          </p:grpSpPr>
          <p:sp>
            <p:nvSpPr>
              <p:cNvPr id="172" name="Freeform 355"/>
              <p:cNvSpPr/>
              <p:nvPr/>
            </p:nvSpPr>
            <p:spPr bwMode="auto">
              <a:xfrm>
                <a:off x="6026151" y="3049588"/>
                <a:ext cx="106363" cy="125413"/>
              </a:xfrm>
              <a:custGeom>
                <a:avLst/>
                <a:gdLst>
                  <a:gd name="T0" fmla="*/ 11 w 28"/>
                  <a:gd name="T1" fmla="*/ 32 h 33"/>
                  <a:gd name="T2" fmla="*/ 26 w 28"/>
                  <a:gd name="T3" fmla="*/ 19 h 33"/>
                  <a:gd name="T4" fmla="*/ 17 w 28"/>
                  <a:gd name="T5" fmla="*/ 1 h 33"/>
                  <a:gd name="T6" fmla="*/ 1 w 28"/>
                  <a:gd name="T7" fmla="*/ 14 h 33"/>
                  <a:gd name="T8" fmla="*/ 11 w 28"/>
                  <a:gd name="T9" fmla="*/ 3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3">
                    <a:moveTo>
                      <a:pt x="11" y="32"/>
                    </a:moveTo>
                    <a:cubicBezTo>
                      <a:pt x="18" y="33"/>
                      <a:pt x="24" y="27"/>
                      <a:pt x="26" y="19"/>
                    </a:cubicBezTo>
                    <a:cubicBezTo>
                      <a:pt x="28" y="10"/>
                      <a:pt x="24" y="2"/>
                      <a:pt x="17" y="1"/>
                    </a:cubicBezTo>
                    <a:cubicBezTo>
                      <a:pt x="10" y="0"/>
                      <a:pt x="3" y="6"/>
                      <a:pt x="1" y="14"/>
                    </a:cubicBezTo>
                    <a:cubicBezTo>
                      <a:pt x="0" y="22"/>
                      <a:pt x="4" y="30"/>
                      <a:pt x="11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68453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3" name="Freeform 356"/>
              <p:cNvSpPr/>
              <p:nvPr/>
            </p:nvSpPr>
            <p:spPr bwMode="auto">
              <a:xfrm>
                <a:off x="5797551" y="3160713"/>
                <a:ext cx="479425" cy="498475"/>
              </a:xfrm>
              <a:custGeom>
                <a:avLst/>
                <a:gdLst>
                  <a:gd name="T0" fmla="*/ 27 w 126"/>
                  <a:gd name="T1" fmla="*/ 32 h 131"/>
                  <a:gd name="T2" fmla="*/ 40 w 126"/>
                  <a:gd name="T3" fmla="*/ 22 h 131"/>
                  <a:gd name="T4" fmla="*/ 26 w 126"/>
                  <a:gd name="T5" fmla="*/ 62 h 131"/>
                  <a:gd name="T6" fmla="*/ 26 w 126"/>
                  <a:gd name="T7" fmla="*/ 62 h 131"/>
                  <a:gd name="T8" fmla="*/ 36 w 126"/>
                  <a:gd name="T9" fmla="*/ 66 h 131"/>
                  <a:gd name="T10" fmla="*/ 31 w 126"/>
                  <a:gd name="T11" fmla="*/ 91 h 131"/>
                  <a:gd name="T12" fmla="*/ 17 w 126"/>
                  <a:gd name="T13" fmla="*/ 123 h 131"/>
                  <a:gd name="T14" fmla="*/ 32 w 126"/>
                  <a:gd name="T15" fmla="*/ 131 h 131"/>
                  <a:gd name="T16" fmla="*/ 51 w 126"/>
                  <a:gd name="T17" fmla="*/ 88 h 131"/>
                  <a:gd name="T18" fmla="*/ 54 w 126"/>
                  <a:gd name="T19" fmla="*/ 74 h 131"/>
                  <a:gd name="T20" fmla="*/ 75 w 126"/>
                  <a:gd name="T21" fmla="*/ 75 h 131"/>
                  <a:gd name="T22" fmla="*/ 73 w 126"/>
                  <a:gd name="T23" fmla="*/ 79 h 131"/>
                  <a:gd name="T24" fmla="*/ 70 w 126"/>
                  <a:gd name="T25" fmla="*/ 96 h 131"/>
                  <a:gd name="T26" fmla="*/ 86 w 126"/>
                  <a:gd name="T27" fmla="*/ 100 h 131"/>
                  <a:gd name="T28" fmla="*/ 92 w 126"/>
                  <a:gd name="T29" fmla="*/ 80 h 131"/>
                  <a:gd name="T30" fmla="*/ 95 w 126"/>
                  <a:gd name="T31" fmla="*/ 69 h 131"/>
                  <a:gd name="T32" fmla="*/ 86 w 126"/>
                  <a:gd name="T33" fmla="*/ 57 h 131"/>
                  <a:gd name="T34" fmla="*/ 86 w 126"/>
                  <a:gd name="T35" fmla="*/ 57 h 131"/>
                  <a:gd name="T36" fmla="*/ 85 w 126"/>
                  <a:gd name="T37" fmla="*/ 57 h 131"/>
                  <a:gd name="T38" fmla="*/ 84 w 126"/>
                  <a:gd name="T39" fmla="*/ 57 h 131"/>
                  <a:gd name="T40" fmla="*/ 81 w 126"/>
                  <a:gd name="T41" fmla="*/ 56 h 131"/>
                  <a:gd name="T42" fmla="*/ 76 w 126"/>
                  <a:gd name="T43" fmla="*/ 56 h 131"/>
                  <a:gd name="T44" fmla="*/ 66 w 126"/>
                  <a:gd name="T45" fmla="*/ 55 h 131"/>
                  <a:gd name="T46" fmla="*/ 74 w 126"/>
                  <a:gd name="T47" fmla="*/ 27 h 131"/>
                  <a:gd name="T48" fmla="*/ 78 w 126"/>
                  <a:gd name="T49" fmla="*/ 33 h 131"/>
                  <a:gd name="T50" fmla="*/ 83 w 126"/>
                  <a:gd name="T51" fmla="*/ 39 h 131"/>
                  <a:gd name="T52" fmla="*/ 84 w 126"/>
                  <a:gd name="T53" fmla="*/ 40 h 131"/>
                  <a:gd name="T54" fmla="*/ 91 w 126"/>
                  <a:gd name="T55" fmla="*/ 45 h 131"/>
                  <a:gd name="T56" fmla="*/ 91 w 126"/>
                  <a:gd name="T57" fmla="*/ 45 h 131"/>
                  <a:gd name="T58" fmla="*/ 91 w 126"/>
                  <a:gd name="T59" fmla="*/ 45 h 131"/>
                  <a:gd name="T60" fmla="*/ 92 w 126"/>
                  <a:gd name="T61" fmla="*/ 45 h 131"/>
                  <a:gd name="T62" fmla="*/ 95 w 126"/>
                  <a:gd name="T63" fmla="*/ 45 h 131"/>
                  <a:gd name="T64" fmla="*/ 126 w 126"/>
                  <a:gd name="T65" fmla="*/ 45 h 131"/>
                  <a:gd name="T66" fmla="*/ 126 w 126"/>
                  <a:gd name="T67" fmla="*/ 28 h 131"/>
                  <a:gd name="T68" fmla="*/ 95 w 126"/>
                  <a:gd name="T69" fmla="*/ 29 h 131"/>
                  <a:gd name="T70" fmla="*/ 94 w 126"/>
                  <a:gd name="T71" fmla="*/ 29 h 131"/>
                  <a:gd name="T72" fmla="*/ 91 w 126"/>
                  <a:gd name="T73" fmla="*/ 24 h 131"/>
                  <a:gd name="T74" fmla="*/ 81 w 126"/>
                  <a:gd name="T75" fmla="*/ 12 h 131"/>
                  <a:gd name="T76" fmla="*/ 75 w 126"/>
                  <a:gd name="T77" fmla="*/ 9 h 131"/>
                  <a:gd name="T78" fmla="*/ 74 w 126"/>
                  <a:gd name="T79" fmla="*/ 8 h 131"/>
                  <a:gd name="T80" fmla="*/ 76 w 126"/>
                  <a:gd name="T81" fmla="*/ 14 h 131"/>
                  <a:gd name="T82" fmla="*/ 71 w 126"/>
                  <a:gd name="T83" fmla="*/ 16 h 131"/>
                  <a:gd name="T84" fmla="*/ 71 w 126"/>
                  <a:gd name="T85" fmla="*/ 21 h 131"/>
                  <a:gd name="T86" fmla="*/ 61 w 126"/>
                  <a:gd name="T87" fmla="*/ 37 h 131"/>
                  <a:gd name="T88" fmla="*/ 68 w 126"/>
                  <a:gd name="T89" fmla="*/ 12 h 131"/>
                  <a:gd name="T90" fmla="*/ 69 w 126"/>
                  <a:gd name="T91" fmla="*/ 11 h 131"/>
                  <a:gd name="T92" fmla="*/ 70 w 126"/>
                  <a:gd name="T93" fmla="*/ 6 h 131"/>
                  <a:gd name="T94" fmla="*/ 68 w 126"/>
                  <a:gd name="T95" fmla="*/ 5 h 131"/>
                  <a:gd name="T96" fmla="*/ 65 w 126"/>
                  <a:gd name="T97" fmla="*/ 10 h 131"/>
                  <a:gd name="T98" fmla="*/ 65 w 126"/>
                  <a:gd name="T99" fmla="*/ 11 h 131"/>
                  <a:gd name="T100" fmla="*/ 57 w 126"/>
                  <a:gd name="T101" fmla="*/ 35 h 131"/>
                  <a:gd name="T102" fmla="*/ 58 w 126"/>
                  <a:gd name="T103" fmla="*/ 17 h 131"/>
                  <a:gd name="T104" fmla="*/ 61 w 126"/>
                  <a:gd name="T105" fmla="*/ 12 h 131"/>
                  <a:gd name="T106" fmla="*/ 59 w 126"/>
                  <a:gd name="T107" fmla="*/ 8 h 131"/>
                  <a:gd name="T108" fmla="*/ 63 w 126"/>
                  <a:gd name="T109" fmla="*/ 4 h 131"/>
                  <a:gd name="T110" fmla="*/ 53 w 126"/>
                  <a:gd name="T111" fmla="*/ 1 h 131"/>
                  <a:gd name="T112" fmla="*/ 44 w 126"/>
                  <a:gd name="T113" fmla="*/ 1 h 131"/>
                  <a:gd name="T114" fmla="*/ 18 w 126"/>
                  <a:gd name="T115" fmla="*/ 19 h 131"/>
                  <a:gd name="T116" fmla="*/ 0 w 126"/>
                  <a:gd name="T117" fmla="*/ 49 h 131"/>
                  <a:gd name="T118" fmla="*/ 15 w 126"/>
                  <a:gd name="T119" fmla="*/ 57 h 131"/>
                  <a:gd name="T120" fmla="*/ 27 w 126"/>
                  <a:gd name="T121" fmla="*/ 32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6" h="131">
                    <a:moveTo>
                      <a:pt x="27" y="32"/>
                    </a:moveTo>
                    <a:cubicBezTo>
                      <a:pt x="40" y="22"/>
                      <a:pt x="40" y="22"/>
                      <a:pt x="40" y="22"/>
                    </a:cubicBezTo>
                    <a:cubicBezTo>
                      <a:pt x="35" y="36"/>
                      <a:pt x="30" y="49"/>
                      <a:pt x="26" y="62"/>
                    </a:cubicBezTo>
                    <a:cubicBezTo>
                      <a:pt x="26" y="62"/>
                      <a:pt x="26" y="62"/>
                      <a:pt x="26" y="62"/>
                    </a:cubicBezTo>
                    <a:cubicBezTo>
                      <a:pt x="29" y="64"/>
                      <a:pt x="33" y="65"/>
                      <a:pt x="36" y="66"/>
                    </a:cubicBezTo>
                    <a:cubicBezTo>
                      <a:pt x="35" y="75"/>
                      <a:pt x="33" y="85"/>
                      <a:pt x="31" y="91"/>
                    </a:cubicBezTo>
                    <a:cubicBezTo>
                      <a:pt x="17" y="123"/>
                      <a:pt x="17" y="123"/>
                      <a:pt x="17" y="123"/>
                    </a:cubicBezTo>
                    <a:cubicBezTo>
                      <a:pt x="32" y="131"/>
                      <a:pt x="32" y="131"/>
                      <a:pt x="32" y="131"/>
                    </a:cubicBezTo>
                    <a:cubicBezTo>
                      <a:pt x="37" y="119"/>
                      <a:pt x="46" y="107"/>
                      <a:pt x="51" y="88"/>
                    </a:cubicBezTo>
                    <a:cubicBezTo>
                      <a:pt x="52" y="83"/>
                      <a:pt x="53" y="78"/>
                      <a:pt x="54" y="74"/>
                    </a:cubicBezTo>
                    <a:cubicBezTo>
                      <a:pt x="75" y="75"/>
                      <a:pt x="75" y="75"/>
                      <a:pt x="75" y="75"/>
                    </a:cubicBezTo>
                    <a:cubicBezTo>
                      <a:pt x="73" y="79"/>
                      <a:pt x="73" y="79"/>
                      <a:pt x="73" y="79"/>
                    </a:cubicBezTo>
                    <a:cubicBezTo>
                      <a:pt x="70" y="96"/>
                      <a:pt x="70" y="96"/>
                      <a:pt x="70" y="96"/>
                    </a:cubicBezTo>
                    <a:cubicBezTo>
                      <a:pt x="86" y="100"/>
                      <a:pt x="86" y="100"/>
                      <a:pt x="86" y="100"/>
                    </a:cubicBezTo>
                    <a:cubicBezTo>
                      <a:pt x="88" y="95"/>
                      <a:pt x="90" y="88"/>
                      <a:pt x="92" y="80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86" y="57"/>
                      <a:pt x="86" y="57"/>
                      <a:pt x="86" y="57"/>
                    </a:cubicBezTo>
                    <a:cubicBezTo>
                      <a:pt x="86" y="57"/>
                      <a:pt x="86" y="57"/>
                      <a:pt x="86" y="57"/>
                    </a:cubicBezTo>
                    <a:cubicBezTo>
                      <a:pt x="85" y="57"/>
                      <a:pt x="85" y="57"/>
                      <a:pt x="85" y="57"/>
                    </a:cubicBezTo>
                    <a:cubicBezTo>
                      <a:pt x="84" y="57"/>
                      <a:pt x="84" y="57"/>
                      <a:pt x="84" y="57"/>
                    </a:cubicBezTo>
                    <a:cubicBezTo>
                      <a:pt x="81" y="56"/>
                      <a:pt x="81" y="56"/>
                      <a:pt x="81" y="56"/>
                    </a:cubicBezTo>
                    <a:cubicBezTo>
                      <a:pt x="76" y="56"/>
                      <a:pt x="76" y="56"/>
                      <a:pt x="76" y="56"/>
                    </a:cubicBezTo>
                    <a:cubicBezTo>
                      <a:pt x="72" y="56"/>
                      <a:pt x="69" y="56"/>
                      <a:pt x="66" y="55"/>
                    </a:cubicBezTo>
                    <a:cubicBezTo>
                      <a:pt x="69" y="46"/>
                      <a:pt x="72" y="36"/>
                      <a:pt x="74" y="27"/>
                    </a:cubicBezTo>
                    <a:cubicBezTo>
                      <a:pt x="78" y="33"/>
                      <a:pt x="78" y="33"/>
                      <a:pt x="78" y="33"/>
                    </a:cubicBezTo>
                    <a:cubicBezTo>
                      <a:pt x="83" y="39"/>
                      <a:pt x="83" y="39"/>
                      <a:pt x="83" y="39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91" y="45"/>
                      <a:pt x="91" y="45"/>
                      <a:pt x="91" y="45"/>
                    </a:cubicBezTo>
                    <a:cubicBezTo>
                      <a:pt x="91" y="45"/>
                      <a:pt x="91" y="45"/>
                      <a:pt x="91" y="45"/>
                    </a:cubicBezTo>
                    <a:cubicBezTo>
                      <a:pt x="91" y="45"/>
                      <a:pt x="91" y="45"/>
                      <a:pt x="91" y="45"/>
                    </a:cubicBezTo>
                    <a:cubicBezTo>
                      <a:pt x="92" y="45"/>
                      <a:pt x="92" y="45"/>
                      <a:pt x="92" y="45"/>
                    </a:cubicBezTo>
                    <a:cubicBezTo>
                      <a:pt x="95" y="45"/>
                      <a:pt x="95" y="45"/>
                      <a:pt x="95" y="45"/>
                    </a:cubicBezTo>
                    <a:cubicBezTo>
                      <a:pt x="126" y="45"/>
                      <a:pt x="126" y="45"/>
                      <a:pt x="126" y="45"/>
                    </a:cubicBezTo>
                    <a:cubicBezTo>
                      <a:pt x="126" y="39"/>
                      <a:pt x="126" y="34"/>
                      <a:pt x="126" y="28"/>
                    </a:cubicBezTo>
                    <a:cubicBezTo>
                      <a:pt x="95" y="29"/>
                      <a:pt x="95" y="29"/>
                      <a:pt x="95" y="29"/>
                    </a:cubicBezTo>
                    <a:cubicBezTo>
                      <a:pt x="94" y="29"/>
                      <a:pt x="94" y="29"/>
                      <a:pt x="94" y="29"/>
                    </a:cubicBezTo>
                    <a:cubicBezTo>
                      <a:pt x="91" y="24"/>
                      <a:pt x="91" y="24"/>
                      <a:pt x="91" y="24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0" y="10"/>
                      <a:pt x="78" y="9"/>
                      <a:pt x="75" y="9"/>
                    </a:cubicBezTo>
                    <a:cubicBezTo>
                      <a:pt x="75" y="8"/>
                      <a:pt x="75" y="8"/>
                      <a:pt x="74" y="8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1" y="16"/>
                      <a:pt x="71" y="16"/>
                      <a:pt x="71" y="16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61" y="37"/>
                      <a:pt x="61" y="37"/>
                      <a:pt x="61" y="37"/>
                    </a:cubicBezTo>
                    <a:cubicBezTo>
                      <a:pt x="68" y="12"/>
                      <a:pt x="68" y="12"/>
                      <a:pt x="68" y="12"/>
                    </a:cubicBezTo>
                    <a:cubicBezTo>
                      <a:pt x="69" y="11"/>
                      <a:pt x="69" y="11"/>
                      <a:pt x="69" y="11"/>
                    </a:cubicBezTo>
                    <a:cubicBezTo>
                      <a:pt x="70" y="6"/>
                      <a:pt x="70" y="6"/>
                      <a:pt x="70" y="6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5" y="10"/>
                      <a:pt x="65" y="10"/>
                      <a:pt x="65" y="10"/>
                    </a:cubicBezTo>
                    <a:cubicBezTo>
                      <a:pt x="65" y="11"/>
                      <a:pt x="65" y="11"/>
                      <a:pt x="65" y="11"/>
                    </a:cubicBezTo>
                    <a:cubicBezTo>
                      <a:pt x="57" y="35"/>
                      <a:pt x="57" y="35"/>
                      <a:pt x="57" y="35"/>
                    </a:cubicBezTo>
                    <a:cubicBezTo>
                      <a:pt x="58" y="17"/>
                      <a:pt x="58" y="17"/>
                      <a:pt x="58" y="17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63" y="4"/>
                      <a:pt x="63" y="4"/>
                      <a:pt x="63" y="4"/>
                    </a:cubicBezTo>
                    <a:cubicBezTo>
                      <a:pt x="60" y="3"/>
                      <a:pt x="56" y="2"/>
                      <a:pt x="53" y="1"/>
                    </a:cubicBezTo>
                    <a:cubicBezTo>
                      <a:pt x="48" y="0"/>
                      <a:pt x="47" y="0"/>
                      <a:pt x="44" y="1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7" y="34"/>
                      <a:pt x="6" y="39"/>
                      <a:pt x="0" y="49"/>
                    </a:cubicBezTo>
                    <a:cubicBezTo>
                      <a:pt x="5" y="52"/>
                      <a:pt x="10" y="55"/>
                      <a:pt x="15" y="57"/>
                    </a:cubicBezTo>
                    <a:cubicBezTo>
                      <a:pt x="19" y="49"/>
                      <a:pt x="27" y="35"/>
                      <a:pt x="27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68453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4" name="Freeform 357"/>
              <p:cNvSpPr>
                <a:spLocks noEditPoints="1"/>
              </p:cNvSpPr>
              <p:nvPr/>
            </p:nvSpPr>
            <p:spPr bwMode="auto">
              <a:xfrm>
                <a:off x="5710238" y="3370263"/>
                <a:ext cx="169863" cy="155575"/>
              </a:xfrm>
              <a:custGeom>
                <a:avLst/>
                <a:gdLst>
                  <a:gd name="T0" fmla="*/ 5 w 45"/>
                  <a:gd name="T1" fmla="*/ 33 h 41"/>
                  <a:gd name="T2" fmla="*/ 7 w 45"/>
                  <a:gd name="T3" fmla="*/ 32 h 41"/>
                  <a:gd name="T4" fmla="*/ 7 w 45"/>
                  <a:gd name="T5" fmla="*/ 32 h 41"/>
                  <a:gd name="T6" fmla="*/ 29 w 45"/>
                  <a:gd name="T7" fmla="*/ 39 h 41"/>
                  <a:gd name="T8" fmla="*/ 29 w 45"/>
                  <a:gd name="T9" fmla="*/ 39 h 41"/>
                  <a:gd name="T10" fmla="*/ 30 w 45"/>
                  <a:gd name="T11" fmla="*/ 41 h 41"/>
                  <a:gd name="T12" fmla="*/ 32 w 45"/>
                  <a:gd name="T13" fmla="*/ 41 h 41"/>
                  <a:gd name="T14" fmla="*/ 33 w 45"/>
                  <a:gd name="T15" fmla="*/ 40 h 41"/>
                  <a:gd name="T16" fmla="*/ 33 w 45"/>
                  <a:gd name="T17" fmla="*/ 40 h 41"/>
                  <a:gd name="T18" fmla="*/ 38 w 45"/>
                  <a:gd name="T19" fmla="*/ 37 h 41"/>
                  <a:gd name="T20" fmla="*/ 44 w 45"/>
                  <a:gd name="T21" fmla="*/ 18 h 41"/>
                  <a:gd name="T22" fmla="*/ 41 w 45"/>
                  <a:gd name="T23" fmla="*/ 13 h 41"/>
                  <a:gd name="T24" fmla="*/ 36 w 45"/>
                  <a:gd name="T25" fmla="*/ 11 h 41"/>
                  <a:gd name="T26" fmla="*/ 36 w 45"/>
                  <a:gd name="T27" fmla="*/ 11 h 41"/>
                  <a:gd name="T28" fmla="*/ 32 w 45"/>
                  <a:gd name="T29" fmla="*/ 4 h 41"/>
                  <a:gd name="T30" fmla="*/ 25 w 45"/>
                  <a:gd name="T31" fmla="*/ 1 h 41"/>
                  <a:gd name="T32" fmla="*/ 17 w 45"/>
                  <a:gd name="T33" fmla="*/ 5 h 41"/>
                  <a:gd name="T34" fmla="*/ 17 w 45"/>
                  <a:gd name="T35" fmla="*/ 6 h 41"/>
                  <a:gd name="T36" fmla="*/ 12 w 45"/>
                  <a:gd name="T37" fmla="*/ 4 h 41"/>
                  <a:gd name="T38" fmla="*/ 7 w 45"/>
                  <a:gd name="T39" fmla="*/ 7 h 41"/>
                  <a:gd name="T40" fmla="*/ 1 w 45"/>
                  <a:gd name="T41" fmla="*/ 25 h 41"/>
                  <a:gd name="T42" fmla="*/ 3 w 45"/>
                  <a:gd name="T43" fmla="*/ 30 h 41"/>
                  <a:gd name="T44" fmla="*/ 3 w 45"/>
                  <a:gd name="T45" fmla="*/ 31 h 41"/>
                  <a:gd name="T46" fmla="*/ 3 w 45"/>
                  <a:gd name="T47" fmla="*/ 32 h 41"/>
                  <a:gd name="T48" fmla="*/ 5 w 45"/>
                  <a:gd name="T49" fmla="*/ 33 h 41"/>
                  <a:gd name="T50" fmla="*/ 20 w 45"/>
                  <a:gd name="T51" fmla="*/ 6 h 41"/>
                  <a:gd name="T52" fmla="*/ 24 w 45"/>
                  <a:gd name="T53" fmla="*/ 4 h 41"/>
                  <a:gd name="T54" fmla="*/ 31 w 45"/>
                  <a:gd name="T55" fmla="*/ 7 h 41"/>
                  <a:gd name="T56" fmla="*/ 33 w 45"/>
                  <a:gd name="T57" fmla="*/ 10 h 41"/>
                  <a:gd name="T58" fmla="*/ 33 w 45"/>
                  <a:gd name="T59" fmla="*/ 10 h 41"/>
                  <a:gd name="T60" fmla="*/ 20 w 45"/>
                  <a:gd name="T61" fmla="*/ 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5" h="41">
                    <a:moveTo>
                      <a:pt x="5" y="33"/>
                    </a:moveTo>
                    <a:cubicBezTo>
                      <a:pt x="6" y="33"/>
                      <a:pt x="7" y="33"/>
                      <a:pt x="7" y="32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40"/>
                      <a:pt x="29" y="40"/>
                      <a:pt x="30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1"/>
                      <a:pt x="33" y="41"/>
                      <a:pt x="33" y="40"/>
                    </a:cubicBezTo>
                    <a:cubicBezTo>
                      <a:pt x="33" y="40"/>
                      <a:pt x="33" y="40"/>
                      <a:pt x="33" y="40"/>
                    </a:cubicBezTo>
                    <a:cubicBezTo>
                      <a:pt x="35" y="40"/>
                      <a:pt x="37" y="39"/>
                      <a:pt x="38" y="37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5" y="16"/>
                      <a:pt x="43" y="14"/>
                      <a:pt x="41" y="13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7" y="8"/>
                      <a:pt x="35" y="4"/>
                      <a:pt x="32" y="4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2" y="0"/>
                      <a:pt x="18" y="2"/>
                      <a:pt x="17" y="5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0" y="3"/>
                      <a:pt x="7" y="4"/>
                      <a:pt x="7" y="7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0" y="27"/>
                      <a:pt x="1" y="30"/>
                      <a:pt x="3" y="30"/>
                    </a:cubicBezTo>
                    <a:cubicBezTo>
                      <a:pt x="3" y="31"/>
                      <a:pt x="3" y="31"/>
                      <a:pt x="3" y="31"/>
                    </a:cubicBezTo>
                    <a:cubicBezTo>
                      <a:pt x="2" y="31"/>
                      <a:pt x="3" y="32"/>
                      <a:pt x="3" y="32"/>
                    </a:cubicBezTo>
                    <a:lnTo>
                      <a:pt x="5" y="33"/>
                    </a:lnTo>
                    <a:close/>
                    <a:moveTo>
                      <a:pt x="20" y="6"/>
                    </a:moveTo>
                    <a:cubicBezTo>
                      <a:pt x="21" y="4"/>
                      <a:pt x="22" y="4"/>
                      <a:pt x="24" y="4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3" y="7"/>
                      <a:pt x="33" y="8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20" y="6"/>
                      <a:pt x="20" y="6"/>
                      <a:pt x="2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68453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5" name="Freeform 358"/>
              <p:cNvSpPr/>
              <p:nvPr/>
            </p:nvSpPr>
            <p:spPr bwMode="auto">
              <a:xfrm>
                <a:off x="5721351" y="3340100"/>
                <a:ext cx="760413" cy="463550"/>
              </a:xfrm>
              <a:custGeom>
                <a:avLst/>
                <a:gdLst>
                  <a:gd name="T0" fmla="*/ 479 w 479"/>
                  <a:gd name="T1" fmla="*/ 0 h 292"/>
                  <a:gd name="T2" fmla="*/ 395 w 479"/>
                  <a:gd name="T3" fmla="*/ 33 h 292"/>
                  <a:gd name="T4" fmla="*/ 412 w 479"/>
                  <a:gd name="T5" fmla="*/ 45 h 292"/>
                  <a:gd name="T6" fmla="*/ 307 w 479"/>
                  <a:gd name="T7" fmla="*/ 158 h 292"/>
                  <a:gd name="T8" fmla="*/ 213 w 479"/>
                  <a:gd name="T9" fmla="*/ 148 h 292"/>
                  <a:gd name="T10" fmla="*/ 139 w 479"/>
                  <a:gd name="T11" fmla="*/ 225 h 292"/>
                  <a:gd name="T12" fmla="*/ 62 w 479"/>
                  <a:gd name="T13" fmla="*/ 187 h 292"/>
                  <a:gd name="T14" fmla="*/ 0 w 479"/>
                  <a:gd name="T15" fmla="*/ 266 h 292"/>
                  <a:gd name="T16" fmla="*/ 33 w 479"/>
                  <a:gd name="T17" fmla="*/ 292 h 292"/>
                  <a:gd name="T18" fmla="*/ 74 w 479"/>
                  <a:gd name="T19" fmla="*/ 242 h 292"/>
                  <a:gd name="T20" fmla="*/ 148 w 479"/>
                  <a:gd name="T21" fmla="*/ 278 h 292"/>
                  <a:gd name="T22" fmla="*/ 230 w 479"/>
                  <a:gd name="T23" fmla="*/ 194 h 292"/>
                  <a:gd name="T24" fmla="*/ 323 w 479"/>
                  <a:gd name="T25" fmla="*/ 204 h 292"/>
                  <a:gd name="T26" fmla="*/ 448 w 479"/>
                  <a:gd name="T27" fmla="*/ 72 h 292"/>
                  <a:gd name="T28" fmla="*/ 472 w 479"/>
                  <a:gd name="T29" fmla="*/ 88 h 292"/>
                  <a:gd name="T30" fmla="*/ 479 w 479"/>
                  <a:gd name="T31" fmla="*/ 0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79" h="292">
                    <a:moveTo>
                      <a:pt x="479" y="0"/>
                    </a:moveTo>
                    <a:lnTo>
                      <a:pt x="395" y="33"/>
                    </a:lnTo>
                    <a:lnTo>
                      <a:pt x="412" y="45"/>
                    </a:lnTo>
                    <a:lnTo>
                      <a:pt x="307" y="158"/>
                    </a:lnTo>
                    <a:lnTo>
                      <a:pt x="213" y="148"/>
                    </a:lnTo>
                    <a:lnTo>
                      <a:pt x="139" y="225"/>
                    </a:lnTo>
                    <a:lnTo>
                      <a:pt x="62" y="187"/>
                    </a:lnTo>
                    <a:lnTo>
                      <a:pt x="0" y="266"/>
                    </a:lnTo>
                    <a:lnTo>
                      <a:pt x="33" y="292"/>
                    </a:lnTo>
                    <a:lnTo>
                      <a:pt x="74" y="242"/>
                    </a:lnTo>
                    <a:lnTo>
                      <a:pt x="148" y="278"/>
                    </a:lnTo>
                    <a:lnTo>
                      <a:pt x="230" y="194"/>
                    </a:lnTo>
                    <a:lnTo>
                      <a:pt x="323" y="204"/>
                    </a:lnTo>
                    <a:lnTo>
                      <a:pt x="448" y="72"/>
                    </a:lnTo>
                    <a:lnTo>
                      <a:pt x="472" y="88"/>
                    </a:lnTo>
                    <a:lnTo>
                      <a:pt x="47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68453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81" name="组合 180"/>
          <p:cNvGrpSpPr/>
          <p:nvPr/>
        </p:nvGrpSpPr>
        <p:grpSpPr>
          <a:xfrm>
            <a:off x="9578361" y="3407131"/>
            <a:ext cx="1374999" cy="1374370"/>
            <a:chOff x="9305193" y="3270958"/>
            <a:chExt cx="1801738" cy="1800914"/>
          </a:xfrm>
        </p:grpSpPr>
        <p:grpSp>
          <p:nvGrpSpPr>
            <p:cNvPr id="182" name="组合 181"/>
            <p:cNvGrpSpPr/>
            <p:nvPr/>
          </p:nvGrpSpPr>
          <p:grpSpPr>
            <a:xfrm>
              <a:off x="9305193" y="3270958"/>
              <a:ext cx="1801738" cy="1800914"/>
              <a:chOff x="610393" y="2729597"/>
              <a:chExt cx="1388473" cy="1388087"/>
            </a:xfrm>
          </p:grpSpPr>
          <p:grpSp>
            <p:nvGrpSpPr>
              <p:cNvPr id="195" name="组合 194"/>
              <p:cNvGrpSpPr/>
              <p:nvPr/>
            </p:nvGrpSpPr>
            <p:grpSpPr>
              <a:xfrm>
                <a:off x="796773" y="2729597"/>
                <a:ext cx="1202093" cy="1388087"/>
                <a:chOff x="3281312" y="1099961"/>
                <a:chExt cx="1202093" cy="1388087"/>
              </a:xfrm>
            </p:grpSpPr>
            <p:sp>
              <p:nvSpPr>
                <p:cNvPr id="197" name="Freeform 14"/>
                <p:cNvSpPr/>
                <p:nvPr/>
              </p:nvSpPr>
              <p:spPr bwMode="auto">
                <a:xfrm>
                  <a:off x="3345550" y="1141029"/>
                  <a:ext cx="529701" cy="237166"/>
                </a:xfrm>
                <a:custGeom>
                  <a:avLst/>
                  <a:gdLst>
                    <a:gd name="T0" fmla="*/ 0 w 516"/>
                    <a:gd name="T1" fmla="*/ 231 h 231"/>
                    <a:gd name="T2" fmla="*/ 398 w 516"/>
                    <a:gd name="T3" fmla="*/ 0 h 231"/>
                    <a:gd name="T4" fmla="*/ 516 w 516"/>
                    <a:gd name="T5" fmla="*/ 0 h 231"/>
                    <a:gd name="T6" fmla="*/ 516 w 516"/>
                    <a:gd name="T7" fmla="*/ 231 h 231"/>
                    <a:gd name="T8" fmla="*/ 0 w 516"/>
                    <a:gd name="T9" fmla="*/ 231 h 2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6" h="231">
                      <a:moveTo>
                        <a:pt x="0" y="231"/>
                      </a:moveTo>
                      <a:lnTo>
                        <a:pt x="398" y="0"/>
                      </a:lnTo>
                      <a:lnTo>
                        <a:pt x="516" y="0"/>
                      </a:lnTo>
                      <a:lnTo>
                        <a:pt x="516" y="231"/>
                      </a:lnTo>
                      <a:lnTo>
                        <a:pt x="0" y="231"/>
                      </a:lnTo>
                      <a:close/>
                    </a:path>
                  </a:pathLst>
                </a:custGeom>
                <a:solidFill>
                  <a:srgbClr val="5F652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68589" tIns="34295" rIns="68589" bIns="34295" numCol="1" anchor="t" anchorCtr="0" compatLnSpc="1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98" name="Freeform 15"/>
                <p:cNvSpPr/>
                <p:nvPr/>
              </p:nvSpPr>
              <p:spPr bwMode="auto">
                <a:xfrm>
                  <a:off x="3281312" y="1099961"/>
                  <a:ext cx="1202093" cy="1388087"/>
                </a:xfrm>
                <a:custGeom>
                  <a:avLst/>
                  <a:gdLst>
                    <a:gd name="T0" fmla="*/ 0 w 1171"/>
                    <a:gd name="T1" fmla="*/ 1014 h 1352"/>
                    <a:gd name="T2" fmla="*/ 0 w 1171"/>
                    <a:gd name="T3" fmla="*/ 338 h 1352"/>
                    <a:gd name="T4" fmla="*/ 586 w 1171"/>
                    <a:gd name="T5" fmla="*/ 0 h 1352"/>
                    <a:gd name="T6" fmla="*/ 1171 w 1171"/>
                    <a:gd name="T7" fmla="*/ 338 h 1352"/>
                    <a:gd name="T8" fmla="*/ 1171 w 1171"/>
                    <a:gd name="T9" fmla="*/ 1014 h 1352"/>
                    <a:gd name="T10" fmla="*/ 586 w 1171"/>
                    <a:gd name="T11" fmla="*/ 1352 h 1352"/>
                    <a:gd name="T12" fmla="*/ 0 w 1171"/>
                    <a:gd name="T13" fmla="*/ 1014 h 1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71" h="1352">
                      <a:moveTo>
                        <a:pt x="0" y="1014"/>
                      </a:moveTo>
                      <a:lnTo>
                        <a:pt x="0" y="338"/>
                      </a:lnTo>
                      <a:lnTo>
                        <a:pt x="586" y="0"/>
                      </a:lnTo>
                      <a:lnTo>
                        <a:pt x="1171" y="338"/>
                      </a:lnTo>
                      <a:lnTo>
                        <a:pt x="1171" y="1014"/>
                      </a:lnTo>
                      <a:lnTo>
                        <a:pt x="586" y="1352"/>
                      </a:lnTo>
                      <a:lnTo>
                        <a:pt x="0" y="1014"/>
                      </a:lnTo>
                      <a:close/>
                    </a:path>
                  </a:pathLst>
                </a:custGeom>
                <a:solidFill>
                  <a:srgbClr val="1FA3B5"/>
                </a:solidFill>
                <a:ln>
                  <a:noFill/>
                </a:ln>
                <a:effectLst>
                  <a:outerShdw blurRad="228600" sx="102000" sy="102000" algn="ctr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vert="horz" wrap="square" lIns="68589" tIns="34295" rIns="68589" bIns="34295" numCol="1" anchor="t" anchorCtr="0" compatLnSpc="1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99" name="Freeform 16"/>
                <p:cNvSpPr/>
                <p:nvPr/>
              </p:nvSpPr>
              <p:spPr bwMode="auto">
                <a:xfrm>
                  <a:off x="3345551" y="1141029"/>
                  <a:ext cx="408568" cy="441478"/>
                </a:xfrm>
                <a:custGeom>
                  <a:avLst/>
                  <a:gdLst>
                    <a:gd name="T0" fmla="*/ 0 w 398"/>
                    <a:gd name="T1" fmla="*/ 430 h 430"/>
                    <a:gd name="T2" fmla="*/ 398 w 398"/>
                    <a:gd name="T3" fmla="*/ 430 h 430"/>
                    <a:gd name="T4" fmla="*/ 398 w 398"/>
                    <a:gd name="T5" fmla="*/ 0 h 430"/>
                    <a:gd name="T6" fmla="*/ 0 w 398"/>
                    <a:gd name="T7" fmla="*/ 231 h 430"/>
                    <a:gd name="T8" fmla="*/ 0 w 398"/>
                    <a:gd name="T9" fmla="*/ 430 h 4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8" h="430">
                      <a:moveTo>
                        <a:pt x="0" y="430"/>
                      </a:moveTo>
                      <a:lnTo>
                        <a:pt x="398" y="430"/>
                      </a:lnTo>
                      <a:lnTo>
                        <a:pt x="398" y="0"/>
                      </a:lnTo>
                      <a:lnTo>
                        <a:pt x="0" y="231"/>
                      </a:lnTo>
                      <a:lnTo>
                        <a:pt x="0" y="430"/>
                      </a:lnTo>
                      <a:close/>
                    </a:path>
                  </a:pathLst>
                </a:custGeom>
                <a:solidFill>
                  <a:schemeClr val="tx1"/>
                </a:solidFill>
                <a:ln w="28575" cap="flat" cmpd="sng" algn="ctr">
                  <a:noFill/>
                  <a:prstDash val="solid"/>
                </a:ln>
                <a:effectLst>
                  <a:outerShdw blurRad="279400" dist="76200" dir="2700000" sx="101000" sy="101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9" tIns="34295" rIns="68589" bIns="34295"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96" name="TextBox 113"/>
              <p:cNvSpPr txBox="1"/>
              <p:nvPr/>
            </p:nvSpPr>
            <p:spPr>
              <a:xfrm>
                <a:off x="610393" y="2889012"/>
                <a:ext cx="94864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0</a:t>
                </a:r>
                <a:r>
                  <a:rPr kumimoji="0" lang="en-US" altLang="zh-CN" sz="1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5</a:t>
                </a: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183" name="组合 182"/>
            <p:cNvGrpSpPr/>
            <p:nvPr/>
          </p:nvGrpSpPr>
          <p:grpSpPr>
            <a:xfrm>
              <a:off x="10059007" y="3903667"/>
              <a:ext cx="630238" cy="602227"/>
              <a:chOff x="3294063" y="754063"/>
              <a:chExt cx="5600701" cy="5353051"/>
            </a:xfrm>
            <a:solidFill>
              <a:schemeClr val="bg1"/>
            </a:solidFill>
          </p:grpSpPr>
          <p:sp>
            <p:nvSpPr>
              <p:cNvPr id="184" name="Freeform 458"/>
              <p:cNvSpPr/>
              <p:nvPr/>
            </p:nvSpPr>
            <p:spPr bwMode="auto">
              <a:xfrm>
                <a:off x="8235951" y="3122613"/>
                <a:ext cx="658813" cy="307975"/>
              </a:xfrm>
              <a:custGeom>
                <a:avLst/>
                <a:gdLst>
                  <a:gd name="T0" fmla="*/ 135 w 175"/>
                  <a:gd name="T1" fmla="*/ 0 h 82"/>
                  <a:gd name="T2" fmla="*/ 175 w 175"/>
                  <a:gd name="T3" fmla="*/ 41 h 82"/>
                  <a:gd name="T4" fmla="*/ 135 w 175"/>
                  <a:gd name="T5" fmla="*/ 82 h 82"/>
                  <a:gd name="T6" fmla="*/ 41 w 175"/>
                  <a:gd name="T7" fmla="*/ 82 h 82"/>
                  <a:gd name="T8" fmla="*/ 0 w 175"/>
                  <a:gd name="T9" fmla="*/ 41 h 82"/>
                  <a:gd name="T10" fmla="*/ 12 w 175"/>
                  <a:gd name="T11" fmla="*/ 12 h 82"/>
                  <a:gd name="T12" fmla="*/ 41 w 175"/>
                  <a:gd name="T13" fmla="*/ 0 h 82"/>
                  <a:gd name="T14" fmla="*/ 135 w 175"/>
                  <a:gd name="T15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5" h="82">
                    <a:moveTo>
                      <a:pt x="135" y="0"/>
                    </a:moveTo>
                    <a:cubicBezTo>
                      <a:pt x="157" y="0"/>
                      <a:pt x="175" y="19"/>
                      <a:pt x="175" y="41"/>
                    </a:cubicBezTo>
                    <a:cubicBezTo>
                      <a:pt x="175" y="64"/>
                      <a:pt x="157" y="82"/>
                      <a:pt x="135" y="82"/>
                    </a:cubicBezTo>
                    <a:cubicBezTo>
                      <a:pt x="41" y="82"/>
                      <a:pt x="41" y="82"/>
                      <a:pt x="41" y="82"/>
                    </a:cubicBezTo>
                    <a:cubicBezTo>
                      <a:pt x="19" y="82"/>
                      <a:pt x="0" y="64"/>
                      <a:pt x="0" y="41"/>
                    </a:cubicBezTo>
                    <a:cubicBezTo>
                      <a:pt x="0" y="30"/>
                      <a:pt x="5" y="20"/>
                      <a:pt x="12" y="12"/>
                    </a:cubicBezTo>
                    <a:cubicBezTo>
                      <a:pt x="20" y="5"/>
                      <a:pt x="30" y="0"/>
                      <a:pt x="41" y="0"/>
                    </a:cubicBezTo>
                    <a:lnTo>
                      <a:pt x="13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68453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5" name="Freeform 459"/>
              <p:cNvSpPr/>
              <p:nvPr/>
            </p:nvSpPr>
            <p:spPr bwMode="auto">
              <a:xfrm>
                <a:off x="7646988" y="1539876"/>
                <a:ext cx="571500" cy="587375"/>
              </a:xfrm>
              <a:custGeom>
                <a:avLst/>
                <a:gdLst>
                  <a:gd name="T0" fmla="*/ 136 w 152"/>
                  <a:gd name="T1" fmla="*/ 16 h 156"/>
                  <a:gd name="T2" fmla="*/ 136 w 152"/>
                  <a:gd name="T3" fmla="*/ 74 h 156"/>
                  <a:gd name="T4" fmla="*/ 70 w 152"/>
                  <a:gd name="T5" fmla="*/ 140 h 156"/>
                  <a:gd name="T6" fmla="*/ 12 w 152"/>
                  <a:gd name="T7" fmla="*/ 140 h 156"/>
                  <a:gd name="T8" fmla="*/ 0 w 152"/>
                  <a:gd name="T9" fmla="*/ 111 h 156"/>
                  <a:gd name="T10" fmla="*/ 12 w 152"/>
                  <a:gd name="T11" fmla="*/ 82 h 156"/>
                  <a:gd name="T12" fmla="*/ 78 w 152"/>
                  <a:gd name="T13" fmla="*/ 16 h 156"/>
                  <a:gd name="T14" fmla="*/ 136 w 152"/>
                  <a:gd name="T15" fmla="*/ 16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2" h="156">
                    <a:moveTo>
                      <a:pt x="136" y="16"/>
                    </a:moveTo>
                    <a:cubicBezTo>
                      <a:pt x="152" y="32"/>
                      <a:pt x="152" y="58"/>
                      <a:pt x="136" y="74"/>
                    </a:cubicBezTo>
                    <a:cubicBezTo>
                      <a:pt x="70" y="140"/>
                      <a:pt x="70" y="140"/>
                      <a:pt x="70" y="140"/>
                    </a:cubicBezTo>
                    <a:cubicBezTo>
                      <a:pt x="54" y="156"/>
                      <a:pt x="28" y="156"/>
                      <a:pt x="12" y="140"/>
                    </a:cubicBezTo>
                    <a:cubicBezTo>
                      <a:pt x="4" y="132"/>
                      <a:pt x="0" y="121"/>
                      <a:pt x="0" y="111"/>
                    </a:cubicBezTo>
                    <a:cubicBezTo>
                      <a:pt x="0" y="100"/>
                      <a:pt x="4" y="90"/>
                      <a:pt x="12" y="82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94" y="0"/>
                      <a:pt x="120" y="0"/>
                      <a:pt x="136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68453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6" name="Freeform 460"/>
              <p:cNvSpPr>
                <a:spLocks noEditPoints="1"/>
              </p:cNvSpPr>
              <p:nvPr/>
            </p:nvSpPr>
            <p:spPr bwMode="auto">
              <a:xfrm>
                <a:off x="4170363" y="1525588"/>
                <a:ext cx="3863975" cy="3567113"/>
              </a:xfrm>
              <a:custGeom>
                <a:avLst/>
                <a:gdLst>
                  <a:gd name="T0" fmla="*/ 1028 w 1028"/>
                  <a:gd name="T1" fmla="*/ 514 h 949"/>
                  <a:gd name="T2" fmla="*/ 787 w 1028"/>
                  <a:gd name="T3" fmla="*/ 949 h 949"/>
                  <a:gd name="T4" fmla="*/ 241 w 1028"/>
                  <a:gd name="T5" fmla="*/ 949 h 949"/>
                  <a:gd name="T6" fmla="*/ 0 w 1028"/>
                  <a:gd name="T7" fmla="*/ 514 h 949"/>
                  <a:gd name="T8" fmla="*/ 514 w 1028"/>
                  <a:gd name="T9" fmla="*/ 0 h 949"/>
                  <a:gd name="T10" fmla="*/ 1028 w 1028"/>
                  <a:gd name="T11" fmla="*/ 514 h 949"/>
                  <a:gd name="T12" fmla="*/ 714 w 1028"/>
                  <a:gd name="T13" fmla="*/ 345 h 949"/>
                  <a:gd name="T14" fmla="*/ 714 w 1028"/>
                  <a:gd name="T15" fmla="*/ 251 h 949"/>
                  <a:gd name="T16" fmla="*/ 632 w 1028"/>
                  <a:gd name="T17" fmla="*/ 187 h 949"/>
                  <a:gd name="T18" fmla="*/ 563 w 1028"/>
                  <a:gd name="T19" fmla="*/ 187 h 949"/>
                  <a:gd name="T20" fmla="*/ 563 w 1028"/>
                  <a:gd name="T21" fmla="*/ 153 h 949"/>
                  <a:gd name="T22" fmla="*/ 466 w 1028"/>
                  <a:gd name="T23" fmla="*/ 153 h 949"/>
                  <a:gd name="T24" fmla="*/ 466 w 1028"/>
                  <a:gd name="T25" fmla="*/ 187 h 949"/>
                  <a:gd name="T26" fmla="*/ 397 w 1028"/>
                  <a:gd name="T27" fmla="*/ 187 h 949"/>
                  <a:gd name="T28" fmla="*/ 316 w 1028"/>
                  <a:gd name="T29" fmla="*/ 251 h 949"/>
                  <a:gd name="T30" fmla="*/ 316 w 1028"/>
                  <a:gd name="T31" fmla="*/ 438 h 949"/>
                  <a:gd name="T32" fmla="*/ 397 w 1028"/>
                  <a:gd name="T33" fmla="*/ 503 h 949"/>
                  <a:gd name="T34" fmla="*/ 466 w 1028"/>
                  <a:gd name="T35" fmla="*/ 503 h 949"/>
                  <a:gd name="T36" fmla="*/ 466 w 1028"/>
                  <a:gd name="T37" fmla="*/ 701 h 949"/>
                  <a:gd name="T38" fmla="*/ 440 w 1028"/>
                  <a:gd name="T39" fmla="*/ 701 h 949"/>
                  <a:gd name="T40" fmla="*/ 389 w 1028"/>
                  <a:gd name="T41" fmla="*/ 661 h 949"/>
                  <a:gd name="T42" fmla="*/ 389 w 1028"/>
                  <a:gd name="T43" fmla="*/ 602 h 949"/>
                  <a:gd name="T44" fmla="*/ 315 w 1028"/>
                  <a:gd name="T45" fmla="*/ 602 h 949"/>
                  <a:gd name="T46" fmla="*/ 315 w 1028"/>
                  <a:gd name="T47" fmla="*/ 696 h 949"/>
                  <a:gd name="T48" fmla="*/ 396 w 1028"/>
                  <a:gd name="T49" fmla="*/ 760 h 949"/>
                  <a:gd name="T50" fmla="*/ 466 w 1028"/>
                  <a:gd name="T51" fmla="*/ 760 h 949"/>
                  <a:gd name="T52" fmla="*/ 466 w 1028"/>
                  <a:gd name="T53" fmla="*/ 796 h 949"/>
                  <a:gd name="T54" fmla="*/ 563 w 1028"/>
                  <a:gd name="T55" fmla="*/ 796 h 949"/>
                  <a:gd name="T56" fmla="*/ 563 w 1028"/>
                  <a:gd name="T57" fmla="*/ 760 h 949"/>
                  <a:gd name="T58" fmla="*/ 632 w 1028"/>
                  <a:gd name="T59" fmla="*/ 760 h 949"/>
                  <a:gd name="T60" fmla="*/ 713 w 1028"/>
                  <a:gd name="T61" fmla="*/ 696 h 949"/>
                  <a:gd name="T62" fmla="*/ 713 w 1028"/>
                  <a:gd name="T63" fmla="*/ 509 h 949"/>
                  <a:gd name="T64" fmla="*/ 632 w 1028"/>
                  <a:gd name="T65" fmla="*/ 444 h 949"/>
                  <a:gd name="T66" fmla="*/ 563 w 1028"/>
                  <a:gd name="T67" fmla="*/ 444 h 949"/>
                  <a:gd name="T68" fmla="*/ 563 w 1028"/>
                  <a:gd name="T69" fmla="*/ 246 h 949"/>
                  <a:gd name="T70" fmla="*/ 588 w 1028"/>
                  <a:gd name="T71" fmla="*/ 246 h 949"/>
                  <a:gd name="T72" fmla="*/ 639 w 1028"/>
                  <a:gd name="T73" fmla="*/ 286 h 949"/>
                  <a:gd name="T74" fmla="*/ 639 w 1028"/>
                  <a:gd name="T75" fmla="*/ 345 h 949"/>
                  <a:gd name="T76" fmla="*/ 714 w 1028"/>
                  <a:gd name="T77" fmla="*/ 345 h 9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028" h="949">
                    <a:moveTo>
                      <a:pt x="1028" y="514"/>
                    </a:moveTo>
                    <a:cubicBezTo>
                      <a:pt x="1028" y="697"/>
                      <a:pt x="932" y="858"/>
                      <a:pt x="787" y="949"/>
                    </a:cubicBezTo>
                    <a:cubicBezTo>
                      <a:pt x="241" y="949"/>
                      <a:pt x="241" y="949"/>
                      <a:pt x="241" y="949"/>
                    </a:cubicBezTo>
                    <a:cubicBezTo>
                      <a:pt x="97" y="858"/>
                      <a:pt x="0" y="697"/>
                      <a:pt x="0" y="514"/>
                    </a:cubicBezTo>
                    <a:cubicBezTo>
                      <a:pt x="0" y="230"/>
                      <a:pt x="231" y="0"/>
                      <a:pt x="514" y="0"/>
                    </a:cubicBezTo>
                    <a:cubicBezTo>
                      <a:pt x="798" y="0"/>
                      <a:pt x="1028" y="230"/>
                      <a:pt x="1028" y="514"/>
                    </a:cubicBezTo>
                    <a:close/>
                    <a:moveTo>
                      <a:pt x="714" y="345"/>
                    </a:moveTo>
                    <a:cubicBezTo>
                      <a:pt x="714" y="251"/>
                      <a:pt x="714" y="251"/>
                      <a:pt x="714" y="251"/>
                    </a:cubicBezTo>
                    <a:cubicBezTo>
                      <a:pt x="714" y="216"/>
                      <a:pt x="677" y="187"/>
                      <a:pt x="632" y="187"/>
                    </a:cubicBezTo>
                    <a:cubicBezTo>
                      <a:pt x="563" y="187"/>
                      <a:pt x="563" y="187"/>
                      <a:pt x="563" y="187"/>
                    </a:cubicBezTo>
                    <a:cubicBezTo>
                      <a:pt x="563" y="153"/>
                      <a:pt x="563" y="153"/>
                      <a:pt x="563" y="153"/>
                    </a:cubicBezTo>
                    <a:cubicBezTo>
                      <a:pt x="466" y="153"/>
                      <a:pt x="466" y="153"/>
                      <a:pt x="466" y="153"/>
                    </a:cubicBezTo>
                    <a:cubicBezTo>
                      <a:pt x="466" y="187"/>
                      <a:pt x="466" y="187"/>
                      <a:pt x="466" y="187"/>
                    </a:cubicBezTo>
                    <a:cubicBezTo>
                      <a:pt x="397" y="187"/>
                      <a:pt x="397" y="187"/>
                      <a:pt x="397" y="187"/>
                    </a:cubicBezTo>
                    <a:cubicBezTo>
                      <a:pt x="352" y="187"/>
                      <a:pt x="316" y="216"/>
                      <a:pt x="316" y="251"/>
                    </a:cubicBezTo>
                    <a:cubicBezTo>
                      <a:pt x="316" y="438"/>
                      <a:pt x="316" y="438"/>
                      <a:pt x="316" y="438"/>
                    </a:cubicBezTo>
                    <a:cubicBezTo>
                      <a:pt x="316" y="474"/>
                      <a:pt x="352" y="503"/>
                      <a:pt x="397" y="503"/>
                    </a:cubicBezTo>
                    <a:cubicBezTo>
                      <a:pt x="466" y="503"/>
                      <a:pt x="466" y="503"/>
                      <a:pt x="466" y="503"/>
                    </a:cubicBezTo>
                    <a:cubicBezTo>
                      <a:pt x="466" y="701"/>
                      <a:pt x="466" y="701"/>
                      <a:pt x="466" y="701"/>
                    </a:cubicBezTo>
                    <a:cubicBezTo>
                      <a:pt x="440" y="701"/>
                      <a:pt x="440" y="701"/>
                      <a:pt x="440" y="701"/>
                    </a:cubicBezTo>
                    <a:cubicBezTo>
                      <a:pt x="412" y="701"/>
                      <a:pt x="389" y="683"/>
                      <a:pt x="389" y="661"/>
                    </a:cubicBezTo>
                    <a:cubicBezTo>
                      <a:pt x="389" y="602"/>
                      <a:pt x="389" y="602"/>
                      <a:pt x="389" y="602"/>
                    </a:cubicBezTo>
                    <a:cubicBezTo>
                      <a:pt x="315" y="602"/>
                      <a:pt x="315" y="602"/>
                      <a:pt x="315" y="602"/>
                    </a:cubicBezTo>
                    <a:cubicBezTo>
                      <a:pt x="315" y="696"/>
                      <a:pt x="315" y="696"/>
                      <a:pt x="315" y="696"/>
                    </a:cubicBezTo>
                    <a:cubicBezTo>
                      <a:pt x="315" y="731"/>
                      <a:pt x="351" y="760"/>
                      <a:pt x="396" y="760"/>
                    </a:cubicBezTo>
                    <a:cubicBezTo>
                      <a:pt x="466" y="760"/>
                      <a:pt x="466" y="760"/>
                      <a:pt x="466" y="760"/>
                    </a:cubicBezTo>
                    <a:cubicBezTo>
                      <a:pt x="466" y="796"/>
                      <a:pt x="466" y="796"/>
                      <a:pt x="466" y="796"/>
                    </a:cubicBezTo>
                    <a:cubicBezTo>
                      <a:pt x="563" y="796"/>
                      <a:pt x="563" y="796"/>
                      <a:pt x="563" y="796"/>
                    </a:cubicBezTo>
                    <a:cubicBezTo>
                      <a:pt x="563" y="760"/>
                      <a:pt x="563" y="760"/>
                      <a:pt x="563" y="760"/>
                    </a:cubicBezTo>
                    <a:cubicBezTo>
                      <a:pt x="632" y="760"/>
                      <a:pt x="632" y="760"/>
                      <a:pt x="632" y="760"/>
                    </a:cubicBezTo>
                    <a:cubicBezTo>
                      <a:pt x="677" y="760"/>
                      <a:pt x="713" y="731"/>
                      <a:pt x="713" y="696"/>
                    </a:cubicBezTo>
                    <a:cubicBezTo>
                      <a:pt x="713" y="509"/>
                      <a:pt x="713" y="509"/>
                      <a:pt x="713" y="509"/>
                    </a:cubicBezTo>
                    <a:cubicBezTo>
                      <a:pt x="713" y="473"/>
                      <a:pt x="677" y="444"/>
                      <a:pt x="632" y="444"/>
                    </a:cubicBezTo>
                    <a:cubicBezTo>
                      <a:pt x="563" y="444"/>
                      <a:pt x="563" y="444"/>
                      <a:pt x="563" y="444"/>
                    </a:cubicBezTo>
                    <a:cubicBezTo>
                      <a:pt x="563" y="246"/>
                      <a:pt x="563" y="246"/>
                      <a:pt x="563" y="246"/>
                    </a:cubicBezTo>
                    <a:cubicBezTo>
                      <a:pt x="588" y="246"/>
                      <a:pt x="588" y="246"/>
                      <a:pt x="588" y="246"/>
                    </a:cubicBezTo>
                    <a:cubicBezTo>
                      <a:pt x="617" y="246"/>
                      <a:pt x="639" y="264"/>
                      <a:pt x="639" y="286"/>
                    </a:cubicBezTo>
                    <a:cubicBezTo>
                      <a:pt x="639" y="345"/>
                      <a:pt x="639" y="345"/>
                      <a:pt x="639" y="345"/>
                    </a:cubicBezTo>
                    <a:lnTo>
                      <a:pt x="714" y="3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68453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7" name="Freeform 461"/>
              <p:cNvSpPr/>
              <p:nvPr/>
            </p:nvSpPr>
            <p:spPr bwMode="auto">
              <a:xfrm>
                <a:off x="5187951" y="5254626"/>
                <a:ext cx="1827213" cy="209550"/>
              </a:xfrm>
              <a:custGeom>
                <a:avLst/>
                <a:gdLst>
                  <a:gd name="T0" fmla="*/ 436 w 486"/>
                  <a:gd name="T1" fmla="*/ 0 h 56"/>
                  <a:gd name="T2" fmla="*/ 486 w 486"/>
                  <a:gd name="T3" fmla="*/ 28 h 56"/>
                  <a:gd name="T4" fmla="*/ 436 w 486"/>
                  <a:gd name="T5" fmla="*/ 56 h 56"/>
                  <a:gd name="T6" fmla="*/ 51 w 486"/>
                  <a:gd name="T7" fmla="*/ 56 h 56"/>
                  <a:gd name="T8" fmla="*/ 0 w 486"/>
                  <a:gd name="T9" fmla="*/ 28 h 56"/>
                  <a:gd name="T10" fmla="*/ 15 w 486"/>
                  <a:gd name="T11" fmla="*/ 8 h 56"/>
                  <a:gd name="T12" fmla="*/ 51 w 486"/>
                  <a:gd name="T13" fmla="*/ 0 h 56"/>
                  <a:gd name="T14" fmla="*/ 436 w 486"/>
                  <a:gd name="T15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6" h="56">
                    <a:moveTo>
                      <a:pt x="436" y="0"/>
                    </a:moveTo>
                    <a:cubicBezTo>
                      <a:pt x="464" y="0"/>
                      <a:pt x="486" y="13"/>
                      <a:pt x="486" y="28"/>
                    </a:cubicBezTo>
                    <a:cubicBezTo>
                      <a:pt x="486" y="44"/>
                      <a:pt x="464" y="56"/>
                      <a:pt x="436" y="56"/>
                    </a:cubicBezTo>
                    <a:cubicBezTo>
                      <a:pt x="51" y="56"/>
                      <a:pt x="51" y="56"/>
                      <a:pt x="51" y="56"/>
                    </a:cubicBezTo>
                    <a:cubicBezTo>
                      <a:pt x="23" y="56"/>
                      <a:pt x="0" y="44"/>
                      <a:pt x="0" y="28"/>
                    </a:cubicBezTo>
                    <a:cubicBezTo>
                      <a:pt x="0" y="20"/>
                      <a:pt x="6" y="13"/>
                      <a:pt x="15" y="8"/>
                    </a:cubicBezTo>
                    <a:cubicBezTo>
                      <a:pt x="24" y="3"/>
                      <a:pt x="37" y="0"/>
                      <a:pt x="51" y="0"/>
                    </a:cubicBezTo>
                    <a:lnTo>
                      <a:pt x="43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68453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8" name="Freeform 462"/>
              <p:cNvSpPr/>
              <p:nvPr/>
            </p:nvSpPr>
            <p:spPr bwMode="auto">
              <a:xfrm>
                <a:off x="5368926" y="5576888"/>
                <a:ext cx="1470025" cy="211138"/>
              </a:xfrm>
              <a:custGeom>
                <a:avLst/>
                <a:gdLst>
                  <a:gd name="T0" fmla="*/ 341 w 391"/>
                  <a:gd name="T1" fmla="*/ 0 h 56"/>
                  <a:gd name="T2" fmla="*/ 391 w 391"/>
                  <a:gd name="T3" fmla="*/ 28 h 56"/>
                  <a:gd name="T4" fmla="*/ 341 w 391"/>
                  <a:gd name="T5" fmla="*/ 56 h 56"/>
                  <a:gd name="T6" fmla="*/ 50 w 391"/>
                  <a:gd name="T7" fmla="*/ 56 h 56"/>
                  <a:gd name="T8" fmla="*/ 0 w 391"/>
                  <a:gd name="T9" fmla="*/ 28 h 56"/>
                  <a:gd name="T10" fmla="*/ 14 w 391"/>
                  <a:gd name="T11" fmla="*/ 8 h 56"/>
                  <a:gd name="T12" fmla="*/ 50 w 391"/>
                  <a:gd name="T13" fmla="*/ 0 h 56"/>
                  <a:gd name="T14" fmla="*/ 341 w 391"/>
                  <a:gd name="T15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1" h="56">
                    <a:moveTo>
                      <a:pt x="341" y="0"/>
                    </a:moveTo>
                    <a:cubicBezTo>
                      <a:pt x="369" y="0"/>
                      <a:pt x="391" y="12"/>
                      <a:pt x="391" y="28"/>
                    </a:cubicBezTo>
                    <a:cubicBezTo>
                      <a:pt x="391" y="43"/>
                      <a:pt x="369" y="56"/>
                      <a:pt x="341" y="56"/>
                    </a:cubicBezTo>
                    <a:cubicBezTo>
                      <a:pt x="50" y="56"/>
                      <a:pt x="50" y="56"/>
                      <a:pt x="50" y="56"/>
                    </a:cubicBezTo>
                    <a:cubicBezTo>
                      <a:pt x="22" y="56"/>
                      <a:pt x="0" y="43"/>
                      <a:pt x="0" y="28"/>
                    </a:cubicBezTo>
                    <a:cubicBezTo>
                      <a:pt x="0" y="20"/>
                      <a:pt x="5" y="13"/>
                      <a:pt x="14" y="8"/>
                    </a:cubicBezTo>
                    <a:cubicBezTo>
                      <a:pt x="24" y="3"/>
                      <a:pt x="36" y="0"/>
                      <a:pt x="50" y="0"/>
                    </a:cubicBezTo>
                    <a:lnTo>
                      <a:pt x="34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68453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9" name="Freeform 463"/>
              <p:cNvSpPr/>
              <p:nvPr/>
            </p:nvSpPr>
            <p:spPr bwMode="auto">
              <a:xfrm>
                <a:off x="5556251" y="5895976"/>
                <a:ext cx="1090613" cy="211138"/>
              </a:xfrm>
              <a:custGeom>
                <a:avLst/>
                <a:gdLst>
                  <a:gd name="T0" fmla="*/ 240 w 290"/>
                  <a:gd name="T1" fmla="*/ 0 h 56"/>
                  <a:gd name="T2" fmla="*/ 290 w 290"/>
                  <a:gd name="T3" fmla="*/ 28 h 56"/>
                  <a:gd name="T4" fmla="*/ 240 w 290"/>
                  <a:gd name="T5" fmla="*/ 56 h 56"/>
                  <a:gd name="T6" fmla="*/ 50 w 290"/>
                  <a:gd name="T7" fmla="*/ 56 h 56"/>
                  <a:gd name="T8" fmla="*/ 0 w 290"/>
                  <a:gd name="T9" fmla="*/ 28 h 56"/>
                  <a:gd name="T10" fmla="*/ 15 w 290"/>
                  <a:gd name="T11" fmla="*/ 8 h 56"/>
                  <a:gd name="T12" fmla="*/ 50 w 290"/>
                  <a:gd name="T13" fmla="*/ 0 h 56"/>
                  <a:gd name="T14" fmla="*/ 240 w 290"/>
                  <a:gd name="T15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0" h="56">
                    <a:moveTo>
                      <a:pt x="240" y="0"/>
                    </a:moveTo>
                    <a:cubicBezTo>
                      <a:pt x="268" y="0"/>
                      <a:pt x="290" y="12"/>
                      <a:pt x="290" y="28"/>
                    </a:cubicBezTo>
                    <a:cubicBezTo>
                      <a:pt x="290" y="43"/>
                      <a:pt x="268" y="56"/>
                      <a:pt x="240" y="56"/>
                    </a:cubicBezTo>
                    <a:cubicBezTo>
                      <a:pt x="50" y="56"/>
                      <a:pt x="50" y="56"/>
                      <a:pt x="50" y="56"/>
                    </a:cubicBezTo>
                    <a:cubicBezTo>
                      <a:pt x="23" y="56"/>
                      <a:pt x="0" y="43"/>
                      <a:pt x="0" y="28"/>
                    </a:cubicBezTo>
                    <a:cubicBezTo>
                      <a:pt x="0" y="20"/>
                      <a:pt x="6" y="13"/>
                      <a:pt x="15" y="8"/>
                    </a:cubicBezTo>
                    <a:cubicBezTo>
                      <a:pt x="24" y="3"/>
                      <a:pt x="37" y="0"/>
                      <a:pt x="50" y="0"/>
                    </a:cubicBezTo>
                    <a:lnTo>
                      <a:pt x="24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68453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0" name="Freeform 464"/>
              <p:cNvSpPr/>
              <p:nvPr/>
            </p:nvSpPr>
            <p:spPr bwMode="auto">
              <a:xfrm>
                <a:off x="6286501" y="3416301"/>
                <a:ext cx="285750" cy="744538"/>
              </a:xfrm>
              <a:custGeom>
                <a:avLst/>
                <a:gdLst>
                  <a:gd name="T0" fmla="*/ 76 w 76"/>
                  <a:gd name="T1" fmla="*/ 41 h 198"/>
                  <a:gd name="T2" fmla="*/ 76 w 76"/>
                  <a:gd name="T3" fmla="*/ 158 h 198"/>
                  <a:gd name="T4" fmla="*/ 25 w 76"/>
                  <a:gd name="T5" fmla="*/ 198 h 198"/>
                  <a:gd name="T6" fmla="*/ 0 w 76"/>
                  <a:gd name="T7" fmla="*/ 198 h 198"/>
                  <a:gd name="T8" fmla="*/ 0 w 76"/>
                  <a:gd name="T9" fmla="*/ 0 h 198"/>
                  <a:gd name="T10" fmla="*/ 25 w 76"/>
                  <a:gd name="T11" fmla="*/ 0 h 198"/>
                  <a:gd name="T12" fmla="*/ 76 w 76"/>
                  <a:gd name="T13" fmla="*/ 41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198">
                    <a:moveTo>
                      <a:pt x="76" y="41"/>
                    </a:moveTo>
                    <a:cubicBezTo>
                      <a:pt x="76" y="158"/>
                      <a:pt x="76" y="158"/>
                      <a:pt x="76" y="158"/>
                    </a:cubicBezTo>
                    <a:cubicBezTo>
                      <a:pt x="76" y="180"/>
                      <a:pt x="53" y="198"/>
                      <a:pt x="25" y="198"/>
                    </a:cubicBezTo>
                    <a:cubicBezTo>
                      <a:pt x="0" y="198"/>
                      <a:pt x="0" y="198"/>
                      <a:pt x="0" y="19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53" y="0"/>
                      <a:pt x="76" y="18"/>
                      <a:pt x="7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68453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1" name="Freeform 465"/>
              <p:cNvSpPr/>
              <p:nvPr/>
            </p:nvSpPr>
            <p:spPr bwMode="auto">
              <a:xfrm>
                <a:off x="5948363" y="754063"/>
                <a:ext cx="307975" cy="658813"/>
              </a:xfrm>
              <a:custGeom>
                <a:avLst/>
                <a:gdLst>
                  <a:gd name="T0" fmla="*/ 82 w 82"/>
                  <a:gd name="T1" fmla="*/ 41 h 175"/>
                  <a:gd name="T2" fmla="*/ 82 w 82"/>
                  <a:gd name="T3" fmla="*/ 134 h 175"/>
                  <a:gd name="T4" fmla="*/ 41 w 82"/>
                  <a:gd name="T5" fmla="*/ 175 h 175"/>
                  <a:gd name="T6" fmla="*/ 12 w 82"/>
                  <a:gd name="T7" fmla="*/ 163 h 175"/>
                  <a:gd name="T8" fmla="*/ 0 w 82"/>
                  <a:gd name="T9" fmla="*/ 134 h 175"/>
                  <a:gd name="T10" fmla="*/ 0 w 82"/>
                  <a:gd name="T11" fmla="*/ 41 h 175"/>
                  <a:gd name="T12" fmla="*/ 41 w 82"/>
                  <a:gd name="T13" fmla="*/ 0 h 175"/>
                  <a:gd name="T14" fmla="*/ 82 w 82"/>
                  <a:gd name="T15" fmla="*/ 41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2" h="175">
                    <a:moveTo>
                      <a:pt x="82" y="41"/>
                    </a:moveTo>
                    <a:cubicBezTo>
                      <a:pt x="82" y="134"/>
                      <a:pt x="82" y="134"/>
                      <a:pt x="82" y="134"/>
                    </a:cubicBezTo>
                    <a:cubicBezTo>
                      <a:pt x="82" y="157"/>
                      <a:pt x="64" y="175"/>
                      <a:pt x="41" y="175"/>
                    </a:cubicBezTo>
                    <a:cubicBezTo>
                      <a:pt x="30" y="175"/>
                      <a:pt x="20" y="171"/>
                      <a:pt x="12" y="163"/>
                    </a:cubicBezTo>
                    <a:cubicBezTo>
                      <a:pt x="5" y="156"/>
                      <a:pt x="0" y="146"/>
                      <a:pt x="0" y="134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19"/>
                      <a:pt x="19" y="0"/>
                      <a:pt x="41" y="0"/>
                    </a:cubicBezTo>
                    <a:cubicBezTo>
                      <a:pt x="64" y="0"/>
                      <a:pt x="82" y="19"/>
                      <a:pt x="82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68453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2" name="Freeform 466"/>
              <p:cNvSpPr/>
              <p:nvPr/>
            </p:nvSpPr>
            <p:spPr bwMode="auto">
              <a:xfrm>
                <a:off x="5635626" y="2449513"/>
                <a:ext cx="285750" cy="744538"/>
              </a:xfrm>
              <a:custGeom>
                <a:avLst/>
                <a:gdLst>
                  <a:gd name="T0" fmla="*/ 76 w 76"/>
                  <a:gd name="T1" fmla="*/ 0 h 198"/>
                  <a:gd name="T2" fmla="*/ 76 w 76"/>
                  <a:gd name="T3" fmla="*/ 198 h 198"/>
                  <a:gd name="T4" fmla="*/ 51 w 76"/>
                  <a:gd name="T5" fmla="*/ 198 h 198"/>
                  <a:gd name="T6" fmla="*/ 0 w 76"/>
                  <a:gd name="T7" fmla="*/ 157 h 198"/>
                  <a:gd name="T8" fmla="*/ 0 w 76"/>
                  <a:gd name="T9" fmla="*/ 40 h 198"/>
                  <a:gd name="T10" fmla="*/ 51 w 76"/>
                  <a:gd name="T11" fmla="*/ 0 h 198"/>
                  <a:gd name="T12" fmla="*/ 76 w 76"/>
                  <a:gd name="T13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198">
                    <a:moveTo>
                      <a:pt x="76" y="0"/>
                    </a:moveTo>
                    <a:cubicBezTo>
                      <a:pt x="76" y="198"/>
                      <a:pt x="76" y="198"/>
                      <a:pt x="76" y="198"/>
                    </a:cubicBezTo>
                    <a:cubicBezTo>
                      <a:pt x="51" y="198"/>
                      <a:pt x="51" y="198"/>
                      <a:pt x="51" y="198"/>
                    </a:cubicBezTo>
                    <a:cubicBezTo>
                      <a:pt x="23" y="198"/>
                      <a:pt x="0" y="180"/>
                      <a:pt x="0" y="157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8"/>
                      <a:pt x="23" y="0"/>
                      <a:pt x="51" y="0"/>
                    </a:cubicBezTo>
                    <a:lnTo>
                      <a:pt x="7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68453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3" name="Freeform 467"/>
              <p:cNvSpPr/>
              <p:nvPr/>
            </p:nvSpPr>
            <p:spPr bwMode="auto">
              <a:xfrm>
                <a:off x="3951288" y="1539876"/>
                <a:ext cx="571500" cy="587375"/>
              </a:xfrm>
              <a:custGeom>
                <a:avLst/>
                <a:gdLst>
                  <a:gd name="T0" fmla="*/ 140 w 152"/>
                  <a:gd name="T1" fmla="*/ 82 h 156"/>
                  <a:gd name="T2" fmla="*/ 152 w 152"/>
                  <a:gd name="T3" fmla="*/ 111 h 156"/>
                  <a:gd name="T4" fmla="*/ 140 w 152"/>
                  <a:gd name="T5" fmla="*/ 140 h 156"/>
                  <a:gd name="T6" fmla="*/ 82 w 152"/>
                  <a:gd name="T7" fmla="*/ 140 h 156"/>
                  <a:gd name="T8" fmla="*/ 16 w 152"/>
                  <a:gd name="T9" fmla="*/ 74 h 156"/>
                  <a:gd name="T10" fmla="*/ 16 w 152"/>
                  <a:gd name="T11" fmla="*/ 16 h 156"/>
                  <a:gd name="T12" fmla="*/ 74 w 152"/>
                  <a:gd name="T13" fmla="*/ 16 h 156"/>
                  <a:gd name="T14" fmla="*/ 140 w 152"/>
                  <a:gd name="T15" fmla="*/ 82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2" h="156">
                    <a:moveTo>
                      <a:pt x="140" y="82"/>
                    </a:moveTo>
                    <a:cubicBezTo>
                      <a:pt x="148" y="90"/>
                      <a:pt x="152" y="100"/>
                      <a:pt x="152" y="111"/>
                    </a:cubicBezTo>
                    <a:cubicBezTo>
                      <a:pt x="152" y="121"/>
                      <a:pt x="148" y="132"/>
                      <a:pt x="140" y="140"/>
                    </a:cubicBezTo>
                    <a:cubicBezTo>
                      <a:pt x="124" y="156"/>
                      <a:pt x="98" y="156"/>
                      <a:pt x="82" y="140"/>
                    </a:cubicBezTo>
                    <a:cubicBezTo>
                      <a:pt x="16" y="74"/>
                      <a:pt x="16" y="74"/>
                      <a:pt x="16" y="74"/>
                    </a:cubicBezTo>
                    <a:cubicBezTo>
                      <a:pt x="0" y="58"/>
                      <a:pt x="0" y="32"/>
                      <a:pt x="16" y="16"/>
                    </a:cubicBezTo>
                    <a:cubicBezTo>
                      <a:pt x="32" y="0"/>
                      <a:pt x="58" y="0"/>
                      <a:pt x="74" y="16"/>
                    </a:cubicBezTo>
                    <a:lnTo>
                      <a:pt x="140" y="8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68453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4" name="Freeform 468"/>
              <p:cNvSpPr/>
              <p:nvPr/>
            </p:nvSpPr>
            <p:spPr bwMode="auto">
              <a:xfrm>
                <a:off x="3294063" y="3122613"/>
                <a:ext cx="657225" cy="307975"/>
              </a:xfrm>
              <a:custGeom>
                <a:avLst/>
                <a:gdLst>
                  <a:gd name="T0" fmla="*/ 134 w 175"/>
                  <a:gd name="T1" fmla="*/ 0 h 82"/>
                  <a:gd name="T2" fmla="*/ 175 w 175"/>
                  <a:gd name="T3" fmla="*/ 41 h 82"/>
                  <a:gd name="T4" fmla="*/ 134 w 175"/>
                  <a:gd name="T5" fmla="*/ 82 h 82"/>
                  <a:gd name="T6" fmla="*/ 41 w 175"/>
                  <a:gd name="T7" fmla="*/ 82 h 82"/>
                  <a:gd name="T8" fmla="*/ 0 w 175"/>
                  <a:gd name="T9" fmla="*/ 41 h 82"/>
                  <a:gd name="T10" fmla="*/ 12 w 175"/>
                  <a:gd name="T11" fmla="*/ 12 h 82"/>
                  <a:gd name="T12" fmla="*/ 41 w 175"/>
                  <a:gd name="T13" fmla="*/ 0 h 82"/>
                  <a:gd name="T14" fmla="*/ 134 w 175"/>
                  <a:gd name="T15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5" h="82">
                    <a:moveTo>
                      <a:pt x="134" y="0"/>
                    </a:moveTo>
                    <a:cubicBezTo>
                      <a:pt x="156" y="0"/>
                      <a:pt x="175" y="19"/>
                      <a:pt x="175" y="41"/>
                    </a:cubicBezTo>
                    <a:cubicBezTo>
                      <a:pt x="175" y="64"/>
                      <a:pt x="156" y="82"/>
                      <a:pt x="134" y="82"/>
                    </a:cubicBezTo>
                    <a:cubicBezTo>
                      <a:pt x="41" y="82"/>
                      <a:pt x="41" y="82"/>
                      <a:pt x="41" y="82"/>
                    </a:cubicBezTo>
                    <a:cubicBezTo>
                      <a:pt x="18" y="82"/>
                      <a:pt x="0" y="64"/>
                      <a:pt x="0" y="41"/>
                    </a:cubicBezTo>
                    <a:cubicBezTo>
                      <a:pt x="0" y="30"/>
                      <a:pt x="4" y="20"/>
                      <a:pt x="12" y="12"/>
                    </a:cubicBezTo>
                    <a:cubicBezTo>
                      <a:pt x="19" y="5"/>
                      <a:pt x="29" y="0"/>
                      <a:pt x="41" y="0"/>
                    </a:cubicBezTo>
                    <a:lnTo>
                      <a:pt x="13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defTabSz="684530" eaLnBrk="1" fontAlgn="auto" hangingPunct="1"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200" name="TextBox 7"/>
          <p:cNvSpPr>
            <a:spLocks noChangeArrowheads="1"/>
          </p:cNvSpPr>
          <p:nvPr/>
        </p:nvSpPr>
        <p:spPr bwMode="auto">
          <a:xfrm>
            <a:off x="1383308" y="5064386"/>
            <a:ext cx="2646064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zh-CN" altLang="en-US" sz="1600" b="1" dirty="0" smtClean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年度工作概述</a:t>
            </a:r>
            <a:endParaRPr lang="zh-CN" altLang="en-US" sz="16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01" name="TextBox 7"/>
          <p:cNvSpPr>
            <a:spLocks noChangeArrowheads="1"/>
          </p:cNvSpPr>
          <p:nvPr/>
        </p:nvSpPr>
        <p:spPr bwMode="auto">
          <a:xfrm>
            <a:off x="3420072" y="5064386"/>
            <a:ext cx="2646064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zh-CN" altLang="en-US" sz="1600" b="1" dirty="0" smtClean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工作完成情况</a:t>
            </a:r>
            <a:endParaRPr lang="zh-CN" altLang="en-US" sz="16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02" name="TextBox 7"/>
          <p:cNvSpPr>
            <a:spLocks noChangeArrowheads="1"/>
          </p:cNvSpPr>
          <p:nvPr/>
        </p:nvSpPr>
        <p:spPr bwMode="auto">
          <a:xfrm>
            <a:off x="5534359" y="5064386"/>
            <a:ext cx="2646064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zh-CN" altLang="en-US" sz="1600" b="1" dirty="0" smtClean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成功项目展示</a:t>
            </a:r>
            <a:endParaRPr lang="zh-CN" altLang="en-US" sz="16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03" name="TextBox 7"/>
          <p:cNvSpPr>
            <a:spLocks noChangeArrowheads="1"/>
          </p:cNvSpPr>
          <p:nvPr/>
        </p:nvSpPr>
        <p:spPr bwMode="auto">
          <a:xfrm>
            <a:off x="7648646" y="5064386"/>
            <a:ext cx="2646064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zh-CN" altLang="en-US" sz="1600" b="1" dirty="0" smtClean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工作存在不足</a:t>
            </a:r>
            <a:endParaRPr lang="zh-CN" altLang="en-US" sz="16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04" name="TextBox 7"/>
          <p:cNvSpPr>
            <a:spLocks noChangeArrowheads="1"/>
          </p:cNvSpPr>
          <p:nvPr/>
        </p:nvSpPr>
        <p:spPr bwMode="auto">
          <a:xfrm>
            <a:off x="9762932" y="5045201"/>
            <a:ext cx="1612204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zh-CN" altLang="en-US" sz="1600" b="1" dirty="0" smtClean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明年工作计划</a:t>
            </a:r>
            <a:endParaRPr lang="zh-CN" altLang="en-US" sz="16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17832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图片 15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" y="-4000"/>
            <a:ext cx="12190915" cy="6862000"/>
          </a:xfrm>
          <a:prstGeom prst="rect">
            <a:avLst/>
          </a:prstGeom>
        </p:spPr>
      </p:pic>
      <p:grpSp>
        <p:nvGrpSpPr>
          <p:cNvPr id="55" name="组合 54"/>
          <p:cNvGrpSpPr/>
          <p:nvPr/>
        </p:nvGrpSpPr>
        <p:grpSpPr>
          <a:xfrm flipH="1">
            <a:off x="8774444" y="-48709"/>
            <a:ext cx="3413191" cy="1627806"/>
            <a:chOff x="0" y="666750"/>
            <a:chExt cx="5213350" cy="206375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0" y="730250"/>
              <a:ext cx="5213350" cy="1398588"/>
            </a:xfrm>
            <a:custGeom>
              <a:avLst/>
              <a:gdLst>
                <a:gd name="T0" fmla="*/ 904 w 914"/>
                <a:gd name="T1" fmla="*/ 174 h 244"/>
                <a:gd name="T2" fmla="*/ 906 w 914"/>
                <a:gd name="T3" fmla="*/ 167 h 244"/>
                <a:gd name="T4" fmla="*/ 765 w 914"/>
                <a:gd name="T5" fmla="*/ 121 h 244"/>
                <a:gd name="T6" fmla="*/ 581 w 914"/>
                <a:gd name="T7" fmla="*/ 146 h 244"/>
                <a:gd name="T8" fmla="*/ 451 w 914"/>
                <a:gd name="T9" fmla="*/ 156 h 244"/>
                <a:gd name="T10" fmla="*/ 262 w 914"/>
                <a:gd name="T11" fmla="*/ 169 h 244"/>
                <a:gd name="T12" fmla="*/ 450 w 914"/>
                <a:gd name="T13" fmla="*/ 95 h 244"/>
                <a:gd name="T14" fmla="*/ 532 w 914"/>
                <a:gd name="T15" fmla="*/ 103 h 244"/>
                <a:gd name="T16" fmla="*/ 589 w 914"/>
                <a:gd name="T17" fmla="*/ 98 h 244"/>
                <a:gd name="T18" fmla="*/ 510 w 914"/>
                <a:gd name="T19" fmla="*/ 101 h 244"/>
                <a:gd name="T20" fmla="*/ 538 w 914"/>
                <a:gd name="T21" fmla="*/ 76 h 244"/>
                <a:gd name="T22" fmla="*/ 620 w 914"/>
                <a:gd name="T23" fmla="*/ 67 h 244"/>
                <a:gd name="T24" fmla="*/ 605 w 914"/>
                <a:gd name="T25" fmla="*/ 61 h 244"/>
                <a:gd name="T26" fmla="*/ 369 w 914"/>
                <a:gd name="T27" fmla="*/ 95 h 244"/>
                <a:gd name="T28" fmla="*/ 238 w 914"/>
                <a:gd name="T29" fmla="*/ 161 h 244"/>
                <a:gd name="T30" fmla="*/ 66 w 914"/>
                <a:gd name="T31" fmla="*/ 47 h 244"/>
                <a:gd name="T32" fmla="*/ 0 w 914"/>
                <a:gd name="T33" fmla="*/ 143 h 244"/>
                <a:gd name="T34" fmla="*/ 193 w 914"/>
                <a:gd name="T35" fmla="*/ 194 h 244"/>
                <a:gd name="T36" fmla="*/ 204 w 914"/>
                <a:gd name="T37" fmla="*/ 196 h 244"/>
                <a:gd name="T38" fmla="*/ 258 w 914"/>
                <a:gd name="T39" fmla="*/ 205 h 244"/>
                <a:gd name="T40" fmla="*/ 369 w 914"/>
                <a:gd name="T41" fmla="*/ 211 h 244"/>
                <a:gd name="T42" fmla="*/ 524 w 914"/>
                <a:gd name="T43" fmla="*/ 241 h 244"/>
                <a:gd name="T44" fmla="*/ 578 w 914"/>
                <a:gd name="T45" fmla="*/ 232 h 244"/>
                <a:gd name="T46" fmla="*/ 455 w 914"/>
                <a:gd name="T47" fmla="*/ 213 h 244"/>
                <a:gd name="T48" fmla="*/ 490 w 914"/>
                <a:gd name="T49" fmla="*/ 176 h 244"/>
                <a:gd name="T50" fmla="*/ 604 w 914"/>
                <a:gd name="T51" fmla="*/ 200 h 244"/>
                <a:gd name="T52" fmla="*/ 711 w 914"/>
                <a:gd name="T53" fmla="*/ 224 h 244"/>
                <a:gd name="T54" fmla="*/ 771 w 914"/>
                <a:gd name="T55" fmla="*/ 239 h 244"/>
                <a:gd name="T56" fmla="*/ 595 w 914"/>
                <a:gd name="T57" fmla="*/ 184 h 244"/>
                <a:gd name="T58" fmla="*/ 524 w 914"/>
                <a:gd name="T59" fmla="*/ 166 h 244"/>
                <a:gd name="T60" fmla="*/ 757 w 914"/>
                <a:gd name="T61" fmla="*/ 208 h 244"/>
                <a:gd name="T62" fmla="*/ 849 w 914"/>
                <a:gd name="T63" fmla="*/ 214 h 244"/>
                <a:gd name="T64" fmla="*/ 658 w 914"/>
                <a:gd name="T65" fmla="*/ 151 h 244"/>
                <a:gd name="T66" fmla="*/ 713 w 914"/>
                <a:gd name="T67" fmla="*/ 14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14" h="244">
                  <a:moveTo>
                    <a:pt x="802" y="140"/>
                  </a:moveTo>
                  <a:cubicBezTo>
                    <a:pt x="806" y="140"/>
                    <a:pt x="904" y="174"/>
                    <a:pt x="904" y="174"/>
                  </a:cubicBezTo>
                  <a:cubicBezTo>
                    <a:pt x="914" y="171"/>
                    <a:pt x="914" y="171"/>
                    <a:pt x="914" y="171"/>
                  </a:cubicBezTo>
                  <a:cubicBezTo>
                    <a:pt x="906" y="167"/>
                    <a:pt x="906" y="167"/>
                    <a:pt x="906" y="167"/>
                  </a:cubicBezTo>
                  <a:cubicBezTo>
                    <a:pt x="906" y="167"/>
                    <a:pt x="855" y="153"/>
                    <a:pt x="845" y="147"/>
                  </a:cubicBezTo>
                  <a:cubicBezTo>
                    <a:pt x="835" y="141"/>
                    <a:pt x="784" y="123"/>
                    <a:pt x="765" y="121"/>
                  </a:cubicBezTo>
                  <a:cubicBezTo>
                    <a:pt x="745" y="119"/>
                    <a:pt x="658" y="121"/>
                    <a:pt x="649" y="122"/>
                  </a:cubicBezTo>
                  <a:cubicBezTo>
                    <a:pt x="643" y="123"/>
                    <a:pt x="603" y="137"/>
                    <a:pt x="581" y="146"/>
                  </a:cubicBezTo>
                  <a:cubicBezTo>
                    <a:pt x="566" y="145"/>
                    <a:pt x="554" y="144"/>
                    <a:pt x="547" y="144"/>
                  </a:cubicBezTo>
                  <a:cubicBezTo>
                    <a:pt x="527" y="142"/>
                    <a:pt x="472" y="149"/>
                    <a:pt x="451" y="156"/>
                  </a:cubicBezTo>
                  <a:cubicBezTo>
                    <a:pt x="431" y="163"/>
                    <a:pt x="319" y="177"/>
                    <a:pt x="298" y="177"/>
                  </a:cubicBezTo>
                  <a:cubicBezTo>
                    <a:pt x="291" y="177"/>
                    <a:pt x="277" y="174"/>
                    <a:pt x="262" y="169"/>
                  </a:cubicBezTo>
                  <a:cubicBezTo>
                    <a:pt x="285" y="151"/>
                    <a:pt x="353" y="104"/>
                    <a:pt x="366" y="102"/>
                  </a:cubicBezTo>
                  <a:cubicBezTo>
                    <a:pt x="382" y="100"/>
                    <a:pt x="419" y="95"/>
                    <a:pt x="450" y="95"/>
                  </a:cubicBezTo>
                  <a:cubicBezTo>
                    <a:pt x="462" y="98"/>
                    <a:pt x="483" y="104"/>
                    <a:pt x="489" y="104"/>
                  </a:cubicBezTo>
                  <a:cubicBezTo>
                    <a:pt x="499" y="104"/>
                    <a:pt x="523" y="104"/>
                    <a:pt x="532" y="103"/>
                  </a:cubicBezTo>
                  <a:cubicBezTo>
                    <a:pt x="541" y="102"/>
                    <a:pt x="584" y="101"/>
                    <a:pt x="584" y="101"/>
                  </a:cubicBezTo>
                  <a:cubicBezTo>
                    <a:pt x="589" y="98"/>
                    <a:pt x="589" y="98"/>
                    <a:pt x="589" y="98"/>
                  </a:cubicBezTo>
                  <a:cubicBezTo>
                    <a:pt x="589" y="98"/>
                    <a:pt x="571" y="98"/>
                    <a:pt x="555" y="98"/>
                  </a:cubicBezTo>
                  <a:cubicBezTo>
                    <a:pt x="538" y="98"/>
                    <a:pt x="523" y="101"/>
                    <a:pt x="510" y="101"/>
                  </a:cubicBezTo>
                  <a:cubicBezTo>
                    <a:pt x="502" y="102"/>
                    <a:pt x="478" y="97"/>
                    <a:pt x="465" y="93"/>
                  </a:cubicBezTo>
                  <a:cubicBezTo>
                    <a:pt x="494" y="90"/>
                    <a:pt x="527" y="78"/>
                    <a:pt x="538" y="76"/>
                  </a:cubicBezTo>
                  <a:cubicBezTo>
                    <a:pt x="550" y="73"/>
                    <a:pt x="586" y="65"/>
                    <a:pt x="595" y="63"/>
                  </a:cubicBezTo>
                  <a:cubicBezTo>
                    <a:pt x="604" y="61"/>
                    <a:pt x="620" y="67"/>
                    <a:pt x="620" y="67"/>
                  </a:cubicBezTo>
                  <a:cubicBezTo>
                    <a:pt x="624" y="64"/>
                    <a:pt x="624" y="64"/>
                    <a:pt x="624" y="64"/>
                  </a:cubicBezTo>
                  <a:cubicBezTo>
                    <a:pt x="605" y="61"/>
                    <a:pt x="605" y="61"/>
                    <a:pt x="605" y="61"/>
                  </a:cubicBezTo>
                  <a:cubicBezTo>
                    <a:pt x="575" y="56"/>
                    <a:pt x="513" y="86"/>
                    <a:pt x="468" y="86"/>
                  </a:cubicBezTo>
                  <a:cubicBezTo>
                    <a:pt x="423" y="86"/>
                    <a:pt x="397" y="92"/>
                    <a:pt x="369" y="95"/>
                  </a:cubicBezTo>
                  <a:cubicBezTo>
                    <a:pt x="342" y="98"/>
                    <a:pt x="261" y="158"/>
                    <a:pt x="251" y="165"/>
                  </a:cubicBezTo>
                  <a:cubicBezTo>
                    <a:pt x="246" y="164"/>
                    <a:pt x="242" y="162"/>
                    <a:pt x="238" y="161"/>
                  </a:cubicBezTo>
                  <a:cubicBezTo>
                    <a:pt x="216" y="150"/>
                    <a:pt x="171" y="127"/>
                    <a:pt x="159" y="117"/>
                  </a:cubicBezTo>
                  <a:cubicBezTo>
                    <a:pt x="144" y="102"/>
                    <a:pt x="66" y="47"/>
                    <a:pt x="66" y="4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43"/>
                    <a:pt x="70" y="158"/>
                    <a:pt x="91" y="166"/>
                  </a:cubicBezTo>
                  <a:cubicBezTo>
                    <a:pt x="105" y="171"/>
                    <a:pt x="151" y="185"/>
                    <a:pt x="193" y="194"/>
                  </a:cubicBezTo>
                  <a:cubicBezTo>
                    <a:pt x="196" y="194"/>
                    <a:pt x="196" y="194"/>
                    <a:pt x="196" y="194"/>
                  </a:cubicBezTo>
                  <a:cubicBezTo>
                    <a:pt x="204" y="196"/>
                    <a:pt x="204" y="196"/>
                    <a:pt x="204" y="196"/>
                  </a:cubicBezTo>
                  <a:cubicBezTo>
                    <a:pt x="212" y="197"/>
                    <a:pt x="221" y="199"/>
                    <a:pt x="228" y="200"/>
                  </a:cubicBezTo>
                  <a:cubicBezTo>
                    <a:pt x="258" y="205"/>
                    <a:pt x="258" y="205"/>
                    <a:pt x="258" y="205"/>
                  </a:cubicBezTo>
                  <a:cubicBezTo>
                    <a:pt x="258" y="205"/>
                    <a:pt x="335" y="210"/>
                    <a:pt x="362" y="211"/>
                  </a:cubicBezTo>
                  <a:cubicBezTo>
                    <a:pt x="364" y="212"/>
                    <a:pt x="366" y="211"/>
                    <a:pt x="369" y="211"/>
                  </a:cubicBezTo>
                  <a:cubicBezTo>
                    <a:pt x="382" y="213"/>
                    <a:pt x="430" y="222"/>
                    <a:pt x="447" y="224"/>
                  </a:cubicBezTo>
                  <a:cubicBezTo>
                    <a:pt x="465" y="226"/>
                    <a:pt x="508" y="239"/>
                    <a:pt x="524" y="241"/>
                  </a:cubicBezTo>
                  <a:cubicBezTo>
                    <a:pt x="539" y="244"/>
                    <a:pt x="576" y="236"/>
                    <a:pt x="576" y="236"/>
                  </a:cubicBezTo>
                  <a:cubicBezTo>
                    <a:pt x="578" y="232"/>
                    <a:pt x="578" y="232"/>
                    <a:pt x="578" y="232"/>
                  </a:cubicBezTo>
                  <a:cubicBezTo>
                    <a:pt x="578" y="232"/>
                    <a:pt x="560" y="237"/>
                    <a:pt x="539" y="238"/>
                  </a:cubicBezTo>
                  <a:cubicBezTo>
                    <a:pt x="518" y="239"/>
                    <a:pt x="477" y="223"/>
                    <a:pt x="455" y="213"/>
                  </a:cubicBezTo>
                  <a:cubicBezTo>
                    <a:pt x="437" y="206"/>
                    <a:pt x="411" y="204"/>
                    <a:pt x="401" y="204"/>
                  </a:cubicBezTo>
                  <a:cubicBezTo>
                    <a:pt x="428" y="196"/>
                    <a:pt x="464" y="184"/>
                    <a:pt x="490" y="176"/>
                  </a:cubicBezTo>
                  <a:cubicBezTo>
                    <a:pt x="499" y="177"/>
                    <a:pt x="543" y="184"/>
                    <a:pt x="551" y="184"/>
                  </a:cubicBezTo>
                  <a:cubicBezTo>
                    <a:pt x="561" y="184"/>
                    <a:pt x="589" y="196"/>
                    <a:pt x="604" y="200"/>
                  </a:cubicBezTo>
                  <a:cubicBezTo>
                    <a:pt x="620" y="203"/>
                    <a:pt x="648" y="213"/>
                    <a:pt x="659" y="214"/>
                  </a:cubicBezTo>
                  <a:cubicBezTo>
                    <a:pt x="671" y="214"/>
                    <a:pt x="702" y="222"/>
                    <a:pt x="711" y="224"/>
                  </a:cubicBezTo>
                  <a:cubicBezTo>
                    <a:pt x="719" y="226"/>
                    <a:pt x="765" y="240"/>
                    <a:pt x="765" y="240"/>
                  </a:cubicBezTo>
                  <a:cubicBezTo>
                    <a:pt x="771" y="239"/>
                    <a:pt x="771" y="239"/>
                    <a:pt x="771" y="239"/>
                  </a:cubicBezTo>
                  <a:cubicBezTo>
                    <a:pt x="762" y="236"/>
                    <a:pt x="689" y="213"/>
                    <a:pt x="670" y="211"/>
                  </a:cubicBezTo>
                  <a:cubicBezTo>
                    <a:pt x="650" y="210"/>
                    <a:pt x="614" y="194"/>
                    <a:pt x="595" y="184"/>
                  </a:cubicBezTo>
                  <a:cubicBezTo>
                    <a:pt x="579" y="176"/>
                    <a:pt x="534" y="169"/>
                    <a:pt x="520" y="167"/>
                  </a:cubicBezTo>
                  <a:cubicBezTo>
                    <a:pt x="521" y="167"/>
                    <a:pt x="523" y="166"/>
                    <a:pt x="524" y="166"/>
                  </a:cubicBezTo>
                  <a:cubicBezTo>
                    <a:pt x="544" y="164"/>
                    <a:pt x="601" y="163"/>
                    <a:pt x="620" y="163"/>
                  </a:cubicBezTo>
                  <a:cubicBezTo>
                    <a:pt x="639" y="163"/>
                    <a:pt x="736" y="205"/>
                    <a:pt x="757" y="208"/>
                  </a:cubicBezTo>
                  <a:cubicBezTo>
                    <a:pt x="777" y="211"/>
                    <a:pt x="841" y="219"/>
                    <a:pt x="841" y="219"/>
                  </a:cubicBezTo>
                  <a:cubicBezTo>
                    <a:pt x="849" y="214"/>
                    <a:pt x="849" y="214"/>
                    <a:pt x="849" y="214"/>
                  </a:cubicBezTo>
                  <a:cubicBezTo>
                    <a:pt x="849" y="214"/>
                    <a:pt x="804" y="205"/>
                    <a:pt x="792" y="202"/>
                  </a:cubicBezTo>
                  <a:cubicBezTo>
                    <a:pt x="779" y="200"/>
                    <a:pt x="665" y="153"/>
                    <a:pt x="658" y="151"/>
                  </a:cubicBezTo>
                  <a:cubicBezTo>
                    <a:pt x="656" y="151"/>
                    <a:pt x="648" y="150"/>
                    <a:pt x="637" y="150"/>
                  </a:cubicBezTo>
                  <a:cubicBezTo>
                    <a:pt x="713" y="140"/>
                    <a:pt x="713" y="140"/>
                    <a:pt x="713" y="140"/>
                  </a:cubicBezTo>
                  <a:cubicBezTo>
                    <a:pt x="713" y="140"/>
                    <a:pt x="797" y="140"/>
                    <a:pt x="802" y="140"/>
                  </a:cubicBezTo>
                  <a:close/>
                </a:path>
              </a:pathLst>
            </a:custGeom>
            <a:solidFill>
              <a:srgbClr val="442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876425" y="2135188"/>
              <a:ext cx="581025" cy="595313"/>
            </a:xfrm>
            <a:custGeom>
              <a:avLst/>
              <a:gdLst>
                <a:gd name="T0" fmla="*/ 96 w 102"/>
                <a:gd name="T1" fmla="*/ 25 h 104"/>
                <a:gd name="T2" fmla="*/ 72 w 102"/>
                <a:gd name="T3" fmla="*/ 14 h 104"/>
                <a:gd name="T4" fmla="*/ 61 w 102"/>
                <a:gd name="T5" fmla="*/ 26 h 104"/>
                <a:gd name="T6" fmla="*/ 61 w 102"/>
                <a:gd name="T7" fmla="*/ 26 h 104"/>
                <a:gd name="T8" fmla="*/ 60 w 102"/>
                <a:gd name="T9" fmla="*/ 15 h 104"/>
                <a:gd name="T10" fmla="*/ 36 w 102"/>
                <a:gd name="T11" fmla="*/ 4 h 104"/>
                <a:gd name="T12" fmla="*/ 24 w 102"/>
                <a:gd name="T13" fmla="*/ 28 h 104"/>
                <a:gd name="T14" fmla="*/ 31 w 102"/>
                <a:gd name="T15" fmla="*/ 37 h 104"/>
                <a:gd name="T16" fmla="*/ 31 w 102"/>
                <a:gd name="T17" fmla="*/ 37 h 104"/>
                <a:gd name="T18" fmla="*/ 15 w 102"/>
                <a:gd name="T19" fmla="*/ 35 h 104"/>
                <a:gd name="T20" fmla="*/ 3 w 102"/>
                <a:gd name="T21" fmla="*/ 59 h 104"/>
                <a:gd name="T22" fmla="*/ 28 w 102"/>
                <a:gd name="T23" fmla="*/ 71 h 104"/>
                <a:gd name="T24" fmla="*/ 32 w 102"/>
                <a:gd name="T25" fmla="*/ 68 h 104"/>
                <a:gd name="T26" fmla="*/ 27 w 102"/>
                <a:gd name="T27" fmla="*/ 89 h 104"/>
                <a:gd name="T28" fmla="*/ 51 w 102"/>
                <a:gd name="T29" fmla="*/ 100 h 104"/>
                <a:gd name="T30" fmla="*/ 63 w 102"/>
                <a:gd name="T31" fmla="*/ 76 h 104"/>
                <a:gd name="T32" fmla="*/ 63 w 102"/>
                <a:gd name="T33" fmla="*/ 76 h 104"/>
                <a:gd name="T34" fmla="*/ 87 w 102"/>
                <a:gd name="T35" fmla="*/ 87 h 104"/>
                <a:gd name="T36" fmla="*/ 98 w 102"/>
                <a:gd name="T37" fmla="*/ 63 h 104"/>
                <a:gd name="T38" fmla="*/ 81 w 102"/>
                <a:gd name="T39" fmla="*/ 50 h 104"/>
                <a:gd name="T40" fmla="*/ 85 w 102"/>
                <a:gd name="T41" fmla="*/ 50 h 104"/>
                <a:gd name="T42" fmla="*/ 96 w 102"/>
                <a:gd name="T43" fmla="*/ 25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2" h="104">
                  <a:moveTo>
                    <a:pt x="96" y="25"/>
                  </a:moveTo>
                  <a:cubicBezTo>
                    <a:pt x="93" y="15"/>
                    <a:pt x="82" y="10"/>
                    <a:pt x="72" y="14"/>
                  </a:cubicBezTo>
                  <a:cubicBezTo>
                    <a:pt x="67" y="16"/>
                    <a:pt x="62" y="20"/>
                    <a:pt x="61" y="26"/>
                  </a:cubicBezTo>
                  <a:cubicBezTo>
                    <a:pt x="61" y="26"/>
                    <a:pt x="61" y="26"/>
                    <a:pt x="61" y="26"/>
                  </a:cubicBezTo>
                  <a:cubicBezTo>
                    <a:pt x="61" y="22"/>
                    <a:pt x="61" y="18"/>
                    <a:pt x="60" y="15"/>
                  </a:cubicBezTo>
                  <a:cubicBezTo>
                    <a:pt x="56" y="5"/>
                    <a:pt x="46" y="0"/>
                    <a:pt x="36" y="4"/>
                  </a:cubicBezTo>
                  <a:cubicBezTo>
                    <a:pt x="26" y="7"/>
                    <a:pt x="21" y="18"/>
                    <a:pt x="24" y="28"/>
                  </a:cubicBezTo>
                  <a:cubicBezTo>
                    <a:pt x="26" y="32"/>
                    <a:pt x="28" y="35"/>
                    <a:pt x="31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27" y="34"/>
                    <a:pt x="20" y="33"/>
                    <a:pt x="15" y="35"/>
                  </a:cubicBezTo>
                  <a:cubicBezTo>
                    <a:pt x="5" y="39"/>
                    <a:pt x="0" y="50"/>
                    <a:pt x="3" y="59"/>
                  </a:cubicBezTo>
                  <a:cubicBezTo>
                    <a:pt x="7" y="69"/>
                    <a:pt x="18" y="74"/>
                    <a:pt x="28" y="71"/>
                  </a:cubicBezTo>
                  <a:cubicBezTo>
                    <a:pt x="29" y="70"/>
                    <a:pt x="31" y="69"/>
                    <a:pt x="32" y="68"/>
                  </a:cubicBezTo>
                  <a:cubicBezTo>
                    <a:pt x="27" y="73"/>
                    <a:pt x="24" y="81"/>
                    <a:pt x="27" y="89"/>
                  </a:cubicBezTo>
                  <a:cubicBezTo>
                    <a:pt x="31" y="99"/>
                    <a:pt x="41" y="104"/>
                    <a:pt x="51" y="100"/>
                  </a:cubicBezTo>
                  <a:cubicBezTo>
                    <a:pt x="61" y="97"/>
                    <a:pt x="66" y="86"/>
                    <a:pt x="63" y="76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6" y="86"/>
                    <a:pt x="77" y="91"/>
                    <a:pt x="87" y="87"/>
                  </a:cubicBezTo>
                  <a:cubicBezTo>
                    <a:pt x="97" y="84"/>
                    <a:pt x="102" y="73"/>
                    <a:pt x="98" y="63"/>
                  </a:cubicBezTo>
                  <a:cubicBezTo>
                    <a:pt x="95" y="56"/>
                    <a:pt x="89" y="51"/>
                    <a:pt x="81" y="50"/>
                  </a:cubicBezTo>
                  <a:cubicBezTo>
                    <a:pt x="83" y="50"/>
                    <a:pt x="84" y="50"/>
                    <a:pt x="85" y="50"/>
                  </a:cubicBezTo>
                  <a:cubicBezTo>
                    <a:pt x="95" y="46"/>
                    <a:pt x="100" y="35"/>
                    <a:pt x="96" y="25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2036763" y="2278063"/>
              <a:ext cx="284163" cy="287338"/>
            </a:xfrm>
            <a:custGeom>
              <a:avLst/>
              <a:gdLst>
                <a:gd name="T0" fmla="*/ 45 w 50"/>
                <a:gd name="T1" fmla="*/ 14 h 50"/>
                <a:gd name="T2" fmla="*/ 43 w 50"/>
                <a:gd name="T3" fmla="*/ 17 h 50"/>
                <a:gd name="T4" fmla="*/ 33 w 50"/>
                <a:gd name="T5" fmla="*/ 21 h 50"/>
                <a:gd name="T6" fmla="*/ 30 w 50"/>
                <a:gd name="T7" fmla="*/ 17 h 50"/>
                <a:gd name="T8" fmla="*/ 34 w 50"/>
                <a:gd name="T9" fmla="*/ 8 h 50"/>
                <a:gd name="T10" fmla="*/ 38 w 50"/>
                <a:gd name="T11" fmla="*/ 6 h 50"/>
                <a:gd name="T12" fmla="*/ 36 w 50"/>
                <a:gd name="T13" fmla="*/ 2 h 50"/>
                <a:gd name="T14" fmla="*/ 32 w 50"/>
                <a:gd name="T15" fmla="*/ 3 h 50"/>
                <a:gd name="T16" fmla="*/ 32 w 50"/>
                <a:gd name="T17" fmla="*/ 7 h 50"/>
                <a:gd name="T18" fmla="*/ 28 w 50"/>
                <a:gd name="T19" fmla="*/ 16 h 50"/>
                <a:gd name="T20" fmla="*/ 23 w 50"/>
                <a:gd name="T21" fmla="*/ 16 h 50"/>
                <a:gd name="T22" fmla="*/ 19 w 50"/>
                <a:gd name="T23" fmla="*/ 6 h 50"/>
                <a:gd name="T24" fmla="*/ 20 w 50"/>
                <a:gd name="T25" fmla="*/ 3 h 50"/>
                <a:gd name="T26" fmla="*/ 16 w 50"/>
                <a:gd name="T27" fmla="*/ 1 h 50"/>
                <a:gd name="T28" fmla="*/ 14 w 50"/>
                <a:gd name="T29" fmla="*/ 5 h 50"/>
                <a:gd name="T30" fmla="*/ 17 w 50"/>
                <a:gd name="T31" fmla="*/ 7 h 50"/>
                <a:gd name="T32" fmla="*/ 21 w 50"/>
                <a:gd name="T33" fmla="*/ 17 h 50"/>
                <a:gd name="T34" fmla="*/ 17 w 50"/>
                <a:gd name="T35" fmla="*/ 20 h 50"/>
                <a:gd name="T36" fmla="*/ 8 w 50"/>
                <a:gd name="T37" fmla="*/ 16 h 50"/>
                <a:gd name="T38" fmla="*/ 6 w 50"/>
                <a:gd name="T39" fmla="*/ 13 h 50"/>
                <a:gd name="T40" fmla="*/ 2 w 50"/>
                <a:gd name="T41" fmla="*/ 14 h 50"/>
                <a:gd name="T42" fmla="*/ 3 w 50"/>
                <a:gd name="T43" fmla="*/ 19 h 50"/>
                <a:gd name="T44" fmla="*/ 7 w 50"/>
                <a:gd name="T45" fmla="*/ 18 h 50"/>
                <a:gd name="T46" fmla="*/ 16 w 50"/>
                <a:gd name="T47" fmla="*/ 22 h 50"/>
                <a:gd name="T48" fmla="*/ 16 w 50"/>
                <a:gd name="T49" fmla="*/ 28 h 50"/>
                <a:gd name="T50" fmla="*/ 6 w 50"/>
                <a:gd name="T51" fmla="*/ 31 h 50"/>
                <a:gd name="T52" fmla="*/ 3 w 50"/>
                <a:gd name="T53" fmla="*/ 30 h 50"/>
                <a:gd name="T54" fmla="*/ 1 w 50"/>
                <a:gd name="T55" fmla="*/ 34 h 50"/>
                <a:gd name="T56" fmla="*/ 5 w 50"/>
                <a:gd name="T57" fmla="*/ 36 h 50"/>
                <a:gd name="T58" fmla="*/ 7 w 50"/>
                <a:gd name="T59" fmla="*/ 33 h 50"/>
                <a:gd name="T60" fmla="*/ 16 w 50"/>
                <a:gd name="T61" fmla="*/ 30 h 50"/>
                <a:gd name="T62" fmla="*/ 20 w 50"/>
                <a:gd name="T63" fmla="*/ 33 h 50"/>
                <a:gd name="T64" fmla="*/ 16 w 50"/>
                <a:gd name="T65" fmla="*/ 43 h 50"/>
                <a:gd name="T66" fmla="*/ 13 w 50"/>
                <a:gd name="T67" fmla="*/ 44 h 50"/>
                <a:gd name="T68" fmla="*/ 14 w 50"/>
                <a:gd name="T69" fmla="*/ 49 h 50"/>
                <a:gd name="T70" fmla="*/ 18 w 50"/>
                <a:gd name="T71" fmla="*/ 47 h 50"/>
                <a:gd name="T72" fmla="*/ 18 w 50"/>
                <a:gd name="T73" fmla="*/ 43 h 50"/>
                <a:gd name="T74" fmla="*/ 22 w 50"/>
                <a:gd name="T75" fmla="*/ 34 h 50"/>
                <a:gd name="T76" fmla="*/ 27 w 50"/>
                <a:gd name="T77" fmla="*/ 35 h 50"/>
                <a:gd name="T78" fmla="*/ 31 w 50"/>
                <a:gd name="T79" fmla="*/ 44 h 50"/>
                <a:gd name="T80" fmla="*/ 30 w 50"/>
                <a:gd name="T81" fmla="*/ 48 h 50"/>
                <a:gd name="T82" fmla="*/ 34 w 50"/>
                <a:gd name="T83" fmla="*/ 49 h 50"/>
                <a:gd name="T84" fmla="*/ 36 w 50"/>
                <a:gd name="T85" fmla="*/ 45 h 50"/>
                <a:gd name="T86" fmla="*/ 33 w 50"/>
                <a:gd name="T87" fmla="*/ 43 h 50"/>
                <a:gd name="T88" fmla="*/ 29 w 50"/>
                <a:gd name="T89" fmla="*/ 34 h 50"/>
                <a:gd name="T90" fmla="*/ 33 w 50"/>
                <a:gd name="T91" fmla="*/ 30 h 50"/>
                <a:gd name="T92" fmla="*/ 43 w 50"/>
                <a:gd name="T93" fmla="*/ 35 h 50"/>
                <a:gd name="T94" fmla="*/ 44 w 50"/>
                <a:gd name="T95" fmla="*/ 38 h 50"/>
                <a:gd name="T96" fmla="*/ 49 w 50"/>
                <a:gd name="T97" fmla="*/ 36 h 50"/>
                <a:gd name="T98" fmla="*/ 47 w 50"/>
                <a:gd name="T99" fmla="*/ 32 h 50"/>
                <a:gd name="T100" fmla="*/ 43 w 50"/>
                <a:gd name="T101" fmla="*/ 33 h 50"/>
                <a:gd name="T102" fmla="*/ 34 w 50"/>
                <a:gd name="T103" fmla="*/ 28 h 50"/>
                <a:gd name="T104" fmla="*/ 34 w 50"/>
                <a:gd name="T105" fmla="*/ 23 h 50"/>
                <a:gd name="T106" fmla="*/ 44 w 50"/>
                <a:gd name="T107" fmla="*/ 19 h 50"/>
                <a:gd name="T108" fmla="*/ 48 w 50"/>
                <a:gd name="T109" fmla="*/ 20 h 50"/>
                <a:gd name="T110" fmla="*/ 49 w 50"/>
                <a:gd name="T111" fmla="*/ 16 h 50"/>
                <a:gd name="T112" fmla="*/ 45 w 50"/>
                <a:gd name="T113" fmla="*/ 14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0" h="50">
                  <a:moveTo>
                    <a:pt x="45" y="14"/>
                  </a:moveTo>
                  <a:cubicBezTo>
                    <a:pt x="44" y="15"/>
                    <a:pt x="43" y="16"/>
                    <a:pt x="43" y="17"/>
                  </a:cubicBezTo>
                  <a:cubicBezTo>
                    <a:pt x="33" y="21"/>
                    <a:pt x="33" y="21"/>
                    <a:pt x="33" y="21"/>
                  </a:cubicBezTo>
                  <a:cubicBezTo>
                    <a:pt x="33" y="19"/>
                    <a:pt x="31" y="18"/>
                    <a:pt x="30" y="17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6" y="8"/>
                    <a:pt x="37" y="7"/>
                    <a:pt x="38" y="6"/>
                  </a:cubicBezTo>
                  <a:cubicBezTo>
                    <a:pt x="38" y="4"/>
                    <a:pt x="38" y="2"/>
                    <a:pt x="36" y="2"/>
                  </a:cubicBezTo>
                  <a:cubicBezTo>
                    <a:pt x="34" y="1"/>
                    <a:pt x="32" y="2"/>
                    <a:pt x="32" y="3"/>
                  </a:cubicBezTo>
                  <a:cubicBezTo>
                    <a:pt x="31" y="4"/>
                    <a:pt x="31" y="6"/>
                    <a:pt x="32" y="7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6" y="16"/>
                    <a:pt x="24" y="16"/>
                    <a:pt x="23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0" y="5"/>
                    <a:pt x="20" y="4"/>
                    <a:pt x="20" y="3"/>
                  </a:cubicBezTo>
                  <a:cubicBezTo>
                    <a:pt x="19" y="1"/>
                    <a:pt x="17" y="0"/>
                    <a:pt x="16" y="1"/>
                  </a:cubicBezTo>
                  <a:cubicBezTo>
                    <a:pt x="14" y="1"/>
                    <a:pt x="13" y="3"/>
                    <a:pt x="14" y="5"/>
                  </a:cubicBezTo>
                  <a:cubicBezTo>
                    <a:pt x="14" y="6"/>
                    <a:pt x="16" y="7"/>
                    <a:pt x="17" y="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19" y="18"/>
                    <a:pt x="18" y="19"/>
                    <a:pt x="17" y="20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5"/>
                    <a:pt x="7" y="13"/>
                    <a:pt x="6" y="13"/>
                  </a:cubicBezTo>
                  <a:cubicBezTo>
                    <a:pt x="4" y="12"/>
                    <a:pt x="2" y="13"/>
                    <a:pt x="2" y="14"/>
                  </a:cubicBezTo>
                  <a:cubicBezTo>
                    <a:pt x="1" y="16"/>
                    <a:pt x="2" y="18"/>
                    <a:pt x="3" y="19"/>
                  </a:cubicBezTo>
                  <a:cubicBezTo>
                    <a:pt x="4" y="19"/>
                    <a:pt x="6" y="19"/>
                    <a:pt x="7" y="18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5" y="24"/>
                    <a:pt x="15" y="26"/>
                    <a:pt x="16" y="28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5" y="30"/>
                    <a:pt x="4" y="30"/>
                    <a:pt x="3" y="30"/>
                  </a:cubicBezTo>
                  <a:cubicBezTo>
                    <a:pt x="1" y="31"/>
                    <a:pt x="0" y="33"/>
                    <a:pt x="1" y="34"/>
                  </a:cubicBezTo>
                  <a:cubicBezTo>
                    <a:pt x="1" y="36"/>
                    <a:pt x="3" y="37"/>
                    <a:pt x="5" y="36"/>
                  </a:cubicBezTo>
                  <a:cubicBezTo>
                    <a:pt x="6" y="36"/>
                    <a:pt x="7" y="34"/>
                    <a:pt x="7" y="33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7" y="31"/>
                    <a:pt x="18" y="33"/>
                    <a:pt x="20" y="33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4" y="43"/>
                    <a:pt x="13" y="43"/>
                    <a:pt x="13" y="44"/>
                  </a:cubicBezTo>
                  <a:cubicBezTo>
                    <a:pt x="12" y="46"/>
                    <a:pt x="13" y="48"/>
                    <a:pt x="14" y="49"/>
                  </a:cubicBezTo>
                  <a:cubicBezTo>
                    <a:pt x="16" y="49"/>
                    <a:pt x="18" y="49"/>
                    <a:pt x="18" y="47"/>
                  </a:cubicBezTo>
                  <a:cubicBezTo>
                    <a:pt x="19" y="46"/>
                    <a:pt x="19" y="44"/>
                    <a:pt x="18" y="43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4" y="35"/>
                    <a:pt x="25" y="35"/>
                    <a:pt x="27" y="35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0" y="45"/>
                    <a:pt x="29" y="46"/>
                    <a:pt x="30" y="48"/>
                  </a:cubicBezTo>
                  <a:cubicBezTo>
                    <a:pt x="30" y="49"/>
                    <a:pt x="32" y="50"/>
                    <a:pt x="34" y="49"/>
                  </a:cubicBezTo>
                  <a:cubicBezTo>
                    <a:pt x="35" y="49"/>
                    <a:pt x="36" y="47"/>
                    <a:pt x="36" y="45"/>
                  </a:cubicBezTo>
                  <a:cubicBezTo>
                    <a:pt x="35" y="44"/>
                    <a:pt x="34" y="43"/>
                    <a:pt x="33" y="43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31" y="33"/>
                    <a:pt x="32" y="32"/>
                    <a:pt x="33" y="30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36"/>
                    <a:pt x="43" y="37"/>
                    <a:pt x="44" y="38"/>
                  </a:cubicBezTo>
                  <a:cubicBezTo>
                    <a:pt x="46" y="38"/>
                    <a:pt x="48" y="38"/>
                    <a:pt x="49" y="36"/>
                  </a:cubicBezTo>
                  <a:cubicBezTo>
                    <a:pt x="49" y="35"/>
                    <a:pt x="49" y="33"/>
                    <a:pt x="47" y="32"/>
                  </a:cubicBezTo>
                  <a:cubicBezTo>
                    <a:pt x="46" y="31"/>
                    <a:pt x="44" y="32"/>
                    <a:pt x="43" y="33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34" y="27"/>
                    <a:pt x="35" y="25"/>
                    <a:pt x="34" y="23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5" y="20"/>
                    <a:pt x="46" y="21"/>
                    <a:pt x="48" y="20"/>
                  </a:cubicBezTo>
                  <a:cubicBezTo>
                    <a:pt x="49" y="20"/>
                    <a:pt x="50" y="18"/>
                    <a:pt x="49" y="16"/>
                  </a:cubicBezTo>
                  <a:cubicBezTo>
                    <a:pt x="49" y="15"/>
                    <a:pt x="47" y="14"/>
                    <a:pt x="45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712788" y="1814513"/>
              <a:ext cx="455613" cy="469900"/>
            </a:xfrm>
            <a:custGeom>
              <a:avLst/>
              <a:gdLst>
                <a:gd name="T0" fmla="*/ 75 w 80"/>
                <a:gd name="T1" fmla="*/ 18 h 82"/>
                <a:gd name="T2" fmla="*/ 55 w 80"/>
                <a:gd name="T3" fmla="*/ 11 h 82"/>
                <a:gd name="T4" fmla="*/ 47 w 80"/>
                <a:gd name="T5" fmla="*/ 20 h 82"/>
                <a:gd name="T6" fmla="*/ 47 w 80"/>
                <a:gd name="T7" fmla="*/ 20 h 82"/>
                <a:gd name="T8" fmla="*/ 46 w 80"/>
                <a:gd name="T9" fmla="*/ 12 h 82"/>
                <a:gd name="T10" fmla="*/ 27 w 80"/>
                <a:gd name="T11" fmla="*/ 4 h 82"/>
                <a:gd name="T12" fmla="*/ 19 w 80"/>
                <a:gd name="T13" fmla="*/ 23 h 82"/>
                <a:gd name="T14" fmla="*/ 24 w 80"/>
                <a:gd name="T15" fmla="*/ 30 h 82"/>
                <a:gd name="T16" fmla="*/ 24 w 80"/>
                <a:gd name="T17" fmla="*/ 30 h 82"/>
                <a:gd name="T18" fmla="*/ 11 w 80"/>
                <a:gd name="T19" fmla="*/ 29 h 82"/>
                <a:gd name="T20" fmla="*/ 3 w 80"/>
                <a:gd name="T21" fmla="*/ 48 h 82"/>
                <a:gd name="T22" fmla="*/ 23 w 80"/>
                <a:gd name="T23" fmla="*/ 56 h 82"/>
                <a:gd name="T24" fmla="*/ 26 w 80"/>
                <a:gd name="T25" fmla="*/ 54 h 82"/>
                <a:gd name="T26" fmla="*/ 23 w 80"/>
                <a:gd name="T27" fmla="*/ 71 h 82"/>
                <a:gd name="T28" fmla="*/ 42 w 80"/>
                <a:gd name="T29" fmla="*/ 79 h 82"/>
                <a:gd name="T30" fmla="*/ 50 w 80"/>
                <a:gd name="T31" fmla="*/ 59 h 82"/>
                <a:gd name="T32" fmla="*/ 50 w 80"/>
                <a:gd name="T33" fmla="*/ 59 h 82"/>
                <a:gd name="T34" fmla="*/ 69 w 80"/>
                <a:gd name="T35" fmla="*/ 67 h 82"/>
                <a:gd name="T36" fmla="*/ 77 w 80"/>
                <a:gd name="T37" fmla="*/ 48 h 82"/>
                <a:gd name="T38" fmla="*/ 64 w 80"/>
                <a:gd name="T39" fmla="*/ 39 h 82"/>
                <a:gd name="T40" fmla="*/ 67 w 80"/>
                <a:gd name="T41" fmla="*/ 38 h 82"/>
                <a:gd name="T42" fmla="*/ 75 w 80"/>
                <a:gd name="T43" fmla="*/ 1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0" h="82">
                  <a:moveTo>
                    <a:pt x="75" y="18"/>
                  </a:moveTo>
                  <a:cubicBezTo>
                    <a:pt x="72" y="11"/>
                    <a:pt x="63" y="7"/>
                    <a:pt x="55" y="11"/>
                  </a:cubicBezTo>
                  <a:cubicBezTo>
                    <a:pt x="51" y="12"/>
                    <a:pt x="48" y="16"/>
                    <a:pt x="47" y="20"/>
                  </a:cubicBezTo>
                  <a:cubicBezTo>
                    <a:pt x="47" y="20"/>
                    <a:pt x="47" y="20"/>
                    <a:pt x="47" y="20"/>
                  </a:cubicBezTo>
                  <a:cubicBezTo>
                    <a:pt x="47" y="17"/>
                    <a:pt x="47" y="14"/>
                    <a:pt x="46" y="12"/>
                  </a:cubicBezTo>
                  <a:cubicBezTo>
                    <a:pt x="43" y="4"/>
                    <a:pt x="34" y="0"/>
                    <a:pt x="27" y="4"/>
                  </a:cubicBezTo>
                  <a:cubicBezTo>
                    <a:pt x="19" y="7"/>
                    <a:pt x="15" y="15"/>
                    <a:pt x="19" y="23"/>
                  </a:cubicBezTo>
                  <a:cubicBezTo>
                    <a:pt x="20" y="26"/>
                    <a:pt x="22" y="28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0" y="28"/>
                    <a:pt x="16" y="27"/>
                    <a:pt x="11" y="29"/>
                  </a:cubicBezTo>
                  <a:cubicBezTo>
                    <a:pt x="4" y="32"/>
                    <a:pt x="0" y="41"/>
                    <a:pt x="3" y="48"/>
                  </a:cubicBezTo>
                  <a:cubicBezTo>
                    <a:pt x="6" y="56"/>
                    <a:pt x="15" y="59"/>
                    <a:pt x="23" y="56"/>
                  </a:cubicBezTo>
                  <a:cubicBezTo>
                    <a:pt x="24" y="56"/>
                    <a:pt x="25" y="55"/>
                    <a:pt x="26" y="54"/>
                  </a:cubicBezTo>
                  <a:cubicBezTo>
                    <a:pt x="22" y="58"/>
                    <a:pt x="20" y="65"/>
                    <a:pt x="23" y="71"/>
                  </a:cubicBezTo>
                  <a:cubicBezTo>
                    <a:pt x="26" y="78"/>
                    <a:pt x="34" y="82"/>
                    <a:pt x="42" y="79"/>
                  </a:cubicBezTo>
                  <a:cubicBezTo>
                    <a:pt x="49" y="75"/>
                    <a:pt x="53" y="67"/>
                    <a:pt x="50" y="59"/>
                  </a:cubicBezTo>
                  <a:cubicBezTo>
                    <a:pt x="50" y="59"/>
                    <a:pt x="50" y="59"/>
                    <a:pt x="50" y="59"/>
                  </a:cubicBezTo>
                  <a:cubicBezTo>
                    <a:pt x="53" y="67"/>
                    <a:pt x="62" y="70"/>
                    <a:pt x="69" y="67"/>
                  </a:cubicBezTo>
                  <a:cubicBezTo>
                    <a:pt x="77" y="64"/>
                    <a:pt x="80" y="55"/>
                    <a:pt x="77" y="48"/>
                  </a:cubicBezTo>
                  <a:cubicBezTo>
                    <a:pt x="75" y="42"/>
                    <a:pt x="70" y="39"/>
                    <a:pt x="64" y="39"/>
                  </a:cubicBezTo>
                  <a:cubicBezTo>
                    <a:pt x="65" y="39"/>
                    <a:pt x="66" y="38"/>
                    <a:pt x="67" y="38"/>
                  </a:cubicBezTo>
                  <a:cubicBezTo>
                    <a:pt x="74" y="35"/>
                    <a:pt x="78" y="26"/>
                    <a:pt x="75" y="18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838200" y="1928813"/>
              <a:ext cx="222250" cy="223838"/>
            </a:xfrm>
            <a:custGeom>
              <a:avLst/>
              <a:gdLst>
                <a:gd name="T0" fmla="*/ 35 w 39"/>
                <a:gd name="T1" fmla="*/ 10 h 39"/>
                <a:gd name="T2" fmla="*/ 34 w 39"/>
                <a:gd name="T3" fmla="*/ 13 h 39"/>
                <a:gd name="T4" fmla="*/ 26 w 39"/>
                <a:gd name="T5" fmla="*/ 16 h 39"/>
                <a:gd name="T6" fmla="*/ 23 w 39"/>
                <a:gd name="T7" fmla="*/ 13 h 39"/>
                <a:gd name="T8" fmla="*/ 26 w 39"/>
                <a:gd name="T9" fmla="*/ 5 h 39"/>
                <a:gd name="T10" fmla="*/ 29 w 39"/>
                <a:gd name="T11" fmla="*/ 4 h 39"/>
                <a:gd name="T12" fmla="*/ 27 w 39"/>
                <a:gd name="T13" fmla="*/ 1 h 39"/>
                <a:gd name="T14" fmla="*/ 24 w 39"/>
                <a:gd name="T15" fmla="*/ 2 h 39"/>
                <a:gd name="T16" fmla="*/ 25 w 39"/>
                <a:gd name="T17" fmla="*/ 5 h 39"/>
                <a:gd name="T18" fmla="*/ 22 w 39"/>
                <a:gd name="T19" fmla="*/ 12 h 39"/>
                <a:gd name="T20" fmla="*/ 17 w 39"/>
                <a:gd name="T21" fmla="*/ 12 h 39"/>
                <a:gd name="T22" fmla="*/ 14 w 39"/>
                <a:gd name="T23" fmla="*/ 5 h 39"/>
                <a:gd name="T24" fmla="*/ 15 w 39"/>
                <a:gd name="T25" fmla="*/ 2 h 39"/>
                <a:gd name="T26" fmla="*/ 12 w 39"/>
                <a:gd name="T27" fmla="*/ 1 h 39"/>
                <a:gd name="T28" fmla="*/ 10 w 39"/>
                <a:gd name="T29" fmla="*/ 4 h 39"/>
                <a:gd name="T30" fmla="*/ 13 w 39"/>
                <a:gd name="T31" fmla="*/ 5 h 39"/>
                <a:gd name="T32" fmla="*/ 16 w 39"/>
                <a:gd name="T33" fmla="*/ 13 h 39"/>
                <a:gd name="T34" fmla="*/ 13 w 39"/>
                <a:gd name="T35" fmla="*/ 16 h 39"/>
                <a:gd name="T36" fmla="*/ 6 w 39"/>
                <a:gd name="T37" fmla="*/ 13 h 39"/>
                <a:gd name="T38" fmla="*/ 4 w 39"/>
                <a:gd name="T39" fmla="*/ 10 h 39"/>
                <a:gd name="T40" fmla="*/ 1 w 39"/>
                <a:gd name="T41" fmla="*/ 12 h 39"/>
                <a:gd name="T42" fmla="*/ 2 w 39"/>
                <a:gd name="T43" fmla="*/ 15 h 39"/>
                <a:gd name="T44" fmla="*/ 5 w 39"/>
                <a:gd name="T45" fmla="*/ 14 h 39"/>
                <a:gd name="T46" fmla="*/ 12 w 39"/>
                <a:gd name="T47" fmla="*/ 18 h 39"/>
                <a:gd name="T48" fmla="*/ 12 w 39"/>
                <a:gd name="T49" fmla="*/ 22 h 39"/>
                <a:gd name="T50" fmla="*/ 5 w 39"/>
                <a:gd name="T51" fmla="*/ 25 h 39"/>
                <a:gd name="T52" fmla="*/ 2 w 39"/>
                <a:gd name="T53" fmla="*/ 24 h 39"/>
                <a:gd name="T54" fmla="*/ 1 w 39"/>
                <a:gd name="T55" fmla="*/ 27 h 39"/>
                <a:gd name="T56" fmla="*/ 4 w 39"/>
                <a:gd name="T57" fmla="*/ 29 h 39"/>
                <a:gd name="T58" fmla="*/ 6 w 39"/>
                <a:gd name="T59" fmla="*/ 26 h 39"/>
                <a:gd name="T60" fmla="*/ 13 w 39"/>
                <a:gd name="T61" fmla="*/ 23 h 39"/>
                <a:gd name="T62" fmla="*/ 16 w 39"/>
                <a:gd name="T63" fmla="*/ 26 h 39"/>
                <a:gd name="T64" fmla="*/ 13 w 39"/>
                <a:gd name="T65" fmla="*/ 33 h 39"/>
                <a:gd name="T66" fmla="*/ 11 w 39"/>
                <a:gd name="T67" fmla="*/ 35 h 39"/>
                <a:gd name="T68" fmla="*/ 12 w 39"/>
                <a:gd name="T69" fmla="*/ 38 h 39"/>
                <a:gd name="T70" fmla="*/ 15 w 39"/>
                <a:gd name="T71" fmla="*/ 37 h 39"/>
                <a:gd name="T72" fmla="*/ 14 w 39"/>
                <a:gd name="T73" fmla="*/ 34 h 39"/>
                <a:gd name="T74" fmla="*/ 17 w 39"/>
                <a:gd name="T75" fmla="*/ 27 h 39"/>
                <a:gd name="T76" fmla="*/ 22 w 39"/>
                <a:gd name="T77" fmla="*/ 27 h 39"/>
                <a:gd name="T78" fmla="*/ 25 w 39"/>
                <a:gd name="T79" fmla="*/ 34 h 39"/>
                <a:gd name="T80" fmla="*/ 24 w 39"/>
                <a:gd name="T81" fmla="*/ 37 h 39"/>
                <a:gd name="T82" fmla="*/ 27 w 39"/>
                <a:gd name="T83" fmla="*/ 38 h 39"/>
                <a:gd name="T84" fmla="*/ 29 w 39"/>
                <a:gd name="T85" fmla="*/ 35 h 39"/>
                <a:gd name="T86" fmla="*/ 26 w 39"/>
                <a:gd name="T87" fmla="*/ 33 h 39"/>
                <a:gd name="T88" fmla="*/ 23 w 39"/>
                <a:gd name="T89" fmla="*/ 26 h 39"/>
                <a:gd name="T90" fmla="*/ 26 w 39"/>
                <a:gd name="T91" fmla="*/ 23 h 39"/>
                <a:gd name="T92" fmla="*/ 34 w 39"/>
                <a:gd name="T93" fmla="*/ 26 h 39"/>
                <a:gd name="T94" fmla="*/ 35 w 39"/>
                <a:gd name="T95" fmla="*/ 29 h 39"/>
                <a:gd name="T96" fmla="*/ 38 w 39"/>
                <a:gd name="T97" fmla="*/ 27 h 39"/>
                <a:gd name="T98" fmla="*/ 37 w 39"/>
                <a:gd name="T99" fmla="*/ 24 h 39"/>
                <a:gd name="T100" fmla="*/ 34 w 39"/>
                <a:gd name="T101" fmla="*/ 25 h 39"/>
                <a:gd name="T102" fmla="*/ 27 w 39"/>
                <a:gd name="T103" fmla="*/ 22 h 39"/>
                <a:gd name="T104" fmla="*/ 27 w 39"/>
                <a:gd name="T105" fmla="*/ 17 h 39"/>
                <a:gd name="T106" fmla="*/ 34 w 39"/>
                <a:gd name="T107" fmla="*/ 14 h 39"/>
                <a:gd name="T108" fmla="*/ 37 w 39"/>
                <a:gd name="T109" fmla="*/ 15 h 39"/>
                <a:gd name="T110" fmla="*/ 38 w 39"/>
                <a:gd name="T111" fmla="*/ 12 h 39"/>
                <a:gd name="T112" fmla="*/ 35 w 39"/>
                <a:gd name="T113" fmla="*/ 1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9" h="39">
                  <a:moveTo>
                    <a:pt x="35" y="10"/>
                  </a:moveTo>
                  <a:cubicBezTo>
                    <a:pt x="34" y="11"/>
                    <a:pt x="34" y="12"/>
                    <a:pt x="34" y="13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5" y="15"/>
                    <a:pt x="24" y="14"/>
                    <a:pt x="23" y="13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7" y="6"/>
                    <a:pt x="28" y="5"/>
                    <a:pt x="29" y="4"/>
                  </a:cubicBezTo>
                  <a:cubicBezTo>
                    <a:pt x="29" y="3"/>
                    <a:pt x="29" y="1"/>
                    <a:pt x="27" y="1"/>
                  </a:cubicBezTo>
                  <a:cubicBezTo>
                    <a:pt x="26" y="0"/>
                    <a:pt x="25" y="1"/>
                    <a:pt x="24" y="2"/>
                  </a:cubicBezTo>
                  <a:cubicBezTo>
                    <a:pt x="24" y="3"/>
                    <a:pt x="24" y="4"/>
                    <a:pt x="25" y="5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0" y="12"/>
                    <a:pt x="19" y="12"/>
                    <a:pt x="17" y="12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5" y="4"/>
                    <a:pt x="15" y="3"/>
                    <a:pt x="15" y="2"/>
                  </a:cubicBezTo>
                  <a:cubicBezTo>
                    <a:pt x="14" y="1"/>
                    <a:pt x="13" y="0"/>
                    <a:pt x="12" y="1"/>
                  </a:cubicBezTo>
                  <a:cubicBezTo>
                    <a:pt x="10" y="1"/>
                    <a:pt x="10" y="3"/>
                    <a:pt x="10" y="4"/>
                  </a:cubicBezTo>
                  <a:cubicBezTo>
                    <a:pt x="11" y="5"/>
                    <a:pt x="12" y="6"/>
                    <a:pt x="13" y="5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5" y="14"/>
                    <a:pt x="14" y="15"/>
                    <a:pt x="13" y="1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3" y="10"/>
                    <a:pt x="1" y="10"/>
                    <a:pt x="1" y="12"/>
                  </a:cubicBezTo>
                  <a:cubicBezTo>
                    <a:pt x="0" y="13"/>
                    <a:pt x="1" y="14"/>
                    <a:pt x="2" y="15"/>
                  </a:cubicBezTo>
                  <a:cubicBezTo>
                    <a:pt x="3" y="15"/>
                    <a:pt x="4" y="15"/>
                    <a:pt x="5" y="14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9"/>
                    <a:pt x="12" y="20"/>
                    <a:pt x="12" y="22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4" y="24"/>
                    <a:pt x="3" y="24"/>
                    <a:pt x="2" y="24"/>
                  </a:cubicBezTo>
                  <a:cubicBezTo>
                    <a:pt x="1" y="24"/>
                    <a:pt x="0" y="26"/>
                    <a:pt x="1" y="27"/>
                  </a:cubicBezTo>
                  <a:cubicBezTo>
                    <a:pt x="2" y="28"/>
                    <a:pt x="3" y="29"/>
                    <a:pt x="4" y="29"/>
                  </a:cubicBezTo>
                  <a:cubicBezTo>
                    <a:pt x="5" y="28"/>
                    <a:pt x="6" y="27"/>
                    <a:pt x="6" y="26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4" y="24"/>
                    <a:pt x="15" y="25"/>
                    <a:pt x="16" y="26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2" y="33"/>
                    <a:pt x="11" y="34"/>
                    <a:pt x="11" y="35"/>
                  </a:cubicBezTo>
                  <a:cubicBezTo>
                    <a:pt x="10" y="36"/>
                    <a:pt x="11" y="38"/>
                    <a:pt x="12" y="38"/>
                  </a:cubicBezTo>
                  <a:cubicBezTo>
                    <a:pt x="13" y="39"/>
                    <a:pt x="15" y="38"/>
                    <a:pt x="15" y="37"/>
                  </a:cubicBezTo>
                  <a:cubicBezTo>
                    <a:pt x="16" y="36"/>
                    <a:pt x="15" y="35"/>
                    <a:pt x="14" y="34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20" y="27"/>
                    <a:pt x="22" y="27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4" y="35"/>
                    <a:pt x="24" y="36"/>
                    <a:pt x="24" y="37"/>
                  </a:cubicBezTo>
                  <a:cubicBezTo>
                    <a:pt x="24" y="38"/>
                    <a:pt x="26" y="39"/>
                    <a:pt x="27" y="38"/>
                  </a:cubicBezTo>
                  <a:cubicBezTo>
                    <a:pt x="28" y="38"/>
                    <a:pt x="29" y="36"/>
                    <a:pt x="29" y="35"/>
                  </a:cubicBezTo>
                  <a:cubicBezTo>
                    <a:pt x="28" y="34"/>
                    <a:pt x="27" y="33"/>
                    <a:pt x="26" y="33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4" y="25"/>
                    <a:pt x="25" y="24"/>
                    <a:pt x="26" y="23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4" y="27"/>
                    <a:pt x="34" y="28"/>
                    <a:pt x="35" y="29"/>
                  </a:cubicBezTo>
                  <a:cubicBezTo>
                    <a:pt x="36" y="29"/>
                    <a:pt x="38" y="28"/>
                    <a:pt x="38" y="27"/>
                  </a:cubicBezTo>
                  <a:cubicBezTo>
                    <a:pt x="39" y="26"/>
                    <a:pt x="38" y="24"/>
                    <a:pt x="37" y="24"/>
                  </a:cubicBezTo>
                  <a:cubicBezTo>
                    <a:pt x="36" y="23"/>
                    <a:pt x="35" y="24"/>
                    <a:pt x="34" y="25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7" y="20"/>
                    <a:pt x="27" y="19"/>
                    <a:pt x="27" y="17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5" y="15"/>
                    <a:pt x="36" y="15"/>
                    <a:pt x="37" y="15"/>
                  </a:cubicBezTo>
                  <a:cubicBezTo>
                    <a:pt x="38" y="14"/>
                    <a:pt x="39" y="13"/>
                    <a:pt x="38" y="12"/>
                  </a:cubicBezTo>
                  <a:cubicBezTo>
                    <a:pt x="38" y="10"/>
                    <a:pt x="36" y="10"/>
                    <a:pt x="35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100138" y="1274763"/>
              <a:ext cx="217488" cy="166688"/>
            </a:xfrm>
            <a:custGeom>
              <a:avLst/>
              <a:gdLst>
                <a:gd name="T0" fmla="*/ 19 w 38"/>
                <a:gd name="T1" fmla="*/ 5 h 29"/>
                <a:gd name="T2" fmla="*/ 7 w 38"/>
                <a:gd name="T3" fmla="*/ 18 h 29"/>
                <a:gd name="T4" fmla="*/ 35 w 38"/>
                <a:gd name="T5" fmla="*/ 23 h 29"/>
                <a:gd name="T6" fmla="*/ 19 w 38"/>
                <a:gd name="T7" fmla="*/ 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29">
                  <a:moveTo>
                    <a:pt x="19" y="5"/>
                  </a:moveTo>
                  <a:cubicBezTo>
                    <a:pt x="19" y="5"/>
                    <a:pt x="0" y="10"/>
                    <a:pt x="7" y="18"/>
                  </a:cubicBezTo>
                  <a:cubicBezTo>
                    <a:pt x="13" y="27"/>
                    <a:pt x="34" y="29"/>
                    <a:pt x="35" y="23"/>
                  </a:cubicBezTo>
                  <a:cubicBezTo>
                    <a:pt x="37" y="17"/>
                    <a:pt x="38" y="0"/>
                    <a:pt x="19" y="5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1973263" y="1819275"/>
              <a:ext cx="217488" cy="166688"/>
            </a:xfrm>
            <a:custGeom>
              <a:avLst/>
              <a:gdLst>
                <a:gd name="T0" fmla="*/ 18 w 38"/>
                <a:gd name="T1" fmla="*/ 5 h 29"/>
                <a:gd name="T2" fmla="*/ 6 w 38"/>
                <a:gd name="T3" fmla="*/ 18 h 29"/>
                <a:gd name="T4" fmla="*/ 35 w 38"/>
                <a:gd name="T5" fmla="*/ 23 h 29"/>
                <a:gd name="T6" fmla="*/ 18 w 38"/>
                <a:gd name="T7" fmla="*/ 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29">
                  <a:moveTo>
                    <a:pt x="18" y="5"/>
                  </a:moveTo>
                  <a:cubicBezTo>
                    <a:pt x="18" y="5"/>
                    <a:pt x="0" y="10"/>
                    <a:pt x="6" y="18"/>
                  </a:cubicBezTo>
                  <a:cubicBezTo>
                    <a:pt x="12" y="27"/>
                    <a:pt x="33" y="29"/>
                    <a:pt x="35" y="23"/>
                  </a:cubicBezTo>
                  <a:cubicBezTo>
                    <a:pt x="36" y="17"/>
                    <a:pt x="38" y="0"/>
                    <a:pt x="18" y="5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4208463" y="1223963"/>
              <a:ext cx="149225" cy="114300"/>
            </a:xfrm>
            <a:custGeom>
              <a:avLst/>
              <a:gdLst>
                <a:gd name="T0" fmla="*/ 12 w 26"/>
                <a:gd name="T1" fmla="*/ 4 h 20"/>
                <a:gd name="T2" fmla="*/ 4 w 26"/>
                <a:gd name="T3" fmla="*/ 13 h 20"/>
                <a:gd name="T4" fmla="*/ 24 w 26"/>
                <a:gd name="T5" fmla="*/ 16 h 20"/>
                <a:gd name="T6" fmla="*/ 12 w 26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0">
                  <a:moveTo>
                    <a:pt x="12" y="4"/>
                  </a:moveTo>
                  <a:cubicBezTo>
                    <a:pt x="12" y="4"/>
                    <a:pt x="0" y="7"/>
                    <a:pt x="4" y="13"/>
                  </a:cubicBezTo>
                  <a:cubicBezTo>
                    <a:pt x="8" y="18"/>
                    <a:pt x="23" y="20"/>
                    <a:pt x="24" y="16"/>
                  </a:cubicBezTo>
                  <a:cubicBezTo>
                    <a:pt x="25" y="12"/>
                    <a:pt x="26" y="0"/>
                    <a:pt x="12" y="4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289050" y="1951038"/>
              <a:ext cx="182563" cy="142875"/>
            </a:xfrm>
            <a:custGeom>
              <a:avLst/>
              <a:gdLst>
                <a:gd name="T0" fmla="*/ 15 w 32"/>
                <a:gd name="T1" fmla="*/ 1 h 25"/>
                <a:gd name="T2" fmla="*/ 2 w 32"/>
                <a:gd name="T3" fmla="*/ 8 h 25"/>
                <a:gd name="T4" fmla="*/ 23 w 32"/>
                <a:gd name="T5" fmla="*/ 20 h 25"/>
                <a:gd name="T6" fmla="*/ 15 w 32"/>
                <a:gd name="T7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25">
                  <a:moveTo>
                    <a:pt x="15" y="1"/>
                  </a:moveTo>
                  <a:cubicBezTo>
                    <a:pt x="15" y="1"/>
                    <a:pt x="0" y="0"/>
                    <a:pt x="2" y="8"/>
                  </a:cubicBezTo>
                  <a:cubicBezTo>
                    <a:pt x="4" y="17"/>
                    <a:pt x="20" y="25"/>
                    <a:pt x="23" y="20"/>
                  </a:cubicBezTo>
                  <a:cubicBezTo>
                    <a:pt x="26" y="16"/>
                    <a:pt x="32" y="4"/>
                    <a:pt x="15" y="1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2492375" y="2547938"/>
              <a:ext cx="182563" cy="142875"/>
            </a:xfrm>
            <a:custGeom>
              <a:avLst/>
              <a:gdLst>
                <a:gd name="T0" fmla="*/ 16 w 32"/>
                <a:gd name="T1" fmla="*/ 2 h 25"/>
                <a:gd name="T2" fmla="*/ 2 w 32"/>
                <a:gd name="T3" fmla="*/ 9 h 25"/>
                <a:gd name="T4" fmla="*/ 23 w 32"/>
                <a:gd name="T5" fmla="*/ 20 h 25"/>
                <a:gd name="T6" fmla="*/ 16 w 32"/>
                <a:gd name="T7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25">
                  <a:moveTo>
                    <a:pt x="16" y="2"/>
                  </a:moveTo>
                  <a:cubicBezTo>
                    <a:pt x="16" y="2"/>
                    <a:pt x="0" y="0"/>
                    <a:pt x="2" y="9"/>
                  </a:cubicBezTo>
                  <a:cubicBezTo>
                    <a:pt x="4" y="17"/>
                    <a:pt x="20" y="25"/>
                    <a:pt x="23" y="20"/>
                  </a:cubicBezTo>
                  <a:cubicBezTo>
                    <a:pt x="26" y="16"/>
                    <a:pt x="32" y="4"/>
                    <a:pt x="16" y="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3240088" y="1641475"/>
              <a:ext cx="136525" cy="98425"/>
            </a:xfrm>
            <a:custGeom>
              <a:avLst/>
              <a:gdLst>
                <a:gd name="T0" fmla="*/ 12 w 24"/>
                <a:gd name="T1" fmla="*/ 0 h 17"/>
                <a:gd name="T2" fmla="*/ 2 w 24"/>
                <a:gd name="T3" fmla="*/ 6 h 17"/>
                <a:gd name="T4" fmla="*/ 19 w 24"/>
                <a:gd name="T5" fmla="*/ 13 h 17"/>
                <a:gd name="T6" fmla="*/ 12 w 24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7">
                  <a:moveTo>
                    <a:pt x="12" y="0"/>
                  </a:moveTo>
                  <a:cubicBezTo>
                    <a:pt x="12" y="0"/>
                    <a:pt x="0" y="0"/>
                    <a:pt x="2" y="6"/>
                  </a:cubicBezTo>
                  <a:cubicBezTo>
                    <a:pt x="4" y="12"/>
                    <a:pt x="17" y="17"/>
                    <a:pt x="19" y="13"/>
                  </a:cubicBezTo>
                  <a:cubicBezTo>
                    <a:pt x="21" y="10"/>
                    <a:pt x="24" y="0"/>
                    <a:pt x="12" y="0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2498725" y="1165225"/>
              <a:ext cx="141288" cy="98425"/>
            </a:xfrm>
            <a:custGeom>
              <a:avLst/>
              <a:gdLst>
                <a:gd name="T0" fmla="*/ 12 w 25"/>
                <a:gd name="T1" fmla="*/ 0 h 17"/>
                <a:gd name="T2" fmla="*/ 2 w 25"/>
                <a:gd name="T3" fmla="*/ 6 h 17"/>
                <a:gd name="T4" fmla="*/ 19 w 25"/>
                <a:gd name="T5" fmla="*/ 13 h 17"/>
                <a:gd name="T6" fmla="*/ 12 w 25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7">
                  <a:moveTo>
                    <a:pt x="12" y="0"/>
                  </a:moveTo>
                  <a:cubicBezTo>
                    <a:pt x="12" y="0"/>
                    <a:pt x="0" y="0"/>
                    <a:pt x="2" y="6"/>
                  </a:cubicBezTo>
                  <a:cubicBezTo>
                    <a:pt x="5" y="12"/>
                    <a:pt x="17" y="17"/>
                    <a:pt x="19" y="13"/>
                  </a:cubicBezTo>
                  <a:cubicBezTo>
                    <a:pt x="21" y="10"/>
                    <a:pt x="25" y="0"/>
                    <a:pt x="12" y="0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946150" y="666750"/>
              <a:ext cx="188913" cy="144463"/>
            </a:xfrm>
            <a:custGeom>
              <a:avLst/>
              <a:gdLst>
                <a:gd name="T0" fmla="*/ 16 w 33"/>
                <a:gd name="T1" fmla="*/ 1 h 25"/>
                <a:gd name="T2" fmla="*/ 3 w 33"/>
                <a:gd name="T3" fmla="*/ 8 h 25"/>
                <a:gd name="T4" fmla="*/ 24 w 33"/>
                <a:gd name="T5" fmla="*/ 20 h 25"/>
                <a:gd name="T6" fmla="*/ 16 w 33"/>
                <a:gd name="T7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5">
                  <a:moveTo>
                    <a:pt x="16" y="1"/>
                  </a:moveTo>
                  <a:cubicBezTo>
                    <a:pt x="16" y="1"/>
                    <a:pt x="0" y="0"/>
                    <a:pt x="3" y="8"/>
                  </a:cubicBezTo>
                  <a:cubicBezTo>
                    <a:pt x="5" y="17"/>
                    <a:pt x="21" y="25"/>
                    <a:pt x="24" y="20"/>
                  </a:cubicBezTo>
                  <a:cubicBezTo>
                    <a:pt x="27" y="16"/>
                    <a:pt x="33" y="4"/>
                    <a:pt x="16" y="1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4505325" y="1608138"/>
              <a:ext cx="182563" cy="142875"/>
            </a:xfrm>
            <a:custGeom>
              <a:avLst/>
              <a:gdLst>
                <a:gd name="T0" fmla="*/ 15 w 32"/>
                <a:gd name="T1" fmla="*/ 2 h 25"/>
                <a:gd name="T2" fmla="*/ 2 w 32"/>
                <a:gd name="T3" fmla="*/ 9 h 25"/>
                <a:gd name="T4" fmla="*/ 23 w 32"/>
                <a:gd name="T5" fmla="*/ 20 h 25"/>
                <a:gd name="T6" fmla="*/ 15 w 32"/>
                <a:gd name="T7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25">
                  <a:moveTo>
                    <a:pt x="15" y="2"/>
                  </a:moveTo>
                  <a:cubicBezTo>
                    <a:pt x="15" y="2"/>
                    <a:pt x="0" y="0"/>
                    <a:pt x="2" y="9"/>
                  </a:cubicBezTo>
                  <a:cubicBezTo>
                    <a:pt x="4" y="17"/>
                    <a:pt x="20" y="25"/>
                    <a:pt x="23" y="20"/>
                  </a:cubicBezTo>
                  <a:cubicBezTo>
                    <a:pt x="26" y="16"/>
                    <a:pt x="32" y="4"/>
                    <a:pt x="15" y="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2270125" y="752475"/>
              <a:ext cx="187325" cy="138113"/>
            </a:xfrm>
            <a:custGeom>
              <a:avLst/>
              <a:gdLst>
                <a:gd name="T0" fmla="*/ 16 w 33"/>
                <a:gd name="T1" fmla="*/ 1 h 24"/>
                <a:gd name="T2" fmla="*/ 3 w 33"/>
                <a:gd name="T3" fmla="*/ 8 h 24"/>
                <a:gd name="T4" fmla="*/ 24 w 33"/>
                <a:gd name="T5" fmla="*/ 20 h 24"/>
                <a:gd name="T6" fmla="*/ 16 w 33"/>
                <a:gd name="T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4">
                  <a:moveTo>
                    <a:pt x="16" y="1"/>
                  </a:moveTo>
                  <a:cubicBezTo>
                    <a:pt x="16" y="1"/>
                    <a:pt x="0" y="0"/>
                    <a:pt x="3" y="8"/>
                  </a:cubicBezTo>
                  <a:cubicBezTo>
                    <a:pt x="5" y="16"/>
                    <a:pt x="21" y="24"/>
                    <a:pt x="24" y="20"/>
                  </a:cubicBezTo>
                  <a:cubicBezTo>
                    <a:pt x="27" y="16"/>
                    <a:pt x="33" y="3"/>
                    <a:pt x="16" y="1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2566988" y="1039813"/>
              <a:ext cx="130175" cy="103188"/>
            </a:xfrm>
            <a:custGeom>
              <a:avLst/>
              <a:gdLst>
                <a:gd name="T0" fmla="*/ 11 w 23"/>
                <a:gd name="T1" fmla="*/ 3 h 18"/>
                <a:gd name="T2" fmla="*/ 3 w 23"/>
                <a:gd name="T3" fmla="*/ 11 h 18"/>
                <a:gd name="T4" fmla="*/ 21 w 23"/>
                <a:gd name="T5" fmla="*/ 14 h 18"/>
                <a:gd name="T6" fmla="*/ 11 w 23"/>
                <a:gd name="T7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8">
                  <a:moveTo>
                    <a:pt x="11" y="3"/>
                  </a:moveTo>
                  <a:cubicBezTo>
                    <a:pt x="11" y="3"/>
                    <a:pt x="0" y="6"/>
                    <a:pt x="3" y="11"/>
                  </a:cubicBezTo>
                  <a:cubicBezTo>
                    <a:pt x="7" y="16"/>
                    <a:pt x="20" y="18"/>
                    <a:pt x="21" y="14"/>
                  </a:cubicBezTo>
                  <a:cubicBezTo>
                    <a:pt x="22" y="10"/>
                    <a:pt x="23" y="0"/>
                    <a:pt x="11" y="3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3370263" y="793750"/>
              <a:ext cx="131763" cy="103188"/>
            </a:xfrm>
            <a:custGeom>
              <a:avLst/>
              <a:gdLst>
                <a:gd name="T0" fmla="*/ 11 w 23"/>
                <a:gd name="T1" fmla="*/ 3 h 18"/>
                <a:gd name="T2" fmla="*/ 3 w 23"/>
                <a:gd name="T3" fmla="*/ 11 h 18"/>
                <a:gd name="T4" fmla="*/ 21 w 23"/>
                <a:gd name="T5" fmla="*/ 14 h 18"/>
                <a:gd name="T6" fmla="*/ 11 w 23"/>
                <a:gd name="T7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8">
                  <a:moveTo>
                    <a:pt x="11" y="3"/>
                  </a:moveTo>
                  <a:cubicBezTo>
                    <a:pt x="11" y="3"/>
                    <a:pt x="0" y="6"/>
                    <a:pt x="3" y="11"/>
                  </a:cubicBezTo>
                  <a:cubicBezTo>
                    <a:pt x="7" y="16"/>
                    <a:pt x="20" y="18"/>
                    <a:pt x="21" y="14"/>
                  </a:cubicBezTo>
                  <a:cubicBezTo>
                    <a:pt x="22" y="10"/>
                    <a:pt x="23" y="0"/>
                    <a:pt x="11" y="3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1135063" y="1836738"/>
              <a:ext cx="131763" cy="103188"/>
            </a:xfrm>
            <a:custGeom>
              <a:avLst/>
              <a:gdLst>
                <a:gd name="T0" fmla="*/ 11 w 23"/>
                <a:gd name="T1" fmla="*/ 3 h 18"/>
                <a:gd name="T2" fmla="*/ 4 w 23"/>
                <a:gd name="T3" fmla="*/ 11 h 18"/>
                <a:gd name="T4" fmla="*/ 21 w 23"/>
                <a:gd name="T5" fmla="*/ 14 h 18"/>
                <a:gd name="T6" fmla="*/ 11 w 23"/>
                <a:gd name="T7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8">
                  <a:moveTo>
                    <a:pt x="11" y="3"/>
                  </a:moveTo>
                  <a:cubicBezTo>
                    <a:pt x="11" y="3"/>
                    <a:pt x="0" y="6"/>
                    <a:pt x="4" y="11"/>
                  </a:cubicBezTo>
                  <a:cubicBezTo>
                    <a:pt x="8" y="16"/>
                    <a:pt x="20" y="18"/>
                    <a:pt x="21" y="14"/>
                  </a:cubicBezTo>
                  <a:cubicBezTo>
                    <a:pt x="22" y="10"/>
                    <a:pt x="23" y="0"/>
                    <a:pt x="11" y="3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2360613" y="2163763"/>
              <a:ext cx="131763" cy="96838"/>
            </a:xfrm>
            <a:custGeom>
              <a:avLst/>
              <a:gdLst>
                <a:gd name="T0" fmla="*/ 11 w 23"/>
                <a:gd name="T1" fmla="*/ 2 h 17"/>
                <a:gd name="T2" fmla="*/ 4 w 23"/>
                <a:gd name="T3" fmla="*/ 11 h 17"/>
                <a:gd name="T4" fmla="*/ 21 w 23"/>
                <a:gd name="T5" fmla="*/ 13 h 17"/>
                <a:gd name="T6" fmla="*/ 11 w 23"/>
                <a:gd name="T7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7">
                  <a:moveTo>
                    <a:pt x="11" y="2"/>
                  </a:moveTo>
                  <a:cubicBezTo>
                    <a:pt x="11" y="2"/>
                    <a:pt x="0" y="5"/>
                    <a:pt x="4" y="11"/>
                  </a:cubicBezTo>
                  <a:cubicBezTo>
                    <a:pt x="8" y="16"/>
                    <a:pt x="20" y="17"/>
                    <a:pt x="21" y="13"/>
                  </a:cubicBezTo>
                  <a:cubicBezTo>
                    <a:pt x="22" y="10"/>
                    <a:pt x="23" y="0"/>
                    <a:pt x="11" y="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1436688" y="1670050"/>
              <a:ext cx="496888" cy="504825"/>
            </a:xfrm>
            <a:custGeom>
              <a:avLst/>
              <a:gdLst>
                <a:gd name="T0" fmla="*/ 81 w 87"/>
                <a:gd name="T1" fmla="*/ 20 h 88"/>
                <a:gd name="T2" fmla="*/ 60 w 87"/>
                <a:gd name="T3" fmla="*/ 11 h 88"/>
                <a:gd name="T4" fmla="*/ 50 w 87"/>
                <a:gd name="T5" fmla="*/ 21 h 88"/>
                <a:gd name="T6" fmla="*/ 50 w 87"/>
                <a:gd name="T7" fmla="*/ 21 h 88"/>
                <a:gd name="T8" fmla="*/ 49 w 87"/>
                <a:gd name="T9" fmla="*/ 12 h 88"/>
                <a:gd name="T10" fmla="*/ 28 w 87"/>
                <a:gd name="T11" fmla="*/ 4 h 88"/>
                <a:gd name="T12" fmla="*/ 20 w 87"/>
                <a:gd name="T13" fmla="*/ 25 h 88"/>
                <a:gd name="T14" fmla="*/ 26 w 87"/>
                <a:gd name="T15" fmla="*/ 32 h 88"/>
                <a:gd name="T16" fmla="*/ 26 w 87"/>
                <a:gd name="T17" fmla="*/ 32 h 88"/>
                <a:gd name="T18" fmla="*/ 12 w 87"/>
                <a:gd name="T19" fmla="*/ 31 h 88"/>
                <a:gd name="T20" fmla="*/ 3 w 87"/>
                <a:gd name="T21" fmla="*/ 52 h 88"/>
                <a:gd name="T22" fmla="*/ 24 w 87"/>
                <a:gd name="T23" fmla="*/ 61 h 88"/>
                <a:gd name="T24" fmla="*/ 28 w 87"/>
                <a:gd name="T25" fmla="*/ 58 h 88"/>
                <a:gd name="T26" fmla="*/ 24 w 87"/>
                <a:gd name="T27" fmla="*/ 76 h 88"/>
                <a:gd name="T28" fmla="*/ 45 w 87"/>
                <a:gd name="T29" fmla="*/ 85 h 88"/>
                <a:gd name="T30" fmla="*/ 54 w 87"/>
                <a:gd name="T31" fmla="*/ 64 h 88"/>
                <a:gd name="T32" fmla="*/ 54 w 87"/>
                <a:gd name="T33" fmla="*/ 64 h 88"/>
                <a:gd name="T34" fmla="*/ 75 w 87"/>
                <a:gd name="T35" fmla="*/ 73 h 88"/>
                <a:gd name="T36" fmla="*/ 83 w 87"/>
                <a:gd name="T37" fmla="*/ 52 h 88"/>
                <a:gd name="T38" fmla="*/ 69 w 87"/>
                <a:gd name="T39" fmla="*/ 42 h 88"/>
                <a:gd name="T40" fmla="*/ 72 w 87"/>
                <a:gd name="T41" fmla="*/ 41 h 88"/>
                <a:gd name="T42" fmla="*/ 81 w 87"/>
                <a:gd name="T43" fmla="*/ 2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7" h="88">
                  <a:moveTo>
                    <a:pt x="81" y="20"/>
                  </a:moveTo>
                  <a:cubicBezTo>
                    <a:pt x="77" y="12"/>
                    <a:pt x="68" y="8"/>
                    <a:pt x="60" y="11"/>
                  </a:cubicBezTo>
                  <a:cubicBezTo>
                    <a:pt x="55" y="13"/>
                    <a:pt x="52" y="17"/>
                    <a:pt x="50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1" y="19"/>
                    <a:pt x="51" y="15"/>
                    <a:pt x="49" y="12"/>
                  </a:cubicBezTo>
                  <a:cubicBezTo>
                    <a:pt x="46" y="4"/>
                    <a:pt x="37" y="0"/>
                    <a:pt x="28" y="4"/>
                  </a:cubicBezTo>
                  <a:cubicBezTo>
                    <a:pt x="20" y="7"/>
                    <a:pt x="16" y="17"/>
                    <a:pt x="20" y="25"/>
                  </a:cubicBezTo>
                  <a:cubicBezTo>
                    <a:pt x="21" y="28"/>
                    <a:pt x="23" y="30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2" y="30"/>
                    <a:pt x="16" y="29"/>
                    <a:pt x="12" y="31"/>
                  </a:cubicBezTo>
                  <a:cubicBezTo>
                    <a:pt x="3" y="35"/>
                    <a:pt x="0" y="44"/>
                    <a:pt x="3" y="52"/>
                  </a:cubicBezTo>
                  <a:cubicBezTo>
                    <a:pt x="6" y="60"/>
                    <a:pt x="16" y="64"/>
                    <a:pt x="24" y="61"/>
                  </a:cubicBezTo>
                  <a:cubicBezTo>
                    <a:pt x="25" y="60"/>
                    <a:pt x="27" y="59"/>
                    <a:pt x="28" y="58"/>
                  </a:cubicBezTo>
                  <a:cubicBezTo>
                    <a:pt x="23" y="63"/>
                    <a:pt x="21" y="70"/>
                    <a:pt x="24" y="76"/>
                  </a:cubicBezTo>
                  <a:cubicBezTo>
                    <a:pt x="27" y="85"/>
                    <a:pt x="37" y="88"/>
                    <a:pt x="45" y="85"/>
                  </a:cubicBezTo>
                  <a:cubicBezTo>
                    <a:pt x="53" y="82"/>
                    <a:pt x="57" y="72"/>
                    <a:pt x="54" y="64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7" y="72"/>
                    <a:pt x="67" y="76"/>
                    <a:pt x="75" y="73"/>
                  </a:cubicBezTo>
                  <a:cubicBezTo>
                    <a:pt x="83" y="69"/>
                    <a:pt x="87" y="60"/>
                    <a:pt x="83" y="52"/>
                  </a:cubicBezTo>
                  <a:cubicBezTo>
                    <a:pt x="81" y="46"/>
                    <a:pt x="75" y="42"/>
                    <a:pt x="69" y="42"/>
                  </a:cubicBezTo>
                  <a:cubicBezTo>
                    <a:pt x="70" y="42"/>
                    <a:pt x="71" y="41"/>
                    <a:pt x="72" y="41"/>
                  </a:cubicBezTo>
                  <a:cubicBezTo>
                    <a:pt x="80" y="37"/>
                    <a:pt x="84" y="28"/>
                    <a:pt x="81" y="20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1574800" y="1797050"/>
              <a:ext cx="238125" cy="239713"/>
            </a:xfrm>
            <a:custGeom>
              <a:avLst/>
              <a:gdLst>
                <a:gd name="T0" fmla="*/ 38 w 42"/>
                <a:gd name="T1" fmla="*/ 11 h 42"/>
                <a:gd name="T2" fmla="*/ 36 w 42"/>
                <a:gd name="T3" fmla="*/ 13 h 42"/>
                <a:gd name="T4" fmla="*/ 28 w 42"/>
                <a:gd name="T5" fmla="*/ 17 h 42"/>
                <a:gd name="T6" fmla="*/ 24 w 42"/>
                <a:gd name="T7" fmla="*/ 14 h 42"/>
                <a:gd name="T8" fmla="*/ 28 w 42"/>
                <a:gd name="T9" fmla="*/ 5 h 42"/>
                <a:gd name="T10" fmla="*/ 31 w 42"/>
                <a:gd name="T11" fmla="*/ 4 h 42"/>
                <a:gd name="T12" fmla="*/ 29 w 42"/>
                <a:gd name="T13" fmla="*/ 0 h 42"/>
                <a:gd name="T14" fmla="*/ 26 w 42"/>
                <a:gd name="T15" fmla="*/ 2 h 42"/>
                <a:gd name="T16" fmla="*/ 26 w 42"/>
                <a:gd name="T17" fmla="*/ 5 h 42"/>
                <a:gd name="T18" fmla="*/ 23 w 42"/>
                <a:gd name="T19" fmla="*/ 13 h 42"/>
                <a:gd name="T20" fmla="*/ 18 w 42"/>
                <a:gd name="T21" fmla="*/ 13 h 42"/>
                <a:gd name="T22" fmla="*/ 15 w 42"/>
                <a:gd name="T23" fmla="*/ 5 h 42"/>
                <a:gd name="T24" fmla="*/ 16 w 42"/>
                <a:gd name="T25" fmla="*/ 2 h 42"/>
                <a:gd name="T26" fmla="*/ 12 w 42"/>
                <a:gd name="T27" fmla="*/ 0 h 42"/>
                <a:gd name="T28" fmla="*/ 11 w 42"/>
                <a:gd name="T29" fmla="*/ 4 h 42"/>
                <a:gd name="T30" fmla="*/ 13 w 42"/>
                <a:gd name="T31" fmla="*/ 5 h 42"/>
                <a:gd name="T32" fmla="*/ 17 w 42"/>
                <a:gd name="T33" fmla="*/ 14 h 42"/>
                <a:gd name="T34" fmla="*/ 13 w 42"/>
                <a:gd name="T35" fmla="*/ 17 h 42"/>
                <a:gd name="T36" fmla="*/ 6 w 42"/>
                <a:gd name="T37" fmla="*/ 14 h 42"/>
                <a:gd name="T38" fmla="*/ 4 w 42"/>
                <a:gd name="T39" fmla="*/ 11 h 42"/>
                <a:gd name="T40" fmla="*/ 0 w 42"/>
                <a:gd name="T41" fmla="*/ 12 h 42"/>
                <a:gd name="T42" fmla="*/ 2 w 42"/>
                <a:gd name="T43" fmla="*/ 16 h 42"/>
                <a:gd name="T44" fmla="*/ 5 w 42"/>
                <a:gd name="T45" fmla="*/ 15 h 42"/>
                <a:gd name="T46" fmla="*/ 13 w 42"/>
                <a:gd name="T47" fmla="*/ 19 h 42"/>
                <a:gd name="T48" fmla="*/ 13 w 42"/>
                <a:gd name="T49" fmla="*/ 23 h 42"/>
                <a:gd name="T50" fmla="*/ 5 w 42"/>
                <a:gd name="T51" fmla="*/ 26 h 42"/>
                <a:gd name="T52" fmla="*/ 2 w 42"/>
                <a:gd name="T53" fmla="*/ 26 h 42"/>
                <a:gd name="T54" fmla="*/ 0 w 42"/>
                <a:gd name="T55" fmla="*/ 29 h 42"/>
                <a:gd name="T56" fmla="*/ 4 w 42"/>
                <a:gd name="T57" fmla="*/ 31 h 42"/>
                <a:gd name="T58" fmla="*/ 6 w 42"/>
                <a:gd name="T59" fmla="*/ 28 h 42"/>
                <a:gd name="T60" fmla="*/ 14 w 42"/>
                <a:gd name="T61" fmla="*/ 25 h 42"/>
                <a:gd name="T62" fmla="*/ 17 w 42"/>
                <a:gd name="T63" fmla="*/ 28 h 42"/>
                <a:gd name="T64" fmla="*/ 13 w 42"/>
                <a:gd name="T65" fmla="*/ 36 h 42"/>
                <a:gd name="T66" fmla="*/ 11 w 42"/>
                <a:gd name="T67" fmla="*/ 37 h 42"/>
                <a:gd name="T68" fmla="*/ 12 w 42"/>
                <a:gd name="T69" fmla="*/ 41 h 42"/>
                <a:gd name="T70" fmla="*/ 16 w 42"/>
                <a:gd name="T71" fmla="*/ 39 h 42"/>
                <a:gd name="T72" fmla="*/ 15 w 42"/>
                <a:gd name="T73" fmla="*/ 36 h 42"/>
                <a:gd name="T74" fmla="*/ 18 w 42"/>
                <a:gd name="T75" fmla="*/ 29 h 42"/>
                <a:gd name="T76" fmla="*/ 23 w 42"/>
                <a:gd name="T77" fmla="*/ 28 h 42"/>
                <a:gd name="T78" fmla="*/ 26 w 42"/>
                <a:gd name="T79" fmla="*/ 36 h 42"/>
                <a:gd name="T80" fmla="*/ 25 w 42"/>
                <a:gd name="T81" fmla="*/ 39 h 42"/>
                <a:gd name="T82" fmla="*/ 29 w 42"/>
                <a:gd name="T83" fmla="*/ 41 h 42"/>
                <a:gd name="T84" fmla="*/ 30 w 42"/>
                <a:gd name="T85" fmla="*/ 37 h 42"/>
                <a:gd name="T86" fmla="*/ 28 w 42"/>
                <a:gd name="T87" fmla="*/ 36 h 42"/>
                <a:gd name="T88" fmla="*/ 25 w 42"/>
                <a:gd name="T89" fmla="*/ 28 h 42"/>
                <a:gd name="T90" fmla="*/ 28 w 42"/>
                <a:gd name="T91" fmla="*/ 25 h 42"/>
                <a:gd name="T92" fmla="*/ 36 w 42"/>
                <a:gd name="T93" fmla="*/ 28 h 42"/>
                <a:gd name="T94" fmla="*/ 38 w 42"/>
                <a:gd name="T95" fmla="*/ 30 h 42"/>
                <a:gd name="T96" fmla="*/ 41 w 42"/>
                <a:gd name="T97" fmla="*/ 29 h 42"/>
                <a:gd name="T98" fmla="*/ 40 w 42"/>
                <a:gd name="T99" fmla="*/ 25 h 42"/>
                <a:gd name="T100" fmla="*/ 37 w 42"/>
                <a:gd name="T101" fmla="*/ 26 h 42"/>
                <a:gd name="T102" fmla="*/ 28 w 42"/>
                <a:gd name="T103" fmla="*/ 23 h 42"/>
                <a:gd name="T104" fmla="*/ 28 w 42"/>
                <a:gd name="T105" fmla="*/ 18 h 42"/>
                <a:gd name="T106" fmla="*/ 37 w 42"/>
                <a:gd name="T107" fmla="*/ 15 h 42"/>
                <a:gd name="T108" fmla="*/ 40 w 42"/>
                <a:gd name="T109" fmla="*/ 16 h 42"/>
                <a:gd name="T110" fmla="*/ 41 w 42"/>
                <a:gd name="T111" fmla="*/ 12 h 42"/>
                <a:gd name="T112" fmla="*/ 38 w 42"/>
                <a:gd name="T113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2" h="42">
                  <a:moveTo>
                    <a:pt x="38" y="11"/>
                  </a:moveTo>
                  <a:cubicBezTo>
                    <a:pt x="36" y="11"/>
                    <a:pt x="36" y="12"/>
                    <a:pt x="36" y="13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5"/>
                    <a:pt x="26" y="14"/>
                    <a:pt x="24" y="14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9" y="6"/>
                    <a:pt x="30" y="5"/>
                    <a:pt x="31" y="4"/>
                  </a:cubicBezTo>
                  <a:cubicBezTo>
                    <a:pt x="31" y="2"/>
                    <a:pt x="31" y="1"/>
                    <a:pt x="29" y="0"/>
                  </a:cubicBezTo>
                  <a:cubicBezTo>
                    <a:pt x="28" y="0"/>
                    <a:pt x="26" y="0"/>
                    <a:pt x="26" y="2"/>
                  </a:cubicBezTo>
                  <a:cubicBezTo>
                    <a:pt x="25" y="3"/>
                    <a:pt x="25" y="4"/>
                    <a:pt x="26" y="5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1" y="13"/>
                    <a:pt x="20" y="13"/>
                    <a:pt x="18" y="13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6" y="4"/>
                    <a:pt x="16" y="3"/>
                    <a:pt x="16" y="2"/>
                  </a:cubicBezTo>
                  <a:cubicBezTo>
                    <a:pt x="15" y="0"/>
                    <a:pt x="13" y="0"/>
                    <a:pt x="12" y="0"/>
                  </a:cubicBezTo>
                  <a:cubicBezTo>
                    <a:pt x="11" y="1"/>
                    <a:pt x="10" y="2"/>
                    <a:pt x="11" y="4"/>
                  </a:cubicBezTo>
                  <a:cubicBezTo>
                    <a:pt x="11" y="5"/>
                    <a:pt x="12" y="5"/>
                    <a:pt x="13" y="5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5" y="14"/>
                    <a:pt x="14" y="16"/>
                    <a:pt x="13" y="17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2"/>
                    <a:pt x="5" y="11"/>
                    <a:pt x="4" y="11"/>
                  </a:cubicBezTo>
                  <a:cubicBezTo>
                    <a:pt x="3" y="10"/>
                    <a:pt x="1" y="11"/>
                    <a:pt x="0" y="12"/>
                  </a:cubicBezTo>
                  <a:cubicBezTo>
                    <a:pt x="0" y="14"/>
                    <a:pt x="1" y="15"/>
                    <a:pt x="2" y="16"/>
                  </a:cubicBezTo>
                  <a:cubicBezTo>
                    <a:pt x="3" y="16"/>
                    <a:pt x="4" y="16"/>
                    <a:pt x="5" y="15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2" y="20"/>
                    <a:pt x="12" y="21"/>
                    <a:pt x="13" y="23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4" y="25"/>
                    <a:pt x="3" y="25"/>
                    <a:pt x="2" y="26"/>
                  </a:cubicBezTo>
                  <a:cubicBezTo>
                    <a:pt x="1" y="26"/>
                    <a:pt x="0" y="28"/>
                    <a:pt x="0" y="29"/>
                  </a:cubicBezTo>
                  <a:cubicBezTo>
                    <a:pt x="1" y="30"/>
                    <a:pt x="3" y="31"/>
                    <a:pt x="4" y="31"/>
                  </a:cubicBezTo>
                  <a:cubicBezTo>
                    <a:pt x="5" y="30"/>
                    <a:pt x="6" y="29"/>
                    <a:pt x="6" y="2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6"/>
                    <a:pt x="15" y="27"/>
                    <a:pt x="17" y="28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2" y="36"/>
                    <a:pt x="11" y="36"/>
                    <a:pt x="11" y="37"/>
                  </a:cubicBezTo>
                  <a:cubicBezTo>
                    <a:pt x="10" y="39"/>
                    <a:pt x="11" y="40"/>
                    <a:pt x="12" y="41"/>
                  </a:cubicBezTo>
                  <a:cubicBezTo>
                    <a:pt x="14" y="42"/>
                    <a:pt x="15" y="41"/>
                    <a:pt x="16" y="39"/>
                  </a:cubicBezTo>
                  <a:cubicBezTo>
                    <a:pt x="16" y="38"/>
                    <a:pt x="16" y="37"/>
                    <a:pt x="15" y="36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20" y="29"/>
                    <a:pt x="21" y="29"/>
                    <a:pt x="23" y="28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7"/>
                    <a:pt x="25" y="38"/>
                    <a:pt x="25" y="39"/>
                  </a:cubicBezTo>
                  <a:cubicBezTo>
                    <a:pt x="26" y="41"/>
                    <a:pt x="28" y="41"/>
                    <a:pt x="29" y="41"/>
                  </a:cubicBezTo>
                  <a:cubicBezTo>
                    <a:pt x="30" y="40"/>
                    <a:pt x="31" y="39"/>
                    <a:pt x="30" y="37"/>
                  </a:cubicBezTo>
                  <a:cubicBezTo>
                    <a:pt x="30" y="36"/>
                    <a:pt x="29" y="36"/>
                    <a:pt x="28" y="36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6" y="27"/>
                    <a:pt x="27" y="26"/>
                    <a:pt x="28" y="25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6" y="29"/>
                    <a:pt x="37" y="30"/>
                    <a:pt x="38" y="30"/>
                  </a:cubicBezTo>
                  <a:cubicBezTo>
                    <a:pt x="39" y="31"/>
                    <a:pt x="41" y="30"/>
                    <a:pt x="41" y="29"/>
                  </a:cubicBezTo>
                  <a:cubicBezTo>
                    <a:pt x="42" y="28"/>
                    <a:pt x="41" y="26"/>
                    <a:pt x="40" y="25"/>
                  </a:cubicBezTo>
                  <a:cubicBezTo>
                    <a:pt x="38" y="25"/>
                    <a:pt x="37" y="25"/>
                    <a:pt x="37" y="26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2"/>
                    <a:pt x="29" y="20"/>
                    <a:pt x="28" y="18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7" y="16"/>
                    <a:pt x="39" y="16"/>
                    <a:pt x="40" y="16"/>
                  </a:cubicBezTo>
                  <a:cubicBezTo>
                    <a:pt x="41" y="15"/>
                    <a:pt x="42" y="14"/>
                    <a:pt x="41" y="12"/>
                  </a:cubicBezTo>
                  <a:cubicBezTo>
                    <a:pt x="41" y="11"/>
                    <a:pt x="39" y="10"/>
                    <a:pt x="3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1876425" y="804863"/>
              <a:ext cx="604838" cy="590550"/>
            </a:xfrm>
            <a:custGeom>
              <a:avLst/>
              <a:gdLst>
                <a:gd name="T0" fmla="*/ 106 w 106"/>
                <a:gd name="T1" fmla="*/ 44 h 103"/>
                <a:gd name="T2" fmla="*/ 86 w 106"/>
                <a:gd name="T3" fmla="*/ 24 h 103"/>
                <a:gd name="T4" fmla="*/ 70 w 106"/>
                <a:gd name="T5" fmla="*/ 32 h 103"/>
                <a:gd name="T6" fmla="*/ 70 w 106"/>
                <a:gd name="T7" fmla="*/ 32 h 103"/>
                <a:gd name="T8" fmla="*/ 73 w 106"/>
                <a:gd name="T9" fmla="*/ 21 h 103"/>
                <a:gd name="T10" fmla="*/ 53 w 106"/>
                <a:gd name="T11" fmla="*/ 0 h 103"/>
                <a:gd name="T12" fmla="*/ 32 w 106"/>
                <a:gd name="T13" fmla="*/ 21 h 103"/>
                <a:gd name="T14" fmla="*/ 36 w 106"/>
                <a:gd name="T15" fmla="*/ 32 h 103"/>
                <a:gd name="T16" fmla="*/ 36 w 106"/>
                <a:gd name="T17" fmla="*/ 32 h 103"/>
                <a:gd name="T18" fmla="*/ 20 w 106"/>
                <a:gd name="T19" fmla="*/ 24 h 103"/>
                <a:gd name="T20" fmla="*/ 0 w 106"/>
                <a:gd name="T21" fmla="*/ 44 h 103"/>
                <a:gd name="T22" fmla="*/ 20 w 106"/>
                <a:gd name="T23" fmla="*/ 65 h 103"/>
                <a:gd name="T24" fmla="*/ 26 w 106"/>
                <a:gd name="T25" fmla="*/ 64 h 103"/>
                <a:gd name="T26" fmla="*/ 12 w 106"/>
                <a:gd name="T27" fmla="*/ 83 h 103"/>
                <a:gd name="T28" fmla="*/ 33 w 106"/>
                <a:gd name="T29" fmla="*/ 103 h 103"/>
                <a:gd name="T30" fmla="*/ 53 w 106"/>
                <a:gd name="T31" fmla="*/ 83 h 103"/>
                <a:gd name="T32" fmla="*/ 53 w 106"/>
                <a:gd name="T33" fmla="*/ 83 h 103"/>
                <a:gd name="T34" fmla="*/ 73 w 106"/>
                <a:gd name="T35" fmla="*/ 103 h 103"/>
                <a:gd name="T36" fmla="*/ 94 w 106"/>
                <a:gd name="T37" fmla="*/ 83 h 103"/>
                <a:gd name="T38" fmla="*/ 82 w 106"/>
                <a:gd name="T39" fmla="*/ 64 h 103"/>
                <a:gd name="T40" fmla="*/ 86 w 106"/>
                <a:gd name="T41" fmla="*/ 65 h 103"/>
                <a:gd name="T42" fmla="*/ 106 w 106"/>
                <a:gd name="T43" fmla="*/ 44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6" h="103">
                  <a:moveTo>
                    <a:pt x="106" y="44"/>
                  </a:moveTo>
                  <a:cubicBezTo>
                    <a:pt x="106" y="33"/>
                    <a:pt x="97" y="24"/>
                    <a:pt x="86" y="24"/>
                  </a:cubicBezTo>
                  <a:cubicBezTo>
                    <a:pt x="79" y="24"/>
                    <a:pt x="74" y="27"/>
                    <a:pt x="70" y="32"/>
                  </a:cubicBezTo>
                  <a:cubicBezTo>
                    <a:pt x="70" y="32"/>
                    <a:pt x="70" y="32"/>
                    <a:pt x="70" y="32"/>
                  </a:cubicBezTo>
                  <a:cubicBezTo>
                    <a:pt x="72" y="28"/>
                    <a:pt x="73" y="25"/>
                    <a:pt x="73" y="21"/>
                  </a:cubicBezTo>
                  <a:cubicBezTo>
                    <a:pt x="73" y="9"/>
                    <a:pt x="64" y="0"/>
                    <a:pt x="53" y="0"/>
                  </a:cubicBezTo>
                  <a:cubicBezTo>
                    <a:pt x="42" y="0"/>
                    <a:pt x="32" y="9"/>
                    <a:pt x="32" y="21"/>
                  </a:cubicBezTo>
                  <a:cubicBezTo>
                    <a:pt x="32" y="25"/>
                    <a:pt x="34" y="29"/>
                    <a:pt x="36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2" y="27"/>
                    <a:pt x="27" y="24"/>
                    <a:pt x="20" y="24"/>
                  </a:cubicBezTo>
                  <a:cubicBezTo>
                    <a:pt x="9" y="24"/>
                    <a:pt x="0" y="33"/>
                    <a:pt x="0" y="44"/>
                  </a:cubicBezTo>
                  <a:cubicBezTo>
                    <a:pt x="0" y="56"/>
                    <a:pt x="9" y="65"/>
                    <a:pt x="20" y="65"/>
                  </a:cubicBezTo>
                  <a:cubicBezTo>
                    <a:pt x="22" y="65"/>
                    <a:pt x="24" y="64"/>
                    <a:pt x="26" y="64"/>
                  </a:cubicBezTo>
                  <a:cubicBezTo>
                    <a:pt x="18" y="67"/>
                    <a:pt x="12" y="74"/>
                    <a:pt x="12" y="83"/>
                  </a:cubicBezTo>
                  <a:cubicBezTo>
                    <a:pt x="12" y="94"/>
                    <a:pt x="22" y="103"/>
                    <a:pt x="33" y="103"/>
                  </a:cubicBezTo>
                  <a:cubicBezTo>
                    <a:pt x="44" y="103"/>
                    <a:pt x="53" y="94"/>
                    <a:pt x="53" y="83"/>
                  </a:cubicBezTo>
                  <a:cubicBezTo>
                    <a:pt x="53" y="83"/>
                    <a:pt x="53" y="83"/>
                    <a:pt x="53" y="83"/>
                  </a:cubicBezTo>
                  <a:cubicBezTo>
                    <a:pt x="53" y="94"/>
                    <a:pt x="62" y="103"/>
                    <a:pt x="73" y="103"/>
                  </a:cubicBezTo>
                  <a:cubicBezTo>
                    <a:pt x="85" y="103"/>
                    <a:pt x="94" y="94"/>
                    <a:pt x="94" y="83"/>
                  </a:cubicBezTo>
                  <a:cubicBezTo>
                    <a:pt x="94" y="75"/>
                    <a:pt x="89" y="67"/>
                    <a:pt x="82" y="64"/>
                  </a:cubicBezTo>
                  <a:cubicBezTo>
                    <a:pt x="83" y="65"/>
                    <a:pt x="84" y="65"/>
                    <a:pt x="86" y="65"/>
                  </a:cubicBezTo>
                  <a:cubicBezTo>
                    <a:pt x="97" y="65"/>
                    <a:pt x="106" y="56"/>
                    <a:pt x="106" y="44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2019300" y="954088"/>
              <a:ext cx="319088" cy="314325"/>
            </a:xfrm>
            <a:custGeom>
              <a:avLst/>
              <a:gdLst>
                <a:gd name="T0" fmla="*/ 52 w 56"/>
                <a:gd name="T1" fmla="*/ 24 h 55"/>
                <a:gd name="T2" fmla="*/ 49 w 56"/>
                <a:gd name="T3" fmla="*/ 26 h 55"/>
                <a:gd name="T4" fmla="*/ 38 w 56"/>
                <a:gd name="T5" fmla="*/ 26 h 55"/>
                <a:gd name="T6" fmla="*/ 36 w 56"/>
                <a:gd name="T7" fmla="*/ 21 h 55"/>
                <a:gd name="T8" fmla="*/ 44 w 56"/>
                <a:gd name="T9" fmla="*/ 13 h 55"/>
                <a:gd name="T10" fmla="*/ 48 w 56"/>
                <a:gd name="T11" fmla="*/ 13 h 55"/>
                <a:gd name="T12" fmla="*/ 48 w 56"/>
                <a:gd name="T13" fmla="*/ 8 h 55"/>
                <a:gd name="T14" fmla="*/ 43 w 56"/>
                <a:gd name="T15" fmla="*/ 8 h 55"/>
                <a:gd name="T16" fmla="*/ 42 w 56"/>
                <a:gd name="T17" fmla="*/ 12 h 55"/>
                <a:gd name="T18" fmla="*/ 34 w 56"/>
                <a:gd name="T19" fmla="*/ 20 h 55"/>
                <a:gd name="T20" fmla="*/ 29 w 56"/>
                <a:gd name="T21" fmla="*/ 17 h 55"/>
                <a:gd name="T22" fmla="*/ 29 w 56"/>
                <a:gd name="T23" fmla="*/ 6 h 55"/>
                <a:gd name="T24" fmla="*/ 31 w 56"/>
                <a:gd name="T25" fmla="*/ 3 h 55"/>
                <a:gd name="T26" fmla="*/ 28 w 56"/>
                <a:gd name="T27" fmla="*/ 0 h 55"/>
                <a:gd name="T28" fmla="*/ 24 w 56"/>
                <a:gd name="T29" fmla="*/ 3 h 55"/>
                <a:gd name="T30" fmla="*/ 27 w 56"/>
                <a:gd name="T31" fmla="*/ 6 h 55"/>
                <a:gd name="T32" fmla="*/ 27 w 56"/>
                <a:gd name="T33" fmla="*/ 17 h 55"/>
                <a:gd name="T34" fmla="*/ 21 w 56"/>
                <a:gd name="T35" fmla="*/ 20 h 55"/>
                <a:gd name="T36" fmla="*/ 14 w 56"/>
                <a:gd name="T37" fmla="*/ 12 h 55"/>
                <a:gd name="T38" fmla="*/ 13 w 56"/>
                <a:gd name="T39" fmla="*/ 8 h 55"/>
                <a:gd name="T40" fmla="*/ 8 w 56"/>
                <a:gd name="T41" fmla="*/ 8 h 55"/>
                <a:gd name="T42" fmla="*/ 8 w 56"/>
                <a:gd name="T43" fmla="*/ 13 h 55"/>
                <a:gd name="T44" fmla="*/ 12 w 56"/>
                <a:gd name="T45" fmla="*/ 14 h 55"/>
                <a:gd name="T46" fmla="*/ 20 w 56"/>
                <a:gd name="T47" fmla="*/ 21 h 55"/>
                <a:gd name="T48" fmla="*/ 18 w 56"/>
                <a:gd name="T49" fmla="*/ 26 h 55"/>
                <a:gd name="T50" fmla="*/ 7 w 56"/>
                <a:gd name="T51" fmla="*/ 26 h 55"/>
                <a:gd name="T52" fmla="*/ 4 w 56"/>
                <a:gd name="T53" fmla="*/ 24 h 55"/>
                <a:gd name="T54" fmla="*/ 0 w 56"/>
                <a:gd name="T55" fmla="*/ 28 h 55"/>
                <a:gd name="T56" fmla="*/ 4 w 56"/>
                <a:gd name="T57" fmla="*/ 31 h 55"/>
                <a:gd name="T58" fmla="*/ 7 w 56"/>
                <a:gd name="T59" fmla="*/ 29 h 55"/>
                <a:gd name="T60" fmla="*/ 18 w 56"/>
                <a:gd name="T61" fmla="*/ 29 h 55"/>
                <a:gd name="T62" fmla="*/ 20 w 56"/>
                <a:gd name="T63" fmla="*/ 34 h 55"/>
                <a:gd name="T64" fmla="*/ 12 w 56"/>
                <a:gd name="T65" fmla="*/ 42 h 55"/>
                <a:gd name="T66" fmla="*/ 8 w 56"/>
                <a:gd name="T67" fmla="*/ 42 h 55"/>
                <a:gd name="T68" fmla="*/ 8 w 56"/>
                <a:gd name="T69" fmla="*/ 47 h 55"/>
                <a:gd name="T70" fmla="*/ 13 w 56"/>
                <a:gd name="T71" fmla="*/ 47 h 55"/>
                <a:gd name="T72" fmla="*/ 14 w 56"/>
                <a:gd name="T73" fmla="*/ 43 h 55"/>
                <a:gd name="T74" fmla="*/ 21 w 56"/>
                <a:gd name="T75" fmla="*/ 36 h 55"/>
                <a:gd name="T76" fmla="*/ 27 w 56"/>
                <a:gd name="T77" fmla="*/ 38 h 55"/>
                <a:gd name="T78" fmla="*/ 27 w 56"/>
                <a:gd name="T79" fmla="*/ 48 h 55"/>
                <a:gd name="T80" fmla="*/ 24 w 56"/>
                <a:gd name="T81" fmla="*/ 52 h 55"/>
                <a:gd name="T82" fmla="*/ 28 w 56"/>
                <a:gd name="T83" fmla="*/ 55 h 55"/>
                <a:gd name="T84" fmla="*/ 31 w 56"/>
                <a:gd name="T85" fmla="*/ 52 h 55"/>
                <a:gd name="T86" fmla="*/ 29 w 56"/>
                <a:gd name="T87" fmla="*/ 48 h 55"/>
                <a:gd name="T88" fmla="*/ 29 w 56"/>
                <a:gd name="T89" fmla="*/ 38 h 55"/>
                <a:gd name="T90" fmla="*/ 34 w 56"/>
                <a:gd name="T91" fmla="*/ 36 h 55"/>
                <a:gd name="T92" fmla="*/ 42 w 56"/>
                <a:gd name="T93" fmla="*/ 44 h 55"/>
                <a:gd name="T94" fmla="*/ 43 w 56"/>
                <a:gd name="T95" fmla="*/ 47 h 55"/>
                <a:gd name="T96" fmla="*/ 48 w 56"/>
                <a:gd name="T97" fmla="*/ 47 h 55"/>
                <a:gd name="T98" fmla="*/ 48 w 56"/>
                <a:gd name="T99" fmla="*/ 42 h 55"/>
                <a:gd name="T100" fmla="*/ 44 w 56"/>
                <a:gd name="T101" fmla="*/ 42 h 55"/>
                <a:gd name="T102" fmla="*/ 36 w 56"/>
                <a:gd name="T103" fmla="*/ 34 h 55"/>
                <a:gd name="T104" fmla="*/ 38 w 56"/>
                <a:gd name="T105" fmla="*/ 29 h 55"/>
                <a:gd name="T106" fmla="*/ 49 w 56"/>
                <a:gd name="T107" fmla="*/ 29 h 55"/>
                <a:gd name="T108" fmla="*/ 52 w 56"/>
                <a:gd name="T109" fmla="*/ 31 h 55"/>
                <a:gd name="T110" fmla="*/ 56 w 56"/>
                <a:gd name="T111" fmla="*/ 28 h 55"/>
                <a:gd name="T112" fmla="*/ 52 w 56"/>
                <a:gd name="T113" fmla="*/ 2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6" h="55">
                  <a:moveTo>
                    <a:pt x="52" y="24"/>
                  </a:moveTo>
                  <a:cubicBezTo>
                    <a:pt x="51" y="24"/>
                    <a:pt x="50" y="25"/>
                    <a:pt x="49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4"/>
                    <a:pt x="37" y="23"/>
                    <a:pt x="36" y="21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5" y="14"/>
                    <a:pt x="47" y="14"/>
                    <a:pt x="48" y="13"/>
                  </a:cubicBezTo>
                  <a:cubicBezTo>
                    <a:pt x="49" y="11"/>
                    <a:pt x="49" y="9"/>
                    <a:pt x="48" y="8"/>
                  </a:cubicBezTo>
                  <a:cubicBezTo>
                    <a:pt x="46" y="7"/>
                    <a:pt x="44" y="7"/>
                    <a:pt x="43" y="8"/>
                  </a:cubicBezTo>
                  <a:cubicBezTo>
                    <a:pt x="42" y="9"/>
                    <a:pt x="42" y="10"/>
                    <a:pt x="42" y="12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3" y="18"/>
                    <a:pt x="31" y="18"/>
                    <a:pt x="29" y="17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30" y="6"/>
                    <a:pt x="31" y="4"/>
                    <a:pt x="31" y="3"/>
                  </a:cubicBezTo>
                  <a:cubicBezTo>
                    <a:pt x="31" y="1"/>
                    <a:pt x="30" y="0"/>
                    <a:pt x="28" y="0"/>
                  </a:cubicBezTo>
                  <a:cubicBezTo>
                    <a:pt x="26" y="0"/>
                    <a:pt x="24" y="1"/>
                    <a:pt x="24" y="3"/>
                  </a:cubicBezTo>
                  <a:cubicBezTo>
                    <a:pt x="24" y="4"/>
                    <a:pt x="25" y="6"/>
                    <a:pt x="27" y="6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5" y="18"/>
                    <a:pt x="23" y="18"/>
                    <a:pt x="21" y="20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5" y="11"/>
                    <a:pt x="14" y="9"/>
                    <a:pt x="13" y="8"/>
                  </a:cubicBezTo>
                  <a:cubicBezTo>
                    <a:pt x="12" y="7"/>
                    <a:pt x="10" y="7"/>
                    <a:pt x="8" y="8"/>
                  </a:cubicBezTo>
                  <a:cubicBezTo>
                    <a:pt x="7" y="9"/>
                    <a:pt x="7" y="11"/>
                    <a:pt x="8" y="13"/>
                  </a:cubicBezTo>
                  <a:cubicBezTo>
                    <a:pt x="9" y="14"/>
                    <a:pt x="11" y="14"/>
                    <a:pt x="12" y="14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3"/>
                    <a:pt x="18" y="24"/>
                    <a:pt x="18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5"/>
                    <a:pt x="5" y="24"/>
                    <a:pt x="4" y="24"/>
                  </a:cubicBezTo>
                  <a:cubicBezTo>
                    <a:pt x="2" y="24"/>
                    <a:pt x="0" y="26"/>
                    <a:pt x="0" y="28"/>
                  </a:cubicBezTo>
                  <a:cubicBezTo>
                    <a:pt x="0" y="29"/>
                    <a:pt x="2" y="31"/>
                    <a:pt x="4" y="31"/>
                  </a:cubicBezTo>
                  <a:cubicBezTo>
                    <a:pt x="5" y="31"/>
                    <a:pt x="6" y="30"/>
                    <a:pt x="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31"/>
                    <a:pt x="19" y="32"/>
                    <a:pt x="20" y="34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1"/>
                    <a:pt x="9" y="41"/>
                    <a:pt x="8" y="42"/>
                  </a:cubicBezTo>
                  <a:cubicBezTo>
                    <a:pt x="7" y="44"/>
                    <a:pt x="7" y="46"/>
                    <a:pt x="8" y="47"/>
                  </a:cubicBezTo>
                  <a:cubicBezTo>
                    <a:pt x="10" y="48"/>
                    <a:pt x="12" y="49"/>
                    <a:pt x="13" y="47"/>
                  </a:cubicBezTo>
                  <a:cubicBezTo>
                    <a:pt x="14" y="46"/>
                    <a:pt x="15" y="44"/>
                    <a:pt x="14" y="43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3" y="37"/>
                    <a:pt x="25" y="37"/>
                    <a:pt x="27" y="3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5" y="49"/>
                    <a:pt x="24" y="50"/>
                    <a:pt x="24" y="52"/>
                  </a:cubicBezTo>
                  <a:cubicBezTo>
                    <a:pt x="24" y="54"/>
                    <a:pt x="26" y="55"/>
                    <a:pt x="28" y="55"/>
                  </a:cubicBezTo>
                  <a:cubicBezTo>
                    <a:pt x="30" y="55"/>
                    <a:pt x="31" y="54"/>
                    <a:pt x="31" y="52"/>
                  </a:cubicBezTo>
                  <a:cubicBezTo>
                    <a:pt x="31" y="50"/>
                    <a:pt x="30" y="49"/>
                    <a:pt x="29" y="4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31" y="37"/>
                    <a:pt x="33" y="37"/>
                    <a:pt x="34" y="36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2" y="45"/>
                    <a:pt x="42" y="46"/>
                    <a:pt x="43" y="47"/>
                  </a:cubicBezTo>
                  <a:cubicBezTo>
                    <a:pt x="44" y="48"/>
                    <a:pt x="46" y="48"/>
                    <a:pt x="48" y="47"/>
                  </a:cubicBezTo>
                  <a:cubicBezTo>
                    <a:pt x="49" y="46"/>
                    <a:pt x="49" y="44"/>
                    <a:pt x="48" y="42"/>
                  </a:cubicBezTo>
                  <a:cubicBezTo>
                    <a:pt x="47" y="41"/>
                    <a:pt x="45" y="41"/>
                    <a:pt x="44" y="42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7" y="32"/>
                    <a:pt x="38" y="31"/>
                    <a:pt x="38" y="29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50" y="30"/>
                    <a:pt x="51" y="31"/>
                    <a:pt x="52" y="31"/>
                  </a:cubicBezTo>
                  <a:cubicBezTo>
                    <a:pt x="54" y="31"/>
                    <a:pt x="56" y="29"/>
                    <a:pt x="56" y="28"/>
                  </a:cubicBezTo>
                  <a:cubicBezTo>
                    <a:pt x="56" y="26"/>
                    <a:pt x="54" y="24"/>
                    <a:pt x="5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827088" y="827088"/>
              <a:ext cx="439738" cy="430213"/>
            </a:xfrm>
            <a:custGeom>
              <a:avLst/>
              <a:gdLst>
                <a:gd name="T0" fmla="*/ 77 w 77"/>
                <a:gd name="T1" fmla="*/ 32 h 75"/>
                <a:gd name="T2" fmla="*/ 62 w 77"/>
                <a:gd name="T3" fmla="*/ 18 h 75"/>
                <a:gd name="T4" fmla="*/ 51 w 77"/>
                <a:gd name="T5" fmla="*/ 23 h 75"/>
                <a:gd name="T6" fmla="*/ 51 w 77"/>
                <a:gd name="T7" fmla="*/ 23 h 75"/>
                <a:gd name="T8" fmla="*/ 53 w 77"/>
                <a:gd name="T9" fmla="*/ 15 h 75"/>
                <a:gd name="T10" fmla="*/ 38 w 77"/>
                <a:gd name="T11" fmla="*/ 0 h 75"/>
                <a:gd name="T12" fmla="*/ 24 w 77"/>
                <a:gd name="T13" fmla="*/ 15 h 75"/>
                <a:gd name="T14" fmla="*/ 26 w 77"/>
                <a:gd name="T15" fmla="*/ 23 h 75"/>
                <a:gd name="T16" fmla="*/ 26 w 77"/>
                <a:gd name="T17" fmla="*/ 23 h 75"/>
                <a:gd name="T18" fmla="*/ 14 w 77"/>
                <a:gd name="T19" fmla="*/ 18 h 75"/>
                <a:gd name="T20" fmla="*/ 0 w 77"/>
                <a:gd name="T21" fmla="*/ 32 h 75"/>
                <a:gd name="T22" fmla="*/ 14 w 77"/>
                <a:gd name="T23" fmla="*/ 47 h 75"/>
                <a:gd name="T24" fmla="*/ 19 w 77"/>
                <a:gd name="T25" fmla="*/ 46 h 75"/>
                <a:gd name="T26" fmla="*/ 9 w 77"/>
                <a:gd name="T27" fmla="*/ 60 h 75"/>
                <a:gd name="T28" fmla="*/ 24 w 77"/>
                <a:gd name="T29" fmla="*/ 75 h 75"/>
                <a:gd name="T30" fmla="*/ 38 w 77"/>
                <a:gd name="T31" fmla="*/ 60 h 75"/>
                <a:gd name="T32" fmla="*/ 38 w 77"/>
                <a:gd name="T33" fmla="*/ 60 h 75"/>
                <a:gd name="T34" fmla="*/ 53 w 77"/>
                <a:gd name="T35" fmla="*/ 75 h 75"/>
                <a:gd name="T36" fmla="*/ 68 w 77"/>
                <a:gd name="T37" fmla="*/ 60 h 75"/>
                <a:gd name="T38" fmla="*/ 59 w 77"/>
                <a:gd name="T39" fmla="*/ 47 h 75"/>
                <a:gd name="T40" fmla="*/ 62 w 77"/>
                <a:gd name="T41" fmla="*/ 47 h 75"/>
                <a:gd name="T42" fmla="*/ 77 w 77"/>
                <a:gd name="T43" fmla="*/ 32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7" h="75">
                  <a:moveTo>
                    <a:pt x="77" y="32"/>
                  </a:moveTo>
                  <a:cubicBezTo>
                    <a:pt x="77" y="24"/>
                    <a:pt x="70" y="18"/>
                    <a:pt x="62" y="18"/>
                  </a:cubicBezTo>
                  <a:cubicBezTo>
                    <a:pt x="57" y="18"/>
                    <a:pt x="53" y="20"/>
                    <a:pt x="51" y="23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2" y="21"/>
                    <a:pt x="53" y="18"/>
                    <a:pt x="53" y="15"/>
                  </a:cubicBezTo>
                  <a:cubicBezTo>
                    <a:pt x="53" y="7"/>
                    <a:pt x="46" y="0"/>
                    <a:pt x="38" y="0"/>
                  </a:cubicBezTo>
                  <a:cubicBezTo>
                    <a:pt x="30" y="0"/>
                    <a:pt x="24" y="7"/>
                    <a:pt x="24" y="15"/>
                  </a:cubicBezTo>
                  <a:cubicBezTo>
                    <a:pt x="24" y="18"/>
                    <a:pt x="25" y="21"/>
                    <a:pt x="26" y="23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3" y="20"/>
                    <a:pt x="19" y="18"/>
                    <a:pt x="14" y="18"/>
                  </a:cubicBezTo>
                  <a:cubicBezTo>
                    <a:pt x="6" y="18"/>
                    <a:pt x="0" y="24"/>
                    <a:pt x="0" y="32"/>
                  </a:cubicBezTo>
                  <a:cubicBezTo>
                    <a:pt x="0" y="40"/>
                    <a:pt x="6" y="47"/>
                    <a:pt x="14" y="47"/>
                  </a:cubicBezTo>
                  <a:cubicBezTo>
                    <a:pt x="16" y="47"/>
                    <a:pt x="17" y="47"/>
                    <a:pt x="19" y="46"/>
                  </a:cubicBezTo>
                  <a:cubicBezTo>
                    <a:pt x="13" y="49"/>
                    <a:pt x="9" y="54"/>
                    <a:pt x="9" y="60"/>
                  </a:cubicBezTo>
                  <a:cubicBezTo>
                    <a:pt x="9" y="68"/>
                    <a:pt x="16" y="75"/>
                    <a:pt x="24" y="75"/>
                  </a:cubicBezTo>
                  <a:cubicBezTo>
                    <a:pt x="32" y="75"/>
                    <a:pt x="38" y="68"/>
                    <a:pt x="38" y="60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9" y="68"/>
                    <a:pt x="45" y="75"/>
                    <a:pt x="53" y="75"/>
                  </a:cubicBezTo>
                  <a:cubicBezTo>
                    <a:pt x="61" y="75"/>
                    <a:pt x="68" y="68"/>
                    <a:pt x="68" y="60"/>
                  </a:cubicBezTo>
                  <a:cubicBezTo>
                    <a:pt x="68" y="54"/>
                    <a:pt x="64" y="49"/>
                    <a:pt x="59" y="47"/>
                  </a:cubicBezTo>
                  <a:cubicBezTo>
                    <a:pt x="60" y="47"/>
                    <a:pt x="61" y="47"/>
                    <a:pt x="62" y="47"/>
                  </a:cubicBezTo>
                  <a:cubicBezTo>
                    <a:pt x="70" y="47"/>
                    <a:pt x="77" y="40"/>
                    <a:pt x="77" y="3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930275" y="936625"/>
              <a:ext cx="233363" cy="228600"/>
            </a:xfrm>
            <a:custGeom>
              <a:avLst/>
              <a:gdLst>
                <a:gd name="T0" fmla="*/ 38 w 41"/>
                <a:gd name="T1" fmla="*/ 17 h 40"/>
                <a:gd name="T2" fmla="*/ 36 w 41"/>
                <a:gd name="T3" fmla="*/ 19 h 40"/>
                <a:gd name="T4" fmla="*/ 28 w 41"/>
                <a:gd name="T5" fmla="*/ 19 h 40"/>
                <a:gd name="T6" fmla="*/ 26 w 41"/>
                <a:gd name="T7" fmla="*/ 15 h 40"/>
                <a:gd name="T8" fmla="*/ 32 w 41"/>
                <a:gd name="T9" fmla="*/ 10 h 40"/>
                <a:gd name="T10" fmla="*/ 35 w 41"/>
                <a:gd name="T11" fmla="*/ 9 h 40"/>
                <a:gd name="T12" fmla="*/ 35 w 41"/>
                <a:gd name="T13" fmla="*/ 6 h 40"/>
                <a:gd name="T14" fmla="*/ 31 w 41"/>
                <a:gd name="T15" fmla="*/ 6 h 40"/>
                <a:gd name="T16" fmla="*/ 31 w 41"/>
                <a:gd name="T17" fmla="*/ 8 h 40"/>
                <a:gd name="T18" fmla="*/ 25 w 41"/>
                <a:gd name="T19" fmla="*/ 14 h 40"/>
                <a:gd name="T20" fmla="*/ 21 w 41"/>
                <a:gd name="T21" fmla="*/ 13 h 40"/>
                <a:gd name="T22" fmla="*/ 21 w 41"/>
                <a:gd name="T23" fmla="*/ 4 h 40"/>
                <a:gd name="T24" fmla="*/ 23 w 41"/>
                <a:gd name="T25" fmla="*/ 2 h 40"/>
                <a:gd name="T26" fmla="*/ 20 w 41"/>
                <a:gd name="T27" fmla="*/ 0 h 40"/>
                <a:gd name="T28" fmla="*/ 18 w 41"/>
                <a:gd name="T29" fmla="*/ 2 h 40"/>
                <a:gd name="T30" fmla="*/ 19 w 41"/>
                <a:gd name="T31" fmla="*/ 4 h 40"/>
                <a:gd name="T32" fmla="*/ 19 w 41"/>
                <a:gd name="T33" fmla="*/ 13 h 40"/>
                <a:gd name="T34" fmla="*/ 16 w 41"/>
                <a:gd name="T35" fmla="*/ 14 h 40"/>
                <a:gd name="T36" fmla="*/ 10 w 41"/>
                <a:gd name="T37" fmla="*/ 9 h 40"/>
                <a:gd name="T38" fmla="*/ 10 w 41"/>
                <a:gd name="T39" fmla="*/ 6 h 40"/>
                <a:gd name="T40" fmla="*/ 6 w 41"/>
                <a:gd name="T41" fmla="*/ 6 h 40"/>
                <a:gd name="T42" fmla="*/ 6 w 41"/>
                <a:gd name="T43" fmla="*/ 9 h 40"/>
                <a:gd name="T44" fmla="*/ 9 w 41"/>
                <a:gd name="T45" fmla="*/ 10 h 40"/>
                <a:gd name="T46" fmla="*/ 14 w 41"/>
                <a:gd name="T47" fmla="*/ 15 h 40"/>
                <a:gd name="T48" fmla="*/ 13 w 41"/>
                <a:gd name="T49" fmla="*/ 19 h 40"/>
                <a:gd name="T50" fmla="*/ 5 w 41"/>
                <a:gd name="T51" fmla="*/ 19 h 40"/>
                <a:gd name="T52" fmla="*/ 3 w 41"/>
                <a:gd name="T53" fmla="*/ 17 h 40"/>
                <a:gd name="T54" fmla="*/ 0 w 41"/>
                <a:gd name="T55" fmla="*/ 20 h 40"/>
                <a:gd name="T56" fmla="*/ 3 w 41"/>
                <a:gd name="T57" fmla="*/ 22 h 40"/>
                <a:gd name="T58" fmla="*/ 5 w 41"/>
                <a:gd name="T59" fmla="*/ 21 h 40"/>
                <a:gd name="T60" fmla="*/ 13 w 41"/>
                <a:gd name="T61" fmla="*/ 21 h 40"/>
                <a:gd name="T62" fmla="*/ 14 w 41"/>
                <a:gd name="T63" fmla="*/ 25 h 40"/>
                <a:gd name="T64" fmla="*/ 9 w 41"/>
                <a:gd name="T65" fmla="*/ 30 h 40"/>
                <a:gd name="T66" fmla="*/ 6 w 41"/>
                <a:gd name="T67" fmla="*/ 31 h 40"/>
                <a:gd name="T68" fmla="*/ 6 w 41"/>
                <a:gd name="T69" fmla="*/ 34 h 40"/>
                <a:gd name="T70" fmla="*/ 10 w 41"/>
                <a:gd name="T71" fmla="*/ 34 h 40"/>
                <a:gd name="T72" fmla="*/ 10 w 41"/>
                <a:gd name="T73" fmla="*/ 31 h 40"/>
                <a:gd name="T74" fmla="*/ 16 w 41"/>
                <a:gd name="T75" fmla="*/ 26 h 40"/>
                <a:gd name="T76" fmla="*/ 19 w 41"/>
                <a:gd name="T77" fmla="*/ 27 h 40"/>
                <a:gd name="T78" fmla="*/ 19 w 41"/>
                <a:gd name="T79" fmla="*/ 35 h 40"/>
                <a:gd name="T80" fmla="*/ 18 w 41"/>
                <a:gd name="T81" fmla="*/ 37 h 40"/>
                <a:gd name="T82" fmla="*/ 20 w 41"/>
                <a:gd name="T83" fmla="*/ 40 h 40"/>
                <a:gd name="T84" fmla="*/ 23 w 41"/>
                <a:gd name="T85" fmla="*/ 37 h 40"/>
                <a:gd name="T86" fmla="*/ 21 w 41"/>
                <a:gd name="T87" fmla="*/ 35 h 40"/>
                <a:gd name="T88" fmla="*/ 21 w 41"/>
                <a:gd name="T89" fmla="*/ 27 h 40"/>
                <a:gd name="T90" fmla="*/ 25 w 41"/>
                <a:gd name="T91" fmla="*/ 26 h 40"/>
                <a:gd name="T92" fmla="*/ 31 w 41"/>
                <a:gd name="T93" fmla="*/ 32 h 40"/>
                <a:gd name="T94" fmla="*/ 31 w 41"/>
                <a:gd name="T95" fmla="*/ 34 h 40"/>
                <a:gd name="T96" fmla="*/ 35 w 41"/>
                <a:gd name="T97" fmla="*/ 34 h 40"/>
                <a:gd name="T98" fmla="*/ 35 w 41"/>
                <a:gd name="T99" fmla="*/ 31 h 40"/>
                <a:gd name="T100" fmla="*/ 32 w 41"/>
                <a:gd name="T101" fmla="*/ 30 h 40"/>
                <a:gd name="T102" fmla="*/ 26 w 41"/>
                <a:gd name="T103" fmla="*/ 25 h 40"/>
                <a:gd name="T104" fmla="*/ 28 w 41"/>
                <a:gd name="T105" fmla="*/ 21 h 40"/>
                <a:gd name="T106" fmla="*/ 36 w 41"/>
                <a:gd name="T107" fmla="*/ 21 h 40"/>
                <a:gd name="T108" fmla="*/ 38 w 41"/>
                <a:gd name="T109" fmla="*/ 22 h 40"/>
                <a:gd name="T110" fmla="*/ 41 w 41"/>
                <a:gd name="T111" fmla="*/ 20 h 40"/>
                <a:gd name="T112" fmla="*/ 38 w 41"/>
                <a:gd name="T113" fmla="*/ 1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1" h="40">
                  <a:moveTo>
                    <a:pt x="38" y="17"/>
                  </a:moveTo>
                  <a:cubicBezTo>
                    <a:pt x="37" y="17"/>
                    <a:pt x="36" y="18"/>
                    <a:pt x="36" y="19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7" y="18"/>
                    <a:pt x="27" y="16"/>
                    <a:pt x="26" y="15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3" y="10"/>
                    <a:pt x="34" y="10"/>
                    <a:pt x="35" y="9"/>
                  </a:cubicBezTo>
                  <a:cubicBezTo>
                    <a:pt x="36" y="8"/>
                    <a:pt x="36" y="7"/>
                    <a:pt x="35" y="6"/>
                  </a:cubicBezTo>
                  <a:cubicBezTo>
                    <a:pt x="34" y="5"/>
                    <a:pt x="32" y="5"/>
                    <a:pt x="31" y="6"/>
                  </a:cubicBezTo>
                  <a:cubicBezTo>
                    <a:pt x="30" y="6"/>
                    <a:pt x="30" y="7"/>
                    <a:pt x="31" y="8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4" y="13"/>
                    <a:pt x="23" y="13"/>
                    <a:pt x="21" y="13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2" y="4"/>
                    <a:pt x="23" y="3"/>
                    <a:pt x="23" y="2"/>
                  </a:cubicBezTo>
                  <a:cubicBezTo>
                    <a:pt x="23" y="1"/>
                    <a:pt x="22" y="0"/>
                    <a:pt x="20" y="0"/>
                  </a:cubicBezTo>
                  <a:cubicBezTo>
                    <a:pt x="19" y="0"/>
                    <a:pt x="18" y="1"/>
                    <a:pt x="18" y="2"/>
                  </a:cubicBezTo>
                  <a:cubicBezTo>
                    <a:pt x="18" y="3"/>
                    <a:pt x="18" y="4"/>
                    <a:pt x="19" y="4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8" y="13"/>
                    <a:pt x="17" y="13"/>
                    <a:pt x="16" y="14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1" y="8"/>
                    <a:pt x="11" y="6"/>
                    <a:pt x="10" y="6"/>
                  </a:cubicBezTo>
                  <a:cubicBezTo>
                    <a:pt x="9" y="5"/>
                    <a:pt x="7" y="5"/>
                    <a:pt x="6" y="6"/>
                  </a:cubicBezTo>
                  <a:cubicBezTo>
                    <a:pt x="5" y="7"/>
                    <a:pt x="5" y="8"/>
                    <a:pt x="6" y="9"/>
                  </a:cubicBezTo>
                  <a:cubicBezTo>
                    <a:pt x="7" y="10"/>
                    <a:pt x="8" y="10"/>
                    <a:pt x="9" y="10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6"/>
                    <a:pt x="13" y="18"/>
                    <a:pt x="13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8"/>
                    <a:pt x="4" y="17"/>
                    <a:pt x="3" y="17"/>
                  </a:cubicBezTo>
                  <a:cubicBezTo>
                    <a:pt x="1" y="17"/>
                    <a:pt x="0" y="19"/>
                    <a:pt x="0" y="20"/>
                  </a:cubicBezTo>
                  <a:cubicBezTo>
                    <a:pt x="0" y="21"/>
                    <a:pt x="1" y="22"/>
                    <a:pt x="3" y="22"/>
                  </a:cubicBezTo>
                  <a:cubicBezTo>
                    <a:pt x="4" y="22"/>
                    <a:pt x="5" y="22"/>
                    <a:pt x="5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2"/>
                    <a:pt x="14" y="24"/>
                    <a:pt x="14" y="25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8" y="30"/>
                    <a:pt x="7" y="30"/>
                    <a:pt x="6" y="31"/>
                  </a:cubicBezTo>
                  <a:cubicBezTo>
                    <a:pt x="5" y="32"/>
                    <a:pt x="5" y="33"/>
                    <a:pt x="6" y="34"/>
                  </a:cubicBezTo>
                  <a:cubicBezTo>
                    <a:pt x="7" y="35"/>
                    <a:pt x="9" y="35"/>
                    <a:pt x="10" y="34"/>
                  </a:cubicBezTo>
                  <a:cubicBezTo>
                    <a:pt x="11" y="33"/>
                    <a:pt x="11" y="32"/>
                    <a:pt x="10" y="31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7"/>
                    <a:pt x="18" y="27"/>
                    <a:pt x="19" y="27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18" y="36"/>
                    <a:pt x="18" y="36"/>
                    <a:pt x="18" y="37"/>
                  </a:cubicBezTo>
                  <a:cubicBezTo>
                    <a:pt x="18" y="39"/>
                    <a:pt x="19" y="40"/>
                    <a:pt x="20" y="40"/>
                  </a:cubicBezTo>
                  <a:cubicBezTo>
                    <a:pt x="22" y="40"/>
                    <a:pt x="23" y="39"/>
                    <a:pt x="23" y="37"/>
                  </a:cubicBezTo>
                  <a:cubicBezTo>
                    <a:pt x="23" y="36"/>
                    <a:pt x="22" y="36"/>
                    <a:pt x="21" y="35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3" y="27"/>
                    <a:pt x="24" y="27"/>
                    <a:pt x="25" y="26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0" y="32"/>
                    <a:pt x="31" y="33"/>
                    <a:pt x="31" y="34"/>
                  </a:cubicBezTo>
                  <a:cubicBezTo>
                    <a:pt x="32" y="35"/>
                    <a:pt x="34" y="35"/>
                    <a:pt x="35" y="34"/>
                  </a:cubicBezTo>
                  <a:cubicBezTo>
                    <a:pt x="36" y="33"/>
                    <a:pt x="36" y="32"/>
                    <a:pt x="35" y="31"/>
                  </a:cubicBezTo>
                  <a:cubicBezTo>
                    <a:pt x="34" y="30"/>
                    <a:pt x="33" y="30"/>
                    <a:pt x="32" y="30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7" y="24"/>
                    <a:pt x="27" y="22"/>
                    <a:pt x="28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6" y="22"/>
                    <a:pt x="37" y="22"/>
                    <a:pt x="38" y="22"/>
                  </a:cubicBezTo>
                  <a:cubicBezTo>
                    <a:pt x="40" y="22"/>
                    <a:pt x="41" y="21"/>
                    <a:pt x="41" y="20"/>
                  </a:cubicBezTo>
                  <a:cubicBezTo>
                    <a:pt x="41" y="19"/>
                    <a:pt x="40" y="17"/>
                    <a:pt x="38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404813" y="1149350"/>
              <a:ext cx="501650" cy="509588"/>
            </a:xfrm>
            <a:custGeom>
              <a:avLst/>
              <a:gdLst>
                <a:gd name="T0" fmla="*/ 87 w 88"/>
                <a:gd name="T1" fmla="*/ 29 h 89"/>
                <a:gd name="T2" fmla="*/ 67 w 88"/>
                <a:gd name="T3" fmla="*/ 16 h 89"/>
                <a:gd name="T4" fmla="*/ 56 w 88"/>
                <a:gd name="T5" fmla="*/ 24 h 89"/>
                <a:gd name="T6" fmla="*/ 56 w 88"/>
                <a:gd name="T7" fmla="*/ 24 h 89"/>
                <a:gd name="T8" fmla="*/ 57 w 88"/>
                <a:gd name="T9" fmla="*/ 15 h 89"/>
                <a:gd name="T10" fmla="*/ 37 w 88"/>
                <a:gd name="T11" fmla="*/ 2 h 89"/>
                <a:gd name="T12" fmla="*/ 24 w 88"/>
                <a:gd name="T13" fmla="*/ 21 h 89"/>
                <a:gd name="T14" fmla="*/ 29 w 88"/>
                <a:gd name="T15" fmla="*/ 30 h 89"/>
                <a:gd name="T16" fmla="*/ 29 w 88"/>
                <a:gd name="T17" fmla="*/ 30 h 89"/>
                <a:gd name="T18" fmla="*/ 15 w 88"/>
                <a:gd name="T19" fmla="*/ 26 h 89"/>
                <a:gd name="T20" fmla="*/ 2 w 88"/>
                <a:gd name="T21" fmla="*/ 46 h 89"/>
                <a:gd name="T22" fmla="*/ 21 w 88"/>
                <a:gd name="T23" fmla="*/ 59 h 89"/>
                <a:gd name="T24" fmla="*/ 26 w 88"/>
                <a:gd name="T25" fmla="*/ 57 h 89"/>
                <a:gd name="T26" fmla="*/ 18 w 88"/>
                <a:gd name="T27" fmla="*/ 74 h 89"/>
                <a:gd name="T28" fmla="*/ 38 w 88"/>
                <a:gd name="T29" fmla="*/ 87 h 89"/>
                <a:gd name="T30" fmla="*/ 51 w 88"/>
                <a:gd name="T31" fmla="*/ 68 h 89"/>
                <a:gd name="T32" fmla="*/ 51 w 88"/>
                <a:gd name="T33" fmla="*/ 68 h 89"/>
                <a:gd name="T34" fmla="*/ 70 w 88"/>
                <a:gd name="T35" fmla="*/ 81 h 89"/>
                <a:gd name="T36" fmla="*/ 83 w 88"/>
                <a:gd name="T37" fmla="*/ 61 h 89"/>
                <a:gd name="T38" fmla="*/ 70 w 88"/>
                <a:gd name="T39" fmla="*/ 49 h 89"/>
                <a:gd name="T40" fmla="*/ 74 w 88"/>
                <a:gd name="T41" fmla="*/ 48 h 89"/>
                <a:gd name="T42" fmla="*/ 87 w 88"/>
                <a:gd name="T43" fmla="*/ 2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8" h="89">
                  <a:moveTo>
                    <a:pt x="87" y="29"/>
                  </a:moveTo>
                  <a:cubicBezTo>
                    <a:pt x="85" y="20"/>
                    <a:pt x="76" y="14"/>
                    <a:pt x="67" y="16"/>
                  </a:cubicBezTo>
                  <a:cubicBezTo>
                    <a:pt x="62" y="17"/>
                    <a:pt x="58" y="20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7" y="21"/>
                    <a:pt x="57" y="18"/>
                    <a:pt x="57" y="15"/>
                  </a:cubicBezTo>
                  <a:cubicBezTo>
                    <a:pt x="55" y="6"/>
                    <a:pt x="46" y="0"/>
                    <a:pt x="37" y="2"/>
                  </a:cubicBezTo>
                  <a:cubicBezTo>
                    <a:pt x="28" y="4"/>
                    <a:pt x="22" y="13"/>
                    <a:pt x="24" y="21"/>
                  </a:cubicBezTo>
                  <a:cubicBezTo>
                    <a:pt x="25" y="25"/>
                    <a:pt x="27" y="28"/>
                    <a:pt x="29" y="30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5" y="27"/>
                    <a:pt x="20" y="25"/>
                    <a:pt x="15" y="26"/>
                  </a:cubicBezTo>
                  <a:cubicBezTo>
                    <a:pt x="6" y="28"/>
                    <a:pt x="0" y="37"/>
                    <a:pt x="2" y="46"/>
                  </a:cubicBezTo>
                  <a:cubicBezTo>
                    <a:pt x="4" y="55"/>
                    <a:pt x="12" y="60"/>
                    <a:pt x="21" y="59"/>
                  </a:cubicBezTo>
                  <a:cubicBezTo>
                    <a:pt x="23" y="58"/>
                    <a:pt x="24" y="58"/>
                    <a:pt x="26" y="57"/>
                  </a:cubicBezTo>
                  <a:cubicBezTo>
                    <a:pt x="20" y="61"/>
                    <a:pt x="17" y="67"/>
                    <a:pt x="18" y="74"/>
                  </a:cubicBezTo>
                  <a:cubicBezTo>
                    <a:pt x="20" y="83"/>
                    <a:pt x="29" y="89"/>
                    <a:pt x="38" y="87"/>
                  </a:cubicBezTo>
                  <a:cubicBezTo>
                    <a:pt x="47" y="86"/>
                    <a:pt x="52" y="77"/>
                    <a:pt x="51" y="68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2" y="77"/>
                    <a:pt x="61" y="83"/>
                    <a:pt x="70" y="81"/>
                  </a:cubicBezTo>
                  <a:cubicBezTo>
                    <a:pt x="79" y="79"/>
                    <a:pt x="85" y="70"/>
                    <a:pt x="83" y="61"/>
                  </a:cubicBezTo>
                  <a:cubicBezTo>
                    <a:pt x="82" y="55"/>
                    <a:pt x="76" y="50"/>
                    <a:pt x="70" y="49"/>
                  </a:cubicBezTo>
                  <a:cubicBezTo>
                    <a:pt x="71" y="49"/>
                    <a:pt x="72" y="48"/>
                    <a:pt x="74" y="48"/>
                  </a:cubicBezTo>
                  <a:cubicBezTo>
                    <a:pt x="83" y="46"/>
                    <a:pt x="88" y="38"/>
                    <a:pt x="87" y="29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536575" y="1274763"/>
              <a:ext cx="255588" cy="258763"/>
            </a:xfrm>
            <a:custGeom>
              <a:avLst/>
              <a:gdLst>
                <a:gd name="T0" fmla="*/ 42 w 45"/>
                <a:gd name="T1" fmla="*/ 16 h 45"/>
                <a:gd name="T2" fmla="*/ 40 w 45"/>
                <a:gd name="T3" fmla="*/ 18 h 45"/>
                <a:gd name="T4" fmla="*/ 31 w 45"/>
                <a:gd name="T5" fmla="*/ 20 h 45"/>
                <a:gd name="T6" fmla="*/ 28 w 45"/>
                <a:gd name="T7" fmla="*/ 16 h 45"/>
                <a:gd name="T8" fmla="*/ 33 w 45"/>
                <a:gd name="T9" fmla="*/ 9 h 45"/>
                <a:gd name="T10" fmla="*/ 36 w 45"/>
                <a:gd name="T11" fmla="*/ 8 h 45"/>
                <a:gd name="T12" fmla="*/ 35 w 45"/>
                <a:gd name="T13" fmla="*/ 4 h 45"/>
                <a:gd name="T14" fmla="*/ 32 w 45"/>
                <a:gd name="T15" fmla="*/ 4 h 45"/>
                <a:gd name="T16" fmla="*/ 32 w 45"/>
                <a:gd name="T17" fmla="*/ 8 h 45"/>
                <a:gd name="T18" fmla="*/ 26 w 45"/>
                <a:gd name="T19" fmla="*/ 15 h 45"/>
                <a:gd name="T20" fmla="*/ 22 w 45"/>
                <a:gd name="T21" fmla="*/ 14 h 45"/>
                <a:gd name="T22" fmla="*/ 20 w 45"/>
                <a:gd name="T23" fmla="*/ 5 h 45"/>
                <a:gd name="T24" fmla="*/ 22 w 45"/>
                <a:gd name="T25" fmla="*/ 2 h 45"/>
                <a:gd name="T26" fmla="*/ 18 w 45"/>
                <a:gd name="T27" fmla="*/ 0 h 45"/>
                <a:gd name="T28" fmla="*/ 16 w 45"/>
                <a:gd name="T29" fmla="*/ 4 h 45"/>
                <a:gd name="T30" fmla="*/ 18 w 45"/>
                <a:gd name="T31" fmla="*/ 6 h 45"/>
                <a:gd name="T32" fmla="*/ 20 w 45"/>
                <a:gd name="T33" fmla="*/ 15 h 45"/>
                <a:gd name="T34" fmla="*/ 16 w 45"/>
                <a:gd name="T35" fmla="*/ 17 h 45"/>
                <a:gd name="T36" fmla="*/ 9 w 45"/>
                <a:gd name="T37" fmla="*/ 12 h 45"/>
                <a:gd name="T38" fmla="*/ 8 w 45"/>
                <a:gd name="T39" fmla="*/ 9 h 45"/>
                <a:gd name="T40" fmla="*/ 4 w 45"/>
                <a:gd name="T41" fmla="*/ 10 h 45"/>
                <a:gd name="T42" fmla="*/ 5 w 45"/>
                <a:gd name="T43" fmla="*/ 14 h 45"/>
                <a:gd name="T44" fmla="*/ 8 w 45"/>
                <a:gd name="T45" fmla="*/ 14 h 45"/>
                <a:gd name="T46" fmla="*/ 15 w 45"/>
                <a:gd name="T47" fmla="*/ 19 h 45"/>
                <a:gd name="T48" fmla="*/ 14 w 45"/>
                <a:gd name="T49" fmla="*/ 23 h 45"/>
                <a:gd name="T50" fmla="*/ 6 w 45"/>
                <a:gd name="T51" fmla="*/ 25 h 45"/>
                <a:gd name="T52" fmla="*/ 3 w 45"/>
                <a:gd name="T53" fmla="*/ 24 h 45"/>
                <a:gd name="T54" fmla="*/ 1 w 45"/>
                <a:gd name="T55" fmla="*/ 27 h 45"/>
                <a:gd name="T56" fmla="*/ 4 w 45"/>
                <a:gd name="T57" fmla="*/ 29 h 45"/>
                <a:gd name="T58" fmla="*/ 6 w 45"/>
                <a:gd name="T59" fmla="*/ 27 h 45"/>
                <a:gd name="T60" fmla="*/ 15 w 45"/>
                <a:gd name="T61" fmla="*/ 25 h 45"/>
                <a:gd name="T62" fmla="*/ 17 w 45"/>
                <a:gd name="T63" fmla="*/ 29 h 45"/>
                <a:gd name="T64" fmla="*/ 12 w 45"/>
                <a:gd name="T65" fmla="*/ 36 h 45"/>
                <a:gd name="T66" fmla="*/ 10 w 45"/>
                <a:gd name="T67" fmla="*/ 37 h 45"/>
                <a:gd name="T68" fmla="*/ 10 w 45"/>
                <a:gd name="T69" fmla="*/ 41 h 45"/>
                <a:gd name="T70" fmla="*/ 14 w 45"/>
                <a:gd name="T71" fmla="*/ 41 h 45"/>
                <a:gd name="T72" fmla="*/ 14 w 45"/>
                <a:gd name="T73" fmla="*/ 37 h 45"/>
                <a:gd name="T74" fmla="*/ 19 w 45"/>
                <a:gd name="T75" fmla="*/ 30 h 45"/>
                <a:gd name="T76" fmla="*/ 23 w 45"/>
                <a:gd name="T77" fmla="*/ 31 h 45"/>
                <a:gd name="T78" fmla="*/ 25 w 45"/>
                <a:gd name="T79" fmla="*/ 39 h 45"/>
                <a:gd name="T80" fmla="*/ 24 w 45"/>
                <a:gd name="T81" fmla="*/ 42 h 45"/>
                <a:gd name="T82" fmla="*/ 27 w 45"/>
                <a:gd name="T83" fmla="*/ 45 h 45"/>
                <a:gd name="T84" fmla="*/ 29 w 45"/>
                <a:gd name="T85" fmla="*/ 41 h 45"/>
                <a:gd name="T86" fmla="*/ 27 w 45"/>
                <a:gd name="T87" fmla="*/ 39 h 45"/>
                <a:gd name="T88" fmla="*/ 25 w 45"/>
                <a:gd name="T89" fmla="*/ 30 h 45"/>
                <a:gd name="T90" fmla="*/ 29 w 45"/>
                <a:gd name="T91" fmla="*/ 28 h 45"/>
                <a:gd name="T92" fmla="*/ 37 w 45"/>
                <a:gd name="T93" fmla="*/ 33 h 45"/>
                <a:gd name="T94" fmla="*/ 38 w 45"/>
                <a:gd name="T95" fmla="*/ 36 h 45"/>
                <a:gd name="T96" fmla="*/ 42 w 45"/>
                <a:gd name="T97" fmla="*/ 35 h 45"/>
                <a:gd name="T98" fmla="*/ 41 w 45"/>
                <a:gd name="T99" fmla="*/ 31 h 45"/>
                <a:gd name="T100" fmla="*/ 38 w 45"/>
                <a:gd name="T101" fmla="*/ 31 h 45"/>
                <a:gd name="T102" fmla="*/ 30 w 45"/>
                <a:gd name="T103" fmla="*/ 26 h 45"/>
                <a:gd name="T104" fmla="*/ 31 w 45"/>
                <a:gd name="T105" fmla="*/ 22 h 45"/>
                <a:gd name="T106" fmla="*/ 40 w 45"/>
                <a:gd name="T107" fmla="*/ 20 h 45"/>
                <a:gd name="T108" fmla="*/ 43 w 45"/>
                <a:gd name="T109" fmla="*/ 21 h 45"/>
                <a:gd name="T110" fmla="*/ 45 w 45"/>
                <a:gd name="T111" fmla="*/ 18 h 45"/>
                <a:gd name="T112" fmla="*/ 42 w 45"/>
                <a:gd name="T113" fmla="*/ 16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5" h="45">
                  <a:moveTo>
                    <a:pt x="42" y="16"/>
                  </a:moveTo>
                  <a:cubicBezTo>
                    <a:pt x="41" y="16"/>
                    <a:pt x="40" y="17"/>
                    <a:pt x="40" y="18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0" y="19"/>
                    <a:pt x="29" y="17"/>
                    <a:pt x="28" y="16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4" y="9"/>
                    <a:pt x="36" y="9"/>
                    <a:pt x="36" y="8"/>
                  </a:cubicBezTo>
                  <a:cubicBezTo>
                    <a:pt x="37" y="6"/>
                    <a:pt x="37" y="5"/>
                    <a:pt x="35" y="4"/>
                  </a:cubicBezTo>
                  <a:cubicBezTo>
                    <a:pt x="34" y="3"/>
                    <a:pt x="32" y="3"/>
                    <a:pt x="32" y="4"/>
                  </a:cubicBezTo>
                  <a:cubicBezTo>
                    <a:pt x="31" y="5"/>
                    <a:pt x="31" y="7"/>
                    <a:pt x="32" y="8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5" y="15"/>
                    <a:pt x="24" y="14"/>
                    <a:pt x="22" y="14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5"/>
                    <a:pt x="22" y="4"/>
                    <a:pt x="22" y="2"/>
                  </a:cubicBezTo>
                  <a:cubicBezTo>
                    <a:pt x="21" y="1"/>
                    <a:pt x="20" y="0"/>
                    <a:pt x="18" y="0"/>
                  </a:cubicBezTo>
                  <a:cubicBezTo>
                    <a:pt x="17" y="1"/>
                    <a:pt x="16" y="2"/>
                    <a:pt x="16" y="4"/>
                  </a:cubicBezTo>
                  <a:cubicBezTo>
                    <a:pt x="16" y="5"/>
                    <a:pt x="17" y="6"/>
                    <a:pt x="18" y="6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9" y="15"/>
                    <a:pt x="17" y="16"/>
                    <a:pt x="16" y="17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1"/>
                    <a:pt x="9" y="10"/>
                    <a:pt x="8" y="9"/>
                  </a:cubicBezTo>
                  <a:cubicBezTo>
                    <a:pt x="7" y="8"/>
                    <a:pt x="5" y="9"/>
                    <a:pt x="4" y="10"/>
                  </a:cubicBezTo>
                  <a:cubicBezTo>
                    <a:pt x="3" y="11"/>
                    <a:pt x="4" y="13"/>
                    <a:pt x="5" y="14"/>
                  </a:cubicBezTo>
                  <a:cubicBezTo>
                    <a:pt x="6" y="14"/>
                    <a:pt x="7" y="14"/>
                    <a:pt x="8" y="14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20"/>
                    <a:pt x="14" y="22"/>
                    <a:pt x="14" y="23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5" y="24"/>
                    <a:pt x="4" y="23"/>
                    <a:pt x="3" y="24"/>
                  </a:cubicBezTo>
                  <a:cubicBezTo>
                    <a:pt x="1" y="24"/>
                    <a:pt x="0" y="25"/>
                    <a:pt x="1" y="27"/>
                  </a:cubicBezTo>
                  <a:cubicBezTo>
                    <a:pt x="1" y="28"/>
                    <a:pt x="3" y="29"/>
                    <a:pt x="4" y="29"/>
                  </a:cubicBezTo>
                  <a:cubicBezTo>
                    <a:pt x="5" y="29"/>
                    <a:pt x="6" y="28"/>
                    <a:pt x="6" y="27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7"/>
                    <a:pt x="16" y="28"/>
                    <a:pt x="17" y="29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6"/>
                    <a:pt x="10" y="36"/>
                    <a:pt x="10" y="37"/>
                  </a:cubicBezTo>
                  <a:cubicBezTo>
                    <a:pt x="9" y="39"/>
                    <a:pt x="9" y="40"/>
                    <a:pt x="10" y="41"/>
                  </a:cubicBezTo>
                  <a:cubicBezTo>
                    <a:pt x="12" y="42"/>
                    <a:pt x="13" y="42"/>
                    <a:pt x="14" y="41"/>
                  </a:cubicBezTo>
                  <a:cubicBezTo>
                    <a:pt x="15" y="39"/>
                    <a:pt x="15" y="38"/>
                    <a:pt x="14" y="37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20" y="31"/>
                    <a:pt x="22" y="31"/>
                    <a:pt x="23" y="31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4" y="40"/>
                    <a:pt x="24" y="41"/>
                    <a:pt x="24" y="42"/>
                  </a:cubicBezTo>
                  <a:cubicBezTo>
                    <a:pt x="24" y="44"/>
                    <a:pt x="26" y="45"/>
                    <a:pt x="27" y="45"/>
                  </a:cubicBezTo>
                  <a:cubicBezTo>
                    <a:pt x="29" y="44"/>
                    <a:pt x="30" y="43"/>
                    <a:pt x="29" y="41"/>
                  </a:cubicBezTo>
                  <a:cubicBezTo>
                    <a:pt x="29" y="40"/>
                    <a:pt x="28" y="39"/>
                    <a:pt x="27" y="39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7" y="30"/>
                    <a:pt x="28" y="29"/>
                    <a:pt x="29" y="28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6" y="34"/>
                    <a:pt x="37" y="35"/>
                    <a:pt x="38" y="36"/>
                  </a:cubicBezTo>
                  <a:cubicBezTo>
                    <a:pt x="39" y="37"/>
                    <a:pt x="41" y="36"/>
                    <a:pt x="42" y="35"/>
                  </a:cubicBezTo>
                  <a:cubicBezTo>
                    <a:pt x="43" y="34"/>
                    <a:pt x="42" y="32"/>
                    <a:pt x="41" y="31"/>
                  </a:cubicBezTo>
                  <a:cubicBezTo>
                    <a:pt x="40" y="30"/>
                    <a:pt x="39" y="31"/>
                    <a:pt x="38" y="31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1" y="25"/>
                    <a:pt x="31" y="23"/>
                    <a:pt x="31" y="22"/>
                  </a:cubicBezTo>
                  <a:cubicBezTo>
                    <a:pt x="40" y="20"/>
                    <a:pt x="40" y="20"/>
                    <a:pt x="40" y="20"/>
                  </a:cubicBezTo>
                  <a:cubicBezTo>
                    <a:pt x="41" y="21"/>
                    <a:pt x="42" y="22"/>
                    <a:pt x="43" y="21"/>
                  </a:cubicBezTo>
                  <a:cubicBezTo>
                    <a:pt x="44" y="21"/>
                    <a:pt x="45" y="20"/>
                    <a:pt x="45" y="18"/>
                  </a:cubicBezTo>
                  <a:cubicBezTo>
                    <a:pt x="45" y="17"/>
                    <a:pt x="43" y="16"/>
                    <a:pt x="42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1762125" y="1366838"/>
              <a:ext cx="233363" cy="234950"/>
            </a:xfrm>
            <a:custGeom>
              <a:avLst/>
              <a:gdLst>
                <a:gd name="T0" fmla="*/ 40 w 41"/>
                <a:gd name="T1" fmla="*/ 13 h 41"/>
                <a:gd name="T2" fmla="*/ 31 w 41"/>
                <a:gd name="T3" fmla="*/ 7 h 41"/>
                <a:gd name="T4" fmla="*/ 26 w 41"/>
                <a:gd name="T5" fmla="*/ 11 h 41"/>
                <a:gd name="T6" fmla="*/ 26 w 41"/>
                <a:gd name="T7" fmla="*/ 11 h 41"/>
                <a:gd name="T8" fmla="*/ 26 w 41"/>
                <a:gd name="T9" fmla="*/ 7 h 41"/>
                <a:gd name="T10" fmla="*/ 17 w 41"/>
                <a:gd name="T11" fmla="*/ 1 h 41"/>
                <a:gd name="T12" fmla="*/ 11 w 41"/>
                <a:gd name="T13" fmla="*/ 10 h 41"/>
                <a:gd name="T14" fmla="*/ 14 w 41"/>
                <a:gd name="T15" fmla="*/ 14 h 41"/>
                <a:gd name="T16" fmla="*/ 14 w 41"/>
                <a:gd name="T17" fmla="*/ 14 h 41"/>
                <a:gd name="T18" fmla="*/ 7 w 41"/>
                <a:gd name="T19" fmla="*/ 12 h 41"/>
                <a:gd name="T20" fmla="*/ 1 w 41"/>
                <a:gd name="T21" fmla="*/ 21 h 41"/>
                <a:gd name="T22" fmla="*/ 10 w 41"/>
                <a:gd name="T23" fmla="*/ 27 h 41"/>
                <a:gd name="T24" fmla="*/ 12 w 41"/>
                <a:gd name="T25" fmla="*/ 26 h 41"/>
                <a:gd name="T26" fmla="*/ 9 w 41"/>
                <a:gd name="T27" fmla="*/ 34 h 41"/>
                <a:gd name="T28" fmla="*/ 18 w 41"/>
                <a:gd name="T29" fmla="*/ 40 h 41"/>
                <a:gd name="T30" fmla="*/ 23 w 41"/>
                <a:gd name="T31" fmla="*/ 31 h 41"/>
                <a:gd name="T32" fmla="*/ 23 w 41"/>
                <a:gd name="T33" fmla="*/ 31 h 41"/>
                <a:gd name="T34" fmla="*/ 32 w 41"/>
                <a:gd name="T35" fmla="*/ 37 h 41"/>
                <a:gd name="T36" fmla="*/ 38 w 41"/>
                <a:gd name="T37" fmla="*/ 28 h 41"/>
                <a:gd name="T38" fmla="*/ 32 w 41"/>
                <a:gd name="T39" fmla="*/ 22 h 41"/>
                <a:gd name="T40" fmla="*/ 34 w 41"/>
                <a:gd name="T41" fmla="*/ 22 h 41"/>
                <a:gd name="T42" fmla="*/ 40 w 41"/>
                <a:gd name="T43" fmla="*/ 1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1" h="41">
                  <a:moveTo>
                    <a:pt x="40" y="13"/>
                  </a:moveTo>
                  <a:cubicBezTo>
                    <a:pt x="39" y="9"/>
                    <a:pt x="35" y="6"/>
                    <a:pt x="31" y="7"/>
                  </a:cubicBezTo>
                  <a:cubicBezTo>
                    <a:pt x="29" y="8"/>
                    <a:pt x="27" y="9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0"/>
                    <a:pt x="26" y="8"/>
                    <a:pt x="26" y="7"/>
                  </a:cubicBezTo>
                  <a:cubicBezTo>
                    <a:pt x="25" y="3"/>
                    <a:pt x="21" y="0"/>
                    <a:pt x="17" y="1"/>
                  </a:cubicBezTo>
                  <a:cubicBezTo>
                    <a:pt x="13" y="2"/>
                    <a:pt x="11" y="6"/>
                    <a:pt x="11" y="10"/>
                  </a:cubicBezTo>
                  <a:cubicBezTo>
                    <a:pt x="12" y="11"/>
                    <a:pt x="12" y="13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2" y="12"/>
                    <a:pt x="9" y="12"/>
                    <a:pt x="7" y="12"/>
                  </a:cubicBezTo>
                  <a:cubicBezTo>
                    <a:pt x="3" y="13"/>
                    <a:pt x="0" y="17"/>
                    <a:pt x="1" y="21"/>
                  </a:cubicBezTo>
                  <a:cubicBezTo>
                    <a:pt x="2" y="25"/>
                    <a:pt x="6" y="28"/>
                    <a:pt x="10" y="27"/>
                  </a:cubicBezTo>
                  <a:cubicBezTo>
                    <a:pt x="11" y="27"/>
                    <a:pt x="11" y="26"/>
                    <a:pt x="12" y="26"/>
                  </a:cubicBezTo>
                  <a:cubicBezTo>
                    <a:pt x="9" y="28"/>
                    <a:pt x="8" y="31"/>
                    <a:pt x="9" y="34"/>
                  </a:cubicBezTo>
                  <a:cubicBezTo>
                    <a:pt x="9" y="38"/>
                    <a:pt x="13" y="41"/>
                    <a:pt x="18" y="40"/>
                  </a:cubicBezTo>
                  <a:cubicBezTo>
                    <a:pt x="22" y="39"/>
                    <a:pt x="24" y="35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4" y="35"/>
                    <a:pt x="28" y="38"/>
                    <a:pt x="32" y="37"/>
                  </a:cubicBezTo>
                  <a:cubicBezTo>
                    <a:pt x="36" y="36"/>
                    <a:pt x="39" y="32"/>
                    <a:pt x="38" y="28"/>
                  </a:cubicBezTo>
                  <a:cubicBezTo>
                    <a:pt x="38" y="25"/>
                    <a:pt x="35" y="23"/>
                    <a:pt x="32" y="22"/>
                  </a:cubicBezTo>
                  <a:cubicBezTo>
                    <a:pt x="33" y="22"/>
                    <a:pt x="33" y="22"/>
                    <a:pt x="34" y="22"/>
                  </a:cubicBezTo>
                  <a:cubicBezTo>
                    <a:pt x="38" y="21"/>
                    <a:pt x="41" y="17"/>
                    <a:pt x="40" y="13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1825625" y="1423988"/>
              <a:ext cx="119063" cy="120650"/>
            </a:xfrm>
            <a:custGeom>
              <a:avLst/>
              <a:gdLst>
                <a:gd name="T0" fmla="*/ 19 w 21"/>
                <a:gd name="T1" fmla="*/ 7 h 21"/>
                <a:gd name="T2" fmla="*/ 18 w 21"/>
                <a:gd name="T3" fmla="*/ 8 h 21"/>
                <a:gd name="T4" fmla="*/ 14 w 21"/>
                <a:gd name="T5" fmla="*/ 9 h 21"/>
                <a:gd name="T6" fmla="*/ 13 w 21"/>
                <a:gd name="T7" fmla="*/ 8 h 21"/>
                <a:gd name="T8" fmla="*/ 15 w 21"/>
                <a:gd name="T9" fmla="*/ 4 h 21"/>
                <a:gd name="T10" fmla="*/ 16 w 21"/>
                <a:gd name="T11" fmla="*/ 4 h 21"/>
                <a:gd name="T12" fmla="*/ 16 w 21"/>
                <a:gd name="T13" fmla="*/ 2 h 21"/>
                <a:gd name="T14" fmla="*/ 14 w 21"/>
                <a:gd name="T15" fmla="*/ 2 h 21"/>
                <a:gd name="T16" fmla="*/ 14 w 21"/>
                <a:gd name="T17" fmla="*/ 4 h 21"/>
                <a:gd name="T18" fmla="*/ 12 w 21"/>
                <a:gd name="T19" fmla="*/ 7 h 21"/>
                <a:gd name="T20" fmla="*/ 10 w 21"/>
                <a:gd name="T21" fmla="*/ 7 h 21"/>
                <a:gd name="T22" fmla="*/ 9 w 21"/>
                <a:gd name="T23" fmla="*/ 3 h 21"/>
                <a:gd name="T24" fmla="*/ 10 w 21"/>
                <a:gd name="T25" fmla="*/ 1 h 21"/>
                <a:gd name="T26" fmla="*/ 8 w 21"/>
                <a:gd name="T27" fmla="*/ 0 h 21"/>
                <a:gd name="T28" fmla="*/ 7 w 21"/>
                <a:gd name="T29" fmla="*/ 2 h 21"/>
                <a:gd name="T30" fmla="*/ 8 w 21"/>
                <a:gd name="T31" fmla="*/ 3 h 21"/>
                <a:gd name="T32" fmla="*/ 9 w 21"/>
                <a:gd name="T33" fmla="*/ 7 h 21"/>
                <a:gd name="T34" fmla="*/ 7 w 21"/>
                <a:gd name="T35" fmla="*/ 8 h 21"/>
                <a:gd name="T36" fmla="*/ 4 w 21"/>
                <a:gd name="T37" fmla="*/ 6 h 21"/>
                <a:gd name="T38" fmla="*/ 3 w 21"/>
                <a:gd name="T39" fmla="*/ 4 h 21"/>
                <a:gd name="T40" fmla="*/ 2 w 21"/>
                <a:gd name="T41" fmla="*/ 5 h 21"/>
                <a:gd name="T42" fmla="*/ 2 w 21"/>
                <a:gd name="T43" fmla="*/ 6 h 21"/>
                <a:gd name="T44" fmla="*/ 3 w 21"/>
                <a:gd name="T45" fmla="*/ 6 h 21"/>
                <a:gd name="T46" fmla="*/ 7 w 21"/>
                <a:gd name="T47" fmla="*/ 9 h 21"/>
                <a:gd name="T48" fmla="*/ 6 w 21"/>
                <a:gd name="T49" fmla="*/ 11 h 21"/>
                <a:gd name="T50" fmla="*/ 3 w 21"/>
                <a:gd name="T51" fmla="*/ 12 h 21"/>
                <a:gd name="T52" fmla="*/ 1 w 21"/>
                <a:gd name="T53" fmla="*/ 11 h 21"/>
                <a:gd name="T54" fmla="*/ 0 w 21"/>
                <a:gd name="T55" fmla="*/ 12 h 21"/>
                <a:gd name="T56" fmla="*/ 2 w 21"/>
                <a:gd name="T57" fmla="*/ 13 h 21"/>
                <a:gd name="T58" fmla="*/ 3 w 21"/>
                <a:gd name="T59" fmla="*/ 12 h 21"/>
                <a:gd name="T60" fmla="*/ 7 w 21"/>
                <a:gd name="T61" fmla="*/ 12 h 21"/>
                <a:gd name="T62" fmla="*/ 8 w 21"/>
                <a:gd name="T63" fmla="*/ 13 h 21"/>
                <a:gd name="T64" fmla="*/ 6 w 21"/>
                <a:gd name="T65" fmla="*/ 17 h 21"/>
                <a:gd name="T66" fmla="*/ 4 w 21"/>
                <a:gd name="T67" fmla="*/ 17 h 21"/>
                <a:gd name="T68" fmla="*/ 5 w 21"/>
                <a:gd name="T69" fmla="*/ 19 h 21"/>
                <a:gd name="T70" fmla="*/ 6 w 21"/>
                <a:gd name="T71" fmla="*/ 19 h 21"/>
                <a:gd name="T72" fmla="*/ 6 w 21"/>
                <a:gd name="T73" fmla="*/ 17 h 21"/>
                <a:gd name="T74" fmla="*/ 8 w 21"/>
                <a:gd name="T75" fmla="*/ 14 h 21"/>
                <a:gd name="T76" fmla="*/ 11 w 21"/>
                <a:gd name="T77" fmla="*/ 14 h 21"/>
                <a:gd name="T78" fmla="*/ 11 w 21"/>
                <a:gd name="T79" fmla="*/ 18 h 21"/>
                <a:gd name="T80" fmla="*/ 11 w 21"/>
                <a:gd name="T81" fmla="*/ 19 h 21"/>
                <a:gd name="T82" fmla="*/ 12 w 21"/>
                <a:gd name="T83" fmla="*/ 20 h 21"/>
                <a:gd name="T84" fmla="*/ 13 w 21"/>
                <a:gd name="T85" fmla="*/ 19 h 21"/>
                <a:gd name="T86" fmla="*/ 12 w 21"/>
                <a:gd name="T87" fmla="*/ 18 h 21"/>
                <a:gd name="T88" fmla="*/ 11 w 21"/>
                <a:gd name="T89" fmla="*/ 14 h 21"/>
                <a:gd name="T90" fmla="*/ 13 w 21"/>
                <a:gd name="T91" fmla="*/ 13 h 21"/>
                <a:gd name="T92" fmla="*/ 17 w 21"/>
                <a:gd name="T93" fmla="*/ 15 h 21"/>
                <a:gd name="T94" fmla="*/ 17 w 21"/>
                <a:gd name="T95" fmla="*/ 16 h 21"/>
                <a:gd name="T96" fmla="*/ 19 w 21"/>
                <a:gd name="T97" fmla="*/ 16 h 21"/>
                <a:gd name="T98" fmla="*/ 19 w 21"/>
                <a:gd name="T99" fmla="*/ 14 h 21"/>
                <a:gd name="T100" fmla="*/ 17 w 21"/>
                <a:gd name="T101" fmla="*/ 14 h 21"/>
                <a:gd name="T102" fmla="*/ 14 w 21"/>
                <a:gd name="T103" fmla="*/ 12 h 21"/>
                <a:gd name="T104" fmla="*/ 14 w 21"/>
                <a:gd name="T105" fmla="*/ 10 h 21"/>
                <a:gd name="T106" fmla="*/ 18 w 21"/>
                <a:gd name="T107" fmla="*/ 9 h 21"/>
                <a:gd name="T108" fmla="*/ 19 w 21"/>
                <a:gd name="T109" fmla="*/ 10 h 21"/>
                <a:gd name="T110" fmla="*/ 20 w 21"/>
                <a:gd name="T111" fmla="*/ 8 h 21"/>
                <a:gd name="T112" fmla="*/ 19 w 21"/>
                <a:gd name="T1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" h="21">
                  <a:moveTo>
                    <a:pt x="19" y="7"/>
                  </a:moveTo>
                  <a:cubicBezTo>
                    <a:pt x="18" y="7"/>
                    <a:pt x="18" y="8"/>
                    <a:pt x="18" y="8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3" y="8"/>
                    <a:pt x="13" y="8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4"/>
                    <a:pt x="16" y="4"/>
                    <a:pt x="16" y="4"/>
                  </a:cubicBezTo>
                  <a:cubicBezTo>
                    <a:pt x="17" y="3"/>
                    <a:pt x="17" y="2"/>
                    <a:pt x="16" y="2"/>
                  </a:cubicBezTo>
                  <a:cubicBezTo>
                    <a:pt x="15" y="1"/>
                    <a:pt x="15" y="2"/>
                    <a:pt x="14" y="2"/>
                  </a:cubicBezTo>
                  <a:cubicBezTo>
                    <a:pt x="14" y="3"/>
                    <a:pt x="14" y="3"/>
                    <a:pt x="14" y="4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1" y="7"/>
                    <a:pt x="11" y="7"/>
                    <a:pt x="10" y="7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0" y="2"/>
                    <a:pt x="10" y="2"/>
                    <a:pt x="10" y="1"/>
                  </a:cubicBezTo>
                  <a:cubicBezTo>
                    <a:pt x="10" y="0"/>
                    <a:pt x="9" y="0"/>
                    <a:pt x="8" y="0"/>
                  </a:cubicBezTo>
                  <a:cubicBezTo>
                    <a:pt x="7" y="0"/>
                    <a:pt x="7" y="1"/>
                    <a:pt x="7" y="2"/>
                  </a:cubicBezTo>
                  <a:cubicBezTo>
                    <a:pt x="7" y="2"/>
                    <a:pt x="8" y="3"/>
                    <a:pt x="8" y="3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7"/>
                    <a:pt x="8" y="7"/>
                    <a:pt x="7" y="8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5"/>
                    <a:pt x="4" y="5"/>
                    <a:pt x="3" y="4"/>
                  </a:cubicBezTo>
                  <a:cubicBezTo>
                    <a:pt x="3" y="4"/>
                    <a:pt x="2" y="4"/>
                    <a:pt x="2" y="5"/>
                  </a:cubicBezTo>
                  <a:cubicBezTo>
                    <a:pt x="1" y="5"/>
                    <a:pt x="1" y="6"/>
                    <a:pt x="2" y="6"/>
                  </a:cubicBezTo>
                  <a:cubicBezTo>
                    <a:pt x="2" y="7"/>
                    <a:pt x="3" y="7"/>
                    <a:pt x="3" y="6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6" y="10"/>
                    <a:pt x="6" y="11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2" y="11"/>
                    <a:pt x="2" y="11"/>
                    <a:pt x="1" y="11"/>
                  </a:cubicBezTo>
                  <a:cubicBezTo>
                    <a:pt x="0" y="11"/>
                    <a:pt x="0" y="12"/>
                    <a:pt x="0" y="12"/>
                  </a:cubicBezTo>
                  <a:cubicBezTo>
                    <a:pt x="0" y="13"/>
                    <a:pt x="1" y="14"/>
                    <a:pt x="2" y="13"/>
                  </a:cubicBezTo>
                  <a:cubicBezTo>
                    <a:pt x="2" y="13"/>
                    <a:pt x="3" y="13"/>
                    <a:pt x="3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3"/>
                    <a:pt x="8" y="13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7"/>
                    <a:pt x="5" y="17"/>
                    <a:pt x="4" y="17"/>
                  </a:cubicBezTo>
                  <a:cubicBezTo>
                    <a:pt x="4" y="18"/>
                    <a:pt x="4" y="19"/>
                    <a:pt x="5" y="19"/>
                  </a:cubicBezTo>
                  <a:cubicBezTo>
                    <a:pt x="5" y="19"/>
                    <a:pt x="6" y="19"/>
                    <a:pt x="6" y="19"/>
                  </a:cubicBezTo>
                  <a:cubicBezTo>
                    <a:pt x="7" y="18"/>
                    <a:pt x="7" y="18"/>
                    <a:pt x="6" y="17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4"/>
                    <a:pt x="11" y="14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9"/>
                    <a:pt x="11" y="19"/>
                  </a:cubicBezTo>
                  <a:cubicBezTo>
                    <a:pt x="11" y="20"/>
                    <a:pt x="12" y="21"/>
                    <a:pt x="12" y="20"/>
                  </a:cubicBezTo>
                  <a:cubicBezTo>
                    <a:pt x="13" y="20"/>
                    <a:pt x="13" y="20"/>
                    <a:pt x="13" y="19"/>
                  </a:cubicBezTo>
                  <a:cubicBezTo>
                    <a:pt x="13" y="18"/>
                    <a:pt x="13" y="18"/>
                    <a:pt x="12" y="18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2" y="14"/>
                    <a:pt x="13" y="13"/>
                    <a:pt x="13" y="13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7"/>
                    <a:pt x="19" y="17"/>
                    <a:pt x="19" y="16"/>
                  </a:cubicBezTo>
                  <a:cubicBezTo>
                    <a:pt x="19" y="16"/>
                    <a:pt x="19" y="15"/>
                    <a:pt x="19" y="14"/>
                  </a:cubicBezTo>
                  <a:cubicBezTo>
                    <a:pt x="18" y="14"/>
                    <a:pt x="17" y="14"/>
                    <a:pt x="17" y="14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4" y="12"/>
                    <a:pt x="14" y="11"/>
                    <a:pt x="14" y="10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9" y="10"/>
                    <a:pt x="19" y="10"/>
                  </a:cubicBezTo>
                  <a:cubicBezTo>
                    <a:pt x="20" y="10"/>
                    <a:pt x="21" y="9"/>
                    <a:pt x="20" y="8"/>
                  </a:cubicBezTo>
                  <a:cubicBezTo>
                    <a:pt x="20" y="8"/>
                    <a:pt x="20" y="7"/>
                    <a:pt x="19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1042988" y="1452563"/>
              <a:ext cx="296863" cy="303213"/>
            </a:xfrm>
            <a:custGeom>
              <a:avLst/>
              <a:gdLst>
                <a:gd name="T0" fmla="*/ 48 w 52"/>
                <a:gd name="T1" fmla="*/ 12 h 53"/>
                <a:gd name="T2" fmla="*/ 36 w 52"/>
                <a:gd name="T3" fmla="*/ 7 h 53"/>
                <a:gd name="T4" fmla="*/ 30 w 52"/>
                <a:gd name="T5" fmla="*/ 13 h 53"/>
                <a:gd name="T6" fmla="*/ 30 w 52"/>
                <a:gd name="T7" fmla="*/ 13 h 53"/>
                <a:gd name="T8" fmla="*/ 30 w 52"/>
                <a:gd name="T9" fmla="*/ 8 h 53"/>
                <a:gd name="T10" fmla="*/ 17 w 52"/>
                <a:gd name="T11" fmla="*/ 2 h 53"/>
                <a:gd name="T12" fmla="*/ 12 w 52"/>
                <a:gd name="T13" fmla="*/ 15 h 53"/>
                <a:gd name="T14" fmla="*/ 16 w 52"/>
                <a:gd name="T15" fmla="*/ 19 h 53"/>
                <a:gd name="T16" fmla="*/ 16 w 52"/>
                <a:gd name="T17" fmla="*/ 19 h 53"/>
                <a:gd name="T18" fmla="*/ 7 w 52"/>
                <a:gd name="T19" fmla="*/ 19 h 53"/>
                <a:gd name="T20" fmla="*/ 2 w 52"/>
                <a:gd name="T21" fmla="*/ 31 h 53"/>
                <a:gd name="T22" fmla="*/ 15 w 52"/>
                <a:gd name="T23" fmla="*/ 37 h 53"/>
                <a:gd name="T24" fmla="*/ 17 w 52"/>
                <a:gd name="T25" fmla="*/ 35 h 53"/>
                <a:gd name="T26" fmla="*/ 15 w 52"/>
                <a:gd name="T27" fmla="*/ 46 h 53"/>
                <a:gd name="T28" fmla="*/ 27 w 52"/>
                <a:gd name="T29" fmla="*/ 51 h 53"/>
                <a:gd name="T30" fmla="*/ 32 w 52"/>
                <a:gd name="T31" fmla="*/ 39 h 53"/>
                <a:gd name="T32" fmla="*/ 32 w 52"/>
                <a:gd name="T33" fmla="*/ 39 h 53"/>
                <a:gd name="T34" fmla="*/ 45 w 52"/>
                <a:gd name="T35" fmla="*/ 44 h 53"/>
                <a:gd name="T36" fmla="*/ 50 w 52"/>
                <a:gd name="T37" fmla="*/ 31 h 53"/>
                <a:gd name="T38" fmla="*/ 41 w 52"/>
                <a:gd name="T39" fmla="*/ 25 h 53"/>
                <a:gd name="T40" fmla="*/ 43 w 52"/>
                <a:gd name="T41" fmla="*/ 25 h 53"/>
                <a:gd name="T42" fmla="*/ 48 w 52"/>
                <a:gd name="T43" fmla="*/ 1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2" h="53">
                  <a:moveTo>
                    <a:pt x="48" y="12"/>
                  </a:moveTo>
                  <a:cubicBezTo>
                    <a:pt x="46" y="7"/>
                    <a:pt x="41" y="5"/>
                    <a:pt x="36" y="7"/>
                  </a:cubicBezTo>
                  <a:cubicBezTo>
                    <a:pt x="33" y="8"/>
                    <a:pt x="31" y="10"/>
                    <a:pt x="30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1" y="11"/>
                    <a:pt x="31" y="9"/>
                    <a:pt x="30" y="8"/>
                  </a:cubicBezTo>
                  <a:cubicBezTo>
                    <a:pt x="28" y="3"/>
                    <a:pt x="22" y="0"/>
                    <a:pt x="17" y="2"/>
                  </a:cubicBezTo>
                  <a:cubicBezTo>
                    <a:pt x="12" y="4"/>
                    <a:pt x="10" y="10"/>
                    <a:pt x="12" y="15"/>
                  </a:cubicBezTo>
                  <a:cubicBezTo>
                    <a:pt x="13" y="17"/>
                    <a:pt x="14" y="18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3" y="18"/>
                    <a:pt x="10" y="18"/>
                    <a:pt x="7" y="19"/>
                  </a:cubicBezTo>
                  <a:cubicBezTo>
                    <a:pt x="2" y="21"/>
                    <a:pt x="0" y="27"/>
                    <a:pt x="2" y="31"/>
                  </a:cubicBezTo>
                  <a:cubicBezTo>
                    <a:pt x="4" y="36"/>
                    <a:pt x="10" y="39"/>
                    <a:pt x="15" y="37"/>
                  </a:cubicBezTo>
                  <a:cubicBezTo>
                    <a:pt x="15" y="36"/>
                    <a:pt x="16" y="36"/>
                    <a:pt x="17" y="35"/>
                  </a:cubicBezTo>
                  <a:cubicBezTo>
                    <a:pt x="14" y="38"/>
                    <a:pt x="13" y="42"/>
                    <a:pt x="15" y="46"/>
                  </a:cubicBezTo>
                  <a:cubicBezTo>
                    <a:pt x="17" y="51"/>
                    <a:pt x="22" y="53"/>
                    <a:pt x="27" y="51"/>
                  </a:cubicBezTo>
                  <a:cubicBezTo>
                    <a:pt x="32" y="49"/>
                    <a:pt x="34" y="43"/>
                    <a:pt x="32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4" y="43"/>
                    <a:pt x="40" y="46"/>
                    <a:pt x="45" y="44"/>
                  </a:cubicBezTo>
                  <a:cubicBezTo>
                    <a:pt x="50" y="42"/>
                    <a:pt x="52" y="36"/>
                    <a:pt x="50" y="31"/>
                  </a:cubicBezTo>
                  <a:cubicBezTo>
                    <a:pt x="49" y="28"/>
                    <a:pt x="45" y="25"/>
                    <a:pt x="41" y="25"/>
                  </a:cubicBezTo>
                  <a:cubicBezTo>
                    <a:pt x="42" y="25"/>
                    <a:pt x="43" y="25"/>
                    <a:pt x="43" y="25"/>
                  </a:cubicBezTo>
                  <a:cubicBezTo>
                    <a:pt x="48" y="23"/>
                    <a:pt x="51" y="17"/>
                    <a:pt x="48" y="1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1128713" y="1527175"/>
              <a:ext cx="142875" cy="142875"/>
            </a:xfrm>
            <a:custGeom>
              <a:avLst/>
              <a:gdLst>
                <a:gd name="T0" fmla="*/ 22 w 25"/>
                <a:gd name="T1" fmla="*/ 7 h 25"/>
                <a:gd name="T2" fmla="*/ 21 w 25"/>
                <a:gd name="T3" fmla="*/ 8 h 25"/>
                <a:gd name="T4" fmla="*/ 16 w 25"/>
                <a:gd name="T5" fmla="*/ 10 h 25"/>
                <a:gd name="T6" fmla="*/ 14 w 25"/>
                <a:gd name="T7" fmla="*/ 9 h 25"/>
                <a:gd name="T8" fmla="*/ 16 w 25"/>
                <a:gd name="T9" fmla="*/ 4 h 25"/>
                <a:gd name="T10" fmla="*/ 18 w 25"/>
                <a:gd name="T11" fmla="*/ 3 h 25"/>
                <a:gd name="T12" fmla="*/ 17 w 25"/>
                <a:gd name="T13" fmla="*/ 1 h 25"/>
                <a:gd name="T14" fmla="*/ 15 w 25"/>
                <a:gd name="T15" fmla="*/ 1 h 25"/>
                <a:gd name="T16" fmla="*/ 15 w 25"/>
                <a:gd name="T17" fmla="*/ 3 h 25"/>
                <a:gd name="T18" fmla="*/ 13 w 25"/>
                <a:gd name="T19" fmla="*/ 8 h 25"/>
                <a:gd name="T20" fmla="*/ 11 w 25"/>
                <a:gd name="T21" fmla="*/ 8 h 25"/>
                <a:gd name="T22" fmla="*/ 9 w 25"/>
                <a:gd name="T23" fmla="*/ 3 h 25"/>
                <a:gd name="T24" fmla="*/ 9 w 25"/>
                <a:gd name="T25" fmla="*/ 1 h 25"/>
                <a:gd name="T26" fmla="*/ 7 w 25"/>
                <a:gd name="T27" fmla="*/ 1 h 25"/>
                <a:gd name="T28" fmla="*/ 6 w 25"/>
                <a:gd name="T29" fmla="*/ 3 h 25"/>
                <a:gd name="T30" fmla="*/ 8 w 25"/>
                <a:gd name="T31" fmla="*/ 4 h 25"/>
                <a:gd name="T32" fmla="*/ 10 w 25"/>
                <a:gd name="T33" fmla="*/ 9 h 25"/>
                <a:gd name="T34" fmla="*/ 8 w 25"/>
                <a:gd name="T35" fmla="*/ 10 h 25"/>
                <a:gd name="T36" fmla="*/ 3 w 25"/>
                <a:gd name="T37" fmla="*/ 8 h 25"/>
                <a:gd name="T38" fmla="*/ 2 w 25"/>
                <a:gd name="T39" fmla="*/ 7 h 25"/>
                <a:gd name="T40" fmla="*/ 0 w 25"/>
                <a:gd name="T41" fmla="*/ 8 h 25"/>
                <a:gd name="T42" fmla="*/ 1 w 25"/>
                <a:gd name="T43" fmla="*/ 10 h 25"/>
                <a:gd name="T44" fmla="*/ 2 w 25"/>
                <a:gd name="T45" fmla="*/ 9 h 25"/>
                <a:gd name="T46" fmla="*/ 7 w 25"/>
                <a:gd name="T47" fmla="*/ 11 h 25"/>
                <a:gd name="T48" fmla="*/ 7 w 25"/>
                <a:gd name="T49" fmla="*/ 14 h 25"/>
                <a:gd name="T50" fmla="*/ 3 w 25"/>
                <a:gd name="T51" fmla="*/ 16 h 25"/>
                <a:gd name="T52" fmla="*/ 1 w 25"/>
                <a:gd name="T53" fmla="*/ 16 h 25"/>
                <a:gd name="T54" fmla="*/ 0 w 25"/>
                <a:gd name="T55" fmla="*/ 18 h 25"/>
                <a:gd name="T56" fmla="*/ 2 w 25"/>
                <a:gd name="T57" fmla="*/ 19 h 25"/>
                <a:gd name="T58" fmla="*/ 3 w 25"/>
                <a:gd name="T59" fmla="*/ 17 h 25"/>
                <a:gd name="T60" fmla="*/ 8 w 25"/>
                <a:gd name="T61" fmla="*/ 15 h 25"/>
                <a:gd name="T62" fmla="*/ 10 w 25"/>
                <a:gd name="T63" fmla="*/ 17 h 25"/>
                <a:gd name="T64" fmla="*/ 8 w 25"/>
                <a:gd name="T65" fmla="*/ 22 h 25"/>
                <a:gd name="T66" fmla="*/ 6 w 25"/>
                <a:gd name="T67" fmla="*/ 23 h 25"/>
                <a:gd name="T68" fmla="*/ 7 w 25"/>
                <a:gd name="T69" fmla="*/ 25 h 25"/>
                <a:gd name="T70" fmla="*/ 9 w 25"/>
                <a:gd name="T71" fmla="*/ 24 h 25"/>
                <a:gd name="T72" fmla="*/ 9 w 25"/>
                <a:gd name="T73" fmla="*/ 22 h 25"/>
                <a:gd name="T74" fmla="*/ 11 w 25"/>
                <a:gd name="T75" fmla="*/ 17 h 25"/>
                <a:gd name="T76" fmla="*/ 13 w 25"/>
                <a:gd name="T77" fmla="*/ 17 h 25"/>
                <a:gd name="T78" fmla="*/ 15 w 25"/>
                <a:gd name="T79" fmla="*/ 22 h 25"/>
                <a:gd name="T80" fmla="*/ 15 w 25"/>
                <a:gd name="T81" fmla="*/ 24 h 25"/>
                <a:gd name="T82" fmla="*/ 17 w 25"/>
                <a:gd name="T83" fmla="*/ 25 h 25"/>
                <a:gd name="T84" fmla="*/ 18 w 25"/>
                <a:gd name="T85" fmla="*/ 23 h 25"/>
                <a:gd name="T86" fmla="*/ 16 w 25"/>
                <a:gd name="T87" fmla="*/ 22 h 25"/>
                <a:gd name="T88" fmla="*/ 14 w 25"/>
                <a:gd name="T89" fmla="*/ 17 h 25"/>
                <a:gd name="T90" fmla="*/ 16 w 25"/>
                <a:gd name="T91" fmla="*/ 15 h 25"/>
                <a:gd name="T92" fmla="*/ 21 w 25"/>
                <a:gd name="T93" fmla="*/ 17 h 25"/>
                <a:gd name="T94" fmla="*/ 22 w 25"/>
                <a:gd name="T95" fmla="*/ 19 h 25"/>
                <a:gd name="T96" fmla="*/ 24 w 25"/>
                <a:gd name="T97" fmla="*/ 18 h 25"/>
                <a:gd name="T98" fmla="*/ 23 w 25"/>
                <a:gd name="T99" fmla="*/ 16 h 25"/>
                <a:gd name="T100" fmla="*/ 21 w 25"/>
                <a:gd name="T101" fmla="*/ 16 h 25"/>
                <a:gd name="T102" fmla="*/ 17 w 25"/>
                <a:gd name="T103" fmla="*/ 14 h 25"/>
                <a:gd name="T104" fmla="*/ 17 w 25"/>
                <a:gd name="T105" fmla="*/ 11 h 25"/>
                <a:gd name="T106" fmla="*/ 21 w 25"/>
                <a:gd name="T107" fmla="*/ 9 h 25"/>
                <a:gd name="T108" fmla="*/ 23 w 25"/>
                <a:gd name="T109" fmla="*/ 10 h 25"/>
                <a:gd name="T110" fmla="*/ 24 w 25"/>
                <a:gd name="T111" fmla="*/ 8 h 25"/>
                <a:gd name="T112" fmla="*/ 22 w 25"/>
                <a:gd name="T113" fmla="*/ 7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5" h="25">
                  <a:moveTo>
                    <a:pt x="22" y="7"/>
                  </a:moveTo>
                  <a:cubicBezTo>
                    <a:pt x="21" y="7"/>
                    <a:pt x="21" y="8"/>
                    <a:pt x="21" y="8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0"/>
                    <a:pt x="15" y="9"/>
                    <a:pt x="14" y="9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7" y="4"/>
                    <a:pt x="18" y="3"/>
                    <a:pt x="18" y="3"/>
                  </a:cubicBezTo>
                  <a:cubicBezTo>
                    <a:pt x="18" y="2"/>
                    <a:pt x="18" y="1"/>
                    <a:pt x="17" y="1"/>
                  </a:cubicBezTo>
                  <a:cubicBezTo>
                    <a:pt x="16" y="0"/>
                    <a:pt x="15" y="1"/>
                    <a:pt x="15" y="1"/>
                  </a:cubicBezTo>
                  <a:cubicBezTo>
                    <a:pt x="15" y="2"/>
                    <a:pt x="15" y="3"/>
                    <a:pt x="15" y="3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1" y="8"/>
                    <a:pt x="11" y="8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2"/>
                    <a:pt x="9" y="1"/>
                  </a:cubicBezTo>
                  <a:cubicBezTo>
                    <a:pt x="9" y="1"/>
                    <a:pt x="8" y="0"/>
                    <a:pt x="7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6" y="3"/>
                    <a:pt x="7" y="4"/>
                    <a:pt x="8" y="4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9"/>
                    <a:pt x="8" y="10"/>
                    <a:pt x="8" y="10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7"/>
                    <a:pt x="2" y="7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8"/>
                    <a:pt x="0" y="9"/>
                    <a:pt x="1" y="10"/>
                  </a:cubicBezTo>
                  <a:cubicBezTo>
                    <a:pt x="1" y="10"/>
                    <a:pt x="2" y="10"/>
                    <a:pt x="2" y="9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3"/>
                    <a:pt x="7" y="14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2" y="16"/>
                    <a:pt x="1" y="15"/>
                    <a:pt x="1" y="16"/>
                  </a:cubicBezTo>
                  <a:cubicBezTo>
                    <a:pt x="0" y="16"/>
                    <a:pt x="0" y="17"/>
                    <a:pt x="0" y="18"/>
                  </a:cubicBezTo>
                  <a:cubicBezTo>
                    <a:pt x="0" y="19"/>
                    <a:pt x="1" y="19"/>
                    <a:pt x="2" y="19"/>
                  </a:cubicBezTo>
                  <a:cubicBezTo>
                    <a:pt x="3" y="18"/>
                    <a:pt x="3" y="18"/>
                    <a:pt x="3" y="17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6"/>
                    <a:pt x="9" y="17"/>
                    <a:pt x="10" y="17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2"/>
                    <a:pt x="6" y="22"/>
                    <a:pt x="6" y="23"/>
                  </a:cubicBezTo>
                  <a:cubicBezTo>
                    <a:pt x="6" y="24"/>
                    <a:pt x="6" y="25"/>
                    <a:pt x="7" y="25"/>
                  </a:cubicBezTo>
                  <a:cubicBezTo>
                    <a:pt x="8" y="25"/>
                    <a:pt x="9" y="25"/>
                    <a:pt x="9" y="24"/>
                  </a:cubicBezTo>
                  <a:cubicBezTo>
                    <a:pt x="9" y="23"/>
                    <a:pt x="9" y="23"/>
                    <a:pt x="9" y="22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8"/>
                    <a:pt x="12" y="18"/>
                    <a:pt x="13" y="1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3"/>
                    <a:pt x="15" y="23"/>
                    <a:pt x="15" y="24"/>
                  </a:cubicBezTo>
                  <a:cubicBezTo>
                    <a:pt x="15" y="25"/>
                    <a:pt x="16" y="25"/>
                    <a:pt x="17" y="25"/>
                  </a:cubicBezTo>
                  <a:cubicBezTo>
                    <a:pt x="18" y="24"/>
                    <a:pt x="18" y="24"/>
                    <a:pt x="18" y="23"/>
                  </a:cubicBezTo>
                  <a:cubicBezTo>
                    <a:pt x="18" y="22"/>
                    <a:pt x="17" y="22"/>
                    <a:pt x="16" y="22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5" y="17"/>
                    <a:pt x="16" y="16"/>
                    <a:pt x="16" y="15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8"/>
                    <a:pt x="21" y="18"/>
                    <a:pt x="22" y="19"/>
                  </a:cubicBezTo>
                  <a:cubicBezTo>
                    <a:pt x="23" y="19"/>
                    <a:pt x="24" y="19"/>
                    <a:pt x="24" y="18"/>
                  </a:cubicBezTo>
                  <a:cubicBezTo>
                    <a:pt x="25" y="17"/>
                    <a:pt x="24" y="16"/>
                    <a:pt x="23" y="16"/>
                  </a:cubicBezTo>
                  <a:cubicBezTo>
                    <a:pt x="23" y="15"/>
                    <a:pt x="22" y="16"/>
                    <a:pt x="21" y="16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2"/>
                    <a:pt x="17" y="11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10"/>
                    <a:pt x="23" y="10"/>
                    <a:pt x="23" y="10"/>
                  </a:cubicBezTo>
                  <a:cubicBezTo>
                    <a:pt x="24" y="9"/>
                    <a:pt x="25" y="8"/>
                    <a:pt x="24" y="8"/>
                  </a:cubicBezTo>
                  <a:cubicBezTo>
                    <a:pt x="24" y="7"/>
                    <a:pt x="23" y="6"/>
                    <a:pt x="22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2470150" y="747713"/>
              <a:ext cx="279400" cy="285750"/>
            </a:xfrm>
            <a:custGeom>
              <a:avLst/>
              <a:gdLst>
                <a:gd name="T0" fmla="*/ 45 w 49"/>
                <a:gd name="T1" fmla="*/ 10 h 50"/>
                <a:gd name="T2" fmla="*/ 33 w 49"/>
                <a:gd name="T3" fmla="*/ 6 h 50"/>
                <a:gd name="T4" fmla="*/ 28 w 49"/>
                <a:gd name="T5" fmla="*/ 12 h 50"/>
                <a:gd name="T6" fmla="*/ 28 w 49"/>
                <a:gd name="T7" fmla="*/ 12 h 50"/>
                <a:gd name="T8" fmla="*/ 27 w 49"/>
                <a:gd name="T9" fmla="*/ 7 h 50"/>
                <a:gd name="T10" fmla="*/ 15 w 49"/>
                <a:gd name="T11" fmla="*/ 2 h 50"/>
                <a:gd name="T12" fmla="*/ 11 w 49"/>
                <a:gd name="T13" fmla="*/ 14 h 50"/>
                <a:gd name="T14" fmla="*/ 14 w 49"/>
                <a:gd name="T15" fmla="*/ 18 h 50"/>
                <a:gd name="T16" fmla="*/ 14 w 49"/>
                <a:gd name="T17" fmla="*/ 18 h 50"/>
                <a:gd name="T18" fmla="*/ 6 w 49"/>
                <a:gd name="T19" fmla="*/ 18 h 50"/>
                <a:gd name="T20" fmla="*/ 2 w 49"/>
                <a:gd name="T21" fmla="*/ 30 h 50"/>
                <a:gd name="T22" fmla="*/ 14 w 49"/>
                <a:gd name="T23" fmla="*/ 34 h 50"/>
                <a:gd name="T24" fmla="*/ 16 w 49"/>
                <a:gd name="T25" fmla="*/ 33 h 50"/>
                <a:gd name="T26" fmla="*/ 14 w 49"/>
                <a:gd name="T27" fmla="*/ 43 h 50"/>
                <a:gd name="T28" fmla="*/ 26 w 49"/>
                <a:gd name="T29" fmla="*/ 48 h 50"/>
                <a:gd name="T30" fmla="*/ 31 w 49"/>
                <a:gd name="T31" fmla="*/ 36 h 50"/>
                <a:gd name="T32" fmla="*/ 31 w 49"/>
                <a:gd name="T33" fmla="*/ 36 h 50"/>
                <a:gd name="T34" fmla="*/ 43 w 49"/>
                <a:gd name="T35" fmla="*/ 40 h 50"/>
                <a:gd name="T36" fmla="*/ 47 w 49"/>
                <a:gd name="T37" fmla="*/ 28 h 50"/>
                <a:gd name="T38" fmla="*/ 39 w 49"/>
                <a:gd name="T39" fmla="*/ 23 h 50"/>
                <a:gd name="T40" fmla="*/ 40 w 49"/>
                <a:gd name="T41" fmla="*/ 22 h 50"/>
                <a:gd name="T42" fmla="*/ 45 w 49"/>
                <a:gd name="T43" fmla="*/ 1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9" h="50">
                  <a:moveTo>
                    <a:pt x="45" y="10"/>
                  </a:moveTo>
                  <a:cubicBezTo>
                    <a:pt x="43" y="6"/>
                    <a:pt x="38" y="4"/>
                    <a:pt x="33" y="6"/>
                  </a:cubicBezTo>
                  <a:cubicBezTo>
                    <a:pt x="30" y="7"/>
                    <a:pt x="29" y="9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0"/>
                    <a:pt x="28" y="8"/>
                    <a:pt x="27" y="7"/>
                  </a:cubicBezTo>
                  <a:cubicBezTo>
                    <a:pt x="25" y="2"/>
                    <a:pt x="20" y="0"/>
                    <a:pt x="15" y="2"/>
                  </a:cubicBezTo>
                  <a:cubicBezTo>
                    <a:pt x="11" y="4"/>
                    <a:pt x="9" y="9"/>
                    <a:pt x="11" y="14"/>
                  </a:cubicBezTo>
                  <a:cubicBezTo>
                    <a:pt x="12" y="16"/>
                    <a:pt x="13" y="17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2" y="17"/>
                    <a:pt x="9" y="17"/>
                    <a:pt x="6" y="18"/>
                  </a:cubicBezTo>
                  <a:cubicBezTo>
                    <a:pt x="2" y="20"/>
                    <a:pt x="0" y="25"/>
                    <a:pt x="2" y="30"/>
                  </a:cubicBezTo>
                  <a:cubicBezTo>
                    <a:pt x="4" y="34"/>
                    <a:pt x="9" y="36"/>
                    <a:pt x="14" y="34"/>
                  </a:cubicBezTo>
                  <a:cubicBezTo>
                    <a:pt x="15" y="34"/>
                    <a:pt x="15" y="34"/>
                    <a:pt x="16" y="33"/>
                  </a:cubicBezTo>
                  <a:cubicBezTo>
                    <a:pt x="13" y="36"/>
                    <a:pt x="12" y="40"/>
                    <a:pt x="14" y="43"/>
                  </a:cubicBezTo>
                  <a:cubicBezTo>
                    <a:pt x="16" y="48"/>
                    <a:pt x="21" y="50"/>
                    <a:pt x="26" y="48"/>
                  </a:cubicBezTo>
                  <a:cubicBezTo>
                    <a:pt x="31" y="46"/>
                    <a:pt x="33" y="40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3" y="40"/>
                    <a:pt x="38" y="42"/>
                    <a:pt x="43" y="40"/>
                  </a:cubicBezTo>
                  <a:cubicBezTo>
                    <a:pt x="47" y="38"/>
                    <a:pt x="49" y="33"/>
                    <a:pt x="47" y="28"/>
                  </a:cubicBezTo>
                  <a:cubicBezTo>
                    <a:pt x="46" y="25"/>
                    <a:pt x="42" y="23"/>
                    <a:pt x="39" y="23"/>
                  </a:cubicBezTo>
                  <a:cubicBezTo>
                    <a:pt x="39" y="23"/>
                    <a:pt x="40" y="23"/>
                    <a:pt x="40" y="22"/>
                  </a:cubicBezTo>
                  <a:cubicBezTo>
                    <a:pt x="45" y="20"/>
                    <a:pt x="47" y="15"/>
                    <a:pt x="45" y="10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2543175" y="815975"/>
              <a:ext cx="136525" cy="138113"/>
            </a:xfrm>
            <a:custGeom>
              <a:avLst/>
              <a:gdLst>
                <a:gd name="T0" fmla="*/ 21 w 24"/>
                <a:gd name="T1" fmla="*/ 6 h 24"/>
                <a:gd name="T2" fmla="*/ 21 w 24"/>
                <a:gd name="T3" fmla="*/ 7 h 24"/>
                <a:gd name="T4" fmla="*/ 16 w 24"/>
                <a:gd name="T5" fmla="*/ 9 h 24"/>
                <a:gd name="T6" fmla="*/ 14 w 24"/>
                <a:gd name="T7" fmla="*/ 8 h 24"/>
                <a:gd name="T8" fmla="*/ 16 w 24"/>
                <a:gd name="T9" fmla="*/ 3 h 24"/>
                <a:gd name="T10" fmla="*/ 17 w 24"/>
                <a:gd name="T11" fmla="*/ 2 h 24"/>
                <a:gd name="T12" fmla="*/ 17 w 24"/>
                <a:gd name="T13" fmla="*/ 0 h 24"/>
                <a:gd name="T14" fmla="*/ 15 w 24"/>
                <a:gd name="T15" fmla="*/ 1 h 24"/>
                <a:gd name="T16" fmla="*/ 15 w 24"/>
                <a:gd name="T17" fmla="*/ 3 h 24"/>
                <a:gd name="T18" fmla="*/ 13 w 24"/>
                <a:gd name="T19" fmla="*/ 7 h 24"/>
                <a:gd name="T20" fmla="*/ 11 w 24"/>
                <a:gd name="T21" fmla="*/ 7 h 24"/>
                <a:gd name="T22" fmla="*/ 9 w 24"/>
                <a:gd name="T23" fmla="*/ 3 h 24"/>
                <a:gd name="T24" fmla="*/ 9 w 24"/>
                <a:gd name="T25" fmla="*/ 1 h 24"/>
                <a:gd name="T26" fmla="*/ 7 w 24"/>
                <a:gd name="T27" fmla="*/ 0 h 24"/>
                <a:gd name="T28" fmla="*/ 6 w 24"/>
                <a:gd name="T29" fmla="*/ 2 h 24"/>
                <a:gd name="T30" fmla="*/ 8 w 24"/>
                <a:gd name="T31" fmla="*/ 3 h 24"/>
                <a:gd name="T32" fmla="*/ 10 w 24"/>
                <a:gd name="T33" fmla="*/ 8 h 24"/>
                <a:gd name="T34" fmla="*/ 8 w 24"/>
                <a:gd name="T35" fmla="*/ 10 h 24"/>
                <a:gd name="T36" fmla="*/ 3 w 24"/>
                <a:gd name="T37" fmla="*/ 8 h 24"/>
                <a:gd name="T38" fmla="*/ 3 w 24"/>
                <a:gd name="T39" fmla="*/ 6 h 24"/>
                <a:gd name="T40" fmla="*/ 1 w 24"/>
                <a:gd name="T41" fmla="*/ 7 h 24"/>
                <a:gd name="T42" fmla="*/ 1 w 24"/>
                <a:gd name="T43" fmla="*/ 9 h 24"/>
                <a:gd name="T44" fmla="*/ 3 w 24"/>
                <a:gd name="T45" fmla="*/ 9 h 24"/>
                <a:gd name="T46" fmla="*/ 8 w 24"/>
                <a:gd name="T47" fmla="*/ 11 h 24"/>
                <a:gd name="T48" fmla="*/ 8 w 24"/>
                <a:gd name="T49" fmla="*/ 13 h 24"/>
                <a:gd name="T50" fmla="*/ 3 w 24"/>
                <a:gd name="T51" fmla="*/ 15 h 24"/>
                <a:gd name="T52" fmla="*/ 2 w 24"/>
                <a:gd name="T53" fmla="*/ 15 h 24"/>
                <a:gd name="T54" fmla="*/ 1 w 24"/>
                <a:gd name="T55" fmla="*/ 17 h 24"/>
                <a:gd name="T56" fmla="*/ 3 w 24"/>
                <a:gd name="T57" fmla="*/ 18 h 24"/>
                <a:gd name="T58" fmla="*/ 4 w 24"/>
                <a:gd name="T59" fmla="*/ 16 h 24"/>
                <a:gd name="T60" fmla="*/ 8 w 24"/>
                <a:gd name="T61" fmla="*/ 14 h 24"/>
                <a:gd name="T62" fmla="*/ 10 w 24"/>
                <a:gd name="T63" fmla="*/ 16 h 24"/>
                <a:gd name="T64" fmla="*/ 8 w 24"/>
                <a:gd name="T65" fmla="*/ 20 h 24"/>
                <a:gd name="T66" fmla="*/ 7 w 24"/>
                <a:gd name="T67" fmla="*/ 21 h 24"/>
                <a:gd name="T68" fmla="*/ 8 w 24"/>
                <a:gd name="T69" fmla="*/ 23 h 24"/>
                <a:gd name="T70" fmla="*/ 10 w 24"/>
                <a:gd name="T71" fmla="*/ 22 h 24"/>
                <a:gd name="T72" fmla="*/ 9 w 24"/>
                <a:gd name="T73" fmla="*/ 21 h 24"/>
                <a:gd name="T74" fmla="*/ 11 w 24"/>
                <a:gd name="T75" fmla="*/ 16 h 24"/>
                <a:gd name="T76" fmla="*/ 13 w 24"/>
                <a:gd name="T77" fmla="*/ 16 h 24"/>
                <a:gd name="T78" fmla="*/ 15 w 24"/>
                <a:gd name="T79" fmla="*/ 21 h 24"/>
                <a:gd name="T80" fmla="*/ 15 w 24"/>
                <a:gd name="T81" fmla="*/ 22 h 24"/>
                <a:gd name="T82" fmla="*/ 17 w 24"/>
                <a:gd name="T83" fmla="*/ 23 h 24"/>
                <a:gd name="T84" fmla="*/ 18 w 24"/>
                <a:gd name="T85" fmla="*/ 21 h 24"/>
                <a:gd name="T86" fmla="*/ 16 w 24"/>
                <a:gd name="T87" fmla="*/ 20 h 24"/>
                <a:gd name="T88" fmla="*/ 14 w 24"/>
                <a:gd name="T89" fmla="*/ 16 h 24"/>
                <a:gd name="T90" fmla="*/ 16 w 24"/>
                <a:gd name="T91" fmla="*/ 14 h 24"/>
                <a:gd name="T92" fmla="*/ 21 w 24"/>
                <a:gd name="T93" fmla="*/ 16 h 24"/>
                <a:gd name="T94" fmla="*/ 22 w 24"/>
                <a:gd name="T95" fmla="*/ 17 h 24"/>
                <a:gd name="T96" fmla="*/ 24 w 24"/>
                <a:gd name="T97" fmla="*/ 16 h 24"/>
                <a:gd name="T98" fmla="*/ 23 w 24"/>
                <a:gd name="T99" fmla="*/ 14 h 24"/>
                <a:gd name="T100" fmla="*/ 21 w 24"/>
                <a:gd name="T101" fmla="*/ 15 h 24"/>
                <a:gd name="T102" fmla="*/ 16 w 24"/>
                <a:gd name="T103" fmla="*/ 13 h 24"/>
                <a:gd name="T104" fmla="*/ 16 w 24"/>
                <a:gd name="T105" fmla="*/ 10 h 24"/>
                <a:gd name="T106" fmla="*/ 21 w 24"/>
                <a:gd name="T107" fmla="*/ 8 h 24"/>
                <a:gd name="T108" fmla="*/ 23 w 24"/>
                <a:gd name="T109" fmla="*/ 9 h 24"/>
                <a:gd name="T110" fmla="*/ 24 w 24"/>
                <a:gd name="T111" fmla="*/ 7 h 24"/>
                <a:gd name="T112" fmla="*/ 21 w 24"/>
                <a:gd name="T113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4" h="24">
                  <a:moveTo>
                    <a:pt x="21" y="6"/>
                  </a:moveTo>
                  <a:cubicBezTo>
                    <a:pt x="21" y="6"/>
                    <a:pt x="21" y="7"/>
                    <a:pt x="21" y="7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5" y="8"/>
                    <a:pt x="14" y="8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7" y="3"/>
                    <a:pt x="17" y="3"/>
                    <a:pt x="17" y="2"/>
                  </a:cubicBezTo>
                  <a:cubicBezTo>
                    <a:pt x="18" y="1"/>
                    <a:pt x="17" y="0"/>
                    <a:pt x="17" y="0"/>
                  </a:cubicBezTo>
                  <a:cubicBezTo>
                    <a:pt x="16" y="0"/>
                    <a:pt x="15" y="0"/>
                    <a:pt x="15" y="1"/>
                  </a:cubicBezTo>
                  <a:cubicBezTo>
                    <a:pt x="14" y="2"/>
                    <a:pt x="15" y="2"/>
                    <a:pt x="15" y="3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2"/>
                    <a:pt x="9" y="2"/>
                    <a:pt x="9" y="1"/>
                  </a:cubicBezTo>
                  <a:cubicBezTo>
                    <a:pt x="9" y="0"/>
                    <a:pt x="8" y="0"/>
                    <a:pt x="7" y="0"/>
                  </a:cubicBezTo>
                  <a:cubicBezTo>
                    <a:pt x="6" y="1"/>
                    <a:pt x="6" y="2"/>
                    <a:pt x="6" y="2"/>
                  </a:cubicBezTo>
                  <a:cubicBezTo>
                    <a:pt x="6" y="3"/>
                    <a:pt x="7" y="3"/>
                    <a:pt x="8" y="3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8"/>
                    <a:pt x="8" y="9"/>
                    <a:pt x="8" y="10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7"/>
                    <a:pt x="3" y="7"/>
                    <a:pt x="3" y="6"/>
                  </a:cubicBezTo>
                  <a:cubicBezTo>
                    <a:pt x="2" y="6"/>
                    <a:pt x="1" y="7"/>
                    <a:pt x="1" y="7"/>
                  </a:cubicBezTo>
                  <a:cubicBezTo>
                    <a:pt x="0" y="8"/>
                    <a:pt x="1" y="9"/>
                    <a:pt x="1" y="9"/>
                  </a:cubicBezTo>
                  <a:cubicBezTo>
                    <a:pt x="2" y="10"/>
                    <a:pt x="3" y="9"/>
                    <a:pt x="3" y="9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7" y="11"/>
                    <a:pt x="7" y="12"/>
                    <a:pt x="8" y="13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2" y="15"/>
                    <a:pt x="2" y="15"/>
                  </a:cubicBezTo>
                  <a:cubicBezTo>
                    <a:pt x="1" y="15"/>
                    <a:pt x="0" y="16"/>
                    <a:pt x="1" y="17"/>
                  </a:cubicBezTo>
                  <a:cubicBezTo>
                    <a:pt x="1" y="18"/>
                    <a:pt x="2" y="18"/>
                    <a:pt x="3" y="18"/>
                  </a:cubicBezTo>
                  <a:cubicBezTo>
                    <a:pt x="3" y="17"/>
                    <a:pt x="4" y="17"/>
                    <a:pt x="4" y="16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5"/>
                    <a:pt x="9" y="15"/>
                    <a:pt x="10" y="16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7" y="21"/>
                    <a:pt x="7" y="21"/>
                  </a:cubicBezTo>
                  <a:cubicBezTo>
                    <a:pt x="7" y="22"/>
                    <a:pt x="7" y="23"/>
                    <a:pt x="8" y="23"/>
                  </a:cubicBezTo>
                  <a:cubicBezTo>
                    <a:pt x="9" y="24"/>
                    <a:pt x="9" y="23"/>
                    <a:pt x="10" y="22"/>
                  </a:cubicBezTo>
                  <a:cubicBezTo>
                    <a:pt x="10" y="22"/>
                    <a:pt x="10" y="21"/>
                    <a:pt x="9" y="21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3" y="16"/>
                    <a:pt x="13" y="16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2"/>
                    <a:pt x="15" y="22"/>
                  </a:cubicBezTo>
                  <a:cubicBezTo>
                    <a:pt x="15" y="23"/>
                    <a:pt x="16" y="23"/>
                    <a:pt x="17" y="23"/>
                  </a:cubicBezTo>
                  <a:cubicBezTo>
                    <a:pt x="18" y="23"/>
                    <a:pt x="18" y="22"/>
                    <a:pt x="18" y="21"/>
                  </a:cubicBezTo>
                  <a:cubicBezTo>
                    <a:pt x="18" y="20"/>
                    <a:pt x="17" y="20"/>
                    <a:pt x="16" y="20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5" y="15"/>
                    <a:pt x="16" y="15"/>
                    <a:pt x="16" y="14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7"/>
                    <a:pt x="22" y="17"/>
                  </a:cubicBezTo>
                  <a:cubicBezTo>
                    <a:pt x="23" y="17"/>
                    <a:pt x="23" y="17"/>
                    <a:pt x="24" y="16"/>
                  </a:cubicBezTo>
                  <a:cubicBezTo>
                    <a:pt x="24" y="15"/>
                    <a:pt x="24" y="14"/>
                    <a:pt x="23" y="14"/>
                  </a:cubicBezTo>
                  <a:cubicBezTo>
                    <a:pt x="22" y="14"/>
                    <a:pt x="22" y="14"/>
                    <a:pt x="21" y="15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7" y="12"/>
                    <a:pt x="17" y="11"/>
                    <a:pt x="16" y="10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9"/>
                    <a:pt x="22" y="9"/>
                    <a:pt x="23" y="9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3" y="6"/>
                    <a:pt x="22" y="6"/>
                    <a:pt x="21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2525713" y="1355725"/>
              <a:ext cx="280988" cy="285750"/>
            </a:xfrm>
            <a:custGeom>
              <a:avLst/>
              <a:gdLst>
                <a:gd name="T0" fmla="*/ 45 w 49"/>
                <a:gd name="T1" fmla="*/ 11 h 50"/>
                <a:gd name="T2" fmla="*/ 33 w 49"/>
                <a:gd name="T3" fmla="*/ 6 h 50"/>
                <a:gd name="T4" fmla="*/ 28 w 49"/>
                <a:gd name="T5" fmla="*/ 12 h 50"/>
                <a:gd name="T6" fmla="*/ 28 w 49"/>
                <a:gd name="T7" fmla="*/ 12 h 50"/>
                <a:gd name="T8" fmla="*/ 28 w 49"/>
                <a:gd name="T9" fmla="*/ 7 h 50"/>
                <a:gd name="T10" fmla="*/ 16 w 49"/>
                <a:gd name="T11" fmla="*/ 2 h 50"/>
                <a:gd name="T12" fmla="*/ 11 w 49"/>
                <a:gd name="T13" fmla="*/ 14 h 50"/>
                <a:gd name="T14" fmla="*/ 15 w 49"/>
                <a:gd name="T15" fmla="*/ 18 h 50"/>
                <a:gd name="T16" fmla="*/ 15 w 49"/>
                <a:gd name="T17" fmla="*/ 18 h 50"/>
                <a:gd name="T18" fmla="*/ 7 w 49"/>
                <a:gd name="T19" fmla="*/ 18 h 50"/>
                <a:gd name="T20" fmla="*/ 2 w 49"/>
                <a:gd name="T21" fmla="*/ 30 h 50"/>
                <a:gd name="T22" fmla="*/ 14 w 49"/>
                <a:gd name="T23" fmla="*/ 35 h 50"/>
                <a:gd name="T24" fmla="*/ 16 w 49"/>
                <a:gd name="T25" fmla="*/ 33 h 50"/>
                <a:gd name="T26" fmla="*/ 14 w 49"/>
                <a:gd name="T27" fmla="*/ 43 h 50"/>
                <a:gd name="T28" fmla="*/ 26 w 49"/>
                <a:gd name="T29" fmla="*/ 48 h 50"/>
                <a:gd name="T30" fmla="*/ 31 w 49"/>
                <a:gd name="T31" fmla="*/ 36 h 50"/>
                <a:gd name="T32" fmla="*/ 31 w 49"/>
                <a:gd name="T33" fmla="*/ 36 h 50"/>
                <a:gd name="T34" fmla="*/ 43 w 49"/>
                <a:gd name="T35" fmla="*/ 41 h 50"/>
                <a:gd name="T36" fmla="*/ 47 w 49"/>
                <a:gd name="T37" fmla="*/ 29 h 50"/>
                <a:gd name="T38" fmla="*/ 39 w 49"/>
                <a:gd name="T39" fmla="*/ 23 h 50"/>
                <a:gd name="T40" fmla="*/ 41 w 49"/>
                <a:gd name="T41" fmla="*/ 23 h 50"/>
                <a:gd name="T42" fmla="*/ 45 w 49"/>
                <a:gd name="T43" fmla="*/ 1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9" h="50">
                  <a:moveTo>
                    <a:pt x="45" y="11"/>
                  </a:moveTo>
                  <a:cubicBezTo>
                    <a:pt x="43" y="6"/>
                    <a:pt x="38" y="4"/>
                    <a:pt x="33" y="6"/>
                  </a:cubicBezTo>
                  <a:cubicBezTo>
                    <a:pt x="31" y="7"/>
                    <a:pt x="29" y="9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9" y="10"/>
                    <a:pt x="28" y="9"/>
                    <a:pt x="28" y="7"/>
                  </a:cubicBezTo>
                  <a:cubicBezTo>
                    <a:pt x="26" y="2"/>
                    <a:pt x="20" y="0"/>
                    <a:pt x="16" y="2"/>
                  </a:cubicBezTo>
                  <a:cubicBezTo>
                    <a:pt x="11" y="4"/>
                    <a:pt x="9" y="10"/>
                    <a:pt x="11" y="14"/>
                  </a:cubicBezTo>
                  <a:cubicBezTo>
                    <a:pt x="12" y="16"/>
                    <a:pt x="13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2" y="17"/>
                    <a:pt x="9" y="17"/>
                    <a:pt x="7" y="18"/>
                  </a:cubicBezTo>
                  <a:cubicBezTo>
                    <a:pt x="2" y="20"/>
                    <a:pt x="0" y="26"/>
                    <a:pt x="2" y="30"/>
                  </a:cubicBezTo>
                  <a:cubicBezTo>
                    <a:pt x="4" y="35"/>
                    <a:pt x="9" y="37"/>
                    <a:pt x="14" y="35"/>
                  </a:cubicBezTo>
                  <a:cubicBezTo>
                    <a:pt x="15" y="34"/>
                    <a:pt x="16" y="34"/>
                    <a:pt x="16" y="33"/>
                  </a:cubicBezTo>
                  <a:cubicBezTo>
                    <a:pt x="14" y="36"/>
                    <a:pt x="13" y="40"/>
                    <a:pt x="14" y="43"/>
                  </a:cubicBezTo>
                  <a:cubicBezTo>
                    <a:pt x="16" y="48"/>
                    <a:pt x="22" y="50"/>
                    <a:pt x="26" y="48"/>
                  </a:cubicBezTo>
                  <a:cubicBezTo>
                    <a:pt x="31" y="46"/>
                    <a:pt x="33" y="41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3" y="41"/>
                    <a:pt x="38" y="43"/>
                    <a:pt x="43" y="41"/>
                  </a:cubicBezTo>
                  <a:cubicBezTo>
                    <a:pt x="47" y="39"/>
                    <a:pt x="49" y="33"/>
                    <a:pt x="47" y="29"/>
                  </a:cubicBezTo>
                  <a:cubicBezTo>
                    <a:pt x="46" y="25"/>
                    <a:pt x="43" y="23"/>
                    <a:pt x="39" y="23"/>
                  </a:cubicBezTo>
                  <a:cubicBezTo>
                    <a:pt x="40" y="23"/>
                    <a:pt x="40" y="23"/>
                    <a:pt x="41" y="23"/>
                  </a:cubicBezTo>
                  <a:cubicBezTo>
                    <a:pt x="45" y="21"/>
                    <a:pt x="47" y="15"/>
                    <a:pt x="45" y="11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2606675" y="1423988"/>
              <a:ext cx="130175" cy="138113"/>
            </a:xfrm>
            <a:custGeom>
              <a:avLst/>
              <a:gdLst>
                <a:gd name="T0" fmla="*/ 21 w 23"/>
                <a:gd name="T1" fmla="*/ 6 h 24"/>
                <a:gd name="T2" fmla="*/ 20 w 23"/>
                <a:gd name="T3" fmla="*/ 8 h 24"/>
                <a:gd name="T4" fmla="*/ 15 w 23"/>
                <a:gd name="T5" fmla="*/ 10 h 24"/>
                <a:gd name="T6" fmla="*/ 13 w 23"/>
                <a:gd name="T7" fmla="*/ 8 h 24"/>
                <a:gd name="T8" fmla="*/ 15 w 23"/>
                <a:gd name="T9" fmla="*/ 3 h 24"/>
                <a:gd name="T10" fmla="*/ 17 w 23"/>
                <a:gd name="T11" fmla="*/ 2 h 24"/>
                <a:gd name="T12" fmla="*/ 16 w 23"/>
                <a:gd name="T13" fmla="*/ 0 h 24"/>
                <a:gd name="T14" fmla="*/ 14 w 23"/>
                <a:gd name="T15" fmla="*/ 1 h 24"/>
                <a:gd name="T16" fmla="*/ 14 w 23"/>
                <a:gd name="T17" fmla="*/ 3 h 24"/>
                <a:gd name="T18" fmla="*/ 12 w 23"/>
                <a:gd name="T19" fmla="*/ 8 h 24"/>
                <a:gd name="T20" fmla="*/ 10 w 23"/>
                <a:gd name="T21" fmla="*/ 8 h 24"/>
                <a:gd name="T22" fmla="*/ 8 w 23"/>
                <a:gd name="T23" fmla="*/ 3 h 24"/>
                <a:gd name="T24" fmla="*/ 8 w 23"/>
                <a:gd name="T25" fmla="*/ 1 h 24"/>
                <a:gd name="T26" fmla="*/ 6 w 23"/>
                <a:gd name="T27" fmla="*/ 1 h 24"/>
                <a:gd name="T28" fmla="*/ 5 w 23"/>
                <a:gd name="T29" fmla="*/ 3 h 24"/>
                <a:gd name="T30" fmla="*/ 7 w 23"/>
                <a:gd name="T31" fmla="*/ 4 h 24"/>
                <a:gd name="T32" fmla="*/ 9 w 23"/>
                <a:gd name="T33" fmla="*/ 8 h 24"/>
                <a:gd name="T34" fmla="*/ 7 w 23"/>
                <a:gd name="T35" fmla="*/ 10 h 24"/>
                <a:gd name="T36" fmla="*/ 3 w 23"/>
                <a:gd name="T37" fmla="*/ 8 h 24"/>
                <a:gd name="T38" fmla="*/ 2 w 23"/>
                <a:gd name="T39" fmla="*/ 7 h 24"/>
                <a:gd name="T40" fmla="*/ 0 w 23"/>
                <a:gd name="T41" fmla="*/ 8 h 24"/>
                <a:gd name="T42" fmla="*/ 1 w 23"/>
                <a:gd name="T43" fmla="*/ 10 h 24"/>
                <a:gd name="T44" fmla="*/ 2 w 23"/>
                <a:gd name="T45" fmla="*/ 9 h 24"/>
                <a:gd name="T46" fmla="*/ 7 w 23"/>
                <a:gd name="T47" fmla="*/ 11 h 24"/>
                <a:gd name="T48" fmla="*/ 7 w 23"/>
                <a:gd name="T49" fmla="*/ 14 h 24"/>
                <a:gd name="T50" fmla="*/ 3 w 23"/>
                <a:gd name="T51" fmla="*/ 15 h 24"/>
                <a:gd name="T52" fmla="*/ 1 w 23"/>
                <a:gd name="T53" fmla="*/ 15 h 24"/>
                <a:gd name="T54" fmla="*/ 0 w 23"/>
                <a:gd name="T55" fmla="*/ 17 h 24"/>
                <a:gd name="T56" fmla="*/ 2 w 23"/>
                <a:gd name="T57" fmla="*/ 18 h 24"/>
                <a:gd name="T58" fmla="*/ 3 w 23"/>
                <a:gd name="T59" fmla="*/ 16 h 24"/>
                <a:gd name="T60" fmla="*/ 7 w 23"/>
                <a:gd name="T61" fmla="*/ 14 h 24"/>
                <a:gd name="T62" fmla="*/ 9 w 23"/>
                <a:gd name="T63" fmla="*/ 16 h 24"/>
                <a:gd name="T64" fmla="*/ 8 w 23"/>
                <a:gd name="T65" fmla="*/ 21 h 24"/>
                <a:gd name="T66" fmla="*/ 6 w 23"/>
                <a:gd name="T67" fmla="*/ 22 h 24"/>
                <a:gd name="T68" fmla="*/ 7 w 23"/>
                <a:gd name="T69" fmla="*/ 24 h 24"/>
                <a:gd name="T70" fmla="*/ 9 w 23"/>
                <a:gd name="T71" fmla="*/ 23 h 24"/>
                <a:gd name="T72" fmla="*/ 8 w 23"/>
                <a:gd name="T73" fmla="*/ 21 h 24"/>
                <a:gd name="T74" fmla="*/ 10 w 23"/>
                <a:gd name="T75" fmla="*/ 17 h 24"/>
                <a:gd name="T76" fmla="*/ 13 w 23"/>
                <a:gd name="T77" fmla="*/ 16 h 24"/>
                <a:gd name="T78" fmla="*/ 15 w 23"/>
                <a:gd name="T79" fmla="*/ 21 h 24"/>
                <a:gd name="T80" fmla="*/ 14 w 23"/>
                <a:gd name="T81" fmla="*/ 23 h 24"/>
                <a:gd name="T82" fmla="*/ 16 w 23"/>
                <a:gd name="T83" fmla="*/ 23 h 24"/>
                <a:gd name="T84" fmla="*/ 17 w 23"/>
                <a:gd name="T85" fmla="*/ 21 h 24"/>
                <a:gd name="T86" fmla="*/ 16 w 23"/>
                <a:gd name="T87" fmla="*/ 20 h 24"/>
                <a:gd name="T88" fmla="*/ 14 w 23"/>
                <a:gd name="T89" fmla="*/ 16 h 24"/>
                <a:gd name="T90" fmla="*/ 15 w 23"/>
                <a:gd name="T91" fmla="*/ 14 h 24"/>
                <a:gd name="T92" fmla="*/ 20 w 23"/>
                <a:gd name="T93" fmla="*/ 16 h 24"/>
                <a:gd name="T94" fmla="*/ 21 w 23"/>
                <a:gd name="T95" fmla="*/ 17 h 24"/>
                <a:gd name="T96" fmla="*/ 23 w 23"/>
                <a:gd name="T97" fmla="*/ 16 h 24"/>
                <a:gd name="T98" fmla="*/ 22 w 23"/>
                <a:gd name="T99" fmla="*/ 14 h 24"/>
                <a:gd name="T100" fmla="*/ 20 w 23"/>
                <a:gd name="T101" fmla="*/ 15 h 24"/>
                <a:gd name="T102" fmla="*/ 16 w 23"/>
                <a:gd name="T103" fmla="*/ 13 h 24"/>
                <a:gd name="T104" fmla="*/ 16 w 23"/>
                <a:gd name="T105" fmla="*/ 11 h 24"/>
                <a:gd name="T106" fmla="*/ 20 w 23"/>
                <a:gd name="T107" fmla="*/ 9 h 24"/>
                <a:gd name="T108" fmla="*/ 22 w 23"/>
                <a:gd name="T109" fmla="*/ 9 h 24"/>
                <a:gd name="T110" fmla="*/ 23 w 23"/>
                <a:gd name="T111" fmla="*/ 7 h 24"/>
                <a:gd name="T112" fmla="*/ 21 w 23"/>
                <a:gd name="T113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3" h="24">
                  <a:moveTo>
                    <a:pt x="21" y="6"/>
                  </a:moveTo>
                  <a:cubicBezTo>
                    <a:pt x="20" y="6"/>
                    <a:pt x="20" y="7"/>
                    <a:pt x="20" y="8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9"/>
                    <a:pt x="14" y="8"/>
                    <a:pt x="13" y="8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6" y="3"/>
                    <a:pt x="17" y="3"/>
                    <a:pt x="17" y="2"/>
                  </a:cubicBezTo>
                  <a:cubicBezTo>
                    <a:pt x="17" y="2"/>
                    <a:pt x="17" y="1"/>
                    <a:pt x="16" y="0"/>
                  </a:cubicBezTo>
                  <a:cubicBezTo>
                    <a:pt x="15" y="0"/>
                    <a:pt x="14" y="1"/>
                    <a:pt x="14" y="1"/>
                  </a:cubicBezTo>
                  <a:cubicBezTo>
                    <a:pt x="14" y="2"/>
                    <a:pt x="14" y="3"/>
                    <a:pt x="14" y="3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7"/>
                    <a:pt x="11" y="8"/>
                    <a:pt x="10" y="8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2"/>
                    <a:pt x="8" y="1"/>
                  </a:cubicBezTo>
                  <a:cubicBezTo>
                    <a:pt x="8" y="1"/>
                    <a:pt x="7" y="0"/>
                    <a:pt x="6" y="1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6" y="3"/>
                    <a:pt x="6" y="4"/>
                    <a:pt x="7" y="4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8" y="9"/>
                    <a:pt x="8" y="9"/>
                    <a:pt x="7" y="10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2" y="7"/>
                    <a:pt x="2" y="7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8"/>
                    <a:pt x="0" y="9"/>
                    <a:pt x="1" y="10"/>
                  </a:cubicBezTo>
                  <a:cubicBezTo>
                    <a:pt x="1" y="10"/>
                    <a:pt x="2" y="10"/>
                    <a:pt x="2" y="9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3"/>
                    <a:pt x="7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2" y="15"/>
                    <a:pt x="1" y="15"/>
                    <a:pt x="1" y="15"/>
                  </a:cubicBezTo>
                  <a:cubicBezTo>
                    <a:pt x="0" y="15"/>
                    <a:pt x="0" y="16"/>
                    <a:pt x="0" y="17"/>
                  </a:cubicBezTo>
                  <a:cubicBezTo>
                    <a:pt x="0" y="18"/>
                    <a:pt x="1" y="18"/>
                    <a:pt x="2" y="18"/>
                  </a:cubicBezTo>
                  <a:cubicBezTo>
                    <a:pt x="3" y="18"/>
                    <a:pt x="3" y="17"/>
                    <a:pt x="3" y="16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8" y="15"/>
                    <a:pt x="8" y="16"/>
                    <a:pt x="9" y="16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7" y="21"/>
                    <a:pt x="6" y="21"/>
                    <a:pt x="6" y="22"/>
                  </a:cubicBezTo>
                  <a:cubicBezTo>
                    <a:pt x="6" y="22"/>
                    <a:pt x="6" y="23"/>
                    <a:pt x="7" y="24"/>
                  </a:cubicBezTo>
                  <a:cubicBezTo>
                    <a:pt x="8" y="24"/>
                    <a:pt x="9" y="24"/>
                    <a:pt x="9" y="23"/>
                  </a:cubicBezTo>
                  <a:cubicBezTo>
                    <a:pt x="9" y="22"/>
                    <a:pt x="9" y="21"/>
                    <a:pt x="8" y="21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1" y="17"/>
                    <a:pt x="12" y="17"/>
                    <a:pt x="13" y="16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4" y="21"/>
                    <a:pt x="14" y="22"/>
                    <a:pt x="14" y="23"/>
                  </a:cubicBezTo>
                  <a:cubicBezTo>
                    <a:pt x="15" y="23"/>
                    <a:pt x="16" y="24"/>
                    <a:pt x="16" y="23"/>
                  </a:cubicBezTo>
                  <a:cubicBezTo>
                    <a:pt x="17" y="23"/>
                    <a:pt x="17" y="22"/>
                    <a:pt x="17" y="21"/>
                  </a:cubicBezTo>
                  <a:cubicBezTo>
                    <a:pt x="17" y="21"/>
                    <a:pt x="16" y="20"/>
                    <a:pt x="16" y="20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5" y="15"/>
                    <a:pt x="15" y="1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7"/>
                    <a:pt x="20" y="17"/>
                    <a:pt x="21" y="17"/>
                  </a:cubicBezTo>
                  <a:cubicBezTo>
                    <a:pt x="22" y="18"/>
                    <a:pt x="23" y="17"/>
                    <a:pt x="23" y="16"/>
                  </a:cubicBezTo>
                  <a:cubicBezTo>
                    <a:pt x="23" y="16"/>
                    <a:pt x="23" y="15"/>
                    <a:pt x="22" y="14"/>
                  </a:cubicBezTo>
                  <a:cubicBezTo>
                    <a:pt x="22" y="14"/>
                    <a:pt x="21" y="14"/>
                    <a:pt x="20" y="15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6" y="12"/>
                    <a:pt x="16" y="12"/>
                    <a:pt x="16" y="11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1" y="9"/>
                    <a:pt x="21" y="9"/>
                    <a:pt x="22" y="9"/>
                  </a:cubicBezTo>
                  <a:cubicBezTo>
                    <a:pt x="23" y="9"/>
                    <a:pt x="23" y="8"/>
                    <a:pt x="23" y="7"/>
                  </a:cubicBezTo>
                  <a:cubicBezTo>
                    <a:pt x="22" y="6"/>
                    <a:pt x="22" y="6"/>
                    <a:pt x="21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2736850" y="1463675"/>
              <a:ext cx="433388" cy="441325"/>
            </a:xfrm>
            <a:custGeom>
              <a:avLst/>
              <a:gdLst>
                <a:gd name="T0" fmla="*/ 70 w 76"/>
                <a:gd name="T1" fmla="*/ 16 h 77"/>
                <a:gd name="T2" fmla="*/ 51 w 76"/>
                <a:gd name="T3" fmla="*/ 9 h 77"/>
                <a:gd name="T4" fmla="*/ 44 w 76"/>
                <a:gd name="T5" fmla="*/ 18 h 77"/>
                <a:gd name="T6" fmla="*/ 44 w 76"/>
                <a:gd name="T7" fmla="*/ 18 h 77"/>
                <a:gd name="T8" fmla="*/ 43 w 76"/>
                <a:gd name="T9" fmla="*/ 11 h 77"/>
                <a:gd name="T10" fmla="*/ 24 w 76"/>
                <a:gd name="T11" fmla="*/ 4 h 77"/>
                <a:gd name="T12" fmla="*/ 17 w 76"/>
                <a:gd name="T13" fmla="*/ 22 h 77"/>
                <a:gd name="T14" fmla="*/ 23 w 76"/>
                <a:gd name="T15" fmla="*/ 28 h 77"/>
                <a:gd name="T16" fmla="*/ 23 w 76"/>
                <a:gd name="T17" fmla="*/ 28 h 77"/>
                <a:gd name="T18" fmla="*/ 10 w 76"/>
                <a:gd name="T19" fmla="*/ 28 h 77"/>
                <a:gd name="T20" fmla="*/ 3 w 76"/>
                <a:gd name="T21" fmla="*/ 46 h 77"/>
                <a:gd name="T22" fmla="*/ 22 w 76"/>
                <a:gd name="T23" fmla="*/ 53 h 77"/>
                <a:gd name="T24" fmla="*/ 25 w 76"/>
                <a:gd name="T25" fmla="*/ 51 h 77"/>
                <a:gd name="T26" fmla="*/ 22 w 76"/>
                <a:gd name="T27" fmla="*/ 66 h 77"/>
                <a:gd name="T28" fmla="*/ 41 w 76"/>
                <a:gd name="T29" fmla="*/ 73 h 77"/>
                <a:gd name="T30" fmla="*/ 48 w 76"/>
                <a:gd name="T31" fmla="*/ 55 h 77"/>
                <a:gd name="T32" fmla="*/ 48 w 76"/>
                <a:gd name="T33" fmla="*/ 55 h 77"/>
                <a:gd name="T34" fmla="*/ 66 w 76"/>
                <a:gd name="T35" fmla="*/ 62 h 77"/>
                <a:gd name="T36" fmla="*/ 73 w 76"/>
                <a:gd name="T37" fmla="*/ 44 h 77"/>
                <a:gd name="T38" fmla="*/ 60 w 76"/>
                <a:gd name="T39" fmla="*/ 35 h 77"/>
                <a:gd name="T40" fmla="*/ 63 w 76"/>
                <a:gd name="T41" fmla="*/ 35 h 77"/>
                <a:gd name="T42" fmla="*/ 70 w 76"/>
                <a:gd name="T43" fmla="*/ 1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6" h="77">
                  <a:moveTo>
                    <a:pt x="70" y="16"/>
                  </a:moveTo>
                  <a:cubicBezTo>
                    <a:pt x="67" y="9"/>
                    <a:pt x="58" y="6"/>
                    <a:pt x="51" y="9"/>
                  </a:cubicBezTo>
                  <a:cubicBezTo>
                    <a:pt x="47" y="11"/>
                    <a:pt x="45" y="14"/>
                    <a:pt x="44" y="18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4" y="16"/>
                    <a:pt x="44" y="13"/>
                    <a:pt x="43" y="11"/>
                  </a:cubicBezTo>
                  <a:cubicBezTo>
                    <a:pt x="39" y="4"/>
                    <a:pt x="31" y="0"/>
                    <a:pt x="24" y="4"/>
                  </a:cubicBezTo>
                  <a:cubicBezTo>
                    <a:pt x="17" y="7"/>
                    <a:pt x="14" y="15"/>
                    <a:pt x="17" y="22"/>
                  </a:cubicBezTo>
                  <a:cubicBezTo>
                    <a:pt x="18" y="25"/>
                    <a:pt x="20" y="27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19" y="26"/>
                    <a:pt x="15" y="26"/>
                    <a:pt x="10" y="28"/>
                  </a:cubicBezTo>
                  <a:cubicBezTo>
                    <a:pt x="3" y="31"/>
                    <a:pt x="0" y="39"/>
                    <a:pt x="3" y="46"/>
                  </a:cubicBezTo>
                  <a:cubicBezTo>
                    <a:pt x="7" y="53"/>
                    <a:pt x="15" y="56"/>
                    <a:pt x="22" y="53"/>
                  </a:cubicBezTo>
                  <a:cubicBezTo>
                    <a:pt x="23" y="52"/>
                    <a:pt x="24" y="52"/>
                    <a:pt x="25" y="51"/>
                  </a:cubicBezTo>
                  <a:cubicBezTo>
                    <a:pt x="21" y="55"/>
                    <a:pt x="20" y="61"/>
                    <a:pt x="22" y="66"/>
                  </a:cubicBezTo>
                  <a:cubicBezTo>
                    <a:pt x="25" y="73"/>
                    <a:pt x="34" y="77"/>
                    <a:pt x="41" y="73"/>
                  </a:cubicBezTo>
                  <a:cubicBezTo>
                    <a:pt x="48" y="70"/>
                    <a:pt x="51" y="62"/>
                    <a:pt x="48" y="55"/>
                  </a:cubicBezTo>
                  <a:cubicBezTo>
                    <a:pt x="48" y="55"/>
                    <a:pt x="48" y="55"/>
                    <a:pt x="48" y="55"/>
                  </a:cubicBezTo>
                  <a:cubicBezTo>
                    <a:pt x="51" y="62"/>
                    <a:pt x="59" y="65"/>
                    <a:pt x="66" y="62"/>
                  </a:cubicBezTo>
                  <a:cubicBezTo>
                    <a:pt x="73" y="59"/>
                    <a:pt x="76" y="51"/>
                    <a:pt x="73" y="44"/>
                  </a:cubicBezTo>
                  <a:cubicBezTo>
                    <a:pt x="71" y="38"/>
                    <a:pt x="65" y="35"/>
                    <a:pt x="60" y="35"/>
                  </a:cubicBezTo>
                  <a:cubicBezTo>
                    <a:pt x="61" y="35"/>
                    <a:pt x="62" y="35"/>
                    <a:pt x="63" y="35"/>
                  </a:cubicBezTo>
                  <a:cubicBezTo>
                    <a:pt x="70" y="31"/>
                    <a:pt x="73" y="23"/>
                    <a:pt x="70" y="1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41"/>
            <p:cNvSpPr>
              <a:spLocks/>
            </p:cNvSpPr>
            <p:nvPr/>
          </p:nvSpPr>
          <p:spPr bwMode="auto">
            <a:xfrm>
              <a:off x="2857500" y="1566863"/>
              <a:ext cx="211138" cy="212725"/>
            </a:xfrm>
            <a:custGeom>
              <a:avLst/>
              <a:gdLst>
                <a:gd name="T0" fmla="*/ 33 w 37"/>
                <a:gd name="T1" fmla="*/ 10 h 37"/>
                <a:gd name="T2" fmla="*/ 31 w 37"/>
                <a:gd name="T3" fmla="*/ 12 h 37"/>
                <a:gd name="T4" fmla="*/ 24 w 37"/>
                <a:gd name="T5" fmla="*/ 15 h 37"/>
                <a:gd name="T6" fmla="*/ 21 w 37"/>
                <a:gd name="T7" fmla="*/ 13 h 37"/>
                <a:gd name="T8" fmla="*/ 24 w 37"/>
                <a:gd name="T9" fmla="*/ 5 h 37"/>
                <a:gd name="T10" fmla="*/ 26 w 37"/>
                <a:gd name="T11" fmla="*/ 4 h 37"/>
                <a:gd name="T12" fmla="*/ 25 w 37"/>
                <a:gd name="T13" fmla="*/ 1 h 37"/>
                <a:gd name="T14" fmla="*/ 22 w 37"/>
                <a:gd name="T15" fmla="*/ 2 h 37"/>
                <a:gd name="T16" fmla="*/ 23 w 37"/>
                <a:gd name="T17" fmla="*/ 5 h 37"/>
                <a:gd name="T18" fmla="*/ 20 w 37"/>
                <a:gd name="T19" fmla="*/ 12 h 37"/>
                <a:gd name="T20" fmla="*/ 16 w 37"/>
                <a:gd name="T21" fmla="*/ 12 h 37"/>
                <a:gd name="T22" fmla="*/ 13 w 37"/>
                <a:gd name="T23" fmla="*/ 5 h 37"/>
                <a:gd name="T24" fmla="*/ 13 w 37"/>
                <a:gd name="T25" fmla="*/ 3 h 37"/>
                <a:gd name="T26" fmla="*/ 10 w 37"/>
                <a:gd name="T27" fmla="*/ 1 h 37"/>
                <a:gd name="T28" fmla="*/ 9 w 37"/>
                <a:gd name="T29" fmla="*/ 4 h 37"/>
                <a:gd name="T30" fmla="*/ 11 w 37"/>
                <a:gd name="T31" fmla="*/ 6 h 37"/>
                <a:gd name="T32" fmla="*/ 15 w 37"/>
                <a:gd name="T33" fmla="*/ 13 h 37"/>
                <a:gd name="T34" fmla="*/ 12 w 37"/>
                <a:gd name="T35" fmla="*/ 16 h 37"/>
                <a:gd name="T36" fmla="*/ 5 w 37"/>
                <a:gd name="T37" fmla="*/ 13 h 37"/>
                <a:gd name="T38" fmla="*/ 4 w 37"/>
                <a:gd name="T39" fmla="*/ 11 h 37"/>
                <a:gd name="T40" fmla="*/ 1 w 37"/>
                <a:gd name="T41" fmla="*/ 12 h 37"/>
                <a:gd name="T42" fmla="*/ 2 w 37"/>
                <a:gd name="T43" fmla="*/ 15 h 37"/>
                <a:gd name="T44" fmla="*/ 4 w 37"/>
                <a:gd name="T45" fmla="*/ 14 h 37"/>
                <a:gd name="T46" fmla="*/ 11 w 37"/>
                <a:gd name="T47" fmla="*/ 17 h 37"/>
                <a:gd name="T48" fmla="*/ 11 w 37"/>
                <a:gd name="T49" fmla="*/ 21 h 37"/>
                <a:gd name="T50" fmla="*/ 5 w 37"/>
                <a:gd name="T51" fmla="*/ 24 h 37"/>
                <a:gd name="T52" fmla="*/ 2 w 37"/>
                <a:gd name="T53" fmla="*/ 23 h 37"/>
                <a:gd name="T54" fmla="*/ 1 w 37"/>
                <a:gd name="T55" fmla="*/ 27 h 37"/>
                <a:gd name="T56" fmla="*/ 4 w 37"/>
                <a:gd name="T57" fmla="*/ 28 h 37"/>
                <a:gd name="T58" fmla="*/ 5 w 37"/>
                <a:gd name="T59" fmla="*/ 25 h 37"/>
                <a:gd name="T60" fmla="*/ 12 w 37"/>
                <a:gd name="T61" fmla="*/ 22 h 37"/>
                <a:gd name="T62" fmla="*/ 15 w 37"/>
                <a:gd name="T63" fmla="*/ 25 h 37"/>
                <a:gd name="T64" fmla="*/ 12 w 37"/>
                <a:gd name="T65" fmla="*/ 32 h 37"/>
                <a:gd name="T66" fmla="*/ 10 w 37"/>
                <a:gd name="T67" fmla="*/ 33 h 37"/>
                <a:gd name="T68" fmla="*/ 12 w 37"/>
                <a:gd name="T69" fmla="*/ 36 h 37"/>
                <a:gd name="T70" fmla="*/ 15 w 37"/>
                <a:gd name="T71" fmla="*/ 35 h 37"/>
                <a:gd name="T72" fmla="*/ 14 w 37"/>
                <a:gd name="T73" fmla="*/ 32 h 37"/>
                <a:gd name="T74" fmla="*/ 16 w 37"/>
                <a:gd name="T75" fmla="*/ 26 h 37"/>
                <a:gd name="T76" fmla="*/ 20 w 37"/>
                <a:gd name="T77" fmla="*/ 25 h 37"/>
                <a:gd name="T78" fmla="*/ 23 w 37"/>
                <a:gd name="T79" fmla="*/ 32 h 37"/>
                <a:gd name="T80" fmla="*/ 23 w 37"/>
                <a:gd name="T81" fmla="*/ 35 h 37"/>
                <a:gd name="T82" fmla="*/ 26 w 37"/>
                <a:gd name="T83" fmla="*/ 36 h 37"/>
                <a:gd name="T84" fmla="*/ 27 w 37"/>
                <a:gd name="T85" fmla="*/ 33 h 37"/>
                <a:gd name="T86" fmla="*/ 25 w 37"/>
                <a:gd name="T87" fmla="*/ 32 h 37"/>
                <a:gd name="T88" fmla="*/ 22 w 37"/>
                <a:gd name="T89" fmla="*/ 25 h 37"/>
                <a:gd name="T90" fmla="*/ 24 w 37"/>
                <a:gd name="T91" fmla="*/ 22 h 37"/>
                <a:gd name="T92" fmla="*/ 32 w 37"/>
                <a:gd name="T93" fmla="*/ 25 h 37"/>
                <a:gd name="T94" fmla="*/ 33 w 37"/>
                <a:gd name="T95" fmla="*/ 27 h 37"/>
                <a:gd name="T96" fmla="*/ 36 w 37"/>
                <a:gd name="T97" fmla="*/ 25 h 37"/>
                <a:gd name="T98" fmla="*/ 35 w 37"/>
                <a:gd name="T99" fmla="*/ 22 h 37"/>
                <a:gd name="T100" fmla="*/ 32 w 37"/>
                <a:gd name="T101" fmla="*/ 23 h 37"/>
                <a:gd name="T102" fmla="*/ 25 w 37"/>
                <a:gd name="T103" fmla="*/ 21 h 37"/>
                <a:gd name="T104" fmla="*/ 25 w 37"/>
                <a:gd name="T105" fmla="*/ 17 h 37"/>
                <a:gd name="T106" fmla="*/ 32 w 37"/>
                <a:gd name="T107" fmla="*/ 14 h 37"/>
                <a:gd name="T108" fmla="*/ 34 w 37"/>
                <a:gd name="T109" fmla="*/ 14 h 37"/>
                <a:gd name="T110" fmla="*/ 36 w 37"/>
                <a:gd name="T111" fmla="*/ 11 h 37"/>
                <a:gd name="T112" fmla="*/ 33 w 37"/>
                <a:gd name="T113" fmla="*/ 1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7" h="37">
                  <a:moveTo>
                    <a:pt x="33" y="10"/>
                  </a:moveTo>
                  <a:cubicBezTo>
                    <a:pt x="32" y="10"/>
                    <a:pt x="31" y="11"/>
                    <a:pt x="31" y="12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3" y="14"/>
                    <a:pt x="22" y="13"/>
                    <a:pt x="21" y="13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5" y="6"/>
                    <a:pt x="26" y="5"/>
                    <a:pt x="26" y="4"/>
                  </a:cubicBezTo>
                  <a:cubicBezTo>
                    <a:pt x="27" y="3"/>
                    <a:pt x="26" y="1"/>
                    <a:pt x="25" y="1"/>
                  </a:cubicBezTo>
                  <a:cubicBezTo>
                    <a:pt x="24" y="0"/>
                    <a:pt x="23" y="1"/>
                    <a:pt x="22" y="2"/>
                  </a:cubicBezTo>
                  <a:cubicBezTo>
                    <a:pt x="22" y="3"/>
                    <a:pt x="22" y="4"/>
                    <a:pt x="23" y="5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9" y="12"/>
                    <a:pt x="17" y="12"/>
                    <a:pt x="16" y="12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4" y="4"/>
                    <a:pt x="14" y="3"/>
                    <a:pt x="13" y="3"/>
                  </a:cubicBezTo>
                  <a:cubicBezTo>
                    <a:pt x="13" y="1"/>
                    <a:pt x="11" y="1"/>
                    <a:pt x="10" y="1"/>
                  </a:cubicBezTo>
                  <a:cubicBezTo>
                    <a:pt x="9" y="2"/>
                    <a:pt x="9" y="3"/>
                    <a:pt x="9" y="4"/>
                  </a:cubicBezTo>
                  <a:cubicBezTo>
                    <a:pt x="10" y="5"/>
                    <a:pt x="10" y="6"/>
                    <a:pt x="11" y="6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3" y="14"/>
                    <a:pt x="13" y="15"/>
                    <a:pt x="12" y="16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2"/>
                    <a:pt x="5" y="11"/>
                    <a:pt x="4" y="11"/>
                  </a:cubicBezTo>
                  <a:cubicBezTo>
                    <a:pt x="2" y="10"/>
                    <a:pt x="1" y="11"/>
                    <a:pt x="1" y="12"/>
                  </a:cubicBezTo>
                  <a:cubicBezTo>
                    <a:pt x="0" y="13"/>
                    <a:pt x="1" y="15"/>
                    <a:pt x="2" y="15"/>
                  </a:cubicBezTo>
                  <a:cubicBezTo>
                    <a:pt x="3" y="15"/>
                    <a:pt x="4" y="15"/>
                    <a:pt x="4" y="14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8"/>
                    <a:pt x="11" y="20"/>
                    <a:pt x="11" y="21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4" y="23"/>
                    <a:pt x="3" y="23"/>
                    <a:pt x="2" y="23"/>
                  </a:cubicBezTo>
                  <a:cubicBezTo>
                    <a:pt x="1" y="24"/>
                    <a:pt x="0" y="25"/>
                    <a:pt x="1" y="27"/>
                  </a:cubicBezTo>
                  <a:cubicBezTo>
                    <a:pt x="1" y="28"/>
                    <a:pt x="3" y="28"/>
                    <a:pt x="4" y="28"/>
                  </a:cubicBezTo>
                  <a:cubicBezTo>
                    <a:pt x="5" y="27"/>
                    <a:pt x="5" y="26"/>
                    <a:pt x="5" y="25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3" y="24"/>
                    <a:pt x="14" y="24"/>
                    <a:pt x="15" y="25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1" y="32"/>
                    <a:pt x="11" y="33"/>
                    <a:pt x="10" y="33"/>
                  </a:cubicBezTo>
                  <a:cubicBezTo>
                    <a:pt x="10" y="35"/>
                    <a:pt x="10" y="36"/>
                    <a:pt x="12" y="36"/>
                  </a:cubicBezTo>
                  <a:cubicBezTo>
                    <a:pt x="13" y="37"/>
                    <a:pt x="14" y="36"/>
                    <a:pt x="15" y="35"/>
                  </a:cubicBezTo>
                  <a:cubicBezTo>
                    <a:pt x="15" y="34"/>
                    <a:pt x="15" y="33"/>
                    <a:pt x="14" y="32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8" y="26"/>
                    <a:pt x="19" y="26"/>
                    <a:pt x="20" y="25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3"/>
                    <a:pt x="22" y="34"/>
                    <a:pt x="23" y="35"/>
                  </a:cubicBezTo>
                  <a:cubicBezTo>
                    <a:pt x="23" y="36"/>
                    <a:pt x="25" y="37"/>
                    <a:pt x="26" y="36"/>
                  </a:cubicBezTo>
                  <a:cubicBezTo>
                    <a:pt x="27" y="35"/>
                    <a:pt x="28" y="34"/>
                    <a:pt x="27" y="33"/>
                  </a:cubicBezTo>
                  <a:cubicBezTo>
                    <a:pt x="27" y="32"/>
                    <a:pt x="26" y="31"/>
                    <a:pt x="25" y="32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23" y="24"/>
                    <a:pt x="24" y="23"/>
                    <a:pt x="24" y="2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6"/>
                    <a:pt x="32" y="27"/>
                    <a:pt x="33" y="27"/>
                  </a:cubicBezTo>
                  <a:cubicBezTo>
                    <a:pt x="34" y="27"/>
                    <a:pt x="36" y="27"/>
                    <a:pt x="36" y="25"/>
                  </a:cubicBezTo>
                  <a:cubicBezTo>
                    <a:pt x="37" y="24"/>
                    <a:pt x="36" y="23"/>
                    <a:pt x="35" y="22"/>
                  </a:cubicBezTo>
                  <a:cubicBezTo>
                    <a:pt x="34" y="22"/>
                    <a:pt x="33" y="22"/>
                    <a:pt x="32" y="23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19"/>
                    <a:pt x="25" y="18"/>
                    <a:pt x="25" y="1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3" y="14"/>
                    <a:pt x="34" y="14"/>
                    <a:pt x="34" y="14"/>
                  </a:cubicBezTo>
                  <a:cubicBezTo>
                    <a:pt x="36" y="14"/>
                    <a:pt x="36" y="12"/>
                    <a:pt x="36" y="11"/>
                  </a:cubicBezTo>
                  <a:cubicBezTo>
                    <a:pt x="35" y="10"/>
                    <a:pt x="34" y="9"/>
                    <a:pt x="33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3044825" y="1922463"/>
              <a:ext cx="525463" cy="515938"/>
            </a:xfrm>
            <a:custGeom>
              <a:avLst/>
              <a:gdLst>
                <a:gd name="T0" fmla="*/ 81 w 92"/>
                <a:gd name="T1" fmla="*/ 14 h 90"/>
                <a:gd name="T2" fmla="*/ 58 w 92"/>
                <a:gd name="T3" fmla="*/ 8 h 90"/>
                <a:gd name="T4" fmla="*/ 50 w 92"/>
                <a:gd name="T5" fmla="*/ 20 h 90"/>
                <a:gd name="T6" fmla="*/ 50 w 92"/>
                <a:gd name="T7" fmla="*/ 20 h 90"/>
                <a:gd name="T8" fmla="*/ 48 w 92"/>
                <a:gd name="T9" fmla="*/ 10 h 90"/>
                <a:gd name="T10" fmla="*/ 25 w 92"/>
                <a:gd name="T11" fmla="*/ 4 h 90"/>
                <a:gd name="T12" fmla="*/ 19 w 92"/>
                <a:gd name="T13" fmla="*/ 27 h 90"/>
                <a:gd name="T14" fmla="*/ 26 w 92"/>
                <a:gd name="T15" fmla="*/ 34 h 90"/>
                <a:gd name="T16" fmla="*/ 26 w 92"/>
                <a:gd name="T17" fmla="*/ 34 h 90"/>
                <a:gd name="T18" fmla="*/ 11 w 92"/>
                <a:gd name="T19" fmla="*/ 34 h 90"/>
                <a:gd name="T20" fmla="*/ 5 w 92"/>
                <a:gd name="T21" fmla="*/ 57 h 90"/>
                <a:gd name="T22" fmla="*/ 27 w 92"/>
                <a:gd name="T23" fmla="*/ 63 h 90"/>
                <a:gd name="T24" fmla="*/ 31 w 92"/>
                <a:gd name="T25" fmla="*/ 60 h 90"/>
                <a:gd name="T26" fmla="*/ 29 w 92"/>
                <a:gd name="T27" fmla="*/ 79 h 90"/>
                <a:gd name="T28" fmla="*/ 52 w 92"/>
                <a:gd name="T29" fmla="*/ 86 h 90"/>
                <a:gd name="T30" fmla="*/ 58 w 92"/>
                <a:gd name="T31" fmla="*/ 63 h 90"/>
                <a:gd name="T32" fmla="*/ 58 w 92"/>
                <a:gd name="T33" fmla="*/ 63 h 90"/>
                <a:gd name="T34" fmla="*/ 81 w 92"/>
                <a:gd name="T35" fmla="*/ 69 h 90"/>
                <a:gd name="T36" fmla="*/ 87 w 92"/>
                <a:gd name="T37" fmla="*/ 47 h 90"/>
                <a:gd name="T38" fmla="*/ 71 w 92"/>
                <a:gd name="T39" fmla="*/ 38 h 90"/>
                <a:gd name="T40" fmla="*/ 74 w 92"/>
                <a:gd name="T41" fmla="*/ 37 h 90"/>
                <a:gd name="T42" fmla="*/ 81 w 92"/>
                <a:gd name="T43" fmla="*/ 14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2" h="90">
                  <a:moveTo>
                    <a:pt x="81" y="14"/>
                  </a:moveTo>
                  <a:cubicBezTo>
                    <a:pt x="76" y="6"/>
                    <a:pt x="66" y="3"/>
                    <a:pt x="58" y="8"/>
                  </a:cubicBezTo>
                  <a:cubicBezTo>
                    <a:pt x="53" y="11"/>
                    <a:pt x="51" y="15"/>
                    <a:pt x="50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0" y="17"/>
                    <a:pt x="49" y="13"/>
                    <a:pt x="48" y="10"/>
                  </a:cubicBezTo>
                  <a:cubicBezTo>
                    <a:pt x="43" y="2"/>
                    <a:pt x="33" y="0"/>
                    <a:pt x="25" y="4"/>
                  </a:cubicBezTo>
                  <a:cubicBezTo>
                    <a:pt x="17" y="9"/>
                    <a:pt x="14" y="19"/>
                    <a:pt x="19" y="27"/>
                  </a:cubicBezTo>
                  <a:cubicBezTo>
                    <a:pt x="20" y="30"/>
                    <a:pt x="23" y="32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1" y="32"/>
                    <a:pt x="16" y="32"/>
                    <a:pt x="11" y="34"/>
                  </a:cubicBezTo>
                  <a:cubicBezTo>
                    <a:pt x="3" y="39"/>
                    <a:pt x="0" y="49"/>
                    <a:pt x="5" y="57"/>
                  </a:cubicBezTo>
                  <a:cubicBezTo>
                    <a:pt x="9" y="65"/>
                    <a:pt x="19" y="68"/>
                    <a:pt x="27" y="63"/>
                  </a:cubicBezTo>
                  <a:cubicBezTo>
                    <a:pt x="29" y="63"/>
                    <a:pt x="30" y="62"/>
                    <a:pt x="31" y="60"/>
                  </a:cubicBezTo>
                  <a:cubicBezTo>
                    <a:pt x="27" y="66"/>
                    <a:pt x="26" y="73"/>
                    <a:pt x="29" y="79"/>
                  </a:cubicBezTo>
                  <a:cubicBezTo>
                    <a:pt x="34" y="87"/>
                    <a:pt x="44" y="90"/>
                    <a:pt x="52" y="86"/>
                  </a:cubicBezTo>
                  <a:cubicBezTo>
                    <a:pt x="60" y="81"/>
                    <a:pt x="63" y="71"/>
                    <a:pt x="58" y="63"/>
                  </a:cubicBezTo>
                  <a:cubicBezTo>
                    <a:pt x="58" y="63"/>
                    <a:pt x="58" y="63"/>
                    <a:pt x="58" y="63"/>
                  </a:cubicBezTo>
                  <a:cubicBezTo>
                    <a:pt x="63" y="71"/>
                    <a:pt x="73" y="74"/>
                    <a:pt x="81" y="69"/>
                  </a:cubicBezTo>
                  <a:cubicBezTo>
                    <a:pt x="89" y="65"/>
                    <a:pt x="92" y="55"/>
                    <a:pt x="87" y="47"/>
                  </a:cubicBezTo>
                  <a:cubicBezTo>
                    <a:pt x="84" y="41"/>
                    <a:pt x="78" y="38"/>
                    <a:pt x="71" y="38"/>
                  </a:cubicBezTo>
                  <a:cubicBezTo>
                    <a:pt x="72" y="38"/>
                    <a:pt x="73" y="38"/>
                    <a:pt x="74" y="37"/>
                  </a:cubicBezTo>
                  <a:cubicBezTo>
                    <a:pt x="82" y="32"/>
                    <a:pt x="85" y="22"/>
                    <a:pt x="81" y="14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3182938" y="2036763"/>
              <a:ext cx="255588" cy="252413"/>
            </a:xfrm>
            <a:custGeom>
              <a:avLst/>
              <a:gdLst>
                <a:gd name="T0" fmla="*/ 39 w 45"/>
                <a:gd name="T1" fmla="*/ 10 h 44"/>
                <a:gd name="T2" fmla="*/ 37 w 45"/>
                <a:gd name="T3" fmla="*/ 13 h 44"/>
                <a:gd name="T4" fmla="*/ 29 w 45"/>
                <a:gd name="T5" fmla="*/ 17 h 44"/>
                <a:gd name="T6" fmla="*/ 26 w 45"/>
                <a:gd name="T7" fmla="*/ 14 h 44"/>
                <a:gd name="T8" fmla="*/ 28 w 45"/>
                <a:gd name="T9" fmla="*/ 6 h 44"/>
                <a:gd name="T10" fmla="*/ 31 w 45"/>
                <a:gd name="T11" fmla="*/ 4 h 44"/>
                <a:gd name="T12" fmla="*/ 29 w 45"/>
                <a:gd name="T13" fmla="*/ 0 h 44"/>
                <a:gd name="T14" fmla="*/ 25 w 45"/>
                <a:gd name="T15" fmla="*/ 2 h 44"/>
                <a:gd name="T16" fmla="*/ 26 w 45"/>
                <a:gd name="T17" fmla="*/ 5 h 44"/>
                <a:gd name="T18" fmla="*/ 24 w 45"/>
                <a:gd name="T19" fmla="*/ 14 h 44"/>
                <a:gd name="T20" fmla="*/ 19 w 45"/>
                <a:gd name="T21" fmla="*/ 15 h 44"/>
                <a:gd name="T22" fmla="*/ 15 w 45"/>
                <a:gd name="T23" fmla="*/ 6 h 44"/>
                <a:gd name="T24" fmla="*/ 15 w 45"/>
                <a:gd name="T25" fmla="*/ 3 h 44"/>
                <a:gd name="T26" fmla="*/ 11 w 45"/>
                <a:gd name="T27" fmla="*/ 2 h 44"/>
                <a:gd name="T28" fmla="*/ 10 w 45"/>
                <a:gd name="T29" fmla="*/ 6 h 44"/>
                <a:gd name="T30" fmla="*/ 13 w 45"/>
                <a:gd name="T31" fmla="*/ 7 h 44"/>
                <a:gd name="T32" fmla="*/ 17 w 45"/>
                <a:gd name="T33" fmla="*/ 15 h 44"/>
                <a:gd name="T34" fmla="*/ 15 w 45"/>
                <a:gd name="T35" fmla="*/ 19 h 44"/>
                <a:gd name="T36" fmla="*/ 6 w 45"/>
                <a:gd name="T37" fmla="*/ 17 h 44"/>
                <a:gd name="T38" fmla="*/ 4 w 45"/>
                <a:gd name="T39" fmla="*/ 14 h 44"/>
                <a:gd name="T40" fmla="*/ 1 w 45"/>
                <a:gd name="T41" fmla="*/ 16 h 44"/>
                <a:gd name="T42" fmla="*/ 3 w 45"/>
                <a:gd name="T43" fmla="*/ 19 h 44"/>
                <a:gd name="T44" fmla="*/ 6 w 45"/>
                <a:gd name="T45" fmla="*/ 18 h 44"/>
                <a:gd name="T46" fmla="*/ 14 w 45"/>
                <a:gd name="T47" fmla="*/ 21 h 44"/>
                <a:gd name="T48" fmla="*/ 15 w 45"/>
                <a:gd name="T49" fmla="*/ 25 h 44"/>
                <a:gd name="T50" fmla="*/ 7 w 45"/>
                <a:gd name="T51" fmla="*/ 30 h 44"/>
                <a:gd name="T52" fmla="*/ 4 w 45"/>
                <a:gd name="T53" fmla="*/ 29 h 44"/>
                <a:gd name="T54" fmla="*/ 3 w 45"/>
                <a:gd name="T55" fmla="*/ 33 h 44"/>
                <a:gd name="T56" fmla="*/ 7 w 45"/>
                <a:gd name="T57" fmla="*/ 34 h 44"/>
                <a:gd name="T58" fmla="*/ 8 w 45"/>
                <a:gd name="T59" fmla="*/ 31 h 44"/>
                <a:gd name="T60" fmla="*/ 16 w 45"/>
                <a:gd name="T61" fmla="*/ 27 h 44"/>
                <a:gd name="T62" fmla="*/ 19 w 45"/>
                <a:gd name="T63" fmla="*/ 30 h 44"/>
                <a:gd name="T64" fmla="*/ 17 w 45"/>
                <a:gd name="T65" fmla="*/ 38 h 44"/>
                <a:gd name="T66" fmla="*/ 14 w 45"/>
                <a:gd name="T67" fmla="*/ 41 h 44"/>
                <a:gd name="T68" fmla="*/ 16 w 45"/>
                <a:gd name="T69" fmla="*/ 44 h 44"/>
                <a:gd name="T70" fmla="*/ 20 w 45"/>
                <a:gd name="T71" fmla="*/ 42 h 44"/>
                <a:gd name="T72" fmla="*/ 19 w 45"/>
                <a:gd name="T73" fmla="*/ 39 h 44"/>
                <a:gd name="T74" fmla="*/ 21 w 45"/>
                <a:gd name="T75" fmla="*/ 30 h 44"/>
                <a:gd name="T76" fmla="*/ 26 w 45"/>
                <a:gd name="T77" fmla="*/ 30 h 44"/>
                <a:gd name="T78" fmla="*/ 30 w 45"/>
                <a:gd name="T79" fmla="*/ 38 h 44"/>
                <a:gd name="T80" fmla="*/ 30 w 45"/>
                <a:gd name="T81" fmla="*/ 41 h 44"/>
                <a:gd name="T82" fmla="*/ 33 w 45"/>
                <a:gd name="T83" fmla="*/ 42 h 44"/>
                <a:gd name="T84" fmla="*/ 34 w 45"/>
                <a:gd name="T85" fmla="*/ 38 h 44"/>
                <a:gd name="T86" fmla="*/ 32 w 45"/>
                <a:gd name="T87" fmla="*/ 37 h 44"/>
                <a:gd name="T88" fmla="*/ 27 w 45"/>
                <a:gd name="T89" fmla="*/ 29 h 44"/>
                <a:gd name="T90" fmla="*/ 30 w 45"/>
                <a:gd name="T91" fmla="*/ 25 h 44"/>
                <a:gd name="T92" fmla="*/ 39 w 45"/>
                <a:gd name="T93" fmla="*/ 28 h 44"/>
                <a:gd name="T94" fmla="*/ 41 w 45"/>
                <a:gd name="T95" fmla="*/ 30 h 44"/>
                <a:gd name="T96" fmla="*/ 44 w 45"/>
                <a:gd name="T97" fmla="*/ 28 h 44"/>
                <a:gd name="T98" fmla="*/ 43 w 45"/>
                <a:gd name="T99" fmla="*/ 25 h 44"/>
                <a:gd name="T100" fmla="*/ 39 w 45"/>
                <a:gd name="T101" fmla="*/ 26 h 44"/>
                <a:gd name="T102" fmla="*/ 31 w 45"/>
                <a:gd name="T103" fmla="*/ 24 h 44"/>
                <a:gd name="T104" fmla="*/ 30 w 45"/>
                <a:gd name="T105" fmla="*/ 19 h 44"/>
                <a:gd name="T106" fmla="*/ 38 w 45"/>
                <a:gd name="T107" fmla="*/ 14 h 44"/>
                <a:gd name="T108" fmla="*/ 41 w 45"/>
                <a:gd name="T109" fmla="*/ 15 h 44"/>
                <a:gd name="T110" fmla="*/ 42 w 45"/>
                <a:gd name="T111" fmla="*/ 11 h 44"/>
                <a:gd name="T112" fmla="*/ 39 w 45"/>
                <a:gd name="T113" fmla="*/ 1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5" h="44">
                  <a:moveTo>
                    <a:pt x="39" y="10"/>
                  </a:moveTo>
                  <a:cubicBezTo>
                    <a:pt x="38" y="10"/>
                    <a:pt x="37" y="12"/>
                    <a:pt x="37" y="13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8" y="16"/>
                    <a:pt x="27" y="15"/>
                    <a:pt x="26" y="14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9" y="6"/>
                    <a:pt x="30" y="5"/>
                    <a:pt x="31" y="4"/>
                  </a:cubicBezTo>
                  <a:cubicBezTo>
                    <a:pt x="31" y="2"/>
                    <a:pt x="30" y="1"/>
                    <a:pt x="29" y="0"/>
                  </a:cubicBezTo>
                  <a:cubicBezTo>
                    <a:pt x="27" y="0"/>
                    <a:pt x="26" y="1"/>
                    <a:pt x="25" y="2"/>
                  </a:cubicBezTo>
                  <a:cubicBezTo>
                    <a:pt x="25" y="3"/>
                    <a:pt x="25" y="4"/>
                    <a:pt x="26" y="5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2" y="14"/>
                    <a:pt x="21" y="14"/>
                    <a:pt x="19" y="15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6" y="4"/>
                    <a:pt x="15" y="3"/>
                  </a:cubicBezTo>
                  <a:cubicBezTo>
                    <a:pt x="14" y="2"/>
                    <a:pt x="12" y="1"/>
                    <a:pt x="11" y="2"/>
                  </a:cubicBezTo>
                  <a:cubicBezTo>
                    <a:pt x="10" y="3"/>
                    <a:pt x="9" y="5"/>
                    <a:pt x="10" y="6"/>
                  </a:cubicBezTo>
                  <a:cubicBezTo>
                    <a:pt x="11" y="7"/>
                    <a:pt x="12" y="8"/>
                    <a:pt x="13" y="7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6"/>
                    <a:pt x="15" y="18"/>
                    <a:pt x="15" y="19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5"/>
                    <a:pt x="5" y="14"/>
                    <a:pt x="4" y="14"/>
                  </a:cubicBezTo>
                  <a:cubicBezTo>
                    <a:pt x="3" y="14"/>
                    <a:pt x="1" y="14"/>
                    <a:pt x="1" y="16"/>
                  </a:cubicBezTo>
                  <a:cubicBezTo>
                    <a:pt x="0" y="17"/>
                    <a:pt x="1" y="19"/>
                    <a:pt x="3" y="19"/>
                  </a:cubicBezTo>
                  <a:cubicBezTo>
                    <a:pt x="4" y="20"/>
                    <a:pt x="5" y="19"/>
                    <a:pt x="6" y="18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2"/>
                    <a:pt x="14" y="24"/>
                    <a:pt x="15" y="25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6" y="29"/>
                    <a:pt x="5" y="29"/>
                    <a:pt x="4" y="29"/>
                  </a:cubicBezTo>
                  <a:cubicBezTo>
                    <a:pt x="2" y="30"/>
                    <a:pt x="2" y="32"/>
                    <a:pt x="3" y="33"/>
                  </a:cubicBezTo>
                  <a:cubicBezTo>
                    <a:pt x="3" y="35"/>
                    <a:pt x="5" y="35"/>
                    <a:pt x="7" y="34"/>
                  </a:cubicBezTo>
                  <a:cubicBezTo>
                    <a:pt x="8" y="34"/>
                    <a:pt x="8" y="33"/>
                    <a:pt x="8" y="31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7" y="28"/>
                    <a:pt x="18" y="29"/>
                    <a:pt x="19" y="30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9"/>
                    <a:pt x="15" y="39"/>
                    <a:pt x="14" y="41"/>
                  </a:cubicBezTo>
                  <a:cubicBezTo>
                    <a:pt x="14" y="42"/>
                    <a:pt x="15" y="44"/>
                    <a:pt x="16" y="44"/>
                  </a:cubicBezTo>
                  <a:cubicBezTo>
                    <a:pt x="18" y="44"/>
                    <a:pt x="19" y="44"/>
                    <a:pt x="20" y="42"/>
                  </a:cubicBezTo>
                  <a:cubicBezTo>
                    <a:pt x="20" y="41"/>
                    <a:pt x="20" y="40"/>
                    <a:pt x="19" y="39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3" y="31"/>
                    <a:pt x="24" y="31"/>
                    <a:pt x="26" y="30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9" y="38"/>
                    <a:pt x="29" y="40"/>
                    <a:pt x="30" y="41"/>
                  </a:cubicBezTo>
                  <a:cubicBezTo>
                    <a:pt x="30" y="42"/>
                    <a:pt x="32" y="43"/>
                    <a:pt x="33" y="42"/>
                  </a:cubicBezTo>
                  <a:cubicBezTo>
                    <a:pt x="35" y="41"/>
                    <a:pt x="35" y="39"/>
                    <a:pt x="34" y="38"/>
                  </a:cubicBezTo>
                  <a:cubicBezTo>
                    <a:pt x="34" y="37"/>
                    <a:pt x="33" y="37"/>
                    <a:pt x="32" y="37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9" y="28"/>
                    <a:pt x="30" y="27"/>
                    <a:pt x="30" y="25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9" y="29"/>
                    <a:pt x="40" y="30"/>
                    <a:pt x="41" y="30"/>
                  </a:cubicBezTo>
                  <a:cubicBezTo>
                    <a:pt x="43" y="31"/>
                    <a:pt x="44" y="30"/>
                    <a:pt x="44" y="28"/>
                  </a:cubicBezTo>
                  <a:cubicBezTo>
                    <a:pt x="45" y="27"/>
                    <a:pt x="44" y="25"/>
                    <a:pt x="43" y="25"/>
                  </a:cubicBezTo>
                  <a:cubicBezTo>
                    <a:pt x="41" y="24"/>
                    <a:pt x="40" y="25"/>
                    <a:pt x="39" y="26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22"/>
                    <a:pt x="31" y="20"/>
                    <a:pt x="30" y="19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9" y="15"/>
                    <a:pt x="40" y="15"/>
                    <a:pt x="41" y="15"/>
                  </a:cubicBezTo>
                  <a:cubicBezTo>
                    <a:pt x="43" y="14"/>
                    <a:pt x="43" y="12"/>
                    <a:pt x="42" y="11"/>
                  </a:cubicBezTo>
                  <a:cubicBezTo>
                    <a:pt x="42" y="10"/>
                    <a:pt x="40" y="9"/>
                    <a:pt x="39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2965450" y="839788"/>
              <a:ext cx="525463" cy="520700"/>
            </a:xfrm>
            <a:custGeom>
              <a:avLst/>
              <a:gdLst>
                <a:gd name="T0" fmla="*/ 81 w 92"/>
                <a:gd name="T1" fmla="*/ 15 h 91"/>
                <a:gd name="T2" fmla="*/ 58 w 92"/>
                <a:gd name="T3" fmla="*/ 9 h 91"/>
                <a:gd name="T4" fmla="*/ 50 w 92"/>
                <a:gd name="T5" fmla="*/ 20 h 91"/>
                <a:gd name="T6" fmla="*/ 50 w 92"/>
                <a:gd name="T7" fmla="*/ 20 h 91"/>
                <a:gd name="T8" fmla="*/ 48 w 92"/>
                <a:gd name="T9" fmla="*/ 11 h 91"/>
                <a:gd name="T10" fmla="*/ 25 w 92"/>
                <a:gd name="T11" fmla="*/ 5 h 91"/>
                <a:gd name="T12" fmla="*/ 19 w 92"/>
                <a:gd name="T13" fmla="*/ 27 h 91"/>
                <a:gd name="T14" fmla="*/ 26 w 92"/>
                <a:gd name="T15" fmla="*/ 34 h 91"/>
                <a:gd name="T16" fmla="*/ 26 w 92"/>
                <a:gd name="T17" fmla="*/ 34 h 91"/>
                <a:gd name="T18" fmla="*/ 11 w 92"/>
                <a:gd name="T19" fmla="*/ 35 h 91"/>
                <a:gd name="T20" fmla="*/ 5 w 92"/>
                <a:gd name="T21" fmla="*/ 58 h 91"/>
                <a:gd name="T22" fmla="*/ 27 w 92"/>
                <a:gd name="T23" fmla="*/ 64 h 91"/>
                <a:gd name="T24" fmla="*/ 31 w 92"/>
                <a:gd name="T25" fmla="*/ 61 h 91"/>
                <a:gd name="T26" fmla="*/ 29 w 92"/>
                <a:gd name="T27" fmla="*/ 80 h 91"/>
                <a:gd name="T28" fmla="*/ 52 w 92"/>
                <a:gd name="T29" fmla="*/ 86 h 91"/>
                <a:gd name="T30" fmla="*/ 58 w 92"/>
                <a:gd name="T31" fmla="*/ 64 h 91"/>
                <a:gd name="T32" fmla="*/ 58 w 92"/>
                <a:gd name="T33" fmla="*/ 64 h 91"/>
                <a:gd name="T34" fmla="*/ 81 w 92"/>
                <a:gd name="T35" fmla="*/ 70 h 91"/>
                <a:gd name="T36" fmla="*/ 87 w 92"/>
                <a:gd name="T37" fmla="*/ 47 h 91"/>
                <a:gd name="T38" fmla="*/ 71 w 92"/>
                <a:gd name="T39" fmla="*/ 39 h 91"/>
                <a:gd name="T40" fmla="*/ 74 w 92"/>
                <a:gd name="T41" fmla="*/ 38 h 91"/>
                <a:gd name="T42" fmla="*/ 81 w 92"/>
                <a:gd name="T43" fmla="*/ 1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2" h="91">
                  <a:moveTo>
                    <a:pt x="81" y="15"/>
                  </a:moveTo>
                  <a:cubicBezTo>
                    <a:pt x="76" y="7"/>
                    <a:pt x="66" y="4"/>
                    <a:pt x="58" y="9"/>
                  </a:cubicBezTo>
                  <a:cubicBezTo>
                    <a:pt x="53" y="11"/>
                    <a:pt x="51" y="16"/>
                    <a:pt x="50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0" y="17"/>
                    <a:pt x="49" y="14"/>
                    <a:pt x="48" y="11"/>
                  </a:cubicBezTo>
                  <a:cubicBezTo>
                    <a:pt x="43" y="3"/>
                    <a:pt x="33" y="0"/>
                    <a:pt x="25" y="5"/>
                  </a:cubicBezTo>
                  <a:cubicBezTo>
                    <a:pt x="17" y="9"/>
                    <a:pt x="14" y="19"/>
                    <a:pt x="19" y="27"/>
                  </a:cubicBezTo>
                  <a:cubicBezTo>
                    <a:pt x="20" y="31"/>
                    <a:pt x="23" y="33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1" y="32"/>
                    <a:pt x="16" y="32"/>
                    <a:pt x="11" y="35"/>
                  </a:cubicBezTo>
                  <a:cubicBezTo>
                    <a:pt x="3" y="40"/>
                    <a:pt x="0" y="50"/>
                    <a:pt x="5" y="58"/>
                  </a:cubicBezTo>
                  <a:cubicBezTo>
                    <a:pt x="9" y="66"/>
                    <a:pt x="19" y="69"/>
                    <a:pt x="27" y="64"/>
                  </a:cubicBezTo>
                  <a:cubicBezTo>
                    <a:pt x="29" y="63"/>
                    <a:pt x="30" y="62"/>
                    <a:pt x="31" y="61"/>
                  </a:cubicBezTo>
                  <a:cubicBezTo>
                    <a:pt x="27" y="66"/>
                    <a:pt x="26" y="74"/>
                    <a:pt x="29" y="80"/>
                  </a:cubicBezTo>
                  <a:cubicBezTo>
                    <a:pt x="34" y="88"/>
                    <a:pt x="44" y="91"/>
                    <a:pt x="52" y="86"/>
                  </a:cubicBezTo>
                  <a:cubicBezTo>
                    <a:pt x="60" y="82"/>
                    <a:pt x="63" y="72"/>
                    <a:pt x="58" y="64"/>
                  </a:cubicBezTo>
                  <a:cubicBezTo>
                    <a:pt x="58" y="64"/>
                    <a:pt x="58" y="64"/>
                    <a:pt x="58" y="64"/>
                  </a:cubicBezTo>
                  <a:cubicBezTo>
                    <a:pt x="63" y="72"/>
                    <a:pt x="73" y="75"/>
                    <a:pt x="81" y="70"/>
                  </a:cubicBezTo>
                  <a:cubicBezTo>
                    <a:pt x="89" y="66"/>
                    <a:pt x="92" y="55"/>
                    <a:pt x="87" y="47"/>
                  </a:cubicBezTo>
                  <a:cubicBezTo>
                    <a:pt x="84" y="42"/>
                    <a:pt x="78" y="38"/>
                    <a:pt x="71" y="39"/>
                  </a:cubicBezTo>
                  <a:cubicBezTo>
                    <a:pt x="72" y="39"/>
                    <a:pt x="73" y="38"/>
                    <a:pt x="74" y="38"/>
                  </a:cubicBezTo>
                  <a:cubicBezTo>
                    <a:pt x="82" y="33"/>
                    <a:pt x="85" y="23"/>
                    <a:pt x="81" y="15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45"/>
            <p:cNvSpPr>
              <a:spLocks/>
            </p:cNvSpPr>
            <p:nvPr/>
          </p:nvSpPr>
          <p:spPr bwMode="auto">
            <a:xfrm>
              <a:off x="3101975" y="954088"/>
              <a:ext cx="257175" cy="257175"/>
            </a:xfrm>
            <a:custGeom>
              <a:avLst/>
              <a:gdLst>
                <a:gd name="T0" fmla="*/ 39 w 45"/>
                <a:gd name="T1" fmla="*/ 11 h 45"/>
                <a:gd name="T2" fmla="*/ 37 w 45"/>
                <a:gd name="T3" fmla="*/ 14 h 45"/>
                <a:gd name="T4" fmla="*/ 29 w 45"/>
                <a:gd name="T5" fmla="*/ 18 h 45"/>
                <a:gd name="T6" fmla="*/ 26 w 45"/>
                <a:gd name="T7" fmla="*/ 15 h 45"/>
                <a:gd name="T8" fmla="*/ 28 w 45"/>
                <a:gd name="T9" fmla="*/ 6 h 45"/>
                <a:gd name="T10" fmla="*/ 31 w 45"/>
                <a:gd name="T11" fmla="*/ 4 h 45"/>
                <a:gd name="T12" fmla="*/ 29 w 45"/>
                <a:gd name="T13" fmla="*/ 1 h 45"/>
                <a:gd name="T14" fmla="*/ 25 w 45"/>
                <a:gd name="T15" fmla="*/ 3 h 45"/>
                <a:gd name="T16" fmla="*/ 26 w 45"/>
                <a:gd name="T17" fmla="*/ 6 h 45"/>
                <a:gd name="T18" fmla="*/ 24 w 45"/>
                <a:gd name="T19" fmla="*/ 15 h 45"/>
                <a:gd name="T20" fmla="*/ 19 w 45"/>
                <a:gd name="T21" fmla="*/ 15 h 45"/>
                <a:gd name="T22" fmla="*/ 15 w 45"/>
                <a:gd name="T23" fmla="*/ 7 h 45"/>
                <a:gd name="T24" fmla="*/ 15 w 45"/>
                <a:gd name="T25" fmla="*/ 4 h 45"/>
                <a:gd name="T26" fmla="*/ 11 w 45"/>
                <a:gd name="T27" fmla="*/ 3 h 45"/>
                <a:gd name="T28" fmla="*/ 10 w 45"/>
                <a:gd name="T29" fmla="*/ 7 h 45"/>
                <a:gd name="T30" fmla="*/ 13 w 45"/>
                <a:gd name="T31" fmla="*/ 8 h 45"/>
                <a:gd name="T32" fmla="*/ 18 w 45"/>
                <a:gd name="T33" fmla="*/ 16 h 45"/>
                <a:gd name="T34" fmla="*/ 15 w 45"/>
                <a:gd name="T35" fmla="*/ 20 h 45"/>
                <a:gd name="T36" fmla="*/ 6 w 45"/>
                <a:gd name="T37" fmla="*/ 17 h 45"/>
                <a:gd name="T38" fmla="*/ 4 w 45"/>
                <a:gd name="T39" fmla="*/ 15 h 45"/>
                <a:gd name="T40" fmla="*/ 1 w 45"/>
                <a:gd name="T41" fmla="*/ 17 h 45"/>
                <a:gd name="T42" fmla="*/ 3 w 45"/>
                <a:gd name="T43" fmla="*/ 20 h 45"/>
                <a:gd name="T44" fmla="*/ 6 w 45"/>
                <a:gd name="T45" fmla="*/ 19 h 45"/>
                <a:gd name="T46" fmla="*/ 14 w 45"/>
                <a:gd name="T47" fmla="*/ 22 h 45"/>
                <a:gd name="T48" fmla="*/ 15 w 45"/>
                <a:gd name="T49" fmla="*/ 26 h 45"/>
                <a:gd name="T50" fmla="*/ 7 w 45"/>
                <a:gd name="T51" fmla="*/ 30 h 45"/>
                <a:gd name="T52" fmla="*/ 4 w 45"/>
                <a:gd name="T53" fmla="*/ 30 h 45"/>
                <a:gd name="T54" fmla="*/ 3 w 45"/>
                <a:gd name="T55" fmla="*/ 34 h 45"/>
                <a:gd name="T56" fmla="*/ 7 w 45"/>
                <a:gd name="T57" fmla="*/ 35 h 45"/>
                <a:gd name="T58" fmla="*/ 8 w 45"/>
                <a:gd name="T59" fmla="*/ 32 h 45"/>
                <a:gd name="T60" fmla="*/ 16 w 45"/>
                <a:gd name="T61" fmla="*/ 28 h 45"/>
                <a:gd name="T62" fmla="*/ 19 w 45"/>
                <a:gd name="T63" fmla="*/ 31 h 45"/>
                <a:gd name="T64" fmla="*/ 17 w 45"/>
                <a:gd name="T65" fmla="*/ 39 h 45"/>
                <a:gd name="T66" fmla="*/ 15 w 45"/>
                <a:gd name="T67" fmla="*/ 41 h 45"/>
                <a:gd name="T68" fmla="*/ 16 w 45"/>
                <a:gd name="T69" fmla="*/ 45 h 45"/>
                <a:gd name="T70" fmla="*/ 20 w 45"/>
                <a:gd name="T71" fmla="*/ 43 h 45"/>
                <a:gd name="T72" fmla="*/ 19 w 45"/>
                <a:gd name="T73" fmla="*/ 40 h 45"/>
                <a:gd name="T74" fmla="*/ 21 w 45"/>
                <a:gd name="T75" fmla="*/ 31 h 45"/>
                <a:gd name="T76" fmla="*/ 26 w 45"/>
                <a:gd name="T77" fmla="*/ 31 h 45"/>
                <a:gd name="T78" fmla="*/ 30 w 45"/>
                <a:gd name="T79" fmla="*/ 38 h 45"/>
                <a:gd name="T80" fmla="*/ 30 w 45"/>
                <a:gd name="T81" fmla="*/ 42 h 45"/>
                <a:gd name="T82" fmla="*/ 33 w 45"/>
                <a:gd name="T83" fmla="*/ 43 h 45"/>
                <a:gd name="T84" fmla="*/ 35 w 45"/>
                <a:gd name="T85" fmla="*/ 39 h 45"/>
                <a:gd name="T86" fmla="*/ 32 w 45"/>
                <a:gd name="T87" fmla="*/ 37 h 45"/>
                <a:gd name="T88" fmla="*/ 27 w 45"/>
                <a:gd name="T89" fmla="*/ 30 h 45"/>
                <a:gd name="T90" fmla="*/ 30 w 45"/>
                <a:gd name="T91" fmla="*/ 26 h 45"/>
                <a:gd name="T92" fmla="*/ 39 w 45"/>
                <a:gd name="T93" fmla="*/ 29 h 45"/>
                <a:gd name="T94" fmla="*/ 41 w 45"/>
                <a:gd name="T95" fmla="*/ 31 h 45"/>
                <a:gd name="T96" fmla="*/ 45 w 45"/>
                <a:gd name="T97" fmla="*/ 29 h 45"/>
                <a:gd name="T98" fmla="*/ 43 w 45"/>
                <a:gd name="T99" fmla="*/ 25 h 45"/>
                <a:gd name="T100" fmla="*/ 39 w 45"/>
                <a:gd name="T101" fmla="*/ 27 h 45"/>
                <a:gd name="T102" fmla="*/ 31 w 45"/>
                <a:gd name="T103" fmla="*/ 24 h 45"/>
                <a:gd name="T104" fmla="*/ 30 w 45"/>
                <a:gd name="T105" fmla="*/ 20 h 45"/>
                <a:gd name="T106" fmla="*/ 38 w 45"/>
                <a:gd name="T107" fmla="*/ 15 h 45"/>
                <a:gd name="T108" fmla="*/ 41 w 45"/>
                <a:gd name="T109" fmla="*/ 15 h 45"/>
                <a:gd name="T110" fmla="*/ 42 w 45"/>
                <a:gd name="T111" fmla="*/ 12 h 45"/>
                <a:gd name="T112" fmla="*/ 39 w 45"/>
                <a:gd name="T113" fmla="*/ 1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5" h="45">
                  <a:moveTo>
                    <a:pt x="39" y="11"/>
                  </a:moveTo>
                  <a:cubicBezTo>
                    <a:pt x="38" y="11"/>
                    <a:pt x="37" y="12"/>
                    <a:pt x="37" y="14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8" y="17"/>
                    <a:pt x="27" y="16"/>
                    <a:pt x="26" y="15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9" y="6"/>
                    <a:pt x="30" y="6"/>
                    <a:pt x="31" y="4"/>
                  </a:cubicBezTo>
                  <a:cubicBezTo>
                    <a:pt x="31" y="3"/>
                    <a:pt x="30" y="1"/>
                    <a:pt x="29" y="1"/>
                  </a:cubicBezTo>
                  <a:cubicBezTo>
                    <a:pt x="27" y="0"/>
                    <a:pt x="26" y="1"/>
                    <a:pt x="25" y="3"/>
                  </a:cubicBezTo>
                  <a:cubicBezTo>
                    <a:pt x="25" y="4"/>
                    <a:pt x="25" y="5"/>
                    <a:pt x="26" y="6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2" y="14"/>
                    <a:pt x="21" y="15"/>
                    <a:pt x="19" y="15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5" y="6"/>
                    <a:pt x="16" y="5"/>
                    <a:pt x="15" y="4"/>
                  </a:cubicBezTo>
                  <a:cubicBezTo>
                    <a:pt x="14" y="3"/>
                    <a:pt x="13" y="2"/>
                    <a:pt x="11" y="3"/>
                  </a:cubicBezTo>
                  <a:cubicBezTo>
                    <a:pt x="10" y="4"/>
                    <a:pt x="9" y="5"/>
                    <a:pt x="10" y="7"/>
                  </a:cubicBezTo>
                  <a:cubicBezTo>
                    <a:pt x="11" y="8"/>
                    <a:pt x="12" y="8"/>
                    <a:pt x="13" y="8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6" y="17"/>
                    <a:pt x="15" y="18"/>
                    <a:pt x="15" y="20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6"/>
                    <a:pt x="5" y="15"/>
                    <a:pt x="4" y="15"/>
                  </a:cubicBezTo>
                  <a:cubicBezTo>
                    <a:pt x="3" y="14"/>
                    <a:pt x="1" y="15"/>
                    <a:pt x="1" y="17"/>
                  </a:cubicBezTo>
                  <a:cubicBezTo>
                    <a:pt x="0" y="18"/>
                    <a:pt x="1" y="20"/>
                    <a:pt x="3" y="20"/>
                  </a:cubicBezTo>
                  <a:cubicBezTo>
                    <a:pt x="4" y="20"/>
                    <a:pt x="5" y="20"/>
                    <a:pt x="6" y="19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3"/>
                    <a:pt x="14" y="25"/>
                    <a:pt x="15" y="2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6" y="30"/>
                    <a:pt x="5" y="29"/>
                    <a:pt x="4" y="30"/>
                  </a:cubicBezTo>
                  <a:cubicBezTo>
                    <a:pt x="2" y="31"/>
                    <a:pt x="2" y="33"/>
                    <a:pt x="3" y="34"/>
                  </a:cubicBezTo>
                  <a:cubicBezTo>
                    <a:pt x="4" y="35"/>
                    <a:pt x="5" y="36"/>
                    <a:pt x="7" y="35"/>
                  </a:cubicBezTo>
                  <a:cubicBezTo>
                    <a:pt x="8" y="34"/>
                    <a:pt x="8" y="33"/>
                    <a:pt x="8" y="32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7" y="29"/>
                    <a:pt x="18" y="30"/>
                    <a:pt x="19" y="31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6" y="39"/>
                    <a:pt x="15" y="40"/>
                    <a:pt x="15" y="41"/>
                  </a:cubicBezTo>
                  <a:cubicBezTo>
                    <a:pt x="14" y="43"/>
                    <a:pt x="15" y="44"/>
                    <a:pt x="16" y="45"/>
                  </a:cubicBezTo>
                  <a:cubicBezTo>
                    <a:pt x="18" y="45"/>
                    <a:pt x="20" y="44"/>
                    <a:pt x="20" y="43"/>
                  </a:cubicBezTo>
                  <a:cubicBezTo>
                    <a:pt x="20" y="42"/>
                    <a:pt x="20" y="40"/>
                    <a:pt x="19" y="40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3" y="31"/>
                    <a:pt x="24" y="31"/>
                    <a:pt x="26" y="31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9" y="39"/>
                    <a:pt x="29" y="40"/>
                    <a:pt x="30" y="42"/>
                  </a:cubicBezTo>
                  <a:cubicBezTo>
                    <a:pt x="30" y="43"/>
                    <a:pt x="32" y="43"/>
                    <a:pt x="33" y="43"/>
                  </a:cubicBezTo>
                  <a:cubicBezTo>
                    <a:pt x="35" y="42"/>
                    <a:pt x="35" y="40"/>
                    <a:pt x="35" y="39"/>
                  </a:cubicBezTo>
                  <a:cubicBezTo>
                    <a:pt x="34" y="38"/>
                    <a:pt x="33" y="37"/>
                    <a:pt x="32" y="37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9" y="29"/>
                    <a:pt x="30" y="28"/>
                    <a:pt x="30" y="26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30"/>
                    <a:pt x="40" y="31"/>
                    <a:pt x="41" y="31"/>
                  </a:cubicBezTo>
                  <a:cubicBezTo>
                    <a:pt x="43" y="31"/>
                    <a:pt x="44" y="30"/>
                    <a:pt x="45" y="29"/>
                  </a:cubicBezTo>
                  <a:cubicBezTo>
                    <a:pt x="45" y="27"/>
                    <a:pt x="44" y="26"/>
                    <a:pt x="43" y="25"/>
                  </a:cubicBezTo>
                  <a:cubicBezTo>
                    <a:pt x="41" y="25"/>
                    <a:pt x="40" y="26"/>
                    <a:pt x="39" y="27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23"/>
                    <a:pt x="31" y="21"/>
                    <a:pt x="30" y="20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9" y="16"/>
                    <a:pt x="40" y="16"/>
                    <a:pt x="41" y="15"/>
                  </a:cubicBezTo>
                  <a:cubicBezTo>
                    <a:pt x="43" y="15"/>
                    <a:pt x="43" y="13"/>
                    <a:pt x="42" y="12"/>
                  </a:cubicBezTo>
                  <a:cubicBezTo>
                    <a:pt x="42" y="10"/>
                    <a:pt x="40" y="10"/>
                    <a:pt x="39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46"/>
            <p:cNvSpPr>
              <a:spLocks/>
            </p:cNvSpPr>
            <p:nvPr/>
          </p:nvSpPr>
          <p:spPr bwMode="auto">
            <a:xfrm>
              <a:off x="3713163" y="1057275"/>
              <a:ext cx="455613" cy="446088"/>
            </a:xfrm>
            <a:custGeom>
              <a:avLst/>
              <a:gdLst>
                <a:gd name="T0" fmla="*/ 79 w 80"/>
                <a:gd name="T1" fmla="*/ 29 h 78"/>
                <a:gd name="T2" fmla="*/ 63 w 80"/>
                <a:gd name="T3" fmla="*/ 16 h 78"/>
                <a:gd name="T4" fmla="*/ 51 w 80"/>
                <a:gd name="T5" fmla="*/ 22 h 78"/>
                <a:gd name="T6" fmla="*/ 51 w 80"/>
                <a:gd name="T7" fmla="*/ 22 h 78"/>
                <a:gd name="T8" fmla="*/ 53 w 80"/>
                <a:gd name="T9" fmla="*/ 14 h 78"/>
                <a:gd name="T10" fmla="*/ 37 w 80"/>
                <a:gd name="T11" fmla="*/ 0 h 78"/>
                <a:gd name="T12" fmla="*/ 23 w 80"/>
                <a:gd name="T13" fmla="*/ 17 h 78"/>
                <a:gd name="T14" fmla="*/ 27 w 80"/>
                <a:gd name="T15" fmla="*/ 25 h 78"/>
                <a:gd name="T16" fmla="*/ 27 w 80"/>
                <a:gd name="T17" fmla="*/ 25 h 78"/>
                <a:gd name="T18" fmla="*/ 14 w 80"/>
                <a:gd name="T19" fmla="*/ 20 h 78"/>
                <a:gd name="T20" fmla="*/ 1 w 80"/>
                <a:gd name="T21" fmla="*/ 37 h 78"/>
                <a:gd name="T22" fmla="*/ 17 w 80"/>
                <a:gd name="T23" fmla="*/ 50 h 78"/>
                <a:gd name="T24" fmla="*/ 21 w 80"/>
                <a:gd name="T25" fmla="*/ 49 h 78"/>
                <a:gd name="T26" fmla="*/ 13 w 80"/>
                <a:gd name="T27" fmla="*/ 64 h 78"/>
                <a:gd name="T28" fmla="*/ 29 w 80"/>
                <a:gd name="T29" fmla="*/ 77 h 78"/>
                <a:gd name="T30" fmla="*/ 43 w 80"/>
                <a:gd name="T31" fmla="*/ 61 h 78"/>
                <a:gd name="T32" fmla="*/ 43 w 80"/>
                <a:gd name="T33" fmla="*/ 61 h 78"/>
                <a:gd name="T34" fmla="*/ 59 w 80"/>
                <a:gd name="T35" fmla="*/ 75 h 78"/>
                <a:gd name="T36" fmla="*/ 73 w 80"/>
                <a:gd name="T37" fmla="*/ 58 h 78"/>
                <a:gd name="T38" fmla="*/ 62 w 80"/>
                <a:gd name="T39" fmla="*/ 45 h 78"/>
                <a:gd name="T40" fmla="*/ 65 w 80"/>
                <a:gd name="T41" fmla="*/ 45 h 78"/>
                <a:gd name="T42" fmla="*/ 79 w 80"/>
                <a:gd name="T43" fmla="*/ 2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0" h="78">
                  <a:moveTo>
                    <a:pt x="79" y="29"/>
                  </a:moveTo>
                  <a:cubicBezTo>
                    <a:pt x="78" y="21"/>
                    <a:pt x="71" y="15"/>
                    <a:pt x="63" y="16"/>
                  </a:cubicBezTo>
                  <a:cubicBezTo>
                    <a:pt x="58" y="16"/>
                    <a:pt x="54" y="19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3" y="20"/>
                    <a:pt x="53" y="17"/>
                    <a:pt x="53" y="14"/>
                  </a:cubicBezTo>
                  <a:cubicBezTo>
                    <a:pt x="52" y="6"/>
                    <a:pt x="45" y="0"/>
                    <a:pt x="37" y="0"/>
                  </a:cubicBezTo>
                  <a:cubicBezTo>
                    <a:pt x="28" y="1"/>
                    <a:pt x="22" y="9"/>
                    <a:pt x="23" y="17"/>
                  </a:cubicBezTo>
                  <a:cubicBezTo>
                    <a:pt x="24" y="20"/>
                    <a:pt x="25" y="23"/>
                    <a:pt x="27" y="25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4" y="22"/>
                    <a:pt x="19" y="20"/>
                    <a:pt x="14" y="20"/>
                  </a:cubicBezTo>
                  <a:cubicBezTo>
                    <a:pt x="6" y="21"/>
                    <a:pt x="0" y="28"/>
                    <a:pt x="1" y="37"/>
                  </a:cubicBezTo>
                  <a:cubicBezTo>
                    <a:pt x="2" y="45"/>
                    <a:pt x="9" y="51"/>
                    <a:pt x="17" y="50"/>
                  </a:cubicBezTo>
                  <a:cubicBezTo>
                    <a:pt x="19" y="50"/>
                    <a:pt x="20" y="50"/>
                    <a:pt x="21" y="49"/>
                  </a:cubicBezTo>
                  <a:cubicBezTo>
                    <a:pt x="16" y="52"/>
                    <a:pt x="12" y="58"/>
                    <a:pt x="13" y="64"/>
                  </a:cubicBezTo>
                  <a:cubicBezTo>
                    <a:pt x="14" y="72"/>
                    <a:pt x="21" y="78"/>
                    <a:pt x="29" y="77"/>
                  </a:cubicBezTo>
                  <a:cubicBezTo>
                    <a:pt x="38" y="77"/>
                    <a:pt x="44" y="69"/>
                    <a:pt x="43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4" y="69"/>
                    <a:pt x="51" y="75"/>
                    <a:pt x="59" y="75"/>
                  </a:cubicBezTo>
                  <a:cubicBezTo>
                    <a:pt x="67" y="74"/>
                    <a:pt x="73" y="66"/>
                    <a:pt x="73" y="58"/>
                  </a:cubicBezTo>
                  <a:cubicBezTo>
                    <a:pt x="72" y="52"/>
                    <a:pt x="68" y="47"/>
                    <a:pt x="62" y="45"/>
                  </a:cubicBezTo>
                  <a:cubicBezTo>
                    <a:pt x="63" y="46"/>
                    <a:pt x="64" y="46"/>
                    <a:pt x="65" y="45"/>
                  </a:cubicBezTo>
                  <a:cubicBezTo>
                    <a:pt x="74" y="45"/>
                    <a:pt x="80" y="37"/>
                    <a:pt x="79" y="29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3827463" y="1165225"/>
              <a:ext cx="233363" cy="234950"/>
            </a:xfrm>
            <a:custGeom>
              <a:avLst/>
              <a:gdLst>
                <a:gd name="T0" fmla="*/ 38 w 41"/>
                <a:gd name="T1" fmla="*/ 16 h 41"/>
                <a:gd name="T2" fmla="*/ 36 w 41"/>
                <a:gd name="T3" fmla="*/ 18 h 41"/>
                <a:gd name="T4" fmla="*/ 28 w 41"/>
                <a:gd name="T5" fmla="*/ 19 h 41"/>
                <a:gd name="T6" fmla="*/ 26 w 41"/>
                <a:gd name="T7" fmla="*/ 15 h 41"/>
                <a:gd name="T8" fmla="*/ 31 w 41"/>
                <a:gd name="T9" fmla="*/ 9 h 41"/>
                <a:gd name="T10" fmla="*/ 34 w 41"/>
                <a:gd name="T11" fmla="*/ 8 h 41"/>
                <a:gd name="T12" fmla="*/ 34 w 41"/>
                <a:gd name="T13" fmla="*/ 5 h 41"/>
                <a:gd name="T14" fmla="*/ 30 w 41"/>
                <a:gd name="T15" fmla="*/ 5 h 41"/>
                <a:gd name="T16" fmla="*/ 30 w 41"/>
                <a:gd name="T17" fmla="*/ 8 h 41"/>
                <a:gd name="T18" fmla="*/ 25 w 41"/>
                <a:gd name="T19" fmla="*/ 14 h 41"/>
                <a:gd name="T20" fmla="*/ 21 w 41"/>
                <a:gd name="T21" fmla="*/ 13 h 41"/>
                <a:gd name="T22" fmla="*/ 20 w 41"/>
                <a:gd name="T23" fmla="*/ 5 h 41"/>
                <a:gd name="T24" fmla="*/ 21 w 41"/>
                <a:gd name="T25" fmla="*/ 2 h 41"/>
                <a:gd name="T26" fmla="*/ 19 w 41"/>
                <a:gd name="T27" fmla="*/ 0 h 41"/>
                <a:gd name="T28" fmla="*/ 16 w 41"/>
                <a:gd name="T29" fmla="*/ 3 h 41"/>
                <a:gd name="T30" fmla="*/ 18 w 41"/>
                <a:gd name="T31" fmla="*/ 5 h 41"/>
                <a:gd name="T32" fmla="*/ 19 w 41"/>
                <a:gd name="T33" fmla="*/ 13 h 41"/>
                <a:gd name="T34" fmla="*/ 15 w 41"/>
                <a:gd name="T35" fmla="*/ 15 h 41"/>
                <a:gd name="T36" fmla="*/ 9 w 41"/>
                <a:gd name="T37" fmla="*/ 10 h 41"/>
                <a:gd name="T38" fmla="*/ 8 w 41"/>
                <a:gd name="T39" fmla="*/ 7 h 41"/>
                <a:gd name="T40" fmla="*/ 5 w 41"/>
                <a:gd name="T41" fmla="*/ 7 h 41"/>
                <a:gd name="T42" fmla="*/ 5 w 41"/>
                <a:gd name="T43" fmla="*/ 11 h 41"/>
                <a:gd name="T44" fmla="*/ 8 w 41"/>
                <a:gd name="T45" fmla="*/ 11 h 41"/>
                <a:gd name="T46" fmla="*/ 14 w 41"/>
                <a:gd name="T47" fmla="*/ 16 h 41"/>
                <a:gd name="T48" fmla="*/ 13 w 41"/>
                <a:gd name="T49" fmla="*/ 20 h 41"/>
                <a:gd name="T50" fmla="*/ 5 w 41"/>
                <a:gd name="T51" fmla="*/ 21 h 41"/>
                <a:gd name="T52" fmla="*/ 3 w 41"/>
                <a:gd name="T53" fmla="*/ 20 h 41"/>
                <a:gd name="T54" fmla="*/ 0 w 41"/>
                <a:gd name="T55" fmla="*/ 23 h 41"/>
                <a:gd name="T56" fmla="*/ 3 w 41"/>
                <a:gd name="T57" fmla="*/ 25 h 41"/>
                <a:gd name="T58" fmla="*/ 5 w 41"/>
                <a:gd name="T59" fmla="*/ 23 h 41"/>
                <a:gd name="T60" fmla="*/ 13 w 41"/>
                <a:gd name="T61" fmla="*/ 22 h 41"/>
                <a:gd name="T62" fmla="*/ 15 w 41"/>
                <a:gd name="T63" fmla="*/ 26 h 41"/>
                <a:gd name="T64" fmla="*/ 10 w 41"/>
                <a:gd name="T65" fmla="*/ 32 h 41"/>
                <a:gd name="T66" fmla="*/ 7 w 41"/>
                <a:gd name="T67" fmla="*/ 33 h 41"/>
                <a:gd name="T68" fmla="*/ 8 w 41"/>
                <a:gd name="T69" fmla="*/ 36 h 41"/>
                <a:gd name="T70" fmla="*/ 11 w 41"/>
                <a:gd name="T71" fmla="*/ 36 h 41"/>
                <a:gd name="T72" fmla="*/ 11 w 41"/>
                <a:gd name="T73" fmla="*/ 33 h 41"/>
                <a:gd name="T74" fmla="*/ 16 w 41"/>
                <a:gd name="T75" fmla="*/ 27 h 41"/>
                <a:gd name="T76" fmla="*/ 20 w 41"/>
                <a:gd name="T77" fmla="*/ 28 h 41"/>
                <a:gd name="T78" fmla="*/ 21 w 41"/>
                <a:gd name="T79" fmla="*/ 36 h 41"/>
                <a:gd name="T80" fmla="*/ 20 w 41"/>
                <a:gd name="T81" fmla="*/ 39 h 41"/>
                <a:gd name="T82" fmla="*/ 22 w 41"/>
                <a:gd name="T83" fmla="*/ 41 h 41"/>
                <a:gd name="T84" fmla="*/ 25 w 41"/>
                <a:gd name="T85" fmla="*/ 38 h 41"/>
                <a:gd name="T86" fmla="*/ 23 w 41"/>
                <a:gd name="T87" fmla="*/ 36 h 41"/>
                <a:gd name="T88" fmla="*/ 22 w 41"/>
                <a:gd name="T89" fmla="*/ 28 h 41"/>
                <a:gd name="T90" fmla="*/ 26 w 41"/>
                <a:gd name="T91" fmla="*/ 26 h 41"/>
                <a:gd name="T92" fmla="*/ 32 w 41"/>
                <a:gd name="T93" fmla="*/ 31 h 41"/>
                <a:gd name="T94" fmla="*/ 33 w 41"/>
                <a:gd name="T95" fmla="*/ 34 h 41"/>
                <a:gd name="T96" fmla="*/ 37 w 41"/>
                <a:gd name="T97" fmla="*/ 34 h 41"/>
                <a:gd name="T98" fmla="*/ 36 w 41"/>
                <a:gd name="T99" fmla="*/ 30 h 41"/>
                <a:gd name="T100" fmla="*/ 33 w 41"/>
                <a:gd name="T101" fmla="*/ 30 h 41"/>
                <a:gd name="T102" fmla="*/ 27 w 41"/>
                <a:gd name="T103" fmla="*/ 25 h 41"/>
                <a:gd name="T104" fmla="*/ 28 w 41"/>
                <a:gd name="T105" fmla="*/ 21 h 41"/>
                <a:gd name="T106" fmla="*/ 36 w 41"/>
                <a:gd name="T107" fmla="*/ 20 h 41"/>
                <a:gd name="T108" fmla="*/ 39 w 41"/>
                <a:gd name="T109" fmla="*/ 21 h 41"/>
                <a:gd name="T110" fmla="*/ 41 w 41"/>
                <a:gd name="T111" fmla="*/ 19 h 41"/>
                <a:gd name="T112" fmla="*/ 38 w 41"/>
                <a:gd name="T113" fmla="*/ 1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1" h="41">
                  <a:moveTo>
                    <a:pt x="38" y="16"/>
                  </a:moveTo>
                  <a:cubicBezTo>
                    <a:pt x="37" y="16"/>
                    <a:pt x="36" y="17"/>
                    <a:pt x="36" y="18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8" y="18"/>
                    <a:pt x="27" y="16"/>
                    <a:pt x="26" y="15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2" y="9"/>
                    <a:pt x="33" y="9"/>
                    <a:pt x="34" y="8"/>
                  </a:cubicBezTo>
                  <a:cubicBezTo>
                    <a:pt x="35" y="7"/>
                    <a:pt x="35" y="6"/>
                    <a:pt x="34" y="5"/>
                  </a:cubicBezTo>
                  <a:cubicBezTo>
                    <a:pt x="33" y="4"/>
                    <a:pt x="31" y="4"/>
                    <a:pt x="30" y="5"/>
                  </a:cubicBezTo>
                  <a:cubicBezTo>
                    <a:pt x="30" y="6"/>
                    <a:pt x="29" y="7"/>
                    <a:pt x="30" y="8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3" y="14"/>
                    <a:pt x="22" y="13"/>
                    <a:pt x="21" y="13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4"/>
                    <a:pt x="21" y="3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17" y="0"/>
                    <a:pt x="16" y="1"/>
                    <a:pt x="16" y="3"/>
                  </a:cubicBezTo>
                  <a:cubicBezTo>
                    <a:pt x="16" y="4"/>
                    <a:pt x="17" y="5"/>
                    <a:pt x="18" y="5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8" y="14"/>
                    <a:pt x="16" y="14"/>
                    <a:pt x="15" y="15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0" y="9"/>
                    <a:pt x="9" y="8"/>
                    <a:pt x="8" y="7"/>
                  </a:cubicBezTo>
                  <a:cubicBezTo>
                    <a:pt x="7" y="6"/>
                    <a:pt x="6" y="6"/>
                    <a:pt x="5" y="7"/>
                  </a:cubicBezTo>
                  <a:cubicBezTo>
                    <a:pt x="4" y="9"/>
                    <a:pt x="4" y="10"/>
                    <a:pt x="5" y="11"/>
                  </a:cubicBezTo>
                  <a:cubicBezTo>
                    <a:pt x="6" y="12"/>
                    <a:pt x="7" y="12"/>
                    <a:pt x="8" y="11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3" y="18"/>
                    <a:pt x="13" y="19"/>
                    <a:pt x="13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0"/>
                    <a:pt x="4" y="20"/>
                    <a:pt x="3" y="20"/>
                  </a:cubicBezTo>
                  <a:cubicBezTo>
                    <a:pt x="1" y="20"/>
                    <a:pt x="0" y="21"/>
                    <a:pt x="0" y="23"/>
                  </a:cubicBezTo>
                  <a:cubicBezTo>
                    <a:pt x="0" y="24"/>
                    <a:pt x="2" y="25"/>
                    <a:pt x="3" y="25"/>
                  </a:cubicBezTo>
                  <a:cubicBezTo>
                    <a:pt x="4" y="25"/>
                    <a:pt x="5" y="24"/>
                    <a:pt x="5" y="23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4"/>
                    <a:pt x="14" y="25"/>
                    <a:pt x="15" y="26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9" y="32"/>
                    <a:pt x="8" y="32"/>
                    <a:pt x="7" y="33"/>
                  </a:cubicBezTo>
                  <a:cubicBezTo>
                    <a:pt x="6" y="34"/>
                    <a:pt x="7" y="35"/>
                    <a:pt x="8" y="36"/>
                  </a:cubicBezTo>
                  <a:cubicBezTo>
                    <a:pt x="9" y="37"/>
                    <a:pt x="10" y="37"/>
                    <a:pt x="11" y="36"/>
                  </a:cubicBezTo>
                  <a:cubicBezTo>
                    <a:pt x="12" y="35"/>
                    <a:pt x="12" y="34"/>
                    <a:pt x="11" y="3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8" y="28"/>
                    <a:pt x="19" y="28"/>
                    <a:pt x="20" y="28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0" y="36"/>
                    <a:pt x="20" y="37"/>
                    <a:pt x="20" y="39"/>
                  </a:cubicBezTo>
                  <a:cubicBezTo>
                    <a:pt x="20" y="40"/>
                    <a:pt x="21" y="41"/>
                    <a:pt x="22" y="41"/>
                  </a:cubicBezTo>
                  <a:cubicBezTo>
                    <a:pt x="24" y="41"/>
                    <a:pt x="25" y="39"/>
                    <a:pt x="25" y="38"/>
                  </a:cubicBezTo>
                  <a:cubicBezTo>
                    <a:pt x="25" y="37"/>
                    <a:pt x="24" y="36"/>
                    <a:pt x="23" y="36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4" y="28"/>
                    <a:pt x="25" y="27"/>
                    <a:pt x="26" y="26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2" y="32"/>
                    <a:pt x="32" y="33"/>
                    <a:pt x="33" y="34"/>
                  </a:cubicBezTo>
                  <a:cubicBezTo>
                    <a:pt x="34" y="35"/>
                    <a:pt x="36" y="35"/>
                    <a:pt x="37" y="34"/>
                  </a:cubicBezTo>
                  <a:cubicBezTo>
                    <a:pt x="37" y="32"/>
                    <a:pt x="37" y="31"/>
                    <a:pt x="36" y="30"/>
                  </a:cubicBezTo>
                  <a:cubicBezTo>
                    <a:pt x="35" y="29"/>
                    <a:pt x="34" y="29"/>
                    <a:pt x="33" y="30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8" y="24"/>
                    <a:pt x="28" y="22"/>
                    <a:pt x="28" y="21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38" y="21"/>
                    <a:pt x="39" y="21"/>
                  </a:cubicBezTo>
                  <a:cubicBezTo>
                    <a:pt x="40" y="21"/>
                    <a:pt x="41" y="20"/>
                    <a:pt x="41" y="19"/>
                  </a:cubicBezTo>
                  <a:cubicBezTo>
                    <a:pt x="41" y="17"/>
                    <a:pt x="40" y="16"/>
                    <a:pt x="38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4065588" y="1384300"/>
              <a:ext cx="382588" cy="377825"/>
            </a:xfrm>
            <a:custGeom>
              <a:avLst/>
              <a:gdLst>
                <a:gd name="T0" fmla="*/ 66 w 67"/>
                <a:gd name="T1" fmla="*/ 25 h 66"/>
                <a:gd name="T2" fmla="*/ 53 w 67"/>
                <a:gd name="T3" fmla="*/ 13 h 66"/>
                <a:gd name="T4" fmla="*/ 43 w 67"/>
                <a:gd name="T5" fmla="*/ 19 h 66"/>
                <a:gd name="T6" fmla="*/ 43 w 67"/>
                <a:gd name="T7" fmla="*/ 19 h 66"/>
                <a:gd name="T8" fmla="*/ 45 w 67"/>
                <a:gd name="T9" fmla="*/ 12 h 66"/>
                <a:gd name="T10" fmla="*/ 31 w 67"/>
                <a:gd name="T11" fmla="*/ 1 h 66"/>
                <a:gd name="T12" fmla="*/ 20 w 67"/>
                <a:gd name="T13" fmla="*/ 14 h 66"/>
                <a:gd name="T14" fmla="*/ 23 w 67"/>
                <a:gd name="T15" fmla="*/ 21 h 66"/>
                <a:gd name="T16" fmla="*/ 23 w 67"/>
                <a:gd name="T17" fmla="*/ 21 h 66"/>
                <a:gd name="T18" fmla="*/ 12 w 67"/>
                <a:gd name="T19" fmla="*/ 17 h 66"/>
                <a:gd name="T20" fmla="*/ 1 w 67"/>
                <a:gd name="T21" fmla="*/ 31 h 66"/>
                <a:gd name="T22" fmla="*/ 15 w 67"/>
                <a:gd name="T23" fmla="*/ 42 h 66"/>
                <a:gd name="T24" fmla="*/ 18 w 67"/>
                <a:gd name="T25" fmla="*/ 41 h 66"/>
                <a:gd name="T26" fmla="*/ 11 w 67"/>
                <a:gd name="T27" fmla="*/ 54 h 66"/>
                <a:gd name="T28" fmla="*/ 25 w 67"/>
                <a:gd name="T29" fmla="*/ 65 h 66"/>
                <a:gd name="T30" fmla="*/ 36 w 67"/>
                <a:gd name="T31" fmla="*/ 52 h 66"/>
                <a:gd name="T32" fmla="*/ 36 w 67"/>
                <a:gd name="T33" fmla="*/ 52 h 66"/>
                <a:gd name="T34" fmla="*/ 50 w 67"/>
                <a:gd name="T35" fmla="*/ 63 h 66"/>
                <a:gd name="T36" fmla="*/ 61 w 67"/>
                <a:gd name="T37" fmla="*/ 49 h 66"/>
                <a:gd name="T38" fmla="*/ 53 w 67"/>
                <a:gd name="T39" fmla="*/ 38 h 66"/>
                <a:gd name="T40" fmla="*/ 55 w 67"/>
                <a:gd name="T41" fmla="*/ 38 h 66"/>
                <a:gd name="T42" fmla="*/ 66 w 67"/>
                <a:gd name="T43" fmla="*/ 25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7" h="66">
                  <a:moveTo>
                    <a:pt x="66" y="25"/>
                  </a:moveTo>
                  <a:cubicBezTo>
                    <a:pt x="66" y="18"/>
                    <a:pt x="60" y="13"/>
                    <a:pt x="53" y="13"/>
                  </a:cubicBezTo>
                  <a:cubicBezTo>
                    <a:pt x="49" y="14"/>
                    <a:pt x="45" y="16"/>
                    <a:pt x="43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5" y="17"/>
                    <a:pt x="45" y="14"/>
                    <a:pt x="45" y="12"/>
                  </a:cubicBezTo>
                  <a:cubicBezTo>
                    <a:pt x="44" y="5"/>
                    <a:pt x="38" y="0"/>
                    <a:pt x="31" y="1"/>
                  </a:cubicBezTo>
                  <a:cubicBezTo>
                    <a:pt x="24" y="1"/>
                    <a:pt x="19" y="7"/>
                    <a:pt x="20" y="14"/>
                  </a:cubicBezTo>
                  <a:cubicBezTo>
                    <a:pt x="20" y="17"/>
                    <a:pt x="21" y="19"/>
                    <a:pt x="23" y="21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0" y="19"/>
                    <a:pt x="16" y="17"/>
                    <a:pt x="12" y="17"/>
                  </a:cubicBezTo>
                  <a:cubicBezTo>
                    <a:pt x="5" y="18"/>
                    <a:pt x="0" y="24"/>
                    <a:pt x="1" y="31"/>
                  </a:cubicBezTo>
                  <a:cubicBezTo>
                    <a:pt x="2" y="38"/>
                    <a:pt x="8" y="43"/>
                    <a:pt x="15" y="42"/>
                  </a:cubicBezTo>
                  <a:cubicBezTo>
                    <a:pt x="16" y="42"/>
                    <a:pt x="17" y="42"/>
                    <a:pt x="18" y="41"/>
                  </a:cubicBezTo>
                  <a:cubicBezTo>
                    <a:pt x="14" y="44"/>
                    <a:pt x="11" y="49"/>
                    <a:pt x="11" y="54"/>
                  </a:cubicBezTo>
                  <a:cubicBezTo>
                    <a:pt x="12" y="61"/>
                    <a:pt x="18" y="66"/>
                    <a:pt x="25" y="65"/>
                  </a:cubicBezTo>
                  <a:cubicBezTo>
                    <a:pt x="32" y="65"/>
                    <a:pt x="37" y="58"/>
                    <a:pt x="36" y="52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7" y="58"/>
                    <a:pt x="43" y="63"/>
                    <a:pt x="50" y="63"/>
                  </a:cubicBezTo>
                  <a:cubicBezTo>
                    <a:pt x="57" y="62"/>
                    <a:pt x="62" y="56"/>
                    <a:pt x="61" y="49"/>
                  </a:cubicBezTo>
                  <a:cubicBezTo>
                    <a:pt x="61" y="44"/>
                    <a:pt x="57" y="40"/>
                    <a:pt x="53" y="38"/>
                  </a:cubicBezTo>
                  <a:cubicBezTo>
                    <a:pt x="53" y="38"/>
                    <a:pt x="54" y="38"/>
                    <a:pt x="55" y="38"/>
                  </a:cubicBezTo>
                  <a:cubicBezTo>
                    <a:pt x="62" y="38"/>
                    <a:pt x="67" y="32"/>
                    <a:pt x="66" y="25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4164013" y="1474788"/>
              <a:ext cx="198438" cy="201613"/>
            </a:xfrm>
            <a:custGeom>
              <a:avLst/>
              <a:gdLst>
                <a:gd name="T0" fmla="*/ 32 w 35"/>
                <a:gd name="T1" fmla="*/ 14 h 35"/>
                <a:gd name="T2" fmla="*/ 30 w 35"/>
                <a:gd name="T3" fmla="*/ 16 h 35"/>
                <a:gd name="T4" fmla="*/ 23 w 35"/>
                <a:gd name="T5" fmla="*/ 16 h 35"/>
                <a:gd name="T6" fmla="*/ 22 w 35"/>
                <a:gd name="T7" fmla="*/ 13 h 35"/>
                <a:gd name="T8" fmla="*/ 26 w 35"/>
                <a:gd name="T9" fmla="*/ 8 h 35"/>
                <a:gd name="T10" fmla="*/ 29 w 35"/>
                <a:gd name="T11" fmla="*/ 7 h 35"/>
                <a:gd name="T12" fmla="*/ 28 w 35"/>
                <a:gd name="T13" fmla="*/ 4 h 35"/>
                <a:gd name="T14" fmla="*/ 25 w 35"/>
                <a:gd name="T15" fmla="*/ 4 h 35"/>
                <a:gd name="T16" fmla="*/ 25 w 35"/>
                <a:gd name="T17" fmla="*/ 7 h 35"/>
                <a:gd name="T18" fmla="*/ 21 w 35"/>
                <a:gd name="T19" fmla="*/ 12 h 35"/>
                <a:gd name="T20" fmla="*/ 17 w 35"/>
                <a:gd name="T21" fmla="*/ 11 h 35"/>
                <a:gd name="T22" fmla="*/ 17 w 35"/>
                <a:gd name="T23" fmla="*/ 4 h 35"/>
                <a:gd name="T24" fmla="*/ 18 w 35"/>
                <a:gd name="T25" fmla="*/ 2 h 35"/>
                <a:gd name="T26" fmla="*/ 16 w 35"/>
                <a:gd name="T27" fmla="*/ 0 h 35"/>
                <a:gd name="T28" fmla="*/ 14 w 35"/>
                <a:gd name="T29" fmla="*/ 3 h 35"/>
                <a:gd name="T30" fmla="*/ 15 w 35"/>
                <a:gd name="T31" fmla="*/ 4 h 35"/>
                <a:gd name="T32" fmla="*/ 16 w 35"/>
                <a:gd name="T33" fmla="*/ 11 h 35"/>
                <a:gd name="T34" fmla="*/ 13 w 35"/>
                <a:gd name="T35" fmla="*/ 13 h 35"/>
                <a:gd name="T36" fmla="*/ 8 w 35"/>
                <a:gd name="T37" fmla="*/ 9 h 35"/>
                <a:gd name="T38" fmla="*/ 7 w 35"/>
                <a:gd name="T39" fmla="*/ 6 h 35"/>
                <a:gd name="T40" fmla="*/ 4 w 35"/>
                <a:gd name="T41" fmla="*/ 7 h 35"/>
                <a:gd name="T42" fmla="*/ 5 w 35"/>
                <a:gd name="T43" fmla="*/ 10 h 35"/>
                <a:gd name="T44" fmla="*/ 7 w 35"/>
                <a:gd name="T45" fmla="*/ 10 h 35"/>
                <a:gd name="T46" fmla="*/ 12 w 35"/>
                <a:gd name="T47" fmla="*/ 14 h 35"/>
                <a:gd name="T48" fmla="*/ 11 w 35"/>
                <a:gd name="T49" fmla="*/ 17 h 35"/>
                <a:gd name="T50" fmla="*/ 4 w 35"/>
                <a:gd name="T51" fmla="*/ 18 h 35"/>
                <a:gd name="T52" fmla="*/ 2 w 35"/>
                <a:gd name="T53" fmla="*/ 17 h 35"/>
                <a:gd name="T54" fmla="*/ 0 w 35"/>
                <a:gd name="T55" fmla="*/ 19 h 35"/>
                <a:gd name="T56" fmla="*/ 3 w 35"/>
                <a:gd name="T57" fmla="*/ 21 h 35"/>
                <a:gd name="T58" fmla="*/ 5 w 35"/>
                <a:gd name="T59" fmla="*/ 19 h 35"/>
                <a:gd name="T60" fmla="*/ 11 w 35"/>
                <a:gd name="T61" fmla="*/ 19 h 35"/>
                <a:gd name="T62" fmla="*/ 13 w 35"/>
                <a:gd name="T63" fmla="*/ 22 h 35"/>
                <a:gd name="T64" fmla="*/ 9 w 35"/>
                <a:gd name="T65" fmla="*/ 27 h 35"/>
                <a:gd name="T66" fmla="*/ 6 w 35"/>
                <a:gd name="T67" fmla="*/ 28 h 35"/>
                <a:gd name="T68" fmla="*/ 7 w 35"/>
                <a:gd name="T69" fmla="*/ 31 h 35"/>
                <a:gd name="T70" fmla="*/ 10 w 35"/>
                <a:gd name="T71" fmla="*/ 30 h 35"/>
                <a:gd name="T72" fmla="*/ 10 w 35"/>
                <a:gd name="T73" fmla="*/ 28 h 35"/>
                <a:gd name="T74" fmla="*/ 14 w 35"/>
                <a:gd name="T75" fmla="*/ 23 h 35"/>
                <a:gd name="T76" fmla="*/ 17 w 35"/>
                <a:gd name="T77" fmla="*/ 24 h 35"/>
                <a:gd name="T78" fmla="*/ 18 w 35"/>
                <a:gd name="T79" fmla="*/ 30 h 35"/>
                <a:gd name="T80" fmla="*/ 17 w 35"/>
                <a:gd name="T81" fmla="*/ 33 h 35"/>
                <a:gd name="T82" fmla="*/ 19 w 35"/>
                <a:gd name="T83" fmla="*/ 34 h 35"/>
                <a:gd name="T84" fmla="*/ 21 w 35"/>
                <a:gd name="T85" fmla="*/ 32 h 35"/>
                <a:gd name="T86" fmla="*/ 19 w 35"/>
                <a:gd name="T87" fmla="*/ 30 h 35"/>
                <a:gd name="T88" fmla="*/ 19 w 35"/>
                <a:gd name="T89" fmla="*/ 24 h 35"/>
                <a:gd name="T90" fmla="*/ 22 w 35"/>
                <a:gd name="T91" fmla="*/ 22 h 35"/>
                <a:gd name="T92" fmla="*/ 27 w 35"/>
                <a:gd name="T93" fmla="*/ 26 h 35"/>
                <a:gd name="T94" fmla="*/ 28 w 35"/>
                <a:gd name="T95" fmla="*/ 29 h 35"/>
                <a:gd name="T96" fmla="*/ 31 w 35"/>
                <a:gd name="T97" fmla="*/ 28 h 35"/>
                <a:gd name="T98" fmla="*/ 30 w 35"/>
                <a:gd name="T99" fmla="*/ 25 h 35"/>
                <a:gd name="T100" fmla="*/ 28 w 35"/>
                <a:gd name="T101" fmla="*/ 25 h 35"/>
                <a:gd name="T102" fmla="*/ 23 w 35"/>
                <a:gd name="T103" fmla="*/ 21 h 35"/>
                <a:gd name="T104" fmla="*/ 24 w 35"/>
                <a:gd name="T105" fmla="*/ 18 h 35"/>
                <a:gd name="T106" fmla="*/ 31 w 35"/>
                <a:gd name="T107" fmla="*/ 17 h 35"/>
                <a:gd name="T108" fmla="*/ 33 w 35"/>
                <a:gd name="T109" fmla="*/ 18 h 35"/>
                <a:gd name="T110" fmla="*/ 35 w 35"/>
                <a:gd name="T111" fmla="*/ 16 h 35"/>
                <a:gd name="T112" fmla="*/ 32 w 35"/>
                <a:gd name="T113" fmla="*/ 1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5" h="35">
                  <a:moveTo>
                    <a:pt x="32" y="14"/>
                  </a:moveTo>
                  <a:cubicBezTo>
                    <a:pt x="31" y="14"/>
                    <a:pt x="31" y="15"/>
                    <a:pt x="3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3" y="15"/>
                    <a:pt x="23" y="14"/>
                    <a:pt x="22" y="13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7" y="8"/>
                    <a:pt x="28" y="8"/>
                    <a:pt x="29" y="7"/>
                  </a:cubicBezTo>
                  <a:cubicBezTo>
                    <a:pt x="29" y="6"/>
                    <a:pt x="29" y="5"/>
                    <a:pt x="28" y="4"/>
                  </a:cubicBezTo>
                  <a:cubicBezTo>
                    <a:pt x="27" y="3"/>
                    <a:pt x="26" y="4"/>
                    <a:pt x="25" y="4"/>
                  </a:cubicBezTo>
                  <a:cubicBezTo>
                    <a:pt x="25" y="5"/>
                    <a:pt x="25" y="6"/>
                    <a:pt x="25" y="7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0" y="12"/>
                    <a:pt x="19" y="11"/>
                    <a:pt x="17" y="11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8" y="4"/>
                    <a:pt x="18" y="3"/>
                    <a:pt x="18" y="2"/>
                  </a:cubicBezTo>
                  <a:cubicBezTo>
                    <a:pt x="18" y="1"/>
                    <a:pt x="17" y="0"/>
                    <a:pt x="16" y="0"/>
                  </a:cubicBezTo>
                  <a:cubicBezTo>
                    <a:pt x="14" y="0"/>
                    <a:pt x="14" y="1"/>
                    <a:pt x="14" y="3"/>
                  </a:cubicBezTo>
                  <a:cubicBezTo>
                    <a:pt x="14" y="3"/>
                    <a:pt x="14" y="4"/>
                    <a:pt x="15" y="4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2"/>
                    <a:pt x="14" y="12"/>
                    <a:pt x="13" y="13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8"/>
                    <a:pt x="8" y="7"/>
                    <a:pt x="7" y="6"/>
                  </a:cubicBezTo>
                  <a:cubicBezTo>
                    <a:pt x="6" y="5"/>
                    <a:pt x="5" y="6"/>
                    <a:pt x="4" y="7"/>
                  </a:cubicBezTo>
                  <a:cubicBezTo>
                    <a:pt x="3" y="7"/>
                    <a:pt x="4" y="9"/>
                    <a:pt x="5" y="10"/>
                  </a:cubicBezTo>
                  <a:cubicBezTo>
                    <a:pt x="5" y="10"/>
                    <a:pt x="6" y="10"/>
                    <a:pt x="7" y="10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1" y="15"/>
                    <a:pt x="11" y="16"/>
                    <a:pt x="11" y="17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7"/>
                    <a:pt x="3" y="17"/>
                    <a:pt x="2" y="17"/>
                  </a:cubicBezTo>
                  <a:cubicBezTo>
                    <a:pt x="1" y="17"/>
                    <a:pt x="0" y="18"/>
                    <a:pt x="0" y="19"/>
                  </a:cubicBezTo>
                  <a:cubicBezTo>
                    <a:pt x="1" y="20"/>
                    <a:pt x="2" y="21"/>
                    <a:pt x="3" y="21"/>
                  </a:cubicBezTo>
                  <a:cubicBezTo>
                    <a:pt x="4" y="21"/>
                    <a:pt x="4" y="20"/>
                    <a:pt x="5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20"/>
                    <a:pt x="12" y="21"/>
                    <a:pt x="13" y="22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7"/>
                    <a:pt x="7" y="27"/>
                    <a:pt x="6" y="28"/>
                  </a:cubicBezTo>
                  <a:cubicBezTo>
                    <a:pt x="6" y="29"/>
                    <a:pt x="6" y="30"/>
                    <a:pt x="7" y="31"/>
                  </a:cubicBezTo>
                  <a:cubicBezTo>
                    <a:pt x="7" y="31"/>
                    <a:pt x="9" y="31"/>
                    <a:pt x="10" y="30"/>
                  </a:cubicBezTo>
                  <a:cubicBezTo>
                    <a:pt x="10" y="30"/>
                    <a:pt x="10" y="29"/>
                    <a:pt x="10" y="28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5" y="23"/>
                    <a:pt x="16" y="24"/>
                    <a:pt x="17" y="24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7" y="31"/>
                    <a:pt x="17" y="32"/>
                    <a:pt x="17" y="33"/>
                  </a:cubicBezTo>
                  <a:cubicBezTo>
                    <a:pt x="17" y="34"/>
                    <a:pt x="18" y="35"/>
                    <a:pt x="19" y="34"/>
                  </a:cubicBezTo>
                  <a:cubicBezTo>
                    <a:pt x="20" y="34"/>
                    <a:pt x="21" y="33"/>
                    <a:pt x="21" y="32"/>
                  </a:cubicBezTo>
                  <a:cubicBezTo>
                    <a:pt x="21" y="31"/>
                    <a:pt x="20" y="30"/>
                    <a:pt x="19" y="30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3"/>
                    <a:pt x="21" y="23"/>
                    <a:pt x="22" y="22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7"/>
                    <a:pt x="27" y="28"/>
                    <a:pt x="28" y="29"/>
                  </a:cubicBezTo>
                  <a:cubicBezTo>
                    <a:pt x="29" y="29"/>
                    <a:pt x="30" y="29"/>
                    <a:pt x="31" y="28"/>
                  </a:cubicBezTo>
                  <a:cubicBezTo>
                    <a:pt x="31" y="27"/>
                    <a:pt x="31" y="26"/>
                    <a:pt x="30" y="25"/>
                  </a:cubicBezTo>
                  <a:cubicBezTo>
                    <a:pt x="30" y="25"/>
                    <a:pt x="29" y="25"/>
                    <a:pt x="28" y="2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4" y="19"/>
                    <a:pt x="24" y="18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8"/>
                    <a:pt x="32" y="18"/>
                    <a:pt x="33" y="18"/>
                  </a:cubicBezTo>
                  <a:cubicBezTo>
                    <a:pt x="34" y="18"/>
                    <a:pt x="35" y="17"/>
                    <a:pt x="35" y="16"/>
                  </a:cubicBezTo>
                  <a:cubicBezTo>
                    <a:pt x="34" y="15"/>
                    <a:pt x="33" y="14"/>
                    <a:pt x="32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3678238" y="1562100"/>
              <a:ext cx="387350" cy="388938"/>
            </a:xfrm>
            <a:custGeom>
              <a:avLst/>
              <a:gdLst>
                <a:gd name="T0" fmla="*/ 49 w 68"/>
                <a:gd name="T1" fmla="*/ 4 h 68"/>
                <a:gd name="T2" fmla="*/ 31 w 68"/>
                <a:gd name="T3" fmla="*/ 5 h 68"/>
                <a:gd name="T4" fmla="*/ 28 w 68"/>
                <a:gd name="T5" fmla="*/ 16 h 68"/>
                <a:gd name="T6" fmla="*/ 28 w 68"/>
                <a:gd name="T7" fmla="*/ 16 h 68"/>
                <a:gd name="T8" fmla="*/ 25 w 68"/>
                <a:gd name="T9" fmla="*/ 10 h 68"/>
                <a:gd name="T10" fmla="*/ 7 w 68"/>
                <a:gd name="T11" fmla="*/ 11 h 68"/>
                <a:gd name="T12" fmla="*/ 8 w 68"/>
                <a:gd name="T13" fmla="*/ 29 h 68"/>
                <a:gd name="T14" fmla="*/ 15 w 68"/>
                <a:gd name="T15" fmla="*/ 32 h 68"/>
                <a:gd name="T16" fmla="*/ 15 w 68"/>
                <a:gd name="T17" fmla="*/ 32 h 68"/>
                <a:gd name="T18" fmla="*/ 5 w 68"/>
                <a:gd name="T19" fmla="*/ 36 h 68"/>
                <a:gd name="T20" fmla="*/ 6 w 68"/>
                <a:gd name="T21" fmla="*/ 54 h 68"/>
                <a:gd name="T22" fmla="*/ 23 w 68"/>
                <a:gd name="T23" fmla="*/ 52 h 68"/>
                <a:gd name="T24" fmla="*/ 25 w 68"/>
                <a:gd name="T25" fmla="*/ 49 h 68"/>
                <a:gd name="T26" fmla="*/ 29 w 68"/>
                <a:gd name="T27" fmla="*/ 63 h 68"/>
                <a:gd name="T28" fmla="*/ 46 w 68"/>
                <a:gd name="T29" fmla="*/ 62 h 68"/>
                <a:gd name="T30" fmla="*/ 45 w 68"/>
                <a:gd name="T31" fmla="*/ 44 h 68"/>
                <a:gd name="T32" fmla="*/ 45 w 68"/>
                <a:gd name="T33" fmla="*/ 44 h 68"/>
                <a:gd name="T34" fmla="*/ 63 w 68"/>
                <a:gd name="T35" fmla="*/ 43 h 68"/>
                <a:gd name="T36" fmla="*/ 62 w 68"/>
                <a:gd name="T37" fmla="*/ 26 h 68"/>
                <a:gd name="T38" fmla="*/ 48 w 68"/>
                <a:gd name="T39" fmla="*/ 24 h 68"/>
                <a:gd name="T40" fmla="*/ 50 w 68"/>
                <a:gd name="T41" fmla="*/ 22 h 68"/>
                <a:gd name="T42" fmla="*/ 49 w 68"/>
                <a:gd name="T43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8" h="68">
                  <a:moveTo>
                    <a:pt x="49" y="4"/>
                  </a:moveTo>
                  <a:cubicBezTo>
                    <a:pt x="44" y="0"/>
                    <a:pt x="36" y="0"/>
                    <a:pt x="31" y="5"/>
                  </a:cubicBezTo>
                  <a:cubicBezTo>
                    <a:pt x="29" y="8"/>
                    <a:pt x="28" y="12"/>
                    <a:pt x="28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3"/>
                    <a:pt x="26" y="11"/>
                    <a:pt x="25" y="10"/>
                  </a:cubicBezTo>
                  <a:cubicBezTo>
                    <a:pt x="19" y="5"/>
                    <a:pt x="11" y="6"/>
                    <a:pt x="7" y="11"/>
                  </a:cubicBezTo>
                  <a:cubicBezTo>
                    <a:pt x="2" y="16"/>
                    <a:pt x="3" y="24"/>
                    <a:pt x="8" y="29"/>
                  </a:cubicBezTo>
                  <a:cubicBezTo>
                    <a:pt x="10" y="30"/>
                    <a:pt x="12" y="31"/>
                    <a:pt x="15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1" y="31"/>
                    <a:pt x="7" y="33"/>
                    <a:pt x="5" y="36"/>
                  </a:cubicBezTo>
                  <a:cubicBezTo>
                    <a:pt x="0" y="41"/>
                    <a:pt x="0" y="49"/>
                    <a:pt x="6" y="54"/>
                  </a:cubicBezTo>
                  <a:cubicBezTo>
                    <a:pt x="11" y="58"/>
                    <a:pt x="19" y="58"/>
                    <a:pt x="23" y="52"/>
                  </a:cubicBezTo>
                  <a:cubicBezTo>
                    <a:pt x="24" y="51"/>
                    <a:pt x="25" y="50"/>
                    <a:pt x="25" y="49"/>
                  </a:cubicBezTo>
                  <a:cubicBezTo>
                    <a:pt x="23" y="54"/>
                    <a:pt x="25" y="60"/>
                    <a:pt x="29" y="63"/>
                  </a:cubicBezTo>
                  <a:cubicBezTo>
                    <a:pt x="34" y="68"/>
                    <a:pt x="42" y="67"/>
                    <a:pt x="46" y="62"/>
                  </a:cubicBezTo>
                  <a:cubicBezTo>
                    <a:pt x="51" y="57"/>
                    <a:pt x="50" y="49"/>
                    <a:pt x="45" y="44"/>
                  </a:cubicBezTo>
                  <a:cubicBezTo>
                    <a:pt x="45" y="44"/>
                    <a:pt x="45" y="44"/>
                    <a:pt x="45" y="44"/>
                  </a:cubicBezTo>
                  <a:cubicBezTo>
                    <a:pt x="51" y="49"/>
                    <a:pt x="58" y="48"/>
                    <a:pt x="63" y="43"/>
                  </a:cubicBezTo>
                  <a:cubicBezTo>
                    <a:pt x="68" y="38"/>
                    <a:pt x="67" y="30"/>
                    <a:pt x="62" y="26"/>
                  </a:cubicBezTo>
                  <a:cubicBezTo>
                    <a:pt x="58" y="22"/>
                    <a:pt x="53" y="22"/>
                    <a:pt x="48" y="24"/>
                  </a:cubicBezTo>
                  <a:cubicBezTo>
                    <a:pt x="49" y="23"/>
                    <a:pt x="50" y="23"/>
                    <a:pt x="50" y="22"/>
                  </a:cubicBezTo>
                  <a:cubicBezTo>
                    <a:pt x="55" y="17"/>
                    <a:pt x="54" y="9"/>
                    <a:pt x="49" y="4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3757613" y="1647825"/>
              <a:ext cx="200025" cy="200025"/>
            </a:xfrm>
            <a:custGeom>
              <a:avLst/>
              <a:gdLst>
                <a:gd name="T0" fmla="*/ 26 w 35"/>
                <a:gd name="T1" fmla="*/ 5 h 35"/>
                <a:gd name="T2" fmla="*/ 26 w 35"/>
                <a:gd name="T3" fmla="*/ 7 h 35"/>
                <a:gd name="T4" fmla="*/ 21 w 35"/>
                <a:gd name="T5" fmla="*/ 12 h 35"/>
                <a:gd name="T6" fmla="*/ 18 w 35"/>
                <a:gd name="T7" fmla="*/ 11 h 35"/>
                <a:gd name="T8" fmla="*/ 17 w 35"/>
                <a:gd name="T9" fmla="*/ 4 h 35"/>
                <a:gd name="T10" fmla="*/ 19 w 35"/>
                <a:gd name="T11" fmla="*/ 2 h 35"/>
                <a:gd name="T12" fmla="*/ 17 w 35"/>
                <a:gd name="T13" fmla="*/ 0 h 35"/>
                <a:gd name="T14" fmla="*/ 15 w 35"/>
                <a:gd name="T15" fmla="*/ 3 h 35"/>
                <a:gd name="T16" fmla="*/ 16 w 35"/>
                <a:gd name="T17" fmla="*/ 4 h 35"/>
                <a:gd name="T18" fmla="*/ 16 w 35"/>
                <a:gd name="T19" fmla="*/ 11 h 35"/>
                <a:gd name="T20" fmla="*/ 13 w 35"/>
                <a:gd name="T21" fmla="*/ 13 h 35"/>
                <a:gd name="T22" fmla="*/ 8 w 35"/>
                <a:gd name="T23" fmla="*/ 8 h 35"/>
                <a:gd name="T24" fmla="*/ 8 w 35"/>
                <a:gd name="T25" fmla="*/ 6 h 35"/>
                <a:gd name="T26" fmla="*/ 5 w 35"/>
                <a:gd name="T27" fmla="*/ 6 h 35"/>
                <a:gd name="T28" fmla="*/ 5 w 35"/>
                <a:gd name="T29" fmla="*/ 9 h 35"/>
                <a:gd name="T30" fmla="*/ 7 w 35"/>
                <a:gd name="T31" fmla="*/ 9 h 35"/>
                <a:gd name="T32" fmla="*/ 12 w 35"/>
                <a:gd name="T33" fmla="*/ 14 h 35"/>
                <a:gd name="T34" fmla="*/ 11 w 35"/>
                <a:gd name="T35" fmla="*/ 17 h 35"/>
                <a:gd name="T36" fmla="*/ 5 w 35"/>
                <a:gd name="T37" fmla="*/ 18 h 35"/>
                <a:gd name="T38" fmla="*/ 3 w 35"/>
                <a:gd name="T39" fmla="*/ 16 h 35"/>
                <a:gd name="T40" fmla="*/ 1 w 35"/>
                <a:gd name="T41" fmla="*/ 19 h 35"/>
                <a:gd name="T42" fmla="*/ 3 w 35"/>
                <a:gd name="T43" fmla="*/ 21 h 35"/>
                <a:gd name="T44" fmla="*/ 5 w 35"/>
                <a:gd name="T45" fmla="*/ 19 h 35"/>
                <a:gd name="T46" fmla="*/ 11 w 35"/>
                <a:gd name="T47" fmla="*/ 19 h 35"/>
                <a:gd name="T48" fmla="*/ 13 w 35"/>
                <a:gd name="T49" fmla="*/ 22 h 35"/>
                <a:gd name="T50" fmla="*/ 9 w 35"/>
                <a:gd name="T51" fmla="*/ 27 h 35"/>
                <a:gd name="T52" fmla="*/ 6 w 35"/>
                <a:gd name="T53" fmla="*/ 27 h 35"/>
                <a:gd name="T54" fmla="*/ 6 w 35"/>
                <a:gd name="T55" fmla="*/ 30 h 35"/>
                <a:gd name="T56" fmla="*/ 9 w 35"/>
                <a:gd name="T57" fmla="*/ 30 h 35"/>
                <a:gd name="T58" fmla="*/ 10 w 35"/>
                <a:gd name="T59" fmla="*/ 28 h 35"/>
                <a:gd name="T60" fmla="*/ 14 w 35"/>
                <a:gd name="T61" fmla="*/ 23 h 35"/>
                <a:gd name="T62" fmla="*/ 17 w 35"/>
                <a:gd name="T63" fmla="*/ 24 h 35"/>
                <a:gd name="T64" fmla="*/ 18 w 35"/>
                <a:gd name="T65" fmla="*/ 31 h 35"/>
                <a:gd name="T66" fmla="*/ 17 w 35"/>
                <a:gd name="T67" fmla="*/ 33 h 35"/>
                <a:gd name="T68" fmla="*/ 19 w 35"/>
                <a:gd name="T69" fmla="*/ 35 h 35"/>
                <a:gd name="T70" fmla="*/ 21 w 35"/>
                <a:gd name="T71" fmla="*/ 32 h 35"/>
                <a:gd name="T72" fmla="*/ 19 w 35"/>
                <a:gd name="T73" fmla="*/ 30 h 35"/>
                <a:gd name="T74" fmla="*/ 19 w 35"/>
                <a:gd name="T75" fmla="*/ 24 h 35"/>
                <a:gd name="T76" fmla="*/ 22 w 35"/>
                <a:gd name="T77" fmla="*/ 22 h 35"/>
                <a:gd name="T78" fmla="*/ 27 w 35"/>
                <a:gd name="T79" fmla="*/ 27 h 35"/>
                <a:gd name="T80" fmla="*/ 27 w 35"/>
                <a:gd name="T81" fmla="*/ 29 h 35"/>
                <a:gd name="T82" fmla="*/ 30 w 35"/>
                <a:gd name="T83" fmla="*/ 29 h 35"/>
                <a:gd name="T84" fmla="*/ 30 w 35"/>
                <a:gd name="T85" fmla="*/ 26 h 35"/>
                <a:gd name="T86" fmla="*/ 28 w 35"/>
                <a:gd name="T87" fmla="*/ 26 h 35"/>
                <a:gd name="T88" fmla="*/ 23 w 35"/>
                <a:gd name="T89" fmla="*/ 21 h 35"/>
                <a:gd name="T90" fmla="*/ 24 w 35"/>
                <a:gd name="T91" fmla="*/ 18 h 35"/>
                <a:gd name="T92" fmla="*/ 31 w 35"/>
                <a:gd name="T93" fmla="*/ 17 h 35"/>
                <a:gd name="T94" fmla="*/ 33 w 35"/>
                <a:gd name="T95" fmla="*/ 19 h 35"/>
                <a:gd name="T96" fmla="*/ 35 w 35"/>
                <a:gd name="T97" fmla="*/ 16 h 35"/>
                <a:gd name="T98" fmla="*/ 33 w 35"/>
                <a:gd name="T99" fmla="*/ 14 h 35"/>
                <a:gd name="T100" fmla="*/ 31 w 35"/>
                <a:gd name="T101" fmla="*/ 16 h 35"/>
                <a:gd name="T102" fmla="*/ 24 w 35"/>
                <a:gd name="T103" fmla="*/ 16 h 35"/>
                <a:gd name="T104" fmla="*/ 22 w 35"/>
                <a:gd name="T105" fmla="*/ 13 h 35"/>
                <a:gd name="T106" fmla="*/ 27 w 35"/>
                <a:gd name="T107" fmla="*/ 8 h 35"/>
                <a:gd name="T108" fmla="*/ 29 w 35"/>
                <a:gd name="T109" fmla="*/ 8 h 35"/>
                <a:gd name="T110" fmla="*/ 29 w 35"/>
                <a:gd name="T111" fmla="*/ 5 h 35"/>
                <a:gd name="T112" fmla="*/ 26 w 35"/>
                <a:gd name="T113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5" h="35">
                  <a:moveTo>
                    <a:pt x="26" y="5"/>
                  </a:moveTo>
                  <a:cubicBezTo>
                    <a:pt x="25" y="5"/>
                    <a:pt x="25" y="6"/>
                    <a:pt x="26" y="7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0" y="12"/>
                    <a:pt x="19" y="11"/>
                    <a:pt x="18" y="11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8" y="4"/>
                    <a:pt x="19" y="3"/>
                    <a:pt x="19" y="2"/>
                  </a:cubicBezTo>
                  <a:cubicBezTo>
                    <a:pt x="19" y="1"/>
                    <a:pt x="18" y="0"/>
                    <a:pt x="17" y="0"/>
                  </a:cubicBezTo>
                  <a:cubicBezTo>
                    <a:pt x="15" y="0"/>
                    <a:pt x="15" y="1"/>
                    <a:pt x="15" y="3"/>
                  </a:cubicBezTo>
                  <a:cubicBezTo>
                    <a:pt x="15" y="3"/>
                    <a:pt x="15" y="4"/>
                    <a:pt x="16" y="4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2"/>
                    <a:pt x="14" y="12"/>
                    <a:pt x="13" y="13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7"/>
                    <a:pt x="8" y="6"/>
                  </a:cubicBezTo>
                  <a:cubicBezTo>
                    <a:pt x="7" y="5"/>
                    <a:pt x="5" y="5"/>
                    <a:pt x="5" y="6"/>
                  </a:cubicBezTo>
                  <a:cubicBezTo>
                    <a:pt x="4" y="7"/>
                    <a:pt x="4" y="8"/>
                    <a:pt x="5" y="9"/>
                  </a:cubicBezTo>
                  <a:cubicBezTo>
                    <a:pt x="5" y="10"/>
                    <a:pt x="6" y="10"/>
                    <a:pt x="7" y="9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5"/>
                    <a:pt x="11" y="16"/>
                    <a:pt x="11" y="17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17"/>
                    <a:pt x="3" y="16"/>
                    <a:pt x="3" y="16"/>
                  </a:cubicBezTo>
                  <a:cubicBezTo>
                    <a:pt x="1" y="16"/>
                    <a:pt x="0" y="17"/>
                    <a:pt x="1" y="19"/>
                  </a:cubicBezTo>
                  <a:cubicBezTo>
                    <a:pt x="1" y="20"/>
                    <a:pt x="2" y="21"/>
                    <a:pt x="3" y="21"/>
                  </a:cubicBezTo>
                  <a:cubicBezTo>
                    <a:pt x="4" y="20"/>
                    <a:pt x="4" y="20"/>
                    <a:pt x="5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2" y="20"/>
                    <a:pt x="12" y="21"/>
                    <a:pt x="13" y="22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6"/>
                    <a:pt x="7" y="27"/>
                    <a:pt x="6" y="27"/>
                  </a:cubicBezTo>
                  <a:cubicBezTo>
                    <a:pt x="5" y="28"/>
                    <a:pt x="5" y="30"/>
                    <a:pt x="6" y="30"/>
                  </a:cubicBezTo>
                  <a:cubicBezTo>
                    <a:pt x="7" y="31"/>
                    <a:pt x="9" y="31"/>
                    <a:pt x="9" y="30"/>
                  </a:cubicBezTo>
                  <a:cubicBezTo>
                    <a:pt x="10" y="29"/>
                    <a:pt x="10" y="29"/>
                    <a:pt x="10" y="28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5" y="23"/>
                    <a:pt x="16" y="24"/>
                    <a:pt x="17" y="24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7" y="31"/>
                    <a:pt x="16" y="32"/>
                    <a:pt x="17" y="33"/>
                  </a:cubicBezTo>
                  <a:cubicBezTo>
                    <a:pt x="17" y="34"/>
                    <a:pt x="18" y="35"/>
                    <a:pt x="19" y="35"/>
                  </a:cubicBezTo>
                  <a:cubicBezTo>
                    <a:pt x="20" y="34"/>
                    <a:pt x="21" y="33"/>
                    <a:pt x="21" y="32"/>
                  </a:cubicBezTo>
                  <a:cubicBezTo>
                    <a:pt x="21" y="31"/>
                    <a:pt x="20" y="31"/>
                    <a:pt x="19" y="30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4"/>
                    <a:pt x="21" y="23"/>
                    <a:pt x="22" y="22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6" y="27"/>
                    <a:pt x="27" y="28"/>
                    <a:pt x="27" y="29"/>
                  </a:cubicBezTo>
                  <a:cubicBezTo>
                    <a:pt x="28" y="30"/>
                    <a:pt x="30" y="30"/>
                    <a:pt x="30" y="29"/>
                  </a:cubicBezTo>
                  <a:cubicBezTo>
                    <a:pt x="31" y="28"/>
                    <a:pt x="31" y="27"/>
                    <a:pt x="30" y="26"/>
                  </a:cubicBezTo>
                  <a:cubicBezTo>
                    <a:pt x="29" y="25"/>
                    <a:pt x="29" y="25"/>
                    <a:pt x="28" y="26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4" y="19"/>
                    <a:pt x="24" y="18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8"/>
                    <a:pt x="32" y="19"/>
                    <a:pt x="33" y="19"/>
                  </a:cubicBezTo>
                  <a:cubicBezTo>
                    <a:pt x="34" y="18"/>
                    <a:pt x="35" y="17"/>
                    <a:pt x="35" y="16"/>
                  </a:cubicBezTo>
                  <a:cubicBezTo>
                    <a:pt x="35" y="15"/>
                    <a:pt x="34" y="14"/>
                    <a:pt x="33" y="14"/>
                  </a:cubicBezTo>
                  <a:cubicBezTo>
                    <a:pt x="32" y="14"/>
                    <a:pt x="31" y="15"/>
                    <a:pt x="31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15"/>
                    <a:pt x="23" y="14"/>
                    <a:pt x="22" y="13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8" y="8"/>
                    <a:pt x="29" y="8"/>
                    <a:pt x="29" y="8"/>
                  </a:cubicBezTo>
                  <a:cubicBezTo>
                    <a:pt x="30" y="7"/>
                    <a:pt x="30" y="5"/>
                    <a:pt x="29" y="5"/>
                  </a:cubicBezTo>
                  <a:cubicBezTo>
                    <a:pt x="28" y="4"/>
                    <a:pt x="27" y="4"/>
                    <a:pt x="26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4699000" y="1474788"/>
              <a:ext cx="239713" cy="247650"/>
            </a:xfrm>
            <a:custGeom>
              <a:avLst/>
              <a:gdLst>
                <a:gd name="T0" fmla="*/ 31 w 42"/>
                <a:gd name="T1" fmla="*/ 3 h 43"/>
                <a:gd name="T2" fmla="*/ 20 w 42"/>
                <a:gd name="T3" fmla="*/ 3 h 43"/>
                <a:gd name="T4" fmla="*/ 18 w 42"/>
                <a:gd name="T5" fmla="*/ 10 h 43"/>
                <a:gd name="T6" fmla="*/ 18 w 42"/>
                <a:gd name="T7" fmla="*/ 10 h 43"/>
                <a:gd name="T8" fmla="*/ 15 w 42"/>
                <a:gd name="T9" fmla="*/ 6 h 43"/>
                <a:gd name="T10" fmla="*/ 4 w 42"/>
                <a:gd name="T11" fmla="*/ 7 h 43"/>
                <a:gd name="T12" fmla="*/ 5 w 42"/>
                <a:gd name="T13" fmla="*/ 18 h 43"/>
                <a:gd name="T14" fmla="*/ 9 w 42"/>
                <a:gd name="T15" fmla="*/ 20 h 43"/>
                <a:gd name="T16" fmla="*/ 9 w 42"/>
                <a:gd name="T17" fmla="*/ 20 h 43"/>
                <a:gd name="T18" fmla="*/ 3 w 42"/>
                <a:gd name="T19" fmla="*/ 23 h 43"/>
                <a:gd name="T20" fmla="*/ 4 w 42"/>
                <a:gd name="T21" fmla="*/ 34 h 43"/>
                <a:gd name="T22" fmla="*/ 15 w 42"/>
                <a:gd name="T23" fmla="*/ 33 h 43"/>
                <a:gd name="T24" fmla="*/ 16 w 42"/>
                <a:gd name="T25" fmla="*/ 31 h 43"/>
                <a:gd name="T26" fmla="*/ 18 w 42"/>
                <a:gd name="T27" fmla="*/ 40 h 43"/>
                <a:gd name="T28" fmla="*/ 29 w 42"/>
                <a:gd name="T29" fmla="*/ 39 h 43"/>
                <a:gd name="T30" fmla="*/ 28 w 42"/>
                <a:gd name="T31" fmla="*/ 28 h 43"/>
                <a:gd name="T32" fmla="*/ 28 w 42"/>
                <a:gd name="T33" fmla="*/ 28 h 43"/>
                <a:gd name="T34" fmla="*/ 40 w 42"/>
                <a:gd name="T35" fmla="*/ 27 h 43"/>
                <a:gd name="T36" fmla="*/ 39 w 42"/>
                <a:gd name="T37" fmla="*/ 16 h 43"/>
                <a:gd name="T38" fmla="*/ 30 w 42"/>
                <a:gd name="T39" fmla="*/ 15 h 43"/>
                <a:gd name="T40" fmla="*/ 32 w 42"/>
                <a:gd name="T41" fmla="*/ 14 h 43"/>
                <a:gd name="T42" fmla="*/ 31 w 42"/>
                <a:gd name="T43" fmla="*/ 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" h="43">
                  <a:moveTo>
                    <a:pt x="31" y="3"/>
                  </a:moveTo>
                  <a:cubicBezTo>
                    <a:pt x="28" y="0"/>
                    <a:pt x="23" y="0"/>
                    <a:pt x="20" y="3"/>
                  </a:cubicBezTo>
                  <a:cubicBezTo>
                    <a:pt x="18" y="5"/>
                    <a:pt x="17" y="8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7" y="9"/>
                    <a:pt x="17" y="7"/>
                    <a:pt x="15" y="6"/>
                  </a:cubicBezTo>
                  <a:cubicBezTo>
                    <a:pt x="12" y="3"/>
                    <a:pt x="7" y="4"/>
                    <a:pt x="4" y="7"/>
                  </a:cubicBezTo>
                  <a:cubicBezTo>
                    <a:pt x="1" y="10"/>
                    <a:pt x="2" y="15"/>
                    <a:pt x="5" y="18"/>
                  </a:cubicBezTo>
                  <a:cubicBezTo>
                    <a:pt x="6" y="19"/>
                    <a:pt x="8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7" y="20"/>
                    <a:pt x="4" y="21"/>
                    <a:pt x="3" y="23"/>
                  </a:cubicBezTo>
                  <a:cubicBezTo>
                    <a:pt x="0" y="26"/>
                    <a:pt x="0" y="31"/>
                    <a:pt x="4" y="34"/>
                  </a:cubicBezTo>
                  <a:cubicBezTo>
                    <a:pt x="7" y="37"/>
                    <a:pt x="12" y="36"/>
                    <a:pt x="15" y="33"/>
                  </a:cubicBezTo>
                  <a:cubicBezTo>
                    <a:pt x="15" y="33"/>
                    <a:pt x="16" y="32"/>
                    <a:pt x="16" y="31"/>
                  </a:cubicBezTo>
                  <a:cubicBezTo>
                    <a:pt x="15" y="34"/>
                    <a:pt x="15" y="38"/>
                    <a:pt x="18" y="40"/>
                  </a:cubicBezTo>
                  <a:cubicBezTo>
                    <a:pt x="21" y="43"/>
                    <a:pt x="26" y="42"/>
                    <a:pt x="29" y="39"/>
                  </a:cubicBezTo>
                  <a:cubicBezTo>
                    <a:pt x="32" y="36"/>
                    <a:pt x="32" y="31"/>
                    <a:pt x="28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2" y="31"/>
                    <a:pt x="37" y="31"/>
                    <a:pt x="40" y="27"/>
                  </a:cubicBezTo>
                  <a:cubicBezTo>
                    <a:pt x="42" y="24"/>
                    <a:pt x="42" y="19"/>
                    <a:pt x="39" y="16"/>
                  </a:cubicBezTo>
                  <a:cubicBezTo>
                    <a:pt x="36" y="14"/>
                    <a:pt x="33" y="14"/>
                    <a:pt x="30" y="15"/>
                  </a:cubicBezTo>
                  <a:cubicBezTo>
                    <a:pt x="31" y="15"/>
                    <a:pt x="31" y="14"/>
                    <a:pt x="32" y="14"/>
                  </a:cubicBezTo>
                  <a:cubicBezTo>
                    <a:pt x="34" y="11"/>
                    <a:pt x="34" y="6"/>
                    <a:pt x="31" y="3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4751388" y="1533525"/>
              <a:ext cx="125413" cy="119063"/>
            </a:xfrm>
            <a:custGeom>
              <a:avLst/>
              <a:gdLst>
                <a:gd name="T0" fmla="*/ 16 w 22"/>
                <a:gd name="T1" fmla="*/ 3 h 21"/>
                <a:gd name="T2" fmla="*/ 16 w 22"/>
                <a:gd name="T3" fmla="*/ 4 h 21"/>
                <a:gd name="T4" fmla="*/ 13 w 22"/>
                <a:gd name="T5" fmla="*/ 7 h 21"/>
                <a:gd name="T6" fmla="*/ 11 w 22"/>
                <a:gd name="T7" fmla="*/ 7 h 21"/>
                <a:gd name="T8" fmla="*/ 11 w 22"/>
                <a:gd name="T9" fmla="*/ 2 h 21"/>
                <a:gd name="T10" fmla="*/ 12 w 22"/>
                <a:gd name="T11" fmla="*/ 1 h 21"/>
                <a:gd name="T12" fmla="*/ 10 w 22"/>
                <a:gd name="T13" fmla="*/ 0 h 21"/>
                <a:gd name="T14" fmla="*/ 9 w 22"/>
                <a:gd name="T15" fmla="*/ 1 h 21"/>
                <a:gd name="T16" fmla="*/ 10 w 22"/>
                <a:gd name="T17" fmla="*/ 2 h 21"/>
                <a:gd name="T18" fmla="*/ 10 w 22"/>
                <a:gd name="T19" fmla="*/ 7 h 21"/>
                <a:gd name="T20" fmla="*/ 8 w 22"/>
                <a:gd name="T21" fmla="*/ 8 h 21"/>
                <a:gd name="T22" fmla="*/ 5 w 22"/>
                <a:gd name="T23" fmla="*/ 5 h 21"/>
                <a:gd name="T24" fmla="*/ 5 w 22"/>
                <a:gd name="T25" fmla="*/ 3 h 21"/>
                <a:gd name="T26" fmla="*/ 3 w 22"/>
                <a:gd name="T27" fmla="*/ 3 h 21"/>
                <a:gd name="T28" fmla="*/ 3 w 22"/>
                <a:gd name="T29" fmla="*/ 5 h 21"/>
                <a:gd name="T30" fmla="*/ 4 w 22"/>
                <a:gd name="T31" fmla="*/ 5 h 21"/>
                <a:gd name="T32" fmla="*/ 8 w 22"/>
                <a:gd name="T33" fmla="*/ 8 h 21"/>
                <a:gd name="T34" fmla="*/ 7 w 22"/>
                <a:gd name="T35" fmla="*/ 10 h 21"/>
                <a:gd name="T36" fmla="*/ 3 w 22"/>
                <a:gd name="T37" fmla="*/ 11 h 21"/>
                <a:gd name="T38" fmla="*/ 1 w 22"/>
                <a:gd name="T39" fmla="*/ 10 h 21"/>
                <a:gd name="T40" fmla="*/ 0 w 22"/>
                <a:gd name="T41" fmla="*/ 11 h 21"/>
                <a:gd name="T42" fmla="*/ 2 w 22"/>
                <a:gd name="T43" fmla="*/ 12 h 21"/>
                <a:gd name="T44" fmla="*/ 3 w 22"/>
                <a:gd name="T45" fmla="*/ 12 h 21"/>
                <a:gd name="T46" fmla="*/ 7 w 22"/>
                <a:gd name="T47" fmla="*/ 11 h 21"/>
                <a:gd name="T48" fmla="*/ 8 w 22"/>
                <a:gd name="T49" fmla="*/ 13 h 21"/>
                <a:gd name="T50" fmla="*/ 5 w 22"/>
                <a:gd name="T51" fmla="*/ 16 h 21"/>
                <a:gd name="T52" fmla="*/ 4 w 22"/>
                <a:gd name="T53" fmla="*/ 17 h 21"/>
                <a:gd name="T54" fmla="*/ 4 w 22"/>
                <a:gd name="T55" fmla="*/ 19 h 21"/>
                <a:gd name="T56" fmla="*/ 6 w 22"/>
                <a:gd name="T57" fmla="*/ 19 h 21"/>
                <a:gd name="T58" fmla="*/ 6 w 22"/>
                <a:gd name="T59" fmla="*/ 17 h 21"/>
                <a:gd name="T60" fmla="*/ 9 w 22"/>
                <a:gd name="T61" fmla="*/ 14 h 21"/>
                <a:gd name="T62" fmla="*/ 11 w 22"/>
                <a:gd name="T63" fmla="*/ 15 h 21"/>
                <a:gd name="T64" fmla="*/ 11 w 22"/>
                <a:gd name="T65" fmla="*/ 19 h 21"/>
                <a:gd name="T66" fmla="*/ 10 w 22"/>
                <a:gd name="T67" fmla="*/ 20 h 21"/>
                <a:gd name="T68" fmla="*/ 12 w 22"/>
                <a:gd name="T69" fmla="*/ 21 h 21"/>
                <a:gd name="T70" fmla="*/ 13 w 22"/>
                <a:gd name="T71" fmla="*/ 20 h 21"/>
                <a:gd name="T72" fmla="*/ 12 w 22"/>
                <a:gd name="T73" fmla="*/ 19 h 21"/>
                <a:gd name="T74" fmla="*/ 12 w 22"/>
                <a:gd name="T75" fmla="*/ 15 h 21"/>
                <a:gd name="T76" fmla="*/ 13 w 22"/>
                <a:gd name="T77" fmla="*/ 14 h 21"/>
                <a:gd name="T78" fmla="*/ 17 w 22"/>
                <a:gd name="T79" fmla="*/ 16 h 21"/>
                <a:gd name="T80" fmla="*/ 17 w 22"/>
                <a:gd name="T81" fmla="*/ 18 h 21"/>
                <a:gd name="T82" fmla="*/ 19 w 22"/>
                <a:gd name="T83" fmla="*/ 18 h 21"/>
                <a:gd name="T84" fmla="*/ 19 w 22"/>
                <a:gd name="T85" fmla="*/ 16 h 21"/>
                <a:gd name="T86" fmla="*/ 17 w 22"/>
                <a:gd name="T87" fmla="*/ 16 h 21"/>
                <a:gd name="T88" fmla="*/ 14 w 22"/>
                <a:gd name="T89" fmla="*/ 13 h 21"/>
                <a:gd name="T90" fmla="*/ 15 w 22"/>
                <a:gd name="T91" fmla="*/ 11 h 21"/>
                <a:gd name="T92" fmla="*/ 19 w 22"/>
                <a:gd name="T93" fmla="*/ 11 h 21"/>
                <a:gd name="T94" fmla="*/ 20 w 22"/>
                <a:gd name="T95" fmla="*/ 11 h 21"/>
                <a:gd name="T96" fmla="*/ 22 w 22"/>
                <a:gd name="T97" fmla="*/ 10 h 21"/>
                <a:gd name="T98" fmla="*/ 20 w 22"/>
                <a:gd name="T99" fmla="*/ 9 h 21"/>
                <a:gd name="T100" fmla="*/ 19 w 22"/>
                <a:gd name="T101" fmla="*/ 10 h 21"/>
                <a:gd name="T102" fmla="*/ 15 w 22"/>
                <a:gd name="T103" fmla="*/ 10 h 21"/>
                <a:gd name="T104" fmla="*/ 14 w 22"/>
                <a:gd name="T105" fmla="*/ 8 h 21"/>
                <a:gd name="T106" fmla="*/ 17 w 22"/>
                <a:gd name="T107" fmla="*/ 5 h 21"/>
                <a:gd name="T108" fmla="*/ 18 w 22"/>
                <a:gd name="T109" fmla="*/ 4 h 21"/>
                <a:gd name="T110" fmla="*/ 18 w 22"/>
                <a:gd name="T111" fmla="*/ 2 h 21"/>
                <a:gd name="T112" fmla="*/ 16 w 22"/>
                <a:gd name="T113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" h="21">
                  <a:moveTo>
                    <a:pt x="16" y="3"/>
                  </a:moveTo>
                  <a:cubicBezTo>
                    <a:pt x="16" y="3"/>
                    <a:pt x="16" y="4"/>
                    <a:pt x="16" y="4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2"/>
                    <a:pt x="12" y="1"/>
                  </a:cubicBezTo>
                  <a:cubicBezTo>
                    <a:pt x="12" y="0"/>
                    <a:pt x="11" y="0"/>
                    <a:pt x="10" y="0"/>
                  </a:cubicBezTo>
                  <a:cubicBezTo>
                    <a:pt x="9" y="0"/>
                    <a:pt x="9" y="0"/>
                    <a:pt x="9" y="1"/>
                  </a:cubicBezTo>
                  <a:cubicBezTo>
                    <a:pt x="9" y="2"/>
                    <a:pt x="9" y="2"/>
                    <a:pt x="10" y="2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9" y="7"/>
                    <a:pt x="9" y="7"/>
                    <a:pt x="8" y="8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4"/>
                    <a:pt x="5" y="4"/>
                    <a:pt x="5" y="3"/>
                  </a:cubicBezTo>
                  <a:cubicBezTo>
                    <a:pt x="4" y="3"/>
                    <a:pt x="3" y="3"/>
                    <a:pt x="3" y="3"/>
                  </a:cubicBezTo>
                  <a:cubicBezTo>
                    <a:pt x="2" y="4"/>
                    <a:pt x="2" y="5"/>
                    <a:pt x="3" y="5"/>
                  </a:cubicBezTo>
                  <a:cubicBezTo>
                    <a:pt x="3" y="6"/>
                    <a:pt x="4" y="6"/>
                    <a:pt x="4" y="5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7" y="9"/>
                    <a:pt x="7" y="10"/>
                    <a:pt x="7" y="1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0"/>
                    <a:pt x="2" y="10"/>
                    <a:pt x="1" y="10"/>
                  </a:cubicBezTo>
                  <a:cubicBezTo>
                    <a:pt x="1" y="10"/>
                    <a:pt x="0" y="11"/>
                    <a:pt x="0" y="11"/>
                  </a:cubicBezTo>
                  <a:cubicBezTo>
                    <a:pt x="0" y="12"/>
                    <a:pt x="1" y="13"/>
                    <a:pt x="2" y="12"/>
                  </a:cubicBezTo>
                  <a:cubicBezTo>
                    <a:pt x="2" y="12"/>
                    <a:pt x="3" y="12"/>
                    <a:pt x="3" y="12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3"/>
                    <a:pt x="8" y="13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4" y="16"/>
                    <a:pt x="4" y="17"/>
                  </a:cubicBezTo>
                  <a:cubicBezTo>
                    <a:pt x="3" y="17"/>
                    <a:pt x="3" y="18"/>
                    <a:pt x="4" y="19"/>
                  </a:cubicBezTo>
                  <a:cubicBezTo>
                    <a:pt x="4" y="19"/>
                    <a:pt x="5" y="19"/>
                    <a:pt x="6" y="19"/>
                  </a:cubicBezTo>
                  <a:cubicBezTo>
                    <a:pt x="6" y="18"/>
                    <a:pt x="6" y="18"/>
                    <a:pt x="6" y="17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10" y="15"/>
                    <a:pt x="11" y="15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0" y="19"/>
                    <a:pt x="10" y="20"/>
                    <a:pt x="10" y="20"/>
                  </a:cubicBezTo>
                  <a:cubicBezTo>
                    <a:pt x="10" y="21"/>
                    <a:pt x="11" y="21"/>
                    <a:pt x="12" y="21"/>
                  </a:cubicBezTo>
                  <a:cubicBezTo>
                    <a:pt x="12" y="21"/>
                    <a:pt x="13" y="21"/>
                    <a:pt x="13" y="20"/>
                  </a:cubicBezTo>
                  <a:cubicBezTo>
                    <a:pt x="13" y="19"/>
                    <a:pt x="12" y="19"/>
                    <a:pt x="12" y="1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2" y="14"/>
                    <a:pt x="13" y="14"/>
                    <a:pt x="13" y="14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6" y="17"/>
                    <a:pt x="17" y="17"/>
                    <a:pt x="17" y="18"/>
                  </a:cubicBezTo>
                  <a:cubicBezTo>
                    <a:pt x="18" y="18"/>
                    <a:pt x="18" y="18"/>
                    <a:pt x="19" y="18"/>
                  </a:cubicBezTo>
                  <a:cubicBezTo>
                    <a:pt x="19" y="17"/>
                    <a:pt x="19" y="16"/>
                    <a:pt x="19" y="16"/>
                  </a:cubicBezTo>
                  <a:cubicBezTo>
                    <a:pt x="18" y="15"/>
                    <a:pt x="18" y="15"/>
                    <a:pt x="17" y="1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2"/>
                    <a:pt x="15" y="12"/>
                    <a:pt x="15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20" y="11"/>
                    <a:pt x="20" y="11"/>
                  </a:cubicBezTo>
                  <a:cubicBezTo>
                    <a:pt x="21" y="11"/>
                    <a:pt x="22" y="11"/>
                    <a:pt x="22" y="10"/>
                  </a:cubicBezTo>
                  <a:cubicBezTo>
                    <a:pt x="22" y="9"/>
                    <a:pt x="21" y="9"/>
                    <a:pt x="20" y="9"/>
                  </a:cubicBezTo>
                  <a:cubicBezTo>
                    <a:pt x="20" y="9"/>
                    <a:pt x="19" y="9"/>
                    <a:pt x="19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9"/>
                    <a:pt x="14" y="9"/>
                    <a:pt x="14" y="8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8" y="5"/>
                    <a:pt x="18" y="4"/>
                  </a:cubicBezTo>
                  <a:cubicBezTo>
                    <a:pt x="19" y="4"/>
                    <a:pt x="19" y="3"/>
                    <a:pt x="18" y="2"/>
                  </a:cubicBezTo>
                  <a:cubicBezTo>
                    <a:pt x="17" y="2"/>
                    <a:pt x="17" y="2"/>
                    <a:pt x="1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8997630" y="915476"/>
            <a:ext cx="703262" cy="1711029"/>
            <a:chOff x="962025" y="3290888"/>
            <a:chExt cx="461963" cy="1123951"/>
          </a:xfrm>
        </p:grpSpPr>
        <p:sp>
          <p:nvSpPr>
            <p:cNvPr id="78" name="Rectangle 76"/>
            <p:cNvSpPr>
              <a:spLocks noChangeArrowheads="1"/>
            </p:cNvSpPr>
            <p:nvPr/>
          </p:nvSpPr>
          <p:spPr bwMode="auto">
            <a:xfrm>
              <a:off x="1185863" y="3290888"/>
              <a:ext cx="11113" cy="923925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9" name="Freeform 77"/>
            <p:cNvSpPr>
              <a:spLocks noEditPoints="1"/>
            </p:cNvSpPr>
            <p:nvPr/>
          </p:nvSpPr>
          <p:spPr bwMode="auto">
            <a:xfrm>
              <a:off x="1117600" y="4198938"/>
              <a:ext cx="147638" cy="117475"/>
            </a:xfrm>
            <a:custGeom>
              <a:avLst/>
              <a:gdLst>
                <a:gd name="T0" fmla="*/ 22 w 39"/>
                <a:gd name="T1" fmla="*/ 28 h 31"/>
                <a:gd name="T2" fmla="*/ 17 w 39"/>
                <a:gd name="T3" fmla="*/ 28 h 31"/>
                <a:gd name="T4" fmla="*/ 13 w 39"/>
                <a:gd name="T5" fmla="*/ 30 h 31"/>
                <a:gd name="T6" fmla="*/ 9 w 39"/>
                <a:gd name="T7" fmla="*/ 25 h 31"/>
                <a:gd name="T8" fmla="*/ 13 w 39"/>
                <a:gd name="T9" fmla="*/ 20 h 31"/>
                <a:gd name="T10" fmla="*/ 8 w 39"/>
                <a:gd name="T11" fmla="*/ 18 h 31"/>
                <a:gd name="T12" fmla="*/ 1 w 39"/>
                <a:gd name="T13" fmla="*/ 17 h 31"/>
                <a:gd name="T14" fmla="*/ 2 w 39"/>
                <a:gd name="T15" fmla="*/ 11 h 31"/>
                <a:gd name="T16" fmla="*/ 10 w 39"/>
                <a:gd name="T17" fmla="*/ 13 h 31"/>
                <a:gd name="T18" fmla="*/ 11 w 39"/>
                <a:gd name="T19" fmla="*/ 8 h 31"/>
                <a:gd name="T20" fmla="*/ 11 w 39"/>
                <a:gd name="T21" fmla="*/ 1 h 31"/>
                <a:gd name="T22" fmla="*/ 17 w 39"/>
                <a:gd name="T23" fmla="*/ 1 h 31"/>
                <a:gd name="T24" fmla="*/ 22 w 39"/>
                <a:gd name="T25" fmla="*/ 1 h 31"/>
                <a:gd name="T26" fmla="*/ 29 w 39"/>
                <a:gd name="T27" fmla="*/ 1 h 31"/>
                <a:gd name="T28" fmla="*/ 26 w 39"/>
                <a:gd name="T29" fmla="*/ 10 h 31"/>
                <a:gd name="T30" fmla="*/ 31 w 39"/>
                <a:gd name="T31" fmla="*/ 11 h 31"/>
                <a:gd name="T32" fmla="*/ 39 w 39"/>
                <a:gd name="T33" fmla="*/ 14 h 31"/>
                <a:gd name="T34" fmla="*/ 34 w 39"/>
                <a:gd name="T35" fmla="*/ 20 h 31"/>
                <a:gd name="T36" fmla="*/ 29 w 39"/>
                <a:gd name="T37" fmla="*/ 17 h 31"/>
                <a:gd name="T38" fmla="*/ 28 w 39"/>
                <a:gd name="T39" fmla="*/ 22 h 31"/>
                <a:gd name="T40" fmla="*/ 29 w 39"/>
                <a:gd name="T41" fmla="*/ 29 h 31"/>
                <a:gd name="T42" fmla="*/ 26 w 39"/>
                <a:gd name="T43" fmla="*/ 31 h 31"/>
                <a:gd name="T44" fmla="*/ 23 w 39"/>
                <a:gd name="T45" fmla="*/ 27 h 31"/>
                <a:gd name="T46" fmla="*/ 26 w 39"/>
                <a:gd name="T47" fmla="*/ 28 h 31"/>
                <a:gd name="T48" fmla="*/ 28 w 39"/>
                <a:gd name="T49" fmla="*/ 26 h 31"/>
                <a:gd name="T50" fmla="*/ 27 w 39"/>
                <a:gd name="T51" fmla="*/ 24 h 31"/>
                <a:gd name="T52" fmla="*/ 21 w 39"/>
                <a:gd name="T53" fmla="*/ 25 h 31"/>
                <a:gd name="T54" fmla="*/ 12 w 39"/>
                <a:gd name="T55" fmla="*/ 24 h 31"/>
                <a:gd name="T56" fmla="*/ 12 w 39"/>
                <a:gd name="T57" fmla="*/ 27 h 31"/>
                <a:gd name="T58" fmla="*/ 13 w 39"/>
                <a:gd name="T59" fmla="*/ 28 h 31"/>
                <a:gd name="T60" fmla="*/ 18 w 39"/>
                <a:gd name="T61" fmla="*/ 24 h 31"/>
                <a:gd name="T62" fmla="*/ 16 w 39"/>
                <a:gd name="T63" fmla="*/ 20 h 31"/>
                <a:gd name="T64" fmla="*/ 23 w 39"/>
                <a:gd name="T65" fmla="*/ 20 h 31"/>
                <a:gd name="T66" fmla="*/ 16 w 39"/>
                <a:gd name="T67" fmla="*/ 20 h 31"/>
                <a:gd name="T68" fmla="*/ 24 w 39"/>
                <a:gd name="T69" fmla="*/ 18 h 31"/>
                <a:gd name="T70" fmla="*/ 24 w 39"/>
                <a:gd name="T71" fmla="*/ 12 h 31"/>
                <a:gd name="T72" fmla="*/ 12 w 39"/>
                <a:gd name="T73" fmla="*/ 15 h 31"/>
                <a:gd name="T74" fmla="*/ 18 w 39"/>
                <a:gd name="T75" fmla="*/ 15 h 31"/>
                <a:gd name="T76" fmla="*/ 12 w 39"/>
                <a:gd name="T77" fmla="*/ 15 h 31"/>
                <a:gd name="T78" fmla="*/ 32 w 39"/>
                <a:gd name="T79" fmla="*/ 16 h 31"/>
                <a:gd name="T80" fmla="*/ 36 w 39"/>
                <a:gd name="T81" fmla="*/ 16 h 31"/>
                <a:gd name="T82" fmla="*/ 35 w 39"/>
                <a:gd name="T83" fmla="*/ 12 h 31"/>
                <a:gd name="T84" fmla="*/ 33 w 39"/>
                <a:gd name="T85" fmla="*/ 13 h 31"/>
                <a:gd name="T86" fmla="*/ 5 w 39"/>
                <a:gd name="T87" fmla="*/ 12 h 31"/>
                <a:gd name="T88" fmla="*/ 2 w 39"/>
                <a:gd name="T89" fmla="*/ 14 h 31"/>
                <a:gd name="T90" fmla="*/ 4 w 39"/>
                <a:gd name="T91" fmla="*/ 17 h 31"/>
                <a:gd name="T92" fmla="*/ 8 w 39"/>
                <a:gd name="T93" fmla="*/ 15 h 31"/>
                <a:gd name="T94" fmla="*/ 5 w 39"/>
                <a:gd name="T95" fmla="*/ 12 h 31"/>
                <a:gd name="T96" fmla="*/ 20 w 39"/>
                <a:gd name="T97" fmla="*/ 13 h 31"/>
                <a:gd name="T98" fmla="*/ 20 w 39"/>
                <a:gd name="T99" fmla="*/ 7 h 31"/>
                <a:gd name="T100" fmla="*/ 14 w 39"/>
                <a:gd name="T101" fmla="*/ 2 h 31"/>
                <a:gd name="T102" fmla="*/ 11 w 39"/>
                <a:gd name="T103" fmla="*/ 4 h 31"/>
                <a:gd name="T104" fmla="*/ 15 w 39"/>
                <a:gd name="T105" fmla="*/ 9 h 31"/>
                <a:gd name="T106" fmla="*/ 16 w 39"/>
                <a:gd name="T107" fmla="*/ 3 h 31"/>
                <a:gd name="T108" fmla="*/ 14 w 39"/>
                <a:gd name="T109" fmla="*/ 2 h 31"/>
                <a:gd name="T110" fmla="*/ 24 w 39"/>
                <a:gd name="T111" fmla="*/ 9 h 31"/>
                <a:gd name="T112" fmla="*/ 27 w 39"/>
                <a:gd name="T113" fmla="*/ 3 h 31"/>
                <a:gd name="T114" fmla="*/ 26 w 39"/>
                <a:gd name="T115" fmla="*/ 2 h 31"/>
                <a:gd name="T116" fmla="*/ 21 w 39"/>
                <a:gd name="T117" fmla="*/ 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9" h="31">
                  <a:moveTo>
                    <a:pt x="26" y="31"/>
                  </a:moveTo>
                  <a:cubicBezTo>
                    <a:pt x="25" y="31"/>
                    <a:pt x="23" y="30"/>
                    <a:pt x="22" y="28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6" y="30"/>
                    <a:pt x="15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2" y="30"/>
                    <a:pt x="11" y="29"/>
                    <a:pt x="11" y="29"/>
                  </a:cubicBezTo>
                  <a:cubicBezTo>
                    <a:pt x="10" y="28"/>
                    <a:pt x="9" y="27"/>
                    <a:pt x="9" y="25"/>
                  </a:cubicBezTo>
                  <a:cubicBezTo>
                    <a:pt x="9" y="24"/>
                    <a:pt x="11" y="22"/>
                    <a:pt x="11" y="22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6" y="20"/>
                    <a:pt x="4" y="20"/>
                    <a:pt x="3" y="19"/>
                  </a:cubicBezTo>
                  <a:cubicBezTo>
                    <a:pt x="3" y="19"/>
                    <a:pt x="2" y="18"/>
                    <a:pt x="1" y="17"/>
                  </a:cubicBezTo>
                  <a:cubicBezTo>
                    <a:pt x="0" y="16"/>
                    <a:pt x="0" y="15"/>
                    <a:pt x="0" y="14"/>
                  </a:cubicBezTo>
                  <a:cubicBezTo>
                    <a:pt x="0" y="13"/>
                    <a:pt x="0" y="12"/>
                    <a:pt x="2" y="11"/>
                  </a:cubicBezTo>
                  <a:cubicBezTo>
                    <a:pt x="4" y="9"/>
                    <a:pt x="7" y="10"/>
                    <a:pt x="8" y="1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7"/>
                    <a:pt x="9" y="6"/>
                    <a:pt x="9" y="4"/>
                  </a:cubicBezTo>
                  <a:cubicBezTo>
                    <a:pt x="9" y="3"/>
                    <a:pt x="10" y="2"/>
                    <a:pt x="11" y="1"/>
                  </a:cubicBezTo>
                  <a:cubicBezTo>
                    <a:pt x="12" y="0"/>
                    <a:pt x="13" y="0"/>
                    <a:pt x="14" y="0"/>
                  </a:cubicBezTo>
                  <a:cubicBezTo>
                    <a:pt x="16" y="0"/>
                    <a:pt x="17" y="1"/>
                    <a:pt x="17" y="1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1"/>
                    <a:pt x="23" y="0"/>
                    <a:pt x="25" y="0"/>
                  </a:cubicBezTo>
                  <a:cubicBezTo>
                    <a:pt x="27" y="0"/>
                    <a:pt x="28" y="0"/>
                    <a:pt x="29" y="1"/>
                  </a:cubicBezTo>
                  <a:cubicBezTo>
                    <a:pt x="31" y="3"/>
                    <a:pt x="30" y="6"/>
                    <a:pt x="28" y="8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2" y="10"/>
                    <a:pt x="34" y="9"/>
                    <a:pt x="37" y="10"/>
                  </a:cubicBezTo>
                  <a:cubicBezTo>
                    <a:pt x="38" y="11"/>
                    <a:pt x="39" y="12"/>
                    <a:pt x="39" y="14"/>
                  </a:cubicBezTo>
                  <a:cubicBezTo>
                    <a:pt x="39" y="15"/>
                    <a:pt x="39" y="16"/>
                    <a:pt x="38" y="18"/>
                  </a:cubicBezTo>
                  <a:cubicBezTo>
                    <a:pt x="37" y="19"/>
                    <a:pt x="36" y="20"/>
                    <a:pt x="34" y="20"/>
                  </a:cubicBezTo>
                  <a:cubicBezTo>
                    <a:pt x="33" y="20"/>
                    <a:pt x="32" y="19"/>
                    <a:pt x="31" y="18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9" y="22"/>
                    <a:pt x="30" y="24"/>
                    <a:pt x="30" y="26"/>
                  </a:cubicBezTo>
                  <a:cubicBezTo>
                    <a:pt x="30" y="27"/>
                    <a:pt x="30" y="28"/>
                    <a:pt x="29" y="29"/>
                  </a:cubicBezTo>
                  <a:cubicBezTo>
                    <a:pt x="28" y="30"/>
                    <a:pt x="27" y="31"/>
                    <a:pt x="26" y="31"/>
                  </a:cubicBezTo>
                  <a:cubicBezTo>
                    <a:pt x="26" y="31"/>
                    <a:pt x="26" y="31"/>
                    <a:pt x="26" y="31"/>
                  </a:cubicBezTo>
                  <a:close/>
                  <a:moveTo>
                    <a:pt x="21" y="25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4" y="28"/>
                    <a:pt x="25" y="28"/>
                    <a:pt x="26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7" y="28"/>
                    <a:pt x="27" y="28"/>
                    <a:pt x="28" y="27"/>
                  </a:cubicBezTo>
                  <a:cubicBezTo>
                    <a:pt x="28" y="27"/>
                    <a:pt x="28" y="26"/>
                    <a:pt x="28" y="26"/>
                  </a:cubicBezTo>
                  <a:cubicBezTo>
                    <a:pt x="28" y="25"/>
                    <a:pt x="27" y="24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4" y="21"/>
                    <a:pt x="24" y="21"/>
                    <a:pt x="24" y="21"/>
                  </a:cubicBezTo>
                  <a:lnTo>
                    <a:pt x="21" y="25"/>
                  </a:lnTo>
                  <a:close/>
                  <a:moveTo>
                    <a:pt x="15" y="21"/>
                  </a:move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1" y="25"/>
                    <a:pt x="11" y="26"/>
                  </a:cubicBezTo>
                  <a:cubicBezTo>
                    <a:pt x="11" y="26"/>
                    <a:pt x="12" y="27"/>
                    <a:pt x="12" y="27"/>
                  </a:cubicBezTo>
                  <a:cubicBezTo>
                    <a:pt x="12" y="28"/>
                    <a:pt x="13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4" y="28"/>
                    <a:pt x="15" y="28"/>
                    <a:pt x="16" y="27"/>
                  </a:cubicBezTo>
                  <a:cubicBezTo>
                    <a:pt x="18" y="24"/>
                    <a:pt x="18" y="24"/>
                    <a:pt x="18" y="24"/>
                  </a:cubicBezTo>
                  <a:lnTo>
                    <a:pt x="15" y="21"/>
                  </a:lnTo>
                  <a:close/>
                  <a:moveTo>
                    <a:pt x="16" y="20"/>
                  </a:moveTo>
                  <a:cubicBezTo>
                    <a:pt x="20" y="23"/>
                    <a:pt x="20" y="23"/>
                    <a:pt x="20" y="23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0" y="17"/>
                    <a:pt x="20" y="17"/>
                    <a:pt x="20" y="17"/>
                  </a:cubicBezTo>
                  <a:lnTo>
                    <a:pt x="16" y="20"/>
                  </a:lnTo>
                  <a:close/>
                  <a:moveTo>
                    <a:pt x="21" y="15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4" y="12"/>
                    <a:pt x="24" y="12"/>
                    <a:pt x="24" y="12"/>
                  </a:cubicBezTo>
                  <a:lnTo>
                    <a:pt x="21" y="15"/>
                  </a:lnTo>
                  <a:close/>
                  <a:moveTo>
                    <a:pt x="12" y="15"/>
                  </a:moveTo>
                  <a:cubicBezTo>
                    <a:pt x="15" y="18"/>
                    <a:pt x="15" y="18"/>
                    <a:pt x="15" y="18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5" y="12"/>
                    <a:pt x="15" y="12"/>
                    <a:pt x="15" y="12"/>
                  </a:cubicBezTo>
                  <a:lnTo>
                    <a:pt x="12" y="15"/>
                  </a:lnTo>
                  <a:close/>
                  <a:moveTo>
                    <a:pt x="31" y="15"/>
                  </a:moveTo>
                  <a:cubicBezTo>
                    <a:pt x="32" y="16"/>
                    <a:pt x="32" y="16"/>
                    <a:pt x="32" y="16"/>
                  </a:cubicBezTo>
                  <a:cubicBezTo>
                    <a:pt x="33" y="17"/>
                    <a:pt x="34" y="18"/>
                    <a:pt x="34" y="17"/>
                  </a:cubicBezTo>
                  <a:cubicBezTo>
                    <a:pt x="35" y="17"/>
                    <a:pt x="36" y="17"/>
                    <a:pt x="36" y="16"/>
                  </a:cubicBezTo>
                  <a:cubicBezTo>
                    <a:pt x="37" y="15"/>
                    <a:pt x="37" y="15"/>
                    <a:pt x="37" y="14"/>
                  </a:cubicBezTo>
                  <a:cubicBezTo>
                    <a:pt x="37" y="13"/>
                    <a:pt x="36" y="13"/>
                    <a:pt x="35" y="12"/>
                  </a:cubicBezTo>
                  <a:cubicBezTo>
                    <a:pt x="34" y="11"/>
                    <a:pt x="33" y="12"/>
                    <a:pt x="33" y="13"/>
                  </a:cubicBezTo>
                  <a:cubicBezTo>
                    <a:pt x="33" y="13"/>
                    <a:pt x="33" y="13"/>
                    <a:pt x="33" y="13"/>
                  </a:cubicBezTo>
                  <a:lnTo>
                    <a:pt x="31" y="15"/>
                  </a:lnTo>
                  <a:close/>
                  <a:moveTo>
                    <a:pt x="5" y="12"/>
                  </a:moveTo>
                  <a:cubicBezTo>
                    <a:pt x="4" y="12"/>
                    <a:pt x="4" y="12"/>
                    <a:pt x="3" y="12"/>
                  </a:cubicBezTo>
                  <a:cubicBezTo>
                    <a:pt x="3" y="13"/>
                    <a:pt x="2" y="14"/>
                    <a:pt x="2" y="14"/>
                  </a:cubicBezTo>
                  <a:cubicBezTo>
                    <a:pt x="2" y="15"/>
                    <a:pt x="2" y="15"/>
                    <a:pt x="3" y="16"/>
                  </a:cubicBezTo>
                  <a:cubicBezTo>
                    <a:pt x="3" y="16"/>
                    <a:pt x="4" y="17"/>
                    <a:pt x="4" y="17"/>
                  </a:cubicBezTo>
                  <a:cubicBezTo>
                    <a:pt x="5" y="17"/>
                    <a:pt x="5" y="18"/>
                    <a:pt x="7" y="17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2"/>
                    <a:pt x="5" y="12"/>
                  </a:cubicBezTo>
                  <a:close/>
                  <a:moveTo>
                    <a:pt x="16" y="10"/>
                  </a:moveTo>
                  <a:cubicBezTo>
                    <a:pt x="20" y="13"/>
                    <a:pt x="20" y="13"/>
                    <a:pt x="20" y="13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0" y="7"/>
                    <a:pt x="20" y="7"/>
                    <a:pt x="20" y="7"/>
                  </a:cubicBezTo>
                  <a:lnTo>
                    <a:pt x="16" y="10"/>
                  </a:lnTo>
                  <a:close/>
                  <a:moveTo>
                    <a:pt x="14" y="2"/>
                  </a:moveTo>
                  <a:cubicBezTo>
                    <a:pt x="13" y="2"/>
                    <a:pt x="13" y="2"/>
                    <a:pt x="12" y="3"/>
                  </a:cubicBezTo>
                  <a:cubicBezTo>
                    <a:pt x="12" y="3"/>
                    <a:pt x="11" y="4"/>
                    <a:pt x="11" y="4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3"/>
                    <a:pt x="14" y="2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lose/>
                  <a:moveTo>
                    <a:pt x="21" y="5"/>
                  </a:moveTo>
                  <a:cubicBezTo>
                    <a:pt x="24" y="9"/>
                    <a:pt x="24" y="9"/>
                    <a:pt x="24" y="9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8" y="5"/>
                    <a:pt x="28" y="4"/>
                    <a:pt x="27" y="3"/>
                  </a:cubicBezTo>
                  <a:cubicBezTo>
                    <a:pt x="27" y="2"/>
                    <a:pt x="26" y="2"/>
                    <a:pt x="26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2"/>
                    <a:pt x="24" y="3"/>
                    <a:pt x="23" y="3"/>
                  </a:cubicBezTo>
                  <a:lnTo>
                    <a:pt x="21" y="5"/>
                  </a:ln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0" name="Oval 78"/>
            <p:cNvSpPr>
              <a:spLocks noChangeArrowheads="1"/>
            </p:cNvSpPr>
            <p:nvPr/>
          </p:nvSpPr>
          <p:spPr bwMode="auto">
            <a:xfrm>
              <a:off x="962025" y="3760788"/>
              <a:ext cx="461963" cy="369888"/>
            </a:xfrm>
            <a:prstGeom prst="ellipse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1" name="Rectangle 79"/>
            <p:cNvSpPr>
              <a:spLocks noChangeArrowheads="1"/>
            </p:cNvSpPr>
            <p:nvPr/>
          </p:nvSpPr>
          <p:spPr bwMode="auto">
            <a:xfrm>
              <a:off x="1185863" y="4294188"/>
              <a:ext cx="11113" cy="90488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2" name="Freeform 80"/>
            <p:cNvSpPr>
              <a:spLocks/>
            </p:cNvSpPr>
            <p:nvPr/>
          </p:nvSpPr>
          <p:spPr bwMode="auto">
            <a:xfrm>
              <a:off x="1177925" y="4346576"/>
              <a:ext cx="30163" cy="46038"/>
            </a:xfrm>
            <a:custGeom>
              <a:avLst/>
              <a:gdLst>
                <a:gd name="T0" fmla="*/ 8 w 8"/>
                <a:gd name="T1" fmla="*/ 12 h 12"/>
                <a:gd name="T2" fmla="*/ 8 w 8"/>
                <a:gd name="T3" fmla="*/ 4 h 12"/>
                <a:gd name="T4" fmla="*/ 4 w 8"/>
                <a:gd name="T5" fmla="*/ 0 h 12"/>
                <a:gd name="T6" fmla="*/ 4 w 8"/>
                <a:gd name="T7" fmla="*/ 0 h 12"/>
                <a:gd name="T8" fmla="*/ 0 w 8"/>
                <a:gd name="T9" fmla="*/ 4 h 12"/>
                <a:gd name="T10" fmla="*/ 0 w 8"/>
                <a:gd name="T11" fmla="*/ 12 h 12"/>
                <a:gd name="T12" fmla="*/ 8 w 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12">
                  <a:moveTo>
                    <a:pt x="8" y="12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8" y="12"/>
                    <a:pt x="8" y="1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3" name="Freeform 81"/>
            <p:cNvSpPr>
              <a:spLocks/>
            </p:cNvSpPr>
            <p:nvPr/>
          </p:nvSpPr>
          <p:spPr bwMode="auto">
            <a:xfrm>
              <a:off x="1177925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4" name="Freeform 82"/>
            <p:cNvSpPr>
              <a:spLocks/>
            </p:cNvSpPr>
            <p:nvPr/>
          </p:nvSpPr>
          <p:spPr bwMode="auto">
            <a:xfrm>
              <a:off x="1181100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5" name="Freeform 83"/>
            <p:cNvSpPr>
              <a:spLocks/>
            </p:cNvSpPr>
            <p:nvPr/>
          </p:nvSpPr>
          <p:spPr bwMode="auto">
            <a:xfrm>
              <a:off x="1185863" y="4387851"/>
              <a:ext cx="3175" cy="26988"/>
            </a:xfrm>
            <a:custGeom>
              <a:avLst/>
              <a:gdLst>
                <a:gd name="T0" fmla="*/ 1 w 1"/>
                <a:gd name="T1" fmla="*/ 7 h 7"/>
                <a:gd name="T2" fmla="*/ 0 w 1"/>
                <a:gd name="T3" fmla="*/ 7 h 7"/>
                <a:gd name="T4" fmla="*/ 0 w 1"/>
                <a:gd name="T5" fmla="*/ 0 h 7"/>
                <a:gd name="T6" fmla="*/ 1 w 1"/>
                <a:gd name="T7" fmla="*/ 0 h 7"/>
                <a:gd name="T8" fmla="*/ 1 w 1"/>
                <a:gd name="T9" fmla="*/ 0 h 7"/>
                <a:gd name="T10" fmla="*/ 1 w 1"/>
                <a:gd name="T11" fmla="*/ 7 h 7"/>
                <a:gd name="T12" fmla="*/ 1 w 1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7">
                  <a:moveTo>
                    <a:pt x="1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6" name="Freeform 84"/>
            <p:cNvSpPr>
              <a:spLocks/>
            </p:cNvSpPr>
            <p:nvPr/>
          </p:nvSpPr>
          <p:spPr bwMode="auto">
            <a:xfrm>
              <a:off x="1192213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7" name="Freeform 85"/>
            <p:cNvSpPr>
              <a:spLocks/>
            </p:cNvSpPr>
            <p:nvPr/>
          </p:nvSpPr>
          <p:spPr bwMode="auto">
            <a:xfrm>
              <a:off x="1196975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8" name="Freeform 86"/>
            <p:cNvSpPr>
              <a:spLocks/>
            </p:cNvSpPr>
            <p:nvPr/>
          </p:nvSpPr>
          <p:spPr bwMode="auto">
            <a:xfrm>
              <a:off x="1200150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9" name="Freeform 87"/>
            <p:cNvSpPr>
              <a:spLocks/>
            </p:cNvSpPr>
            <p:nvPr/>
          </p:nvSpPr>
          <p:spPr bwMode="auto">
            <a:xfrm>
              <a:off x="1204913" y="4387851"/>
              <a:ext cx="3175" cy="26988"/>
            </a:xfrm>
            <a:custGeom>
              <a:avLst/>
              <a:gdLst>
                <a:gd name="T0" fmla="*/ 1 w 1"/>
                <a:gd name="T1" fmla="*/ 7 h 7"/>
                <a:gd name="T2" fmla="*/ 0 w 1"/>
                <a:gd name="T3" fmla="*/ 7 h 7"/>
                <a:gd name="T4" fmla="*/ 0 w 1"/>
                <a:gd name="T5" fmla="*/ 0 h 7"/>
                <a:gd name="T6" fmla="*/ 1 w 1"/>
                <a:gd name="T7" fmla="*/ 0 h 7"/>
                <a:gd name="T8" fmla="*/ 1 w 1"/>
                <a:gd name="T9" fmla="*/ 0 h 7"/>
                <a:gd name="T10" fmla="*/ 1 w 1"/>
                <a:gd name="T11" fmla="*/ 7 h 7"/>
                <a:gd name="T12" fmla="*/ 1 w 1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7">
                  <a:moveTo>
                    <a:pt x="1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0" name="Rectangle 88"/>
            <p:cNvSpPr>
              <a:spLocks noChangeArrowheads="1"/>
            </p:cNvSpPr>
            <p:nvPr/>
          </p:nvSpPr>
          <p:spPr bwMode="auto">
            <a:xfrm>
              <a:off x="1181100" y="3779838"/>
              <a:ext cx="19050" cy="331788"/>
            </a:xfrm>
            <a:prstGeom prst="rect">
              <a:avLst/>
            </a:pr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1" name="Freeform 89"/>
            <p:cNvSpPr>
              <a:spLocks/>
            </p:cNvSpPr>
            <p:nvPr/>
          </p:nvSpPr>
          <p:spPr bwMode="auto">
            <a:xfrm>
              <a:off x="1079500" y="3771901"/>
              <a:ext cx="76200" cy="350838"/>
            </a:xfrm>
            <a:custGeom>
              <a:avLst/>
              <a:gdLst>
                <a:gd name="T0" fmla="*/ 16 w 20"/>
                <a:gd name="T1" fmla="*/ 93 h 93"/>
                <a:gd name="T2" fmla="*/ 5 w 20"/>
                <a:gd name="T3" fmla="*/ 31 h 93"/>
                <a:gd name="T4" fmla="*/ 17 w 20"/>
                <a:gd name="T5" fmla="*/ 0 h 93"/>
                <a:gd name="T6" fmla="*/ 20 w 20"/>
                <a:gd name="T7" fmla="*/ 2 h 93"/>
                <a:gd name="T8" fmla="*/ 9 w 20"/>
                <a:gd name="T9" fmla="*/ 32 h 93"/>
                <a:gd name="T10" fmla="*/ 19 w 20"/>
                <a:gd name="T11" fmla="*/ 91 h 93"/>
                <a:gd name="T12" fmla="*/ 16 w 2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93">
                  <a:moveTo>
                    <a:pt x="16" y="93"/>
                  </a:moveTo>
                  <a:cubicBezTo>
                    <a:pt x="4" y="76"/>
                    <a:pt x="0" y="54"/>
                    <a:pt x="5" y="31"/>
                  </a:cubicBezTo>
                  <a:cubicBezTo>
                    <a:pt x="9" y="13"/>
                    <a:pt x="16" y="0"/>
                    <a:pt x="17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13" y="14"/>
                    <a:pt x="9" y="32"/>
                  </a:cubicBezTo>
                  <a:cubicBezTo>
                    <a:pt x="5" y="55"/>
                    <a:pt x="8" y="74"/>
                    <a:pt x="19" y="91"/>
                  </a:cubicBezTo>
                  <a:lnTo>
                    <a:pt x="16" y="93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2" name="Freeform 90"/>
            <p:cNvSpPr>
              <a:spLocks/>
            </p:cNvSpPr>
            <p:nvPr/>
          </p:nvSpPr>
          <p:spPr bwMode="auto">
            <a:xfrm>
              <a:off x="1006475" y="3767138"/>
              <a:ext cx="106363" cy="352425"/>
            </a:xfrm>
            <a:custGeom>
              <a:avLst/>
              <a:gdLst>
                <a:gd name="T0" fmla="*/ 23 w 28"/>
                <a:gd name="T1" fmla="*/ 93 h 93"/>
                <a:gd name="T2" fmla="*/ 0 w 28"/>
                <a:gd name="T3" fmla="*/ 47 h 93"/>
                <a:gd name="T4" fmla="*/ 25 w 28"/>
                <a:gd name="T5" fmla="*/ 0 h 93"/>
                <a:gd name="T6" fmla="*/ 28 w 28"/>
                <a:gd name="T7" fmla="*/ 3 h 93"/>
                <a:gd name="T8" fmla="*/ 5 w 28"/>
                <a:gd name="T9" fmla="*/ 47 h 93"/>
                <a:gd name="T10" fmla="*/ 26 w 28"/>
                <a:gd name="T11" fmla="*/ 90 h 93"/>
                <a:gd name="T12" fmla="*/ 23 w 28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3">
                  <a:moveTo>
                    <a:pt x="23" y="93"/>
                  </a:moveTo>
                  <a:cubicBezTo>
                    <a:pt x="7" y="79"/>
                    <a:pt x="0" y="63"/>
                    <a:pt x="0" y="47"/>
                  </a:cubicBezTo>
                  <a:cubicBezTo>
                    <a:pt x="1" y="19"/>
                    <a:pt x="24" y="1"/>
                    <a:pt x="25" y="0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5" y="22"/>
                    <a:pt x="5" y="47"/>
                  </a:cubicBezTo>
                  <a:cubicBezTo>
                    <a:pt x="4" y="62"/>
                    <a:pt x="11" y="76"/>
                    <a:pt x="26" y="90"/>
                  </a:cubicBezTo>
                  <a:lnTo>
                    <a:pt x="23" y="93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3" name="Freeform 91"/>
            <p:cNvSpPr>
              <a:spLocks/>
            </p:cNvSpPr>
            <p:nvPr/>
          </p:nvSpPr>
          <p:spPr bwMode="auto">
            <a:xfrm>
              <a:off x="1227138" y="3771901"/>
              <a:ext cx="106363" cy="350838"/>
            </a:xfrm>
            <a:custGeom>
              <a:avLst/>
              <a:gdLst>
                <a:gd name="T0" fmla="*/ 4 w 28"/>
                <a:gd name="T1" fmla="*/ 93 h 93"/>
                <a:gd name="T2" fmla="*/ 1 w 28"/>
                <a:gd name="T3" fmla="*/ 91 h 93"/>
                <a:gd name="T4" fmla="*/ 0 w 28"/>
                <a:gd name="T5" fmla="*/ 2 h 93"/>
                <a:gd name="T6" fmla="*/ 3 w 28"/>
                <a:gd name="T7" fmla="*/ 0 h 93"/>
                <a:gd name="T8" fmla="*/ 15 w 28"/>
                <a:gd name="T9" fmla="*/ 31 h 93"/>
                <a:gd name="T10" fmla="*/ 4 w 28"/>
                <a:gd name="T11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93">
                  <a:moveTo>
                    <a:pt x="4" y="93"/>
                  </a:moveTo>
                  <a:cubicBezTo>
                    <a:pt x="1" y="91"/>
                    <a:pt x="1" y="91"/>
                    <a:pt x="1" y="91"/>
                  </a:cubicBezTo>
                  <a:cubicBezTo>
                    <a:pt x="28" y="52"/>
                    <a:pt x="0" y="2"/>
                    <a:pt x="0" y="2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11" y="13"/>
                    <a:pt x="15" y="31"/>
                  </a:cubicBezTo>
                  <a:cubicBezTo>
                    <a:pt x="20" y="54"/>
                    <a:pt x="16" y="76"/>
                    <a:pt x="4" y="93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4" name="Freeform 92"/>
            <p:cNvSpPr>
              <a:spLocks/>
            </p:cNvSpPr>
            <p:nvPr/>
          </p:nvSpPr>
          <p:spPr bwMode="auto">
            <a:xfrm>
              <a:off x="1268413" y="3767138"/>
              <a:ext cx="106363" cy="352425"/>
            </a:xfrm>
            <a:custGeom>
              <a:avLst/>
              <a:gdLst>
                <a:gd name="T0" fmla="*/ 5 w 28"/>
                <a:gd name="T1" fmla="*/ 93 h 93"/>
                <a:gd name="T2" fmla="*/ 2 w 28"/>
                <a:gd name="T3" fmla="*/ 90 h 93"/>
                <a:gd name="T4" fmla="*/ 23 w 28"/>
                <a:gd name="T5" fmla="*/ 47 h 93"/>
                <a:gd name="T6" fmla="*/ 0 w 28"/>
                <a:gd name="T7" fmla="*/ 3 h 93"/>
                <a:gd name="T8" fmla="*/ 3 w 28"/>
                <a:gd name="T9" fmla="*/ 0 h 93"/>
                <a:gd name="T10" fmla="*/ 28 w 28"/>
                <a:gd name="T11" fmla="*/ 47 h 93"/>
                <a:gd name="T12" fmla="*/ 5 w 28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3">
                  <a:moveTo>
                    <a:pt x="5" y="93"/>
                  </a:moveTo>
                  <a:cubicBezTo>
                    <a:pt x="2" y="90"/>
                    <a:pt x="2" y="90"/>
                    <a:pt x="2" y="90"/>
                  </a:cubicBezTo>
                  <a:cubicBezTo>
                    <a:pt x="17" y="76"/>
                    <a:pt x="24" y="62"/>
                    <a:pt x="23" y="47"/>
                  </a:cubicBezTo>
                  <a:cubicBezTo>
                    <a:pt x="22" y="21"/>
                    <a:pt x="0" y="3"/>
                    <a:pt x="0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1"/>
                    <a:pt x="27" y="19"/>
                    <a:pt x="28" y="47"/>
                  </a:cubicBezTo>
                  <a:cubicBezTo>
                    <a:pt x="28" y="63"/>
                    <a:pt x="20" y="79"/>
                    <a:pt x="5" y="93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5" name="Rectangle 93"/>
            <p:cNvSpPr>
              <a:spLocks noChangeArrowheads="1"/>
            </p:cNvSpPr>
            <p:nvPr/>
          </p:nvSpPr>
          <p:spPr bwMode="auto">
            <a:xfrm>
              <a:off x="1090613" y="4111626"/>
              <a:ext cx="204788" cy="49213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6" name="Rectangle 94"/>
            <p:cNvSpPr>
              <a:spLocks noChangeArrowheads="1"/>
            </p:cNvSpPr>
            <p:nvPr/>
          </p:nvSpPr>
          <p:spPr bwMode="auto">
            <a:xfrm>
              <a:off x="1090613" y="3733801"/>
              <a:ext cx="204788" cy="46038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01" name="AutoShape 96"/>
          <p:cNvSpPr>
            <a:spLocks noChangeAspect="1" noChangeArrowheads="1" noTextEdit="1"/>
          </p:cNvSpPr>
          <p:nvPr/>
        </p:nvSpPr>
        <p:spPr bwMode="auto">
          <a:xfrm>
            <a:off x="917575" y="525463"/>
            <a:ext cx="9393238" cy="381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9744611" y="4069028"/>
            <a:ext cx="2192344" cy="952092"/>
            <a:chOff x="3751262" y="414746"/>
            <a:chExt cx="1787525" cy="776287"/>
          </a:xfrm>
        </p:grpSpPr>
        <p:sp>
          <p:nvSpPr>
            <p:cNvPr id="102" name="Freeform 98"/>
            <p:cNvSpPr>
              <a:spLocks/>
            </p:cNvSpPr>
            <p:nvPr/>
          </p:nvSpPr>
          <p:spPr bwMode="auto">
            <a:xfrm>
              <a:off x="3751262" y="414746"/>
              <a:ext cx="1787525" cy="776287"/>
            </a:xfrm>
            <a:custGeom>
              <a:avLst/>
              <a:gdLst>
                <a:gd name="T0" fmla="*/ 472 w 476"/>
                <a:gd name="T1" fmla="*/ 104 h 206"/>
                <a:gd name="T2" fmla="*/ 461 w 476"/>
                <a:gd name="T3" fmla="*/ 105 h 206"/>
                <a:gd name="T4" fmla="*/ 423 w 476"/>
                <a:gd name="T5" fmla="*/ 89 h 206"/>
                <a:gd name="T6" fmla="*/ 381 w 476"/>
                <a:gd name="T7" fmla="*/ 74 h 206"/>
                <a:gd name="T8" fmla="*/ 372 w 476"/>
                <a:gd name="T9" fmla="*/ 75 h 206"/>
                <a:gd name="T10" fmla="*/ 369 w 476"/>
                <a:gd name="T11" fmla="*/ 74 h 206"/>
                <a:gd name="T12" fmla="*/ 368 w 476"/>
                <a:gd name="T13" fmla="*/ 70 h 206"/>
                <a:gd name="T14" fmla="*/ 359 w 476"/>
                <a:gd name="T15" fmla="*/ 49 h 206"/>
                <a:gd name="T16" fmla="*/ 317 w 476"/>
                <a:gd name="T17" fmla="*/ 40 h 206"/>
                <a:gd name="T18" fmla="*/ 273 w 476"/>
                <a:gd name="T19" fmla="*/ 30 h 206"/>
                <a:gd name="T20" fmla="*/ 272 w 476"/>
                <a:gd name="T21" fmla="*/ 30 h 206"/>
                <a:gd name="T22" fmla="*/ 254 w 476"/>
                <a:gd name="T23" fmla="*/ 26 h 206"/>
                <a:gd name="T24" fmla="*/ 223 w 476"/>
                <a:gd name="T25" fmla="*/ 0 h 206"/>
                <a:gd name="T26" fmla="*/ 193 w 476"/>
                <a:gd name="T27" fmla="*/ 13 h 206"/>
                <a:gd name="T28" fmla="*/ 188 w 476"/>
                <a:gd name="T29" fmla="*/ 23 h 206"/>
                <a:gd name="T30" fmla="*/ 173 w 476"/>
                <a:gd name="T31" fmla="*/ 29 h 206"/>
                <a:gd name="T32" fmla="*/ 141 w 476"/>
                <a:gd name="T33" fmla="*/ 28 h 206"/>
                <a:gd name="T34" fmla="*/ 126 w 476"/>
                <a:gd name="T35" fmla="*/ 45 h 206"/>
                <a:gd name="T36" fmla="*/ 112 w 476"/>
                <a:gd name="T37" fmla="*/ 59 h 206"/>
                <a:gd name="T38" fmla="*/ 103 w 476"/>
                <a:gd name="T39" fmla="*/ 62 h 206"/>
                <a:gd name="T40" fmla="*/ 69 w 476"/>
                <a:gd name="T41" fmla="*/ 86 h 206"/>
                <a:gd name="T42" fmla="*/ 67 w 476"/>
                <a:gd name="T43" fmla="*/ 91 h 206"/>
                <a:gd name="T44" fmla="*/ 51 w 476"/>
                <a:gd name="T45" fmla="*/ 102 h 206"/>
                <a:gd name="T46" fmla="*/ 2 w 476"/>
                <a:gd name="T47" fmla="*/ 137 h 206"/>
                <a:gd name="T48" fmla="*/ 3 w 476"/>
                <a:gd name="T49" fmla="*/ 144 h 206"/>
                <a:gd name="T50" fmla="*/ 10 w 476"/>
                <a:gd name="T51" fmla="*/ 145 h 206"/>
                <a:gd name="T52" fmla="*/ 32 w 476"/>
                <a:gd name="T53" fmla="*/ 147 h 206"/>
                <a:gd name="T54" fmla="*/ 83 w 476"/>
                <a:gd name="T55" fmla="*/ 157 h 206"/>
                <a:gd name="T56" fmla="*/ 91 w 476"/>
                <a:gd name="T57" fmla="*/ 155 h 206"/>
                <a:gd name="T58" fmla="*/ 111 w 476"/>
                <a:gd name="T59" fmla="*/ 151 h 206"/>
                <a:gd name="T60" fmla="*/ 112 w 476"/>
                <a:gd name="T61" fmla="*/ 151 h 206"/>
                <a:gd name="T62" fmla="*/ 117 w 476"/>
                <a:gd name="T63" fmla="*/ 153 h 206"/>
                <a:gd name="T64" fmla="*/ 119 w 476"/>
                <a:gd name="T65" fmla="*/ 154 h 206"/>
                <a:gd name="T66" fmla="*/ 127 w 476"/>
                <a:gd name="T67" fmla="*/ 161 h 206"/>
                <a:gd name="T68" fmla="*/ 164 w 476"/>
                <a:gd name="T69" fmla="*/ 180 h 206"/>
                <a:gd name="T70" fmla="*/ 166 w 476"/>
                <a:gd name="T71" fmla="*/ 180 h 206"/>
                <a:gd name="T72" fmla="*/ 206 w 476"/>
                <a:gd name="T73" fmla="*/ 160 h 206"/>
                <a:gd name="T74" fmla="*/ 207 w 476"/>
                <a:gd name="T75" fmla="*/ 161 h 206"/>
                <a:gd name="T76" fmla="*/ 225 w 476"/>
                <a:gd name="T77" fmla="*/ 172 h 206"/>
                <a:gd name="T78" fmla="*/ 237 w 476"/>
                <a:gd name="T79" fmla="*/ 198 h 206"/>
                <a:gd name="T80" fmla="*/ 260 w 476"/>
                <a:gd name="T81" fmla="*/ 206 h 206"/>
                <a:gd name="T82" fmla="*/ 266 w 476"/>
                <a:gd name="T83" fmla="*/ 206 h 206"/>
                <a:gd name="T84" fmla="*/ 299 w 476"/>
                <a:gd name="T85" fmla="*/ 181 h 206"/>
                <a:gd name="T86" fmla="*/ 301 w 476"/>
                <a:gd name="T87" fmla="*/ 175 h 206"/>
                <a:gd name="T88" fmla="*/ 323 w 476"/>
                <a:gd name="T89" fmla="*/ 177 h 206"/>
                <a:gd name="T90" fmla="*/ 334 w 476"/>
                <a:gd name="T91" fmla="*/ 177 h 206"/>
                <a:gd name="T92" fmla="*/ 376 w 476"/>
                <a:gd name="T93" fmla="*/ 158 h 206"/>
                <a:gd name="T94" fmla="*/ 424 w 476"/>
                <a:gd name="T95" fmla="*/ 140 h 206"/>
                <a:gd name="T96" fmla="*/ 474 w 476"/>
                <a:gd name="T97" fmla="*/ 114 h 206"/>
                <a:gd name="T98" fmla="*/ 472 w 476"/>
                <a:gd name="T99" fmla="*/ 104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76" h="206">
                  <a:moveTo>
                    <a:pt x="472" y="104"/>
                  </a:moveTo>
                  <a:cubicBezTo>
                    <a:pt x="470" y="103"/>
                    <a:pt x="467" y="101"/>
                    <a:pt x="461" y="105"/>
                  </a:cubicBezTo>
                  <a:cubicBezTo>
                    <a:pt x="454" y="111"/>
                    <a:pt x="436" y="105"/>
                    <a:pt x="423" y="89"/>
                  </a:cubicBezTo>
                  <a:cubicBezTo>
                    <a:pt x="410" y="73"/>
                    <a:pt x="394" y="74"/>
                    <a:pt x="381" y="74"/>
                  </a:cubicBezTo>
                  <a:cubicBezTo>
                    <a:pt x="378" y="75"/>
                    <a:pt x="375" y="75"/>
                    <a:pt x="372" y="75"/>
                  </a:cubicBezTo>
                  <a:cubicBezTo>
                    <a:pt x="370" y="75"/>
                    <a:pt x="369" y="74"/>
                    <a:pt x="369" y="74"/>
                  </a:cubicBezTo>
                  <a:cubicBezTo>
                    <a:pt x="369" y="74"/>
                    <a:pt x="368" y="72"/>
                    <a:pt x="368" y="70"/>
                  </a:cubicBezTo>
                  <a:cubicBezTo>
                    <a:pt x="367" y="65"/>
                    <a:pt x="366" y="58"/>
                    <a:pt x="359" y="49"/>
                  </a:cubicBezTo>
                  <a:cubicBezTo>
                    <a:pt x="347" y="33"/>
                    <a:pt x="326" y="37"/>
                    <a:pt x="317" y="40"/>
                  </a:cubicBezTo>
                  <a:cubicBezTo>
                    <a:pt x="302" y="22"/>
                    <a:pt x="282" y="25"/>
                    <a:pt x="273" y="30"/>
                  </a:cubicBezTo>
                  <a:cubicBezTo>
                    <a:pt x="272" y="30"/>
                    <a:pt x="272" y="30"/>
                    <a:pt x="272" y="30"/>
                  </a:cubicBezTo>
                  <a:cubicBezTo>
                    <a:pt x="265" y="27"/>
                    <a:pt x="258" y="26"/>
                    <a:pt x="254" y="26"/>
                  </a:cubicBezTo>
                  <a:cubicBezTo>
                    <a:pt x="248" y="6"/>
                    <a:pt x="232" y="0"/>
                    <a:pt x="223" y="0"/>
                  </a:cubicBezTo>
                  <a:cubicBezTo>
                    <a:pt x="209" y="1"/>
                    <a:pt x="199" y="5"/>
                    <a:pt x="193" y="13"/>
                  </a:cubicBezTo>
                  <a:cubicBezTo>
                    <a:pt x="191" y="16"/>
                    <a:pt x="189" y="20"/>
                    <a:pt x="188" y="23"/>
                  </a:cubicBezTo>
                  <a:cubicBezTo>
                    <a:pt x="183" y="24"/>
                    <a:pt x="178" y="26"/>
                    <a:pt x="173" y="29"/>
                  </a:cubicBezTo>
                  <a:cubicBezTo>
                    <a:pt x="166" y="24"/>
                    <a:pt x="154" y="20"/>
                    <a:pt x="141" y="28"/>
                  </a:cubicBezTo>
                  <a:cubicBezTo>
                    <a:pt x="132" y="33"/>
                    <a:pt x="128" y="40"/>
                    <a:pt x="126" y="45"/>
                  </a:cubicBezTo>
                  <a:cubicBezTo>
                    <a:pt x="123" y="51"/>
                    <a:pt x="120" y="56"/>
                    <a:pt x="112" y="59"/>
                  </a:cubicBezTo>
                  <a:cubicBezTo>
                    <a:pt x="109" y="60"/>
                    <a:pt x="106" y="61"/>
                    <a:pt x="103" y="62"/>
                  </a:cubicBezTo>
                  <a:cubicBezTo>
                    <a:pt x="91" y="64"/>
                    <a:pt x="75" y="67"/>
                    <a:pt x="69" y="86"/>
                  </a:cubicBezTo>
                  <a:cubicBezTo>
                    <a:pt x="68" y="88"/>
                    <a:pt x="68" y="89"/>
                    <a:pt x="67" y="91"/>
                  </a:cubicBezTo>
                  <a:cubicBezTo>
                    <a:pt x="65" y="99"/>
                    <a:pt x="64" y="102"/>
                    <a:pt x="51" y="102"/>
                  </a:cubicBezTo>
                  <a:cubicBezTo>
                    <a:pt x="30" y="102"/>
                    <a:pt x="22" y="103"/>
                    <a:pt x="2" y="137"/>
                  </a:cubicBezTo>
                  <a:cubicBezTo>
                    <a:pt x="0" y="139"/>
                    <a:pt x="1" y="142"/>
                    <a:pt x="3" y="144"/>
                  </a:cubicBezTo>
                  <a:cubicBezTo>
                    <a:pt x="4" y="146"/>
                    <a:pt x="7" y="147"/>
                    <a:pt x="10" y="145"/>
                  </a:cubicBezTo>
                  <a:cubicBezTo>
                    <a:pt x="10" y="145"/>
                    <a:pt x="22" y="140"/>
                    <a:pt x="32" y="147"/>
                  </a:cubicBezTo>
                  <a:cubicBezTo>
                    <a:pt x="47" y="158"/>
                    <a:pt x="73" y="159"/>
                    <a:pt x="83" y="157"/>
                  </a:cubicBezTo>
                  <a:cubicBezTo>
                    <a:pt x="85" y="156"/>
                    <a:pt x="88" y="156"/>
                    <a:pt x="91" y="155"/>
                  </a:cubicBezTo>
                  <a:cubicBezTo>
                    <a:pt x="97" y="153"/>
                    <a:pt x="105" y="151"/>
                    <a:pt x="111" y="151"/>
                  </a:cubicBezTo>
                  <a:cubicBezTo>
                    <a:pt x="112" y="151"/>
                    <a:pt x="112" y="151"/>
                    <a:pt x="112" y="151"/>
                  </a:cubicBezTo>
                  <a:cubicBezTo>
                    <a:pt x="114" y="152"/>
                    <a:pt x="115" y="152"/>
                    <a:pt x="117" y="153"/>
                  </a:cubicBezTo>
                  <a:cubicBezTo>
                    <a:pt x="117" y="153"/>
                    <a:pt x="118" y="153"/>
                    <a:pt x="119" y="154"/>
                  </a:cubicBezTo>
                  <a:cubicBezTo>
                    <a:pt x="121" y="156"/>
                    <a:pt x="124" y="158"/>
                    <a:pt x="127" y="161"/>
                  </a:cubicBezTo>
                  <a:cubicBezTo>
                    <a:pt x="135" y="169"/>
                    <a:pt x="146" y="180"/>
                    <a:pt x="164" y="180"/>
                  </a:cubicBezTo>
                  <a:cubicBezTo>
                    <a:pt x="164" y="180"/>
                    <a:pt x="165" y="180"/>
                    <a:pt x="166" y="180"/>
                  </a:cubicBezTo>
                  <a:cubicBezTo>
                    <a:pt x="188" y="179"/>
                    <a:pt x="198" y="170"/>
                    <a:pt x="206" y="160"/>
                  </a:cubicBezTo>
                  <a:cubicBezTo>
                    <a:pt x="206" y="160"/>
                    <a:pt x="207" y="160"/>
                    <a:pt x="207" y="161"/>
                  </a:cubicBezTo>
                  <a:cubicBezTo>
                    <a:pt x="212" y="167"/>
                    <a:pt x="219" y="171"/>
                    <a:pt x="225" y="172"/>
                  </a:cubicBezTo>
                  <a:cubicBezTo>
                    <a:pt x="226" y="179"/>
                    <a:pt x="228" y="190"/>
                    <a:pt x="237" y="198"/>
                  </a:cubicBezTo>
                  <a:cubicBezTo>
                    <a:pt x="243" y="203"/>
                    <a:pt x="251" y="206"/>
                    <a:pt x="260" y="206"/>
                  </a:cubicBezTo>
                  <a:cubicBezTo>
                    <a:pt x="262" y="206"/>
                    <a:pt x="264" y="206"/>
                    <a:pt x="266" y="206"/>
                  </a:cubicBezTo>
                  <a:cubicBezTo>
                    <a:pt x="281" y="204"/>
                    <a:pt x="294" y="195"/>
                    <a:pt x="299" y="181"/>
                  </a:cubicBezTo>
                  <a:cubicBezTo>
                    <a:pt x="300" y="179"/>
                    <a:pt x="300" y="177"/>
                    <a:pt x="301" y="175"/>
                  </a:cubicBezTo>
                  <a:cubicBezTo>
                    <a:pt x="308" y="177"/>
                    <a:pt x="315" y="177"/>
                    <a:pt x="323" y="177"/>
                  </a:cubicBezTo>
                  <a:cubicBezTo>
                    <a:pt x="326" y="177"/>
                    <a:pt x="330" y="177"/>
                    <a:pt x="334" y="177"/>
                  </a:cubicBezTo>
                  <a:cubicBezTo>
                    <a:pt x="350" y="176"/>
                    <a:pt x="363" y="167"/>
                    <a:pt x="376" y="158"/>
                  </a:cubicBezTo>
                  <a:cubicBezTo>
                    <a:pt x="391" y="148"/>
                    <a:pt x="405" y="138"/>
                    <a:pt x="424" y="140"/>
                  </a:cubicBezTo>
                  <a:cubicBezTo>
                    <a:pt x="452" y="143"/>
                    <a:pt x="469" y="125"/>
                    <a:pt x="474" y="114"/>
                  </a:cubicBezTo>
                  <a:cubicBezTo>
                    <a:pt x="476" y="108"/>
                    <a:pt x="473" y="105"/>
                    <a:pt x="472" y="10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3" name="Freeform 99"/>
            <p:cNvSpPr>
              <a:spLocks noEditPoints="1"/>
            </p:cNvSpPr>
            <p:nvPr/>
          </p:nvSpPr>
          <p:spPr bwMode="auto">
            <a:xfrm>
              <a:off x="3751262" y="414746"/>
              <a:ext cx="1787525" cy="776287"/>
            </a:xfrm>
            <a:custGeom>
              <a:avLst/>
              <a:gdLst>
                <a:gd name="T0" fmla="*/ 381 w 476"/>
                <a:gd name="T1" fmla="*/ 74 h 206"/>
                <a:gd name="T2" fmla="*/ 359 w 476"/>
                <a:gd name="T3" fmla="*/ 49 h 206"/>
                <a:gd name="T4" fmla="*/ 254 w 476"/>
                <a:gd name="T5" fmla="*/ 26 h 206"/>
                <a:gd name="T6" fmla="*/ 173 w 476"/>
                <a:gd name="T7" fmla="*/ 29 h 206"/>
                <a:gd name="T8" fmla="*/ 103 w 476"/>
                <a:gd name="T9" fmla="*/ 62 h 206"/>
                <a:gd name="T10" fmla="*/ 2 w 476"/>
                <a:gd name="T11" fmla="*/ 137 h 206"/>
                <a:gd name="T12" fmla="*/ 83 w 476"/>
                <a:gd name="T13" fmla="*/ 157 h 206"/>
                <a:gd name="T14" fmla="*/ 117 w 476"/>
                <a:gd name="T15" fmla="*/ 153 h 206"/>
                <a:gd name="T16" fmla="*/ 166 w 476"/>
                <a:gd name="T17" fmla="*/ 180 h 206"/>
                <a:gd name="T18" fmla="*/ 237 w 476"/>
                <a:gd name="T19" fmla="*/ 198 h 206"/>
                <a:gd name="T20" fmla="*/ 301 w 476"/>
                <a:gd name="T21" fmla="*/ 175 h 206"/>
                <a:gd name="T22" fmla="*/ 424 w 476"/>
                <a:gd name="T23" fmla="*/ 140 h 206"/>
                <a:gd name="T24" fmla="*/ 369 w 476"/>
                <a:gd name="T25" fmla="*/ 148 h 206"/>
                <a:gd name="T26" fmla="*/ 320 w 476"/>
                <a:gd name="T27" fmla="*/ 136 h 206"/>
                <a:gd name="T28" fmla="*/ 301 w 476"/>
                <a:gd name="T29" fmla="*/ 65 h 206"/>
                <a:gd name="T30" fmla="*/ 299 w 476"/>
                <a:gd name="T31" fmla="*/ 92 h 206"/>
                <a:gd name="T32" fmla="*/ 322 w 476"/>
                <a:gd name="T33" fmla="*/ 73 h 206"/>
                <a:gd name="T34" fmla="*/ 312 w 476"/>
                <a:gd name="T35" fmla="*/ 111 h 206"/>
                <a:gd name="T36" fmla="*/ 276 w 476"/>
                <a:gd name="T37" fmla="*/ 93 h 206"/>
                <a:gd name="T38" fmla="*/ 282 w 476"/>
                <a:gd name="T39" fmla="*/ 39 h 206"/>
                <a:gd name="T40" fmla="*/ 356 w 476"/>
                <a:gd name="T41" fmla="*/ 72 h 206"/>
                <a:gd name="T42" fmla="*/ 455 w 476"/>
                <a:gd name="T43" fmla="*/ 119 h 206"/>
                <a:gd name="T44" fmla="*/ 264 w 476"/>
                <a:gd name="T45" fmla="*/ 194 h 206"/>
                <a:gd name="T46" fmla="*/ 229 w 476"/>
                <a:gd name="T47" fmla="*/ 161 h 206"/>
                <a:gd name="T48" fmla="*/ 216 w 476"/>
                <a:gd name="T49" fmla="*/ 153 h 206"/>
                <a:gd name="T50" fmla="*/ 225 w 476"/>
                <a:gd name="T51" fmla="*/ 106 h 206"/>
                <a:gd name="T52" fmla="*/ 265 w 476"/>
                <a:gd name="T53" fmla="*/ 118 h 206"/>
                <a:gd name="T54" fmla="*/ 245 w 476"/>
                <a:gd name="T55" fmla="*/ 139 h 206"/>
                <a:gd name="T56" fmla="*/ 236 w 476"/>
                <a:gd name="T57" fmla="*/ 129 h 206"/>
                <a:gd name="T58" fmla="*/ 237 w 476"/>
                <a:gd name="T59" fmla="*/ 148 h 206"/>
                <a:gd name="T60" fmla="*/ 267 w 476"/>
                <a:gd name="T61" fmla="*/ 149 h 206"/>
                <a:gd name="T62" fmla="*/ 305 w 476"/>
                <a:gd name="T63" fmla="*/ 124 h 206"/>
                <a:gd name="T64" fmla="*/ 285 w 476"/>
                <a:gd name="T65" fmla="*/ 154 h 206"/>
                <a:gd name="T66" fmla="*/ 289 w 476"/>
                <a:gd name="T67" fmla="*/ 170 h 206"/>
                <a:gd name="T68" fmla="*/ 168 w 476"/>
                <a:gd name="T69" fmla="*/ 143 h 206"/>
                <a:gd name="T70" fmla="*/ 112 w 476"/>
                <a:gd name="T71" fmla="*/ 114 h 206"/>
                <a:gd name="T72" fmla="*/ 150 w 476"/>
                <a:gd name="T73" fmla="*/ 124 h 206"/>
                <a:gd name="T74" fmla="*/ 128 w 476"/>
                <a:gd name="T75" fmla="*/ 101 h 206"/>
                <a:gd name="T76" fmla="*/ 124 w 476"/>
                <a:gd name="T77" fmla="*/ 143 h 206"/>
                <a:gd name="T78" fmla="*/ 109 w 476"/>
                <a:gd name="T79" fmla="*/ 139 h 206"/>
                <a:gd name="T80" fmla="*/ 39 w 476"/>
                <a:gd name="T81" fmla="*/ 137 h 206"/>
                <a:gd name="T82" fmla="*/ 80 w 476"/>
                <a:gd name="T83" fmla="*/ 90 h 206"/>
                <a:gd name="T84" fmla="*/ 147 w 476"/>
                <a:gd name="T85" fmla="*/ 38 h 206"/>
                <a:gd name="T86" fmla="*/ 187 w 476"/>
                <a:gd name="T87" fmla="*/ 38 h 206"/>
                <a:gd name="T88" fmla="*/ 197 w 476"/>
                <a:gd name="T89" fmla="*/ 125 h 206"/>
                <a:gd name="T90" fmla="*/ 203 w 476"/>
                <a:gd name="T91" fmla="*/ 20 h 206"/>
                <a:gd name="T92" fmla="*/ 269 w 476"/>
                <a:gd name="T93" fmla="*/ 43 h 206"/>
                <a:gd name="T94" fmla="*/ 249 w 476"/>
                <a:gd name="T95" fmla="*/ 91 h 206"/>
                <a:gd name="T96" fmla="*/ 252 w 476"/>
                <a:gd name="T97" fmla="*/ 65 h 206"/>
                <a:gd name="T98" fmla="*/ 215 w 476"/>
                <a:gd name="T99" fmla="*/ 48 h 206"/>
                <a:gd name="T100" fmla="*/ 213 w 476"/>
                <a:gd name="T101" fmla="*/ 78 h 206"/>
                <a:gd name="T102" fmla="*/ 230 w 476"/>
                <a:gd name="T103" fmla="*/ 56 h 206"/>
                <a:gd name="T104" fmla="*/ 230 w 476"/>
                <a:gd name="T105" fmla="*/ 92 h 206"/>
                <a:gd name="T106" fmla="*/ 177 w 476"/>
                <a:gd name="T107" fmla="*/ 68 h 206"/>
                <a:gd name="T108" fmla="*/ 199 w 476"/>
                <a:gd name="T109" fmla="*/ 35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76" h="206">
                  <a:moveTo>
                    <a:pt x="472" y="104"/>
                  </a:moveTo>
                  <a:cubicBezTo>
                    <a:pt x="470" y="103"/>
                    <a:pt x="467" y="101"/>
                    <a:pt x="461" y="105"/>
                  </a:cubicBezTo>
                  <a:cubicBezTo>
                    <a:pt x="454" y="111"/>
                    <a:pt x="436" y="105"/>
                    <a:pt x="423" y="89"/>
                  </a:cubicBezTo>
                  <a:cubicBezTo>
                    <a:pt x="410" y="73"/>
                    <a:pt x="394" y="74"/>
                    <a:pt x="381" y="74"/>
                  </a:cubicBezTo>
                  <a:cubicBezTo>
                    <a:pt x="378" y="75"/>
                    <a:pt x="375" y="75"/>
                    <a:pt x="372" y="75"/>
                  </a:cubicBezTo>
                  <a:cubicBezTo>
                    <a:pt x="370" y="75"/>
                    <a:pt x="369" y="74"/>
                    <a:pt x="369" y="74"/>
                  </a:cubicBezTo>
                  <a:cubicBezTo>
                    <a:pt x="369" y="74"/>
                    <a:pt x="368" y="72"/>
                    <a:pt x="368" y="70"/>
                  </a:cubicBezTo>
                  <a:cubicBezTo>
                    <a:pt x="367" y="65"/>
                    <a:pt x="366" y="58"/>
                    <a:pt x="359" y="49"/>
                  </a:cubicBezTo>
                  <a:cubicBezTo>
                    <a:pt x="347" y="33"/>
                    <a:pt x="326" y="37"/>
                    <a:pt x="317" y="39"/>
                  </a:cubicBezTo>
                  <a:cubicBezTo>
                    <a:pt x="302" y="22"/>
                    <a:pt x="282" y="25"/>
                    <a:pt x="273" y="30"/>
                  </a:cubicBezTo>
                  <a:cubicBezTo>
                    <a:pt x="272" y="30"/>
                    <a:pt x="272" y="30"/>
                    <a:pt x="272" y="30"/>
                  </a:cubicBezTo>
                  <a:cubicBezTo>
                    <a:pt x="265" y="27"/>
                    <a:pt x="258" y="26"/>
                    <a:pt x="254" y="26"/>
                  </a:cubicBezTo>
                  <a:cubicBezTo>
                    <a:pt x="248" y="6"/>
                    <a:pt x="232" y="0"/>
                    <a:pt x="223" y="0"/>
                  </a:cubicBezTo>
                  <a:cubicBezTo>
                    <a:pt x="209" y="1"/>
                    <a:pt x="199" y="5"/>
                    <a:pt x="193" y="13"/>
                  </a:cubicBezTo>
                  <a:cubicBezTo>
                    <a:pt x="191" y="16"/>
                    <a:pt x="189" y="20"/>
                    <a:pt x="188" y="23"/>
                  </a:cubicBezTo>
                  <a:cubicBezTo>
                    <a:pt x="183" y="24"/>
                    <a:pt x="178" y="26"/>
                    <a:pt x="173" y="29"/>
                  </a:cubicBezTo>
                  <a:cubicBezTo>
                    <a:pt x="166" y="24"/>
                    <a:pt x="154" y="20"/>
                    <a:pt x="141" y="28"/>
                  </a:cubicBezTo>
                  <a:cubicBezTo>
                    <a:pt x="132" y="33"/>
                    <a:pt x="128" y="40"/>
                    <a:pt x="126" y="45"/>
                  </a:cubicBezTo>
                  <a:cubicBezTo>
                    <a:pt x="123" y="51"/>
                    <a:pt x="120" y="56"/>
                    <a:pt x="112" y="59"/>
                  </a:cubicBezTo>
                  <a:cubicBezTo>
                    <a:pt x="109" y="60"/>
                    <a:pt x="106" y="61"/>
                    <a:pt x="103" y="62"/>
                  </a:cubicBezTo>
                  <a:cubicBezTo>
                    <a:pt x="91" y="64"/>
                    <a:pt x="75" y="67"/>
                    <a:pt x="69" y="86"/>
                  </a:cubicBezTo>
                  <a:cubicBezTo>
                    <a:pt x="68" y="88"/>
                    <a:pt x="68" y="89"/>
                    <a:pt x="67" y="91"/>
                  </a:cubicBezTo>
                  <a:cubicBezTo>
                    <a:pt x="65" y="99"/>
                    <a:pt x="64" y="102"/>
                    <a:pt x="51" y="102"/>
                  </a:cubicBezTo>
                  <a:cubicBezTo>
                    <a:pt x="30" y="102"/>
                    <a:pt x="22" y="103"/>
                    <a:pt x="2" y="137"/>
                  </a:cubicBezTo>
                  <a:cubicBezTo>
                    <a:pt x="0" y="139"/>
                    <a:pt x="1" y="142"/>
                    <a:pt x="3" y="144"/>
                  </a:cubicBezTo>
                  <a:cubicBezTo>
                    <a:pt x="4" y="146"/>
                    <a:pt x="7" y="147"/>
                    <a:pt x="10" y="145"/>
                  </a:cubicBezTo>
                  <a:cubicBezTo>
                    <a:pt x="10" y="145"/>
                    <a:pt x="22" y="140"/>
                    <a:pt x="32" y="147"/>
                  </a:cubicBezTo>
                  <a:cubicBezTo>
                    <a:pt x="47" y="158"/>
                    <a:pt x="73" y="159"/>
                    <a:pt x="83" y="157"/>
                  </a:cubicBezTo>
                  <a:cubicBezTo>
                    <a:pt x="85" y="156"/>
                    <a:pt x="88" y="156"/>
                    <a:pt x="91" y="155"/>
                  </a:cubicBezTo>
                  <a:cubicBezTo>
                    <a:pt x="97" y="153"/>
                    <a:pt x="105" y="151"/>
                    <a:pt x="111" y="151"/>
                  </a:cubicBezTo>
                  <a:cubicBezTo>
                    <a:pt x="112" y="151"/>
                    <a:pt x="112" y="151"/>
                    <a:pt x="112" y="151"/>
                  </a:cubicBezTo>
                  <a:cubicBezTo>
                    <a:pt x="114" y="152"/>
                    <a:pt x="115" y="152"/>
                    <a:pt x="117" y="153"/>
                  </a:cubicBezTo>
                  <a:cubicBezTo>
                    <a:pt x="117" y="153"/>
                    <a:pt x="118" y="153"/>
                    <a:pt x="119" y="154"/>
                  </a:cubicBezTo>
                  <a:cubicBezTo>
                    <a:pt x="121" y="156"/>
                    <a:pt x="124" y="158"/>
                    <a:pt x="127" y="161"/>
                  </a:cubicBezTo>
                  <a:cubicBezTo>
                    <a:pt x="135" y="169"/>
                    <a:pt x="146" y="180"/>
                    <a:pt x="164" y="180"/>
                  </a:cubicBezTo>
                  <a:cubicBezTo>
                    <a:pt x="164" y="180"/>
                    <a:pt x="165" y="180"/>
                    <a:pt x="166" y="180"/>
                  </a:cubicBezTo>
                  <a:cubicBezTo>
                    <a:pt x="188" y="179"/>
                    <a:pt x="198" y="170"/>
                    <a:pt x="206" y="160"/>
                  </a:cubicBezTo>
                  <a:cubicBezTo>
                    <a:pt x="206" y="160"/>
                    <a:pt x="207" y="160"/>
                    <a:pt x="207" y="161"/>
                  </a:cubicBezTo>
                  <a:cubicBezTo>
                    <a:pt x="212" y="167"/>
                    <a:pt x="219" y="171"/>
                    <a:pt x="225" y="172"/>
                  </a:cubicBezTo>
                  <a:cubicBezTo>
                    <a:pt x="226" y="179"/>
                    <a:pt x="228" y="190"/>
                    <a:pt x="237" y="198"/>
                  </a:cubicBezTo>
                  <a:cubicBezTo>
                    <a:pt x="243" y="203"/>
                    <a:pt x="251" y="206"/>
                    <a:pt x="260" y="206"/>
                  </a:cubicBezTo>
                  <a:cubicBezTo>
                    <a:pt x="262" y="206"/>
                    <a:pt x="264" y="206"/>
                    <a:pt x="266" y="206"/>
                  </a:cubicBezTo>
                  <a:cubicBezTo>
                    <a:pt x="281" y="204"/>
                    <a:pt x="294" y="195"/>
                    <a:pt x="299" y="181"/>
                  </a:cubicBezTo>
                  <a:cubicBezTo>
                    <a:pt x="300" y="179"/>
                    <a:pt x="300" y="177"/>
                    <a:pt x="301" y="175"/>
                  </a:cubicBezTo>
                  <a:cubicBezTo>
                    <a:pt x="308" y="177"/>
                    <a:pt x="315" y="177"/>
                    <a:pt x="323" y="177"/>
                  </a:cubicBezTo>
                  <a:cubicBezTo>
                    <a:pt x="326" y="177"/>
                    <a:pt x="330" y="177"/>
                    <a:pt x="334" y="177"/>
                  </a:cubicBezTo>
                  <a:cubicBezTo>
                    <a:pt x="350" y="176"/>
                    <a:pt x="363" y="167"/>
                    <a:pt x="376" y="158"/>
                  </a:cubicBezTo>
                  <a:cubicBezTo>
                    <a:pt x="391" y="148"/>
                    <a:pt x="405" y="138"/>
                    <a:pt x="424" y="140"/>
                  </a:cubicBezTo>
                  <a:cubicBezTo>
                    <a:pt x="452" y="143"/>
                    <a:pt x="469" y="125"/>
                    <a:pt x="474" y="114"/>
                  </a:cubicBezTo>
                  <a:cubicBezTo>
                    <a:pt x="476" y="108"/>
                    <a:pt x="473" y="105"/>
                    <a:pt x="472" y="104"/>
                  </a:cubicBezTo>
                  <a:close/>
                  <a:moveTo>
                    <a:pt x="425" y="128"/>
                  </a:moveTo>
                  <a:cubicBezTo>
                    <a:pt x="401" y="126"/>
                    <a:pt x="384" y="138"/>
                    <a:pt x="369" y="148"/>
                  </a:cubicBezTo>
                  <a:cubicBezTo>
                    <a:pt x="357" y="156"/>
                    <a:pt x="346" y="164"/>
                    <a:pt x="333" y="165"/>
                  </a:cubicBezTo>
                  <a:cubicBezTo>
                    <a:pt x="320" y="166"/>
                    <a:pt x="310" y="165"/>
                    <a:pt x="300" y="162"/>
                  </a:cubicBezTo>
                  <a:cubicBezTo>
                    <a:pt x="300" y="161"/>
                    <a:pt x="300" y="160"/>
                    <a:pt x="299" y="159"/>
                  </a:cubicBezTo>
                  <a:cubicBezTo>
                    <a:pt x="306" y="155"/>
                    <a:pt x="316" y="148"/>
                    <a:pt x="320" y="136"/>
                  </a:cubicBezTo>
                  <a:cubicBezTo>
                    <a:pt x="321" y="131"/>
                    <a:pt x="321" y="126"/>
                    <a:pt x="321" y="121"/>
                  </a:cubicBezTo>
                  <a:cubicBezTo>
                    <a:pt x="335" y="115"/>
                    <a:pt x="344" y="103"/>
                    <a:pt x="343" y="89"/>
                  </a:cubicBezTo>
                  <a:cubicBezTo>
                    <a:pt x="343" y="76"/>
                    <a:pt x="335" y="65"/>
                    <a:pt x="325" y="62"/>
                  </a:cubicBezTo>
                  <a:cubicBezTo>
                    <a:pt x="316" y="59"/>
                    <a:pt x="307" y="60"/>
                    <a:pt x="301" y="65"/>
                  </a:cubicBezTo>
                  <a:cubicBezTo>
                    <a:pt x="297" y="68"/>
                    <a:pt x="292" y="74"/>
                    <a:pt x="292" y="86"/>
                  </a:cubicBezTo>
                  <a:cubicBezTo>
                    <a:pt x="292" y="87"/>
                    <a:pt x="292" y="87"/>
                    <a:pt x="292" y="88"/>
                  </a:cubicBezTo>
                  <a:cubicBezTo>
                    <a:pt x="293" y="90"/>
                    <a:pt x="295" y="92"/>
                    <a:pt x="298" y="92"/>
                  </a:cubicBezTo>
                  <a:cubicBezTo>
                    <a:pt x="298" y="92"/>
                    <a:pt x="298" y="92"/>
                    <a:pt x="299" y="92"/>
                  </a:cubicBezTo>
                  <a:cubicBezTo>
                    <a:pt x="300" y="92"/>
                    <a:pt x="301" y="91"/>
                    <a:pt x="302" y="90"/>
                  </a:cubicBezTo>
                  <a:cubicBezTo>
                    <a:pt x="303" y="89"/>
                    <a:pt x="304" y="88"/>
                    <a:pt x="304" y="86"/>
                  </a:cubicBezTo>
                  <a:cubicBezTo>
                    <a:pt x="304" y="82"/>
                    <a:pt x="304" y="77"/>
                    <a:pt x="308" y="75"/>
                  </a:cubicBezTo>
                  <a:cubicBezTo>
                    <a:pt x="311" y="72"/>
                    <a:pt x="316" y="72"/>
                    <a:pt x="322" y="73"/>
                  </a:cubicBezTo>
                  <a:cubicBezTo>
                    <a:pt x="326" y="75"/>
                    <a:pt x="331" y="81"/>
                    <a:pt x="331" y="89"/>
                  </a:cubicBezTo>
                  <a:cubicBezTo>
                    <a:pt x="332" y="94"/>
                    <a:pt x="330" y="104"/>
                    <a:pt x="317" y="109"/>
                  </a:cubicBezTo>
                  <a:cubicBezTo>
                    <a:pt x="316" y="110"/>
                    <a:pt x="316" y="110"/>
                    <a:pt x="315" y="110"/>
                  </a:cubicBezTo>
                  <a:cubicBezTo>
                    <a:pt x="314" y="111"/>
                    <a:pt x="313" y="111"/>
                    <a:pt x="312" y="111"/>
                  </a:cubicBezTo>
                  <a:cubicBezTo>
                    <a:pt x="309" y="112"/>
                    <a:pt x="307" y="112"/>
                    <a:pt x="305" y="112"/>
                  </a:cubicBezTo>
                  <a:cubicBezTo>
                    <a:pt x="298" y="112"/>
                    <a:pt x="292" y="109"/>
                    <a:pt x="287" y="105"/>
                  </a:cubicBezTo>
                  <a:cubicBezTo>
                    <a:pt x="282" y="101"/>
                    <a:pt x="278" y="96"/>
                    <a:pt x="276" y="94"/>
                  </a:cubicBezTo>
                  <a:cubicBezTo>
                    <a:pt x="276" y="94"/>
                    <a:pt x="276" y="94"/>
                    <a:pt x="276" y="93"/>
                  </a:cubicBezTo>
                  <a:cubicBezTo>
                    <a:pt x="277" y="93"/>
                    <a:pt x="277" y="93"/>
                    <a:pt x="277" y="93"/>
                  </a:cubicBezTo>
                  <a:cubicBezTo>
                    <a:pt x="288" y="82"/>
                    <a:pt x="289" y="66"/>
                    <a:pt x="290" y="65"/>
                  </a:cubicBezTo>
                  <a:cubicBezTo>
                    <a:pt x="290" y="65"/>
                    <a:pt x="290" y="64"/>
                    <a:pt x="290" y="64"/>
                  </a:cubicBezTo>
                  <a:cubicBezTo>
                    <a:pt x="289" y="54"/>
                    <a:pt x="286" y="45"/>
                    <a:pt x="282" y="39"/>
                  </a:cubicBezTo>
                  <a:cubicBezTo>
                    <a:pt x="288" y="37"/>
                    <a:pt x="300" y="36"/>
                    <a:pt x="310" y="50"/>
                  </a:cubicBezTo>
                  <a:cubicBezTo>
                    <a:pt x="311" y="52"/>
                    <a:pt x="314" y="53"/>
                    <a:pt x="317" y="52"/>
                  </a:cubicBezTo>
                  <a:cubicBezTo>
                    <a:pt x="317" y="52"/>
                    <a:pt x="339" y="44"/>
                    <a:pt x="350" y="56"/>
                  </a:cubicBezTo>
                  <a:cubicBezTo>
                    <a:pt x="355" y="63"/>
                    <a:pt x="355" y="68"/>
                    <a:pt x="356" y="72"/>
                  </a:cubicBezTo>
                  <a:cubicBezTo>
                    <a:pt x="357" y="78"/>
                    <a:pt x="359" y="86"/>
                    <a:pt x="371" y="87"/>
                  </a:cubicBezTo>
                  <a:cubicBezTo>
                    <a:pt x="375" y="87"/>
                    <a:pt x="378" y="87"/>
                    <a:pt x="382" y="86"/>
                  </a:cubicBezTo>
                  <a:cubicBezTo>
                    <a:pt x="393" y="86"/>
                    <a:pt x="404" y="85"/>
                    <a:pt x="414" y="97"/>
                  </a:cubicBezTo>
                  <a:cubicBezTo>
                    <a:pt x="426" y="112"/>
                    <a:pt x="442" y="120"/>
                    <a:pt x="455" y="119"/>
                  </a:cubicBezTo>
                  <a:cubicBezTo>
                    <a:pt x="449" y="124"/>
                    <a:pt x="439" y="129"/>
                    <a:pt x="425" y="128"/>
                  </a:cubicBezTo>
                  <a:close/>
                  <a:moveTo>
                    <a:pt x="289" y="170"/>
                  </a:moveTo>
                  <a:cubicBezTo>
                    <a:pt x="289" y="172"/>
                    <a:pt x="289" y="175"/>
                    <a:pt x="288" y="177"/>
                  </a:cubicBezTo>
                  <a:cubicBezTo>
                    <a:pt x="284" y="186"/>
                    <a:pt x="275" y="193"/>
                    <a:pt x="264" y="194"/>
                  </a:cubicBezTo>
                  <a:cubicBezTo>
                    <a:pt x="256" y="195"/>
                    <a:pt x="250" y="193"/>
                    <a:pt x="245" y="189"/>
                  </a:cubicBezTo>
                  <a:cubicBezTo>
                    <a:pt x="236" y="181"/>
                    <a:pt x="236" y="167"/>
                    <a:pt x="236" y="167"/>
                  </a:cubicBezTo>
                  <a:cubicBezTo>
                    <a:pt x="236" y="165"/>
                    <a:pt x="235" y="163"/>
                    <a:pt x="234" y="162"/>
                  </a:cubicBezTo>
                  <a:cubicBezTo>
                    <a:pt x="233" y="161"/>
                    <a:pt x="231" y="160"/>
                    <a:pt x="229" y="161"/>
                  </a:cubicBezTo>
                  <a:cubicBezTo>
                    <a:pt x="229" y="161"/>
                    <a:pt x="228" y="160"/>
                    <a:pt x="226" y="160"/>
                  </a:cubicBezTo>
                  <a:cubicBezTo>
                    <a:pt x="225" y="160"/>
                    <a:pt x="222" y="158"/>
                    <a:pt x="220" y="157"/>
                  </a:cubicBezTo>
                  <a:cubicBezTo>
                    <a:pt x="220" y="156"/>
                    <a:pt x="219" y="156"/>
                    <a:pt x="219" y="155"/>
                  </a:cubicBezTo>
                  <a:cubicBezTo>
                    <a:pt x="218" y="155"/>
                    <a:pt x="217" y="154"/>
                    <a:pt x="216" y="153"/>
                  </a:cubicBezTo>
                  <a:cubicBezTo>
                    <a:pt x="216" y="153"/>
                    <a:pt x="216" y="153"/>
                    <a:pt x="216" y="153"/>
                  </a:cubicBezTo>
                  <a:cubicBezTo>
                    <a:pt x="213" y="149"/>
                    <a:pt x="206" y="140"/>
                    <a:pt x="209" y="128"/>
                  </a:cubicBezTo>
                  <a:cubicBezTo>
                    <a:pt x="211" y="118"/>
                    <a:pt x="216" y="111"/>
                    <a:pt x="222" y="107"/>
                  </a:cubicBezTo>
                  <a:cubicBezTo>
                    <a:pt x="223" y="106"/>
                    <a:pt x="224" y="106"/>
                    <a:pt x="225" y="106"/>
                  </a:cubicBezTo>
                  <a:cubicBezTo>
                    <a:pt x="228" y="105"/>
                    <a:pt x="231" y="104"/>
                    <a:pt x="233" y="103"/>
                  </a:cubicBezTo>
                  <a:cubicBezTo>
                    <a:pt x="236" y="103"/>
                    <a:pt x="240" y="103"/>
                    <a:pt x="243" y="103"/>
                  </a:cubicBezTo>
                  <a:cubicBezTo>
                    <a:pt x="246" y="104"/>
                    <a:pt x="250" y="104"/>
                    <a:pt x="253" y="105"/>
                  </a:cubicBezTo>
                  <a:cubicBezTo>
                    <a:pt x="260" y="107"/>
                    <a:pt x="264" y="112"/>
                    <a:pt x="265" y="118"/>
                  </a:cubicBezTo>
                  <a:cubicBezTo>
                    <a:pt x="266" y="121"/>
                    <a:pt x="266" y="124"/>
                    <a:pt x="266" y="126"/>
                  </a:cubicBezTo>
                  <a:cubicBezTo>
                    <a:pt x="265" y="131"/>
                    <a:pt x="263" y="137"/>
                    <a:pt x="260" y="139"/>
                  </a:cubicBezTo>
                  <a:cubicBezTo>
                    <a:pt x="258" y="140"/>
                    <a:pt x="257" y="141"/>
                    <a:pt x="255" y="141"/>
                  </a:cubicBezTo>
                  <a:cubicBezTo>
                    <a:pt x="251" y="141"/>
                    <a:pt x="248" y="141"/>
                    <a:pt x="245" y="139"/>
                  </a:cubicBezTo>
                  <a:cubicBezTo>
                    <a:pt x="245" y="139"/>
                    <a:pt x="244" y="139"/>
                    <a:pt x="243" y="138"/>
                  </a:cubicBezTo>
                  <a:cubicBezTo>
                    <a:pt x="242" y="137"/>
                    <a:pt x="242" y="135"/>
                    <a:pt x="242" y="135"/>
                  </a:cubicBezTo>
                  <a:cubicBezTo>
                    <a:pt x="242" y="134"/>
                    <a:pt x="241" y="132"/>
                    <a:pt x="241" y="132"/>
                  </a:cubicBezTo>
                  <a:cubicBezTo>
                    <a:pt x="240" y="130"/>
                    <a:pt x="238" y="129"/>
                    <a:pt x="236" y="129"/>
                  </a:cubicBezTo>
                  <a:cubicBezTo>
                    <a:pt x="233" y="129"/>
                    <a:pt x="230" y="131"/>
                    <a:pt x="230" y="134"/>
                  </a:cubicBezTo>
                  <a:cubicBezTo>
                    <a:pt x="230" y="135"/>
                    <a:pt x="230" y="139"/>
                    <a:pt x="232" y="143"/>
                  </a:cubicBezTo>
                  <a:cubicBezTo>
                    <a:pt x="233" y="144"/>
                    <a:pt x="234" y="146"/>
                    <a:pt x="235" y="147"/>
                  </a:cubicBezTo>
                  <a:cubicBezTo>
                    <a:pt x="235" y="147"/>
                    <a:pt x="236" y="148"/>
                    <a:pt x="237" y="148"/>
                  </a:cubicBezTo>
                  <a:cubicBezTo>
                    <a:pt x="239" y="150"/>
                    <a:pt x="241" y="151"/>
                    <a:pt x="244" y="152"/>
                  </a:cubicBezTo>
                  <a:cubicBezTo>
                    <a:pt x="248" y="153"/>
                    <a:pt x="251" y="153"/>
                    <a:pt x="256" y="153"/>
                  </a:cubicBezTo>
                  <a:cubicBezTo>
                    <a:pt x="257" y="153"/>
                    <a:pt x="259" y="152"/>
                    <a:pt x="260" y="152"/>
                  </a:cubicBezTo>
                  <a:cubicBezTo>
                    <a:pt x="263" y="151"/>
                    <a:pt x="265" y="150"/>
                    <a:pt x="267" y="149"/>
                  </a:cubicBezTo>
                  <a:cubicBezTo>
                    <a:pt x="269" y="147"/>
                    <a:pt x="270" y="146"/>
                    <a:pt x="272" y="144"/>
                  </a:cubicBezTo>
                  <a:cubicBezTo>
                    <a:pt x="275" y="140"/>
                    <a:pt x="277" y="134"/>
                    <a:pt x="278" y="128"/>
                  </a:cubicBezTo>
                  <a:cubicBezTo>
                    <a:pt x="278" y="122"/>
                    <a:pt x="278" y="117"/>
                    <a:pt x="276" y="112"/>
                  </a:cubicBezTo>
                  <a:cubicBezTo>
                    <a:pt x="283" y="118"/>
                    <a:pt x="294" y="124"/>
                    <a:pt x="305" y="124"/>
                  </a:cubicBezTo>
                  <a:cubicBezTo>
                    <a:pt x="307" y="124"/>
                    <a:pt x="308" y="124"/>
                    <a:pt x="309" y="124"/>
                  </a:cubicBezTo>
                  <a:cubicBezTo>
                    <a:pt x="309" y="127"/>
                    <a:pt x="309" y="130"/>
                    <a:pt x="308" y="133"/>
                  </a:cubicBezTo>
                  <a:cubicBezTo>
                    <a:pt x="304" y="145"/>
                    <a:pt x="289" y="151"/>
                    <a:pt x="289" y="151"/>
                  </a:cubicBezTo>
                  <a:cubicBezTo>
                    <a:pt x="287" y="151"/>
                    <a:pt x="286" y="153"/>
                    <a:pt x="285" y="154"/>
                  </a:cubicBezTo>
                  <a:cubicBezTo>
                    <a:pt x="285" y="154"/>
                    <a:pt x="285" y="155"/>
                    <a:pt x="285" y="155"/>
                  </a:cubicBezTo>
                  <a:cubicBezTo>
                    <a:pt x="285" y="157"/>
                    <a:pt x="285" y="159"/>
                    <a:pt x="286" y="160"/>
                  </a:cubicBezTo>
                  <a:cubicBezTo>
                    <a:pt x="287" y="161"/>
                    <a:pt x="287" y="162"/>
                    <a:pt x="288" y="163"/>
                  </a:cubicBezTo>
                  <a:cubicBezTo>
                    <a:pt x="289" y="165"/>
                    <a:pt x="289" y="167"/>
                    <a:pt x="289" y="170"/>
                  </a:cubicBezTo>
                  <a:close/>
                  <a:moveTo>
                    <a:pt x="198" y="151"/>
                  </a:moveTo>
                  <a:cubicBezTo>
                    <a:pt x="190" y="161"/>
                    <a:pt x="184" y="167"/>
                    <a:pt x="165" y="168"/>
                  </a:cubicBezTo>
                  <a:cubicBezTo>
                    <a:pt x="155" y="168"/>
                    <a:pt x="148" y="164"/>
                    <a:pt x="141" y="158"/>
                  </a:cubicBezTo>
                  <a:cubicBezTo>
                    <a:pt x="150" y="157"/>
                    <a:pt x="159" y="153"/>
                    <a:pt x="168" y="143"/>
                  </a:cubicBezTo>
                  <a:cubicBezTo>
                    <a:pt x="178" y="134"/>
                    <a:pt x="180" y="119"/>
                    <a:pt x="174" y="106"/>
                  </a:cubicBezTo>
                  <a:cubicBezTo>
                    <a:pt x="168" y="93"/>
                    <a:pt x="156" y="84"/>
                    <a:pt x="144" y="84"/>
                  </a:cubicBezTo>
                  <a:cubicBezTo>
                    <a:pt x="133" y="84"/>
                    <a:pt x="125" y="87"/>
                    <a:pt x="120" y="92"/>
                  </a:cubicBezTo>
                  <a:cubicBezTo>
                    <a:pt x="115" y="98"/>
                    <a:pt x="112" y="105"/>
                    <a:pt x="112" y="114"/>
                  </a:cubicBezTo>
                  <a:cubicBezTo>
                    <a:pt x="112" y="115"/>
                    <a:pt x="113" y="123"/>
                    <a:pt x="119" y="128"/>
                  </a:cubicBezTo>
                  <a:cubicBezTo>
                    <a:pt x="122" y="130"/>
                    <a:pt x="124" y="131"/>
                    <a:pt x="127" y="132"/>
                  </a:cubicBezTo>
                  <a:cubicBezTo>
                    <a:pt x="132" y="133"/>
                    <a:pt x="138" y="133"/>
                    <a:pt x="146" y="131"/>
                  </a:cubicBezTo>
                  <a:cubicBezTo>
                    <a:pt x="149" y="130"/>
                    <a:pt x="151" y="127"/>
                    <a:pt x="150" y="124"/>
                  </a:cubicBezTo>
                  <a:cubicBezTo>
                    <a:pt x="149" y="121"/>
                    <a:pt x="146" y="119"/>
                    <a:pt x="143" y="119"/>
                  </a:cubicBezTo>
                  <a:cubicBezTo>
                    <a:pt x="135" y="121"/>
                    <a:pt x="130" y="121"/>
                    <a:pt x="127" y="119"/>
                  </a:cubicBezTo>
                  <a:cubicBezTo>
                    <a:pt x="125" y="117"/>
                    <a:pt x="124" y="114"/>
                    <a:pt x="124" y="114"/>
                  </a:cubicBezTo>
                  <a:cubicBezTo>
                    <a:pt x="124" y="108"/>
                    <a:pt x="126" y="104"/>
                    <a:pt x="128" y="101"/>
                  </a:cubicBezTo>
                  <a:cubicBezTo>
                    <a:pt x="131" y="98"/>
                    <a:pt x="137" y="96"/>
                    <a:pt x="144" y="96"/>
                  </a:cubicBezTo>
                  <a:cubicBezTo>
                    <a:pt x="152" y="96"/>
                    <a:pt x="159" y="102"/>
                    <a:pt x="163" y="111"/>
                  </a:cubicBezTo>
                  <a:cubicBezTo>
                    <a:pt x="167" y="120"/>
                    <a:pt x="166" y="129"/>
                    <a:pt x="160" y="135"/>
                  </a:cubicBezTo>
                  <a:cubicBezTo>
                    <a:pt x="146" y="149"/>
                    <a:pt x="135" y="147"/>
                    <a:pt x="124" y="143"/>
                  </a:cubicBezTo>
                  <a:cubicBezTo>
                    <a:pt x="123" y="143"/>
                    <a:pt x="122" y="142"/>
                    <a:pt x="121" y="142"/>
                  </a:cubicBezTo>
                  <a:cubicBezTo>
                    <a:pt x="119" y="141"/>
                    <a:pt x="118" y="141"/>
                    <a:pt x="116" y="140"/>
                  </a:cubicBezTo>
                  <a:cubicBezTo>
                    <a:pt x="115" y="140"/>
                    <a:pt x="114" y="139"/>
                    <a:pt x="113" y="139"/>
                  </a:cubicBezTo>
                  <a:cubicBezTo>
                    <a:pt x="112" y="139"/>
                    <a:pt x="110" y="139"/>
                    <a:pt x="109" y="139"/>
                  </a:cubicBezTo>
                  <a:cubicBezTo>
                    <a:pt x="101" y="138"/>
                    <a:pt x="95" y="140"/>
                    <a:pt x="89" y="142"/>
                  </a:cubicBezTo>
                  <a:cubicBezTo>
                    <a:pt x="84" y="144"/>
                    <a:pt x="80" y="145"/>
                    <a:pt x="76" y="145"/>
                  </a:cubicBezTo>
                  <a:cubicBezTo>
                    <a:pt x="75" y="145"/>
                    <a:pt x="75" y="145"/>
                    <a:pt x="74" y="146"/>
                  </a:cubicBezTo>
                  <a:cubicBezTo>
                    <a:pt x="64" y="146"/>
                    <a:pt x="48" y="144"/>
                    <a:pt x="39" y="137"/>
                  </a:cubicBezTo>
                  <a:cubicBezTo>
                    <a:pt x="32" y="133"/>
                    <a:pt x="25" y="131"/>
                    <a:pt x="19" y="131"/>
                  </a:cubicBezTo>
                  <a:cubicBezTo>
                    <a:pt x="31" y="114"/>
                    <a:pt x="37" y="114"/>
                    <a:pt x="51" y="114"/>
                  </a:cubicBezTo>
                  <a:cubicBezTo>
                    <a:pt x="71" y="114"/>
                    <a:pt x="75" y="106"/>
                    <a:pt x="79" y="94"/>
                  </a:cubicBezTo>
                  <a:cubicBezTo>
                    <a:pt x="79" y="93"/>
                    <a:pt x="79" y="92"/>
                    <a:pt x="80" y="90"/>
                  </a:cubicBezTo>
                  <a:cubicBezTo>
                    <a:pt x="84" y="78"/>
                    <a:pt x="94" y="76"/>
                    <a:pt x="105" y="73"/>
                  </a:cubicBezTo>
                  <a:cubicBezTo>
                    <a:pt x="109" y="73"/>
                    <a:pt x="113" y="72"/>
                    <a:pt x="116" y="70"/>
                  </a:cubicBezTo>
                  <a:cubicBezTo>
                    <a:pt x="129" y="65"/>
                    <a:pt x="133" y="57"/>
                    <a:pt x="136" y="51"/>
                  </a:cubicBezTo>
                  <a:cubicBezTo>
                    <a:pt x="139" y="46"/>
                    <a:pt x="141" y="41"/>
                    <a:pt x="147" y="38"/>
                  </a:cubicBezTo>
                  <a:cubicBezTo>
                    <a:pt x="159" y="31"/>
                    <a:pt x="167" y="40"/>
                    <a:pt x="168" y="41"/>
                  </a:cubicBezTo>
                  <a:cubicBezTo>
                    <a:pt x="170" y="43"/>
                    <a:pt x="173" y="44"/>
                    <a:pt x="176" y="42"/>
                  </a:cubicBezTo>
                  <a:cubicBezTo>
                    <a:pt x="180" y="39"/>
                    <a:pt x="183" y="37"/>
                    <a:pt x="187" y="36"/>
                  </a:cubicBezTo>
                  <a:cubicBezTo>
                    <a:pt x="187" y="37"/>
                    <a:pt x="187" y="38"/>
                    <a:pt x="187" y="38"/>
                  </a:cubicBezTo>
                  <a:cubicBezTo>
                    <a:pt x="171" y="44"/>
                    <a:pt x="166" y="59"/>
                    <a:pt x="165" y="67"/>
                  </a:cubicBezTo>
                  <a:cubicBezTo>
                    <a:pt x="164" y="79"/>
                    <a:pt x="169" y="90"/>
                    <a:pt x="180" y="97"/>
                  </a:cubicBezTo>
                  <a:cubicBezTo>
                    <a:pt x="187" y="102"/>
                    <a:pt x="196" y="105"/>
                    <a:pt x="206" y="106"/>
                  </a:cubicBezTo>
                  <a:cubicBezTo>
                    <a:pt x="202" y="111"/>
                    <a:pt x="199" y="118"/>
                    <a:pt x="197" y="125"/>
                  </a:cubicBezTo>
                  <a:cubicBezTo>
                    <a:pt x="195" y="134"/>
                    <a:pt x="196" y="142"/>
                    <a:pt x="200" y="150"/>
                  </a:cubicBezTo>
                  <a:cubicBezTo>
                    <a:pt x="199" y="150"/>
                    <a:pt x="198" y="150"/>
                    <a:pt x="198" y="151"/>
                  </a:cubicBezTo>
                  <a:close/>
                  <a:moveTo>
                    <a:pt x="201" y="23"/>
                  </a:moveTo>
                  <a:cubicBezTo>
                    <a:pt x="201" y="22"/>
                    <a:pt x="202" y="21"/>
                    <a:pt x="203" y="20"/>
                  </a:cubicBezTo>
                  <a:cubicBezTo>
                    <a:pt x="207" y="15"/>
                    <a:pt x="213" y="13"/>
                    <a:pt x="223" y="12"/>
                  </a:cubicBezTo>
                  <a:cubicBezTo>
                    <a:pt x="223" y="12"/>
                    <a:pt x="240" y="13"/>
                    <a:pt x="243" y="33"/>
                  </a:cubicBezTo>
                  <a:cubicBezTo>
                    <a:pt x="243" y="36"/>
                    <a:pt x="247" y="38"/>
                    <a:pt x="250" y="38"/>
                  </a:cubicBezTo>
                  <a:cubicBezTo>
                    <a:pt x="250" y="38"/>
                    <a:pt x="261" y="36"/>
                    <a:pt x="269" y="43"/>
                  </a:cubicBezTo>
                  <a:cubicBezTo>
                    <a:pt x="269" y="43"/>
                    <a:pt x="270" y="44"/>
                    <a:pt x="271" y="45"/>
                  </a:cubicBezTo>
                  <a:cubicBezTo>
                    <a:pt x="275" y="49"/>
                    <a:pt x="277" y="56"/>
                    <a:pt x="278" y="64"/>
                  </a:cubicBezTo>
                  <a:cubicBezTo>
                    <a:pt x="277" y="67"/>
                    <a:pt x="275" y="82"/>
                    <a:pt x="264" y="88"/>
                  </a:cubicBezTo>
                  <a:cubicBezTo>
                    <a:pt x="260" y="91"/>
                    <a:pt x="255" y="92"/>
                    <a:pt x="249" y="91"/>
                  </a:cubicBezTo>
                  <a:cubicBezTo>
                    <a:pt x="249" y="91"/>
                    <a:pt x="249" y="91"/>
                    <a:pt x="249" y="91"/>
                  </a:cubicBezTo>
                  <a:cubicBezTo>
                    <a:pt x="249" y="90"/>
                    <a:pt x="250" y="89"/>
                    <a:pt x="250" y="88"/>
                  </a:cubicBezTo>
                  <a:cubicBezTo>
                    <a:pt x="250" y="88"/>
                    <a:pt x="250" y="88"/>
                    <a:pt x="250" y="88"/>
                  </a:cubicBezTo>
                  <a:cubicBezTo>
                    <a:pt x="254" y="81"/>
                    <a:pt x="254" y="73"/>
                    <a:pt x="252" y="65"/>
                  </a:cubicBezTo>
                  <a:cubicBezTo>
                    <a:pt x="249" y="52"/>
                    <a:pt x="240" y="44"/>
                    <a:pt x="230" y="44"/>
                  </a:cubicBezTo>
                  <a:cubicBezTo>
                    <a:pt x="226" y="44"/>
                    <a:pt x="223" y="44"/>
                    <a:pt x="220" y="45"/>
                  </a:cubicBezTo>
                  <a:cubicBezTo>
                    <a:pt x="218" y="46"/>
                    <a:pt x="217" y="46"/>
                    <a:pt x="216" y="47"/>
                  </a:cubicBezTo>
                  <a:cubicBezTo>
                    <a:pt x="215" y="47"/>
                    <a:pt x="215" y="47"/>
                    <a:pt x="215" y="48"/>
                  </a:cubicBezTo>
                  <a:cubicBezTo>
                    <a:pt x="213" y="49"/>
                    <a:pt x="212" y="50"/>
                    <a:pt x="210" y="52"/>
                  </a:cubicBezTo>
                  <a:cubicBezTo>
                    <a:pt x="203" y="60"/>
                    <a:pt x="205" y="72"/>
                    <a:pt x="206" y="74"/>
                  </a:cubicBezTo>
                  <a:cubicBezTo>
                    <a:pt x="206" y="76"/>
                    <a:pt x="209" y="78"/>
                    <a:pt x="211" y="78"/>
                  </a:cubicBezTo>
                  <a:cubicBezTo>
                    <a:pt x="212" y="78"/>
                    <a:pt x="212" y="78"/>
                    <a:pt x="213" y="78"/>
                  </a:cubicBezTo>
                  <a:cubicBezTo>
                    <a:pt x="214" y="78"/>
                    <a:pt x="215" y="77"/>
                    <a:pt x="216" y="76"/>
                  </a:cubicBezTo>
                  <a:cubicBezTo>
                    <a:pt x="217" y="75"/>
                    <a:pt x="218" y="73"/>
                    <a:pt x="217" y="71"/>
                  </a:cubicBezTo>
                  <a:cubicBezTo>
                    <a:pt x="217" y="71"/>
                    <a:pt x="216" y="64"/>
                    <a:pt x="220" y="59"/>
                  </a:cubicBezTo>
                  <a:cubicBezTo>
                    <a:pt x="222" y="57"/>
                    <a:pt x="225" y="56"/>
                    <a:pt x="230" y="56"/>
                  </a:cubicBezTo>
                  <a:cubicBezTo>
                    <a:pt x="235" y="56"/>
                    <a:pt x="239" y="62"/>
                    <a:pt x="241" y="68"/>
                  </a:cubicBezTo>
                  <a:cubicBezTo>
                    <a:pt x="242" y="76"/>
                    <a:pt x="241" y="85"/>
                    <a:pt x="233" y="90"/>
                  </a:cubicBezTo>
                  <a:cubicBezTo>
                    <a:pt x="233" y="90"/>
                    <a:pt x="232" y="91"/>
                    <a:pt x="232" y="91"/>
                  </a:cubicBezTo>
                  <a:cubicBezTo>
                    <a:pt x="232" y="91"/>
                    <a:pt x="231" y="91"/>
                    <a:pt x="230" y="92"/>
                  </a:cubicBezTo>
                  <a:cubicBezTo>
                    <a:pt x="228" y="93"/>
                    <a:pt x="225" y="93"/>
                    <a:pt x="221" y="94"/>
                  </a:cubicBezTo>
                  <a:cubicBezTo>
                    <a:pt x="218" y="94"/>
                    <a:pt x="214" y="95"/>
                    <a:pt x="210" y="94"/>
                  </a:cubicBezTo>
                  <a:cubicBezTo>
                    <a:pt x="202" y="94"/>
                    <a:pt x="193" y="91"/>
                    <a:pt x="187" y="87"/>
                  </a:cubicBezTo>
                  <a:cubicBezTo>
                    <a:pt x="180" y="82"/>
                    <a:pt x="177" y="76"/>
                    <a:pt x="177" y="68"/>
                  </a:cubicBezTo>
                  <a:cubicBezTo>
                    <a:pt x="177" y="66"/>
                    <a:pt x="179" y="52"/>
                    <a:pt x="195" y="49"/>
                  </a:cubicBezTo>
                  <a:cubicBezTo>
                    <a:pt x="196" y="48"/>
                    <a:pt x="198" y="47"/>
                    <a:pt x="199" y="46"/>
                  </a:cubicBezTo>
                  <a:cubicBezTo>
                    <a:pt x="200" y="45"/>
                    <a:pt x="200" y="43"/>
                    <a:pt x="199" y="41"/>
                  </a:cubicBezTo>
                  <a:cubicBezTo>
                    <a:pt x="199" y="41"/>
                    <a:pt x="199" y="39"/>
                    <a:pt x="199" y="35"/>
                  </a:cubicBezTo>
                  <a:cubicBezTo>
                    <a:pt x="199" y="33"/>
                    <a:pt x="199" y="31"/>
                    <a:pt x="199" y="29"/>
                  </a:cubicBezTo>
                  <a:cubicBezTo>
                    <a:pt x="199" y="27"/>
                    <a:pt x="200" y="25"/>
                    <a:pt x="201" y="23"/>
                  </a:cubicBezTo>
                  <a:close/>
                </a:path>
              </a:pathLst>
            </a:custGeom>
            <a:solidFill>
              <a:srgbClr val="EDB2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06473" y="2181832"/>
            <a:ext cx="2304684" cy="1003552"/>
            <a:chOff x="237794" y="4772003"/>
            <a:chExt cx="2781086" cy="1210997"/>
          </a:xfrm>
        </p:grpSpPr>
        <p:sp>
          <p:nvSpPr>
            <p:cNvPr id="104" name="Freeform 100"/>
            <p:cNvSpPr>
              <a:spLocks/>
            </p:cNvSpPr>
            <p:nvPr/>
          </p:nvSpPr>
          <p:spPr bwMode="auto">
            <a:xfrm>
              <a:off x="237794" y="4772003"/>
              <a:ext cx="2781086" cy="1210997"/>
            </a:xfrm>
            <a:custGeom>
              <a:avLst/>
              <a:gdLst>
                <a:gd name="T0" fmla="*/ 471 w 475"/>
                <a:gd name="T1" fmla="*/ 103 h 206"/>
                <a:gd name="T2" fmla="*/ 461 w 475"/>
                <a:gd name="T3" fmla="*/ 105 h 206"/>
                <a:gd name="T4" fmla="*/ 423 w 475"/>
                <a:gd name="T5" fmla="*/ 89 h 206"/>
                <a:gd name="T6" fmla="*/ 381 w 475"/>
                <a:gd name="T7" fmla="*/ 74 h 206"/>
                <a:gd name="T8" fmla="*/ 371 w 475"/>
                <a:gd name="T9" fmla="*/ 74 h 206"/>
                <a:gd name="T10" fmla="*/ 368 w 475"/>
                <a:gd name="T11" fmla="*/ 74 h 206"/>
                <a:gd name="T12" fmla="*/ 367 w 475"/>
                <a:gd name="T13" fmla="*/ 70 h 206"/>
                <a:gd name="T14" fmla="*/ 358 w 475"/>
                <a:gd name="T15" fmla="*/ 49 h 206"/>
                <a:gd name="T16" fmla="*/ 316 w 475"/>
                <a:gd name="T17" fmla="*/ 39 h 206"/>
                <a:gd name="T18" fmla="*/ 272 w 475"/>
                <a:gd name="T19" fmla="*/ 29 h 206"/>
                <a:gd name="T20" fmla="*/ 271 w 475"/>
                <a:gd name="T21" fmla="*/ 30 h 206"/>
                <a:gd name="T22" fmla="*/ 253 w 475"/>
                <a:gd name="T23" fmla="*/ 25 h 206"/>
                <a:gd name="T24" fmla="*/ 222 w 475"/>
                <a:gd name="T25" fmla="*/ 0 h 206"/>
                <a:gd name="T26" fmla="*/ 192 w 475"/>
                <a:gd name="T27" fmla="*/ 13 h 206"/>
                <a:gd name="T28" fmla="*/ 188 w 475"/>
                <a:gd name="T29" fmla="*/ 23 h 206"/>
                <a:gd name="T30" fmla="*/ 172 w 475"/>
                <a:gd name="T31" fmla="*/ 29 h 206"/>
                <a:gd name="T32" fmla="*/ 140 w 475"/>
                <a:gd name="T33" fmla="*/ 27 h 206"/>
                <a:gd name="T34" fmla="*/ 125 w 475"/>
                <a:gd name="T35" fmla="*/ 45 h 206"/>
                <a:gd name="T36" fmla="*/ 111 w 475"/>
                <a:gd name="T37" fmla="*/ 59 h 206"/>
                <a:gd name="T38" fmla="*/ 102 w 475"/>
                <a:gd name="T39" fmla="*/ 61 h 206"/>
                <a:gd name="T40" fmla="*/ 68 w 475"/>
                <a:gd name="T41" fmla="*/ 86 h 206"/>
                <a:gd name="T42" fmla="*/ 67 w 475"/>
                <a:gd name="T43" fmla="*/ 91 h 206"/>
                <a:gd name="T44" fmla="*/ 51 w 475"/>
                <a:gd name="T45" fmla="*/ 102 h 206"/>
                <a:gd name="T46" fmla="*/ 1 w 475"/>
                <a:gd name="T47" fmla="*/ 137 h 206"/>
                <a:gd name="T48" fmla="*/ 2 w 475"/>
                <a:gd name="T49" fmla="*/ 144 h 206"/>
                <a:gd name="T50" fmla="*/ 9 w 475"/>
                <a:gd name="T51" fmla="*/ 145 h 206"/>
                <a:gd name="T52" fmla="*/ 31 w 475"/>
                <a:gd name="T53" fmla="*/ 147 h 206"/>
                <a:gd name="T54" fmla="*/ 82 w 475"/>
                <a:gd name="T55" fmla="*/ 157 h 206"/>
                <a:gd name="T56" fmla="*/ 90 w 475"/>
                <a:gd name="T57" fmla="*/ 154 h 206"/>
                <a:gd name="T58" fmla="*/ 110 w 475"/>
                <a:gd name="T59" fmla="*/ 151 h 206"/>
                <a:gd name="T60" fmla="*/ 112 w 475"/>
                <a:gd name="T61" fmla="*/ 151 h 206"/>
                <a:gd name="T62" fmla="*/ 116 w 475"/>
                <a:gd name="T63" fmla="*/ 153 h 206"/>
                <a:gd name="T64" fmla="*/ 118 w 475"/>
                <a:gd name="T65" fmla="*/ 154 h 206"/>
                <a:gd name="T66" fmla="*/ 126 w 475"/>
                <a:gd name="T67" fmla="*/ 161 h 206"/>
                <a:gd name="T68" fmla="*/ 163 w 475"/>
                <a:gd name="T69" fmla="*/ 180 h 206"/>
                <a:gd name="T70" fmla="*/ 165 w 475"/>
                <a:gd name="T71" fmla="*/ 180 h 206"/>
                <a:gd name="T72" fmla="*/ 206 w 475"/>
                <a:gd name="T73" fmla="*/ 160 h 206"/>
                <a:gd name="T74" fmla="*/ 206 w 475"/>
                <a:gd name="T75" fmla="*/ 160 h 206"/>
                <a:gd name="T76" fmla="*/ 224 w 475"/>
                <a:gd name="T77" fmla="*/ 172 h 206"/>
                <a:gd name="T78" fmla="*/ 237 w 475"/>
                <a:gd name="T79" fmla="*/ 198 h 206"/>
                <a:gd name="T80" fmla="*/ 259 w 475"/>
                <a:gd name="T81" fmla="*/ 206 h 206"/>
                <a:gd name="T82" fmla="*/ 265 w 475"/>
                <a:gd name="T83" fmla="*/ 206 h 206"/>
                <a:gd name="T84" fmla="*/ 298 w 475"/>
                <a:gd name="T85" fmla="*/ 181 h 206"/>
                <a:gd name="T86" fmla="*/ 300 w 475"/>
                <a:gd name="T87" fmla="*/ 174 h 206"/>
                <a:gd name="T88" fmla="*/ 323 w 475"/>
                <a:gd name="T89" fmla="*/ 177 h 206"/>
                <a:gd name="T90" fmla="*/ 333 w 475"/>
                <a:gd name="T91" fmla="*/ 177 h 206"/>
                <a:gd name="T92" fmla="*/ 375 w 475"/>
                <a:gd name="T93" fmla="*/ 158 h 206"/>
                <a:gd name="T94" fmla="*/ 423 w 475"/>
                <a:gd name="T95" fmla="*/ 140 h 206"/>
                <a:gd name="T96" fmla="*/ 473 w 475"/>
                <a:gd name="T97" fmla="*/ 114 h 206"/>
                <a:gd name="T98" fmla="*/ 471 w 475"/>
                <a:gd name="T99" fmla="*/ 103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75" h="206">
                  <a:moveTo>
                    <a:pt x="471" y="103"/>
                  </a:moveTo>
                  <a:cubicBezTo>
                    <a:pt x="470" y="102"/>
                    <a:pt x="466" y="100"/>
                    <a:pt x="461" y="105"/>
                  </a:cubicBezTo>
                  <a:cubicBezTo>
                    <a:pt x="454" y="110"/>
                    <a:pt x="436" y="105"/>
                    <a:pt x="423" y="89"/>
                  </a:cubicBezTo>
                  <a:cubicBezTo>
                    <a:pt x="409" y="72"/>
                    <a:pt x="393" y="73"/>
                    <a:pt x="381" y="74"/>
                  </a:cubicBezTo>
                  <a:cubicBezTo>
                    <a:pt x="377" y="74"/>
                    <a:pt x="374" y="75"/>
                    <a:pt x="371" y="74"/>
                  </a:cubicBezTo>
                  <a:cubicBezTo>
                    <a:pt x="369" y="74"/>
                    <a:pt x="368" y="74"/>
                    <a:pt x="368" y="74"/>
                  </a:cubicBezTo>
                  <a:cubicBezTo>
                    <a:pt x="368" y="74"/>
                    <a:pt x="368" y="72"/>
                    <a:pt x="367" y="70"/>
                  </a:cubicBezTo>
                  <a:cubicBezTo>
                    <a:pt x="367" y="65"/>
                    <a:pt x="365" y="57"/>
                    <a:pt x="358" y="49"/>
                  </a:cubicBezTo>
                  <a:cubicBezTo>
                    <a:pt x="346" y="33"/>
                    <a:pt x="325" y="37"/>
                    <a:pt x="316" y="39"/>
                  </a:cubicBezTo>
                  <a:cubicBezTo>
                    <a:pt x="301" y="22"/>
                    <a:pt x="281" y="25"/>
                    <a:pt x="272" y="29"/>
                  </a:cubicBezTo>
                  <a:cubicBezTo>
                    <a:pt x="272" y="30"/>
                    <a:pt x="271" y="30"/>
                    <a:pt x="271" y="30"/>
                  </a:cubicBezTo>
                  <a:cubicBezTo>
                    <a:pt x="265" y="27"/>
                    <a:pt x="258" y="26"/>
                    <a:pt x="253" y="25"/>
                  </a:cubicBezTo>
                  <a:cubicBezTo>
                    <a:pt x="248" y="6"/>
                    <a:pt x="231" y="0"/>
                    <a:pt x="222" y="0"/>
                  </a:cubicBezTo>
                  <a:cubicBezTo>
                    <a:pt x="209" y="0"/>
                    <a:pt x="199" y="5"/>
                    <a:pt x="192" y="13"/>
                  </a:cubicBezTo>
                  <a:cubicBezTo>
                    <a:pt x="190" y="16"/>
                    <a:pt x="189" y="19"/>
                    <a:pt x="188" y="23"/>
                  </a:cubicBezTo>
                  <a:cubicBezTo>
                    <a:pt x="183" y="24"/>
                    <a:pt x="177" y="26"/>
                    <a:pt x="172" y="29"/>
                  </a:cubicBezTo>
                  <a:cubicBezTo>
                    <a:pt x="165" y="24"/>
                    <a:pt x="153" y="20"/>
                    <a:pt x="140" y="27"/>
                  </a:cubicBezTo>
                  <a:cubicBezTo>
                    <a:pt x="131" y="33"/>
                    <a:pt x="128" y="39"/>
                    <a:pt x="125" y="45"/>
                  </a:cubicBezTo>
                  <a:cubicBezTo>
                    <a:pt x="122" y="51"/>
                    <a:pt x="120" y="56"/>
                    <a:pt x="111" y="59"/>
                  </a:cubicBezTo>
                  <a:cubicBezTo>
                    <a:pt x="109" y="60"/>
                    <a:pt x="105" y="61"/>
                    <a:pt x="102" y="61"/>
                  </a:cubicBezTo>
                  <a:cubicBezTo>
                    <a:pt x="90" y="64"/>
                    <a:pt x="75" y="67"/>
                    <a:pt x="68" y="86"/>
                  </a:cubicBezTo>
                  <a:cubicBezTo>
                    <a:pt x="67" y="88"/>
                    <a:pt x="67" y="89"/>
                    <a:pt x="67" y="91"/>
                  </a:cubicBezTo>
                  <a:cubicBezTo>
                    <a:pt x="64" y="99"/>
                    <a:pt x="63" y="102"/>
                    <a:pt x="51" y="102"/>
                  </a:cubicBezTo>
                  <a:cubicBezTo>
                    <a:pt x="29" y="102"/>
                    <a:pt x="21" y="103"/>
                    <a:pt x="1" y="137"/>
                  </a:cubicBezTo>
                  <a:cubicBezTo>
                    <a:pt x="0" y="139"/>
                    <a:pt x="0" y="142"/>
                    <a:pt x="2" y="144"/>
                  </a:cubicBezTo>
                  <a:cubicBezTo>
                    <a:pt x="4" y="146"/>
                    <a:pt x="7" y="146"/>
                    <a:pt x="9" y="145"/>
                  </a:cubicBezTo>
                  <a:cubicBezTo>
                    <a:pt x="9" y="145"/>
                    <a:pt x="21" y="140"/>
                    <a:pt x="31" y="147"/>
                  </a:cubicBezTo>
                  <a:cubicBezTo>
                    <a:pt x="46" y="158"/>
                    <a:pt x="72" y="159"/>
                    <a:pt x="82" y="157"/>
                  </a:cubicBezTo>
                  <a:cubicBezTo>
                    <a:pt x="85" y="156"/>
                    <a:pt x="87" y="155"/>
                    <a:pt x="90" y="154"/>
                  </a:cubicBezTo>
                  <a:cubicBezTo>
                    <a:pt x="96" y="153"/>
                    <a:pt x="104" y="150"/>
                    <a:pt x="110" y="151"/>
                  </a:cubicBezTo>
                  <a:cubicBezTo>
                    <a:pt x="111" y="151"/>
                    <a:pt x="111" y="151"/>
                    <a:pt x="112" y="151"/>
                  </a:cubicBezTo>
                  <a:cubicBezTo>
                    <a:pt x="113" y="152"/>
                    <a:pt x="115" y="152"/>
                    <a:pt x="116" y="153"/>
                  </a:cubicBezTo>
                  <a:cubicBezTo>
                    <a:pt x="117" y="153"/>
                    <a:pt x="117" y="153"/>
                    <a:pt x="118" y="154"/>
                  </a:cubicBezTo>
                  <a:cubicBezTo>
                    <a:pt x="121" y="155"/>
                    <a:pt x="123" y="158"/>
                    <a:pt x="126" y="161"/>
                  </a:cubicBezTo>
                  <a:cubicBezTo>
                    <a:pt x="135" y="169"/>
                    <a:pt x="146" y="180"/>
                    <a:pt x="163" y="180"/>
                  </a:cubicBezTo>
                  <a:cubicBezTo>
                    <a:pt x="164" y="180"/>
                    <a:pt x="164" y="180"/>
                    <a:pt x="165" y="180"/>
                  </a:cubicBezTo>
                  <a:cubicBezTo>
                    <a:pt x="188" y="179"/>
                    <a:pt x="197" y="170"/>
                    <a:pt x="206" y="160"/>
                  </a:cubicBezTo>
                  <a:cubicBezTo>
                    <a:pt x="206" y="160"/>
                    <a:pt x="206" y="160"/>
                    <a:pt x="206" y="160"/>
                  </a:cubicBezTo>
                  <a:cubicBezTo>
                    <a:pt x="211" y="166"/>
                    <a:pt x="218" y="170"/>
                    <a:pt x="224" y="172"/>
                  </a:cubicBezTo>
                  <a:cubicBezTo>
                    <a:pt x="225" y="179"/>
                    <a:pt x="228" y="190"/>
                    <a:pt x="237" y="198"/>
                  </a:cubicBezTo>
                  <a:cubicBezTo>
                    <a:pt x="243" y="203"/>
                    <a:pt x="250" y="206"/>
                    <a:pt x="259" y="206"/>
                  </a:cubicBezTo>
                  <a:cubicBezTo>
                    <a:pt x="261" y="206"/>
                    <a:pt x="263" y="206"/>
                    <a:pt x="265" y="206"/>
                  </a:cubicBezTo>
                  <a:cubicBezTo>
                    <a:pt x="281" y="204"/>
                    <a:pt x="293" y="195"/>
                    <a:pt x="298" y="181"/>
                  </a:cubicBezTo>
                  <a:cubicBezTo>
                    <a:pt x="299" y="179"/>
                    <a:pt x="300" y="177"/>
                    <a:pt x="300" y="174"/>
                  </a:cubicBezTo>
                  <a:cubicBezTo>
                    <a:pt x="307" y="176"/>
                    <a:pt x="314" y="177"/>
                    <a:pt x="323" y="177"/>
                  </a:cubicBezTo>
                  <a:cubicBezTo>
                    <a:pt x="326" y="177"/>
                    <a:pt x="329" y="177"/>
                    <a:pt x="333" y="177"/>
                  </a:cubicBezTo>
                  <a:cubicBezTo>
                    <a:pt x="349" y="176"/>
                    <a:pt x="362" y="167"/>
                    <a:pt x="375" y="158"/>
                  </a:cubicBezTo>
                  <a:cubicBezTo>
                    <a:pt x="390" y="148"/>
                    <a:pt x="404" y="138"/>
                    <a:pt x="423" y="140"/>
                  </a:cubicBezTo>
                  <a:cubicBezTo>
                    <a:pt x="451" y="142"/>
                    <a:pt x="469" y="125"/>
                    <a:pt x="473" y="114"/>
                  </a:cubicBezTo>
                  <a:cubicBezTo>
                    <a:pt x="475" y="107"/>
                    <a:pt x="472" y="104"/>
                    <a:pt x="471" y="10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5" name="Freeform 101"/>
            <p:cNvSpPr>
              <a:spLocks noEditPoints="1"/>
            </p:cNvSpPr>
            <p:nvPr/>
          </p:nvSpPr>
          <p:spPr bwMode="auto">
            <a:xfrm>
              <a:off x="237794" y="4772003"/>
              <a:ext cx="2781086" cy="1210997"/>
            </a:xfrm>
            <a:custGeom>
              <a:avLst/>
              <a:gdLst>
                <a:gd name="T0" fmla="*/ 381 w 475"/>
                <a:gd name="T1" fmla="*/ 74 h 206"/>
                <a:gd name="T2" fmla="*/ 358 w 475"/>
                <a:gd name="T3" fmla="*/ 49 h 206"/>
                <a:gd name="T4" fmla="*/ 253 w 475"/>
                <a:gd name="T5" fmla="*/ 25 h 206"/>
                <a:gd name="T6" fmla="*/ 172 w 475"/>
                <a:gd name="T7" fmla="*/ 29 h 206"/>
                <a:gd name="T8" fmla="*/ 102 w 475"/>
                <a:gd name="T9" fmla="*/ 61 h 206"/>
                <a:gd name="T10" fmla="*/ 1 w 475"/>
                <a:gd name="T11" fmla="*/ 137 h 206"/>
                <a:gd name="T12" fmla="*/ 82 w 475"/>
                <a:gd name="T13" fmla="*/ 157 h 206"/>
                <a:gd name="T14" fmla="*/ 116 w 475"/>
                <a:gd name="T15" fmla="*/ 153 h 206"/>
                <a:gd name="T16" fmla="*/ 165 w 475"/>
                <a:gd name="T17" fmla="*/ 180 h 206"/>
                <a:gd name="T18" fmla="*/ 237 w 475"/>
                <a:gd name="T19" fmla="*/ 198 h 206"/>
                <a:gd name="T20" fmla="*/ 300 w 475"/>
                <a:gd name="T21" fmla="*/ 174 h 206"/>
                <a:gd name="T22" fmla="*/ 423 w 475"/>
                <a:gd name="T23" fmla="*/ 140 h 206"/>
                <a:gd name="T24" fmla="*/ 368 w 475"/>
                <a:gd name="T25" fmla="*/ 148 h 206"/>
                <a:gd name="T26" fmla="*/ 319 w 475"/>
                <a:gd name="T27" fmla="*/ 136 h 206"/>
                <a:gd name="T28" fmla="*/ 300 w 475"/>
                <a:gd name="T29" fmla="*/ 65 h 206"/>
                <a:gd name="T30" fmla="*/ 298 w 475"/>
                <a:gd name="T31" fmla="*/ 92 h 206"/>
                <a:gd name="T32" fmla="*/ 322 w 475"/>
                <a:gd name="T33" fmla="*/ 73 h 206"/>
                <a:gd name="T34" fmla="*/ 311 w 475"/>
                <a:gd name="T35" fmla="*/ 111 h 206"/>
                <a:gd name="T36" fmla="*/ 275 w 475"/>
                <a:gd name="T37" fmla="*/ 93 h 206"/>
                <a:gd name="T38" fmla="*/ 281 w 475"/>
                <a:gd name="T39" fmla="*/ 39 h 206"/>
                <a:gd name="T40" fmla="*/ 356 w 475"/>
                <a:gd name="T41" fmla="*/ 72 h 206"/>
                <a:gd name="T42" fmla="*/ 455 w 475"/>
                <a:gd name="T43" fmla="*/ 119 h 206"/>
                <a:gd name="T44" fmla="*/ 264 w 475"/>
                <a:gd name="T45" fmla="*/ 194 h 206"/>
                <a:gd name="T46" fmla="*/ 229 w 475"/>
                <a:gd name="T47" fmla="*/ 160 h 206"/>
                <a:gd name="T48" fmla="*/ 215 w 475"/>
                <a:gd name="T49" fmla="*/ 152 h 206"/>
                <a:gd name="T50" fmla="*/ 224 w 475"/>
                <a:gd name="T51" fmla="*/ 105 h 206"/>
                <a:gd name="T52" fmla="*/ 265 w 475"/>
                <a:gd name="T53" fmla="*/ 117 h 206"/>
                <a:gd name="T54" fmla="*/ 245 w 475"/>
                <a:gd name="T55" fmla="*/ 139 h 206"/>
                <a:gd name="T56" fmla="*/ 235 w 475"/>
                <a:gd name="T57" fmla="*/ 128 h 206"/>
                <a:gd name="T58" fmla="*/ 236 w 475"/>
                <a:gd name="T59" fmla="*/ 148 h 206"/>
                <a:gd name="T60" fmla="*/ 267 w 475"/>
                <a:gd name="T61" fmla="*/ 148 h 206"/>
                <a:gd name="T62" fmla="*/ 305 w 475"/>
                <a:gd name="T63" fmla="*/ 124 h 206"/>
                <a:gd name="T64" fmla="*/ 285 w 475"/>
                <a:gd name="T65" fmla="*/ 154 h 206"/>
                <a:gd name="T66" fmla="*/ 289 w 475"/>
                <a:gd name="T67" fmla="*/ 170 h 206"/>
                <a:gd name="T68" fmla="*/ 168 w 475"/>
                <a:gd name="T69" fmla="*/ 143 h 206"/>
                <a:gd name="T70" fmla="*/ 112 w 475"/>
                <a:gd name="T71" fmla="*/ 114 h 206"/>
                <a:gd name="T72" fmla="*/ 149 w 475"/>
                <a:gd name="T73" fmla="*/ 124 h 206"/>
                <a:gd name="T74" fmla="*/ 128 w 475"/>
                <a:gd name="T75" fmla="*/ 101 h 206"/>
                <a:gd name="T76" fmla="*/ 124 w 475"/>
                <a:gd name="T77" fmla="*/ 143 h 206"/>
                <a:gd name="T78" fmla="*/ 109 w 475"/>
                <a:gd name="T79" fmla="*/ 138 h 206"/>
                <a:gd name="T80" fmla="*/ 38 w 475"/>
                <a:gd name="T81" fmla="*/ 137 h 206"/>
                <a:gd name="T82" fmla="*/ 79 w 475"/>
                <a:gd name="T83" fmla="*/ 90 h 206"/>
                <a:gd name="T84" fmla="*/ 146 w 475"/>
                <a:gd name="T85" fmla="*/ 38 h 206"/>
                <a:gd name="T86" fmla="*/ 186 w 475"/>
                <a:gd name="T87" fmla="*/ 38 h 206"/>
                <a:gd name="T88" fmla="*/ 196 w 475"/>
                <a:gd name="T89" fmla="*/ 125 h 206"/>
                <a:gd name="T90" fmla="*/ 202 w 475"/>
                <a:gd name="T91" fmla="*/ 20 h 206"/>
                <a:gd name="T92" fmla="*/ 268 w 475"/>
                <a:gd name="T93" fmla="*/ 43 h 206"/>
                <a:gd name="T94" fmla="*/ 248 w 475"/>
                <a:gd name="T95" fmla="*/ 91 h 206"/>
                <a:gd name="T96" fmla="*/ 252 w 475"/>
                <a:gd name="T97" fmla="*/ 65 h 206"/>
                <a:gd name="T98" fmla="*/ 214 w 475"/>
                <a:gd name="T99" fmla="*/ 47 h 206"/>
                <a:gd name="T100" fmla="*/ 212 w 475"/>
                <a:gd name="T101" fmla="*/ 78 h 206"/>
                <a:gd name="T102" fmla="*/ 229 w 475"/>
                <a:gd name="T103" fmla="*/ 55 h 206"/>
                <a:gd name="T104" fmla="*/ 230 w 475"/>
                <a:gd name="T105" fmla="*/ 91 h 206"/>
                <a:gd name="T106" fmla="*/ 177 w 475"/>
                <a:gd name="T107" fmla="*/ 68 h 206"/>
                <a:gd name="T108" fmla="*/ 198 w 475"/>
                <a:gd name="T109" fmla="*/ 35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75" h="206">
                  <a:moveTo>
                    <a:pt x="471" y="103"/>
                  </a:moveTo>
                  <a:cubicBezTo>
                    <a:pt x="470" y="102"/>
                    <a:pt x="466" y="100"/>
                    <a:pt x="461" y="105"/>
                  </a:cubicBezTo>
                  <a:cubicBezTo>
                    <a:pt x="454" y="110"/>
                    <a:pt x="436" y="105"/>
                    <a:pt x="423" y="89"/>
                  </a:cubicBezTo>
                  <a:cubicBezTo>
                    <a:pt x="409" y="72"/>
                    <a:pt x="393" y="73"/>
                    <a:pt x="381" y="74"/>
                  </a:cubicBezTo>
                  <a:cubicBezTo>
                    <a:pt x="377" y="74"/>
                    <a:pt x="374" y="75"/>
                    <a:pt x="371" y="74"/>
                  </a:cubicBezTo>
                  <a:cubicBezTo>
                    <a:pt x="369" y="74"/>
                    <a:pt x="368" y="74"/>
                    <a:pt x="368" y="74"/>
                  </a:cubicBezTo>
                  <a:cubicBezTo>
                    <a:pt x="368" y="74"/>
                    <a:pt x="368" y="72"/>
                    <a:pt x="367" y="70"/>
                  </a:cubicBezTo>
                  <a:cubicBezTo>
                    <a:pt x="367" y="65"/>
                    <a:pt x="365" y="57"/>
                    <a:pt x="358" y="49"/>
                  </a:cubicBezTo>
                  <a:cubicBezTo>
                    <a:pt x="346" y="33"/>
                    <a:pt x="325" y="37"/>
                    <a:pt x="316" y="39"/>
                  </a:cubicBezTo>
                  <a:cubicBezTo>
                    <a:pt x="301" y="22"/>
                    <a:pt x="281" y="25"/>
                    <a:pt x="272" y="29"/>
                  </a:cubicBezTo>
                  <a:cubicBezTo>
                    <a:pt x="272" y="30"/>
                    <a:pt x="271" y="30"/>
                    <a:pt x="271" y="30"/>
                  </a:cubicBezTo>
                  <a:cubicBezTo>
                    <a:pt x="265" y="27"/>
                    <a:pt x="258" y="26"/>
                    <a:pt x="253" y="25"/>
                  </a:cubicBezTo>
                  <a:cubicBezTo>
                    <a:pt x="248" y="6"/>
                    <a:pt x="231" y="0"/>
                    <a:pt x="222" y="0"/>
                  </a:cubicBezTo>
                  <a:cubicBezTo>
                    <a:pt x="209" y="0"/>
                    <a:pt x="199" y="5"/>
                    <a:pt x="192" y="13"/>
                  </a:cubicBezTo>
                  <a:cubicBezTo>
                    <a:pt x="190" y="16"/>
                    <a:pt x="189" y="19"/>
                    <a:pt x="188" y="23"/>
                  </a:cubicBezTo>
                  <a:cubicBezTo>
                    <a:pt x="183" y="24"/>
                    <a:pt x="177" y="26"/>
                    <a:pt x="172" y="29"/>
                  </a:cubicBezTo>
                  <a:cubicBezTo>
                    <a:pt x="165" y="24"/>
                    <a:pt x="153" y="20"/>
                    <a:pt x="140" y="27"/>
                  </a:cubicBezTo>
                  <a:cubicBezTo>
                    <a:pt x="131" y="33"/>
                    <a:pt x="128" y="39"/>
                    <a:pt x="125" y="45"/>
                  </a:cubicBezTo>
                  <a:cubicBezTo>
                    <a:pt x="122" y="51"/>
                    <a:pt x="120" y="56"/>
                    <a:pt x="111" y="59"/>
                  </a:cubicBezTo>
                  <a:cubicBezTo>
                    <a:pt x="109" y="60"/>
                    <a:pt x="105" y="61"/>
                    <a:pt x="102" y="61"/>
                  </a:cubicBezTo>
                  <a:cubicBezTo>
                    <a:pt x="90" y="64"/>
                    <a:pt x="75" y="67"/>
                    <a:pt x="68" y="86"/>
                  </a:cubicBezTo>
                  <a:cubicBezTo>
                    <a:pt x="67" y="88"/>
                    <a:pt x="67" y="89"/>
                    <a:pt x="67" y="91"/>
                  </a:cubicBezTo>
                  <a:cubicBezTo>
                    <a:pt x="64" y="99"/>
                    <a:pt x="63" y="102"/>
                    <a:pt x="51" y="102"/>
                  </a:cubicBezTo>
                  <a:cubicBezTo>
                    <a:pt x="29" y="102"/>
                    <a:pt x="21" y="103"/>
                    <a:pt x="1" y="137"/>
                  </a:cubicBezTo>
                  <a:cubicBezTo>
                    <a:pt x="0" y="139"/>
                    <a:pt x="0" y="142"/>
                    <a:pt x="2" y="144"/>
                  </a:cubicBezTo>
                  <a:cubicBezTo>
                    <a:pt x="4" y="146"/>
                    <a:pt x="7" y="146"/>
                    <a:pt x="9" y="145"/>
                  </a:cubicBezTo>
                  <a:cubicBezTo>
                    <a:pt x="9" y="145"/>
                    <a:pt x="21" y="140"/>
                    <a:pt x="31" y="147"/>
                  </a:cubicBezTo>
                  <a:cubicBezTo>
                    <a:pt x="46" y="158"/>
                    <a:pt x="72" y="159"/>
                    <a:pt x="82" y="157"/>
                  </a:cubicBezTo>
                  <a:cubicBezTo>
                    <a:pt x="85" y="156"/>
                    <a:pt x="87" y="155"/>
                    <a:pt x="90" y="154"/>
                  </a:cubicBezTo>
                  <a:cubicBezTo>
                    <a:pt x="96" y="153"/>
                    <a:pt x="104" y="150"/>
                    <a:pt x="110" y="151"/>
                  </a:cubicBezTo>
                  <a:cubicBezTo>
                    <a:pt x="111" y="151"/>
                    <a:pt x="111" y="151"/>
                    <a:pt x="112" y="151"/>
                  </a:cubicBezTo>
                  <a:cubicBezTo>
                    <a:pt x="113" y="152"/>
                    <a:pt x="115" y="152"/>
                    <a:pt x="116" y="153"/>
                  </a:cubicBezTo>
                  <a:cubicBezTo>
                    <a:pt x="117" y="153"/>
                    <a:pt x="117" y="153"/>
                    <a:pt x="118" y="153"/>
                  </a:cubicBezTo>
                  <a:cubicBezTo>
                    <a:pt x="121" y="155"/>
                    <a:pt x="123" y="158"/>
                    <a:pt x="126" y="161"/>
                  </a:cubicBezTo>
                  <a:cubicBezTo>
                    <a:pt x="135" y="169"/>
                    <a:pt x="146" y="180"/>
                    <a:pt x="163" y="180"/>
                  </a:cubicBezTo>
                  <a:cubicBezTo>
                    <a:pt x="164" y="180"/>
                    <a:pt x="164" y="180"/>
                    <a:pt x="165" y="180"/>
                  </a:cubicBezTo>
                  <a:cubicBezTo>
                    <a:pt x="188" y="179"/>
                    <a:pt x="197" y="170"/>
                    <a:pt x="206" y="160"/>
                  </a:cubicBezTo>
                  <a:cubicBezTo>
                    <a:pt x="206" y="160"/>
                    <a:pt x="206" y="160"/>
                    <a:pt x="206" y="160"/>
                  </a:cubicBezTo>
                  <a:cubicBezTo>
                    <a:pt x="211" y="166"/>
                    <a:pt x="218" y="170"/>
                    <a:pt x="224" y="172"/>
                  </a:cubicBezTo>
                  <a:cubicBezTo>
                    <a:pt x="225" y="179"/>
                    <a:pt x="228" y="190"/>
                    <a:pt x="237" y="198"/>
                  </a:cubicBezTo>
                  <a:cubicBezTo>
                    <a:pt x="243" y="203"/>
                    <a:pt x="250" y="206"/>
                    <a:pt x="259" y="206"/>
                  </a:cubicBezTo>
                  <a:cubicBezTo>
                    <a:pt x="261" y="206"/>
                    <a:pt x="263" y="206"/>
                    <a:pt x="265" y="206"/>
                  </a:cubicBezTo>
                  <a:cubicBezTo>
                    <a:pt x="281" y="204"/>
                    <a:pt x="293" y="195"/>
                    <a:pt x="298" y="181"/>
                  </a:cubicBezTo>
                  <a:cubicBezTo>
                    <a:pt x="299" y="179"/>
                    <a:pt x="300" y="177"/>
                    <a:pt x="300" y="174"/>
                  </a:cubicBezTo>
                  <a:cubicBezTo>
                    <a:pt x="307" y="176"/>
                    <a:pt x="314" y="177"/>
                    <a:pt x="323" y="177"/>
                  </a:cubicBezTo>
                  <a:cubicBezTo>
                    <a:pt x="326" y="177"/>
                    <a:pt x="329" y="177"/>
                    <a:pt x="333" y="177"/>
                  </a:cubicBezTo>
                  <a:cubicBezTo>
                    <a:pt x="349" y="176"/>
                    <a:pt x="362" y="167"/>
                    <a:pt x="375" y="158"/>
                  </a:cubicBezTo>
                  <a:cubicBezTo>
                    <a:pt x="390" y="148"/>
                    <a:pt x="404" y="138"/>
                    <a:pt x="423" y="140"/>
                  </a:cubicBezTo>
                  <a:cubicBezTo>
                    <a:pt x="451" y="142"/>
                    <a:pt x="469" y="125"/>
                    <a:pt x="473" y="114"/>
                  </a:cubicBezTo>
                  <a:cubicBezTo>
                    <a:pt x="475" y="107"/>
                    <a:pt x="472" y="104"/>
                    <a:pt x="471" y="103"/>
                  </a:cubicBezTo>
                  <a:close/>
                  <a:moveTo>
                    <a:pt x="424" y="128"/>
                  </a:moveTo>
                  <a:cubicBezTo>
                    <a:pt x="401" y="126"/>
                    <a:pt x="384" y="138"/>
                    <a:pt x="368" y="148"/>
                  </a:cubicBezTo>
                  <a:cubicBezTo>
                    <a:pt x="356" y="156"/>
                    <a:pt x="345" y="164"/>
                    <a:pt x="332" y="165"/>
                  </a:cubicBezTo>
                  <a:cubicBezTo>
                    <a:pt x="319" y="166"/>
                    <a:pt x="309" y="165"/>
                    <a:pt x="300" y="162"/>
                  </a:cubicBezTo>
                  <a:cubicBezTo>
                    <a:pt x="299" y="161"/>
                    <a:pt x="299" y="160"/>
                    <a:pt x="299" y="159"/>
                  </a:cubicBezTo>
                  <a:cubicBezTo>
                    <a:pt x="305" y="155"/>
                    <a:pt x="315" y="148"/>
                    <a:pt x="319" y="136"/>
                  </a:cubicBezTo>
                  <a:cubicBezTo>
                    <a:pt x="320" y="131"/>
                    <a:pt x="321" y="126"/>
                    <a:pt x="320" y="121"/>
                  </a:cubicBezTo>
                  <a:cubicBezTo>
                    <a:pt x="335" y="115"/>
                    <a:pt x="343" y="103"/>
                    <a:pt x="343" y="88"/>
                  </a:cubicBezTo>
                  <a:cubicBezTo>
                    <a:pt x="342" y="76"/>
                    <a:pt x="335" y="64"/>
                    <a:pt x="325" y="62"/>
                  </a:cubicBezTo>
                  <a:cubicBezTo>
                    <a:pt x="315" y="59"/>
                    <a:pt x="306" y="60"/>
                    <a:pt x="300" y="65"/>
                  </a:cubicBezTo>
                  <a:cubicBezTo>
                    <a:pt x="296" y="68"/>
                    <a:pt x="291" y="74"/>
                    <a:pt x="291" y="86"/>
                  </a:cubicBezTo>
                  <a:cubicBezTo>
                    <a:pt x="291" y="86"/>
                    <a:pt x="291" y="87"/>
                    <a:pt x="291" y="88"/>
                  </a:cubicBezTo>
                  <a:cubicBezTo>
                    <a:pt x="292" y="90"/>
                    <a:pt x="294" y="92"/>
                    <a:pt x="297" y="92"/>
                  </a:cubicBezTo>
                  <a:cubicBezTo>
                    <a:pt x="297" y="92"/>
                    <a:pt x="298" y="92"/>
                    <a:pt x="298" y="92"/>
                  </a:cubicBezTo>
                  <a:cubicBezTo>
                    <a:pt x="299" y="91"/>
                    <a:pt x="300" y="91"/>
                    <a:pt x="301" y="90"/>
                  </a:cubicBezTo>
                  <a:cubicBezTo>
                    <a:pt x="302" y="89"/>
                    <a:pt x="303" y="87"/>
                    <a:pt x="303" y="86"/>
                  </a:cubicBezTo>
                  <a:cubicBezTo>
                    <a:pt x="303" y="82"/>
                    <a:pt x="304" y="77"/>
                    <a:pt x="307" y="74"/>
                  </a:cubicBezTo>
                  <a:cubicBezTo>
                    <a:pt x="311" y="72"/>
                    <a:pt x="316" y="72"/>
                    <a:pt x="322" y="73"/>
                  </a:cubicBezTo>
                  <a:cubicBezTo>
                    <a:pt x="326" y="74"/>
                    <a:pt x="330" y="81"/>
                    <a:pt x="331" y="89"/>
                  </a:cubicBezTo>
                  <a:cubicBezTo>
                    <a:pt x="331" y="94"/>
                    <a:pt x="329" y="104"/>
                    <a:pt x="317" y="109"/>
                  </a:cubicBezTo>
                  <a:cubicBezTo>
                    <a:pt x="316" y="109"/>
                    <a:pt x="315" y="110"/>
                    <a:pt x="314" y="110"/>
                  </a:cubicBezTo>
                  <a:cubicBezTo>
                    <a:pt x="313" y="110"/>
                    <a:pt x="312" y="111"/>
                    <a:pt x="311" y="111"/>
                  </a:cubicBezTo>
                  <a:cubicBezTo>
                    <a:pt x="309" y="111"/>
                    <a:pt x="307" y="112"/>
                    <a:pt x="305" y="112"/>
                  </a:cubicBezTo>
                  <a:cubicBezTo>
                    <a:pt x="297" y="112"/>
                    <a:pt x="291" y="109"/>
                    <a:pt x="286" y="105"/>
                  </a:cubicBezTo>
                  <a:cubicBezTo>
                    <a:pt x="281" y="101"/>
                    <a:pt x="277" y="96"/>
                    <a:pt x="276" y="94"/>
                  </a:cubicBezTo>
                  <a:cubicBezTo>
                    <a:pt x="276" y="94"/>
                    <a:pt x="275" y="93"/>
                    <a:pt x="275" y="93"/>
                  </a:cubicBezTo>
                  <a:cubicBezTo>
                    <a:pt x="277" y="93"/>
                    <a:pt x="277" y="93"/>
                    <a:pt x="277" y="93"/>
                  </a:cubicBezTo>
                  <a:cubicBezTo>
                    <a:pt x="287" y="82"/>
                    <a:pt x="289" y="65"/>
                    <a:pt x="289" y="65"/>
                  </a:cubicBezTo>
                  <a:cubicBezTo>
                    <a:pt x="289" y="64"/>
                    <a:pt x="289" y="64"/>
                    <a:pt x="289" y="64"/>
                  </a:cubicBezTo>
                  <a:cubicBezTo>
                    <a:pt x="288" y="54"/>
                    <a:pt x="286" y="45"/>
                    <a:pt x="281" y="39"/>
                  </a:cubicBezTo>
                  <a:cubicBezTo>
                    <a:pt x="287" y="37"/>
                    <a:pt x="299" y="36"/>
                    <a:pt x="309" y="50"/>
                  </a:cubicBezTo>
                  <a:cubicBezTo>
                    <a:pt x="311" y="52"/>
                    <a:pt x="314" y="53"/>
                    <a:pt x="316" y="52"/>
                  </a:cubicBezTo>
                  <a:cubicBezTo>
                    <a:pt x="316" y="52"/>
                    <a:pt x="339" y="43"/>
                    <a:pt x="349" y="56"/>
                  </a:cubicBezTo>
                  <a:cubicBezTo>
                    <a:pt x="354" y="62"/>
                    <a:pt x="355" y="68"/>
                    <a:pt x="356" y="72"/>
                  </a:cubicBezTo>
                  <a:cubicBezTo>
                    <a:pt x="357" y="78"/>
                    <a:pt x="358" y="86"/>
                    <a:pt x="371" y="86"/>
                  </a:cubicBezTo>
                  <a:cubicBezTo>
                    <a:pt x="374" y="87"/>
                    <a:pt x="378" y="86"/>
                    <a:pt x="381" y="86"/>
                  </a:cubicBezTo>
                  <a:cubicBezTo>
                    <a:pt x="393" y="85"/>
                    <a:pt x="404" y="85"/>
                    <a:pt x="413" y="97"/>
                  </a:cubicBezTo>
                  <a:cubicBezTo>
                    <a:pt x="425" y="111"/>
                    <a:pt x="442" y="120"/>
                    <a:pt x="455" y="119"/>
                  </a:cubicBezTo>
                  <a:cubicBezTo>
                    <a:pt x="449" y="124"/>
                    <a:pt x="439" y="129"/>
                    <a:pt x="424" y="128"/>
                  </a:cubicBezTo>
                  <a:close/>
                  <a:moveTo>
                    <a:pt x="289" y="170"/>
                  </a:moveTo>
                  <a:cubicBezTo>
                    <a:pt x="289" y="172"/>
                    <a:pt x="288" y="174"/>
                    <a:pt x="287" y="177"/>
                  </a:cubicBezTo>
                  <a:cubicBezTo>
                    <a:pt x="284" y="186"/>
                    <a:pt x="275" y="192"/>
                    <a:pt x="264" y="194"/>
                  </a:cubicBezTo>
                  <a:cubicBezTo>
                    <a:pt x="256" y="195"/>
                    <a:pt x="249" y="193"/>
                    <a:pt x="245" y="189"/>
                  </a:cubicBezTo>
                  <a:cubicBezTo>
                    <a:pt x="236" y="181"/>
                    <a:pt x="236" y="166"/>
                    <a:pt x="236" y="166"/>
                  </a:cubicBezTo>
                  <a:cubicBezTo>
                    <a:pt x="236" y="165"/>
                    <a:pt x="235" y="163"/>
                    <a:pt x="234" y="162"/>
                  </a:cubicBezTo>
                  <a:cubicBezTo>
                    <a:pt x="232" y="161"/>
                    <a:pt x="231" y="160"/>
                    <a:pt x="229" y="160"/>
                  </a:cubicBezTo>
                  <a:cubicBezTo>
                    <a:pt x="228" y="160"/>
                    <a:pt x="227" y="160"/>
                    <a:pt x="226" y="160"/>
                  </a:cubicBezTo>
                  <a:cubicBezTo>
                    <a:pt x="224" y="159"/>
                    <a:pt x="222" y="158"/>
                    <a:pt x="220" y="157"/>
                  </a:cubicBezTo>
                  <a:cubicBezTo>
                    <a:pt x="219" y="156"/>
                    <a:pt x="219" y="156"/>
                    <a:pt x="218" y="155"/>
                  </a:cubicBezTo>
                  <a:cubicBezTo>
                    <a:pt x="217" y="154"/>
                    <a:pt x="216" y="153"/>
                    <a:pt x="215" y="152"/>
                  </a:cubicBezTo>
                  <a:cubicBezTo>
                    <a:pt x="215" y="152"/>
                    <a:pt x="215" y="152"/>
                    <a:pt x="215" y="152"/>
                  </a:cubicBezTo>
                  <a:cubicBezTo>
                    <a:pt x="212" y="149"/>
                    <a:pt x="205" y="140"/>
                    <a:pt x="208" y="128"/>
                  </a:cubicBezTo>
                  <a:cubicBezTo>
                    <a:pt x="210" y="118"/>
                    <a:pt x="215" y="111"/>
                    <a:pt x="221" y="107"/>
                  </a:cubicBezTo>
                  <a:cubicBezTo>
                    <a:pt x="222" y="106"/>
                    <a:pt x="223" y="106"/>
                    <a:pt x="224" y="105"/>
                  </a:cubicBezTo>
                  <a:cubicBezTo>
                    <a:pt x="227" y="105"/>
                    <a:pt x="230" y="104"/>
                    <a:pt x="233" y="103"/>
                  </a:cubicBezTo>
                  <a:cubicBezTo>
                    <a:pt x="236" y="103"/>
                    <a:pt x="239" y="103"/>
                    <a:pt x="243" y="103"/>
                  </a:cubicBezTo>
                  <a:cubicBezTo>
                    <a:pt x="246" y="103"/>
                    <a:pt x="249" y="104"/>
                    <a:pt x="253" y="105"/>
                  </a:cubicBezTo>
                  <a:cubicBezTo>
                    <a:pt x="260" y="107"/>
                    <a:pt x="263" y="112"/>
                    <a:pt x="265" y="117"/>
                  </a:cubicBezTo>
                  <a:cubicBezTo>
                    <a:pt x="265" y="120"/>
                    <a:pt x="266" y="123"/>
                    <a:pt x="265" y="126"/>
                  </a:cubicBezTo>
                  <a:cubicBezTo>
                    <a:pt x="265" y="131"/>
                    <a:pt x="263" y="136"/>
                    <a:pt x="259" y="139"/>
                  </a:cubicBezTo>
                  <a:cubicBezTo>
                    <a:pt x="258" y="140"/>
                    <a:pt x="256" y="141"/>
                    <a:pt x="254" y="141"/>
                  </a:cubicBezTo>
                  <a:cubicBezTo>
                    <a:pt x="250" y="141"/>
                    <a:pt x="247" y="140"/>
                    <a:pt x="245" y="139"/>
                  </a:cubicBezTo>
                  <a:cubicBezTo>
                    <a:pt x="244" y="139"/>
                    <a:pt x="243" y="138"/>
                    <a:pt x="243" y="138"/>
                  </a:cubicBezTo>
                  <a:cubicBezTo>
                    <a:pt x="241" y="136"/>
                    <a:pt x="241" y="135"/>
                    <a:pt x="241" y="134"/>
                  </a:cubicBezTo>
                  <a:cubicBezTo>
                    <a:pt x="241" y="133"/>
                    <a:pt x="241" y="132"/>
                    <a:pt x="240" y="131"/>
                  </a:cubicBezTo>
                  <a:cubicBezTo>
                    <a:pt x="239" y="130"/>
                    <a:pt x="237" y="128"/>
                    <a:pt x="235" y="128"/>
                  </a:cubicBezTo>
                  <a:cubicBezTo>
                    <a:pt x="232" y="128"/>
                    <a:pt x="229" y="131"/>
                    <a:pt x="229" y="134"/>
                  </a:cubicBezTo>
                  <a:cubicBezTo>
                    <a:pt x="229" y="135"/>
                    <a:pt x="229" y="139"/>
                    <a:pt x="232" y="143"/>
                  </a:cubicBezTo>
                  <a:cubicBezTo>
                    <a:pt x="232" y="144"/>
                    <a:pt x="233" y="145"/>
                    <a:pt x="234" y="146"/>
                  </a:cubicBezTo>
                  <a:cubicBezTo>
                    <a:pt x="235" y="147"/>
                    <a:pt x="235" y="147"/>
                    <a:pt x="236" y="148"/>
                  </a:cubicBezTo>
                  <a:cubicBezTo>
                    <a:pt x="238" y="150"/>
                    <a:pt x="241" y="151"/>
                    <a:pt x="244" y="152"/>
                  </a:cubicBezTo>
                  <a:cubicBezTo>
                    <a:pt x="247" y="152"/>
                    <a:pt x="251" y="153"/>
                    <a:pt x="255" y="153"/>
                  </a:cubicBezTo>
                  <a:cubicBezTo>
                    <a:pt x="257" y="153"/>
                    <a:pt x="258" y="152"/>
                    <a:pt x="260" y="152"/>
                  </a:cubicBezTo>
                  <a:cubicBezTo>
                    <a:pt x="262" y="151"/>
                    <a:pt x="265" y="150"/>
                    <a:pt x="267" y="148"/>
                  </a:cubicBezTo>
                  <a:cubicBezTo>
                    <a:pt x="268" y="147"/>
                    <a:pt x="270" y="146"/>
                    <a:pt x="271" y="144"/>
                  </a:cubicBezTo>
                  <a:cubicBezTo>
                    <a:pt x="274" y="140"/>
                    <a:pt x="277" y="134"/>
                    <a:pt x="277" y="127"/>
                  </a:cubicBezTo>
                  <a:cubicBezTo>
                    <a:pt x="278" y="122"/>
                    <a:pt x="277" y="117"/>
                    <a:pt x="275" y="111"/>
                  </a:cubicBezTo>
                  <a:cubicBezTo>
                    <a:pt x="283" y="118"/>
                    <a:pt x="293" y="124"/>
                    <a:pt x="305" y="124"/>
                  </a:cubicBezTo>
                  <a:cubicBezTo>
                    <a:pt x="306" y="124"/>
                    <a:pt x="307" y="124"/>
                    <a:pt x="308" y="124"/>
                  </a:cubicBezTo>
                  <a:cubicBezTo>
                    <a:pt x="308" y="127"/>
                    <a:pt x="308" y="130"/>
                    <a:pt x="307" y="132"/>
                  </a:cubicBezTo>
                  <a:cubicBezTo>
                    <a:pt x="304" y="145"/>
                    <a:pt x="288" y="151"/>
                    <a:pt x="288" y="151"/>
                  </a:cubicBezTo>
                  <a:cubicBezTo>
                    <a:pt x="287" y="151"/>
                    <a:pt x="285" y="152"/>
                    <a:pt x="285" y="154"/>
                  </a:cubicBezTo>
                  <a:cubicBezTo>
                    <a:pt x="285" y="154"/>
                    <a:pt x="285" y="154"/>
                    <a:pt x="284" y="155"/>
                  </a:cubicBezTo>
                  <a:cubicBezTo>
                    <a:pt x="284" y="157"/>
                    <a:pt x="284" y="159"/>
                    <a:pt x="286" y="160"/>
                  </a:cubicBezTo>
                  <a:cubicBezTo>
                    <a:pt x="286" y="161"/>
                    <a:pt x="287" y="162"/>
                    <a:pt x="287" y="163"/>
                  </a:cubicBezTo>
                  <a:cubicBezTo>
                    <a:pt x="288" y="165"/>
                    <a:pt x="289" y="167"/>
                    <a:pt x="289" y="170"/>
                  </a:cubicBezTo>
                  <a:close/>
                  <a:moveTo>
                    <a:pt x="197" y="151"/>
                  </a:moveTo>
                  <a:cubicBezTo>
                    <a:pt x="190" y="161"/>
                    <a:pt x="184" y="167"/>
                    <a:pt x="164" y="168"/>
                  </a:cubicBezTo>
                  <a:cubicBezTo>
                    <a:pt x="154" y="168"/>
                    <a:pt x="147" y="163"/>
                    <a:pt x="140" y="158"/>
                  </a:cubicBezTo>
                  <a:cubicBezTo>
                    <a:pt x="149" y="157"/>
                    <a:pt x="158" y="153"/>
                    <a:pt x="168" y="143"/>
                  </a:cubicBezTo>
                  <a:cubicBezTo>
                    <a:pt x="177" y="133"/>
                    <a:pt x="179" y="119"/>
                    <a:pt x="173" y="106"/>
                  </a:cubicBezTo>
                  <a:cubicBezTo>
                    <a:pt x="167" y="93"/>
                    <a:pt x="156" y="84"/>
                    <a:pt x="144" y="84"/>
                  </a:cubicBezTo>
                  <a:cubicBezTo>
                    <a:pt x="132" y="84"/>
                    <a:pt x="124" y="87"/>
                    <a:pt x="119" y="92"/>
                  </a:cubicBezTo>
                  <a:cubicBezTo>
                    <a:pt x="114" y="97"/>
                    <a:pt x="112" y="105"/>
                    <a:pt x="112" y="114"/>
                  </a:cubicBezTo>
                  <a:cubicBezTo>
                    <a:pt x="112" y="115"/>
                    <a:pt x="112" y="122"/>
                    <a:pt x="119" y="128"/>
                  </a:cubicBezTo>
                  <a:cubicBezTo>
                    <a:pt x="121" y="130"/>
                    <a:pt x="124" y="131"/>
                    <a:pt x="127" y="131"/>
                  </a:cubicBezTo>
                  <a:cubicBezTo>
                    <a:pt x="132" y="133"/>
                    <a:pt x="138" y="133"/>
                    <a:pt x="145" y="131"/>
                  </a:cubicBezTo>
                  <a:cubicBezTo>
                    <a:pt x="148" y="130"/>
                    <a:pt x="150" y="127"/>
                    <a:pt x="149" y="124"/>
                  </a:cubicBezTo>
                  <a:cubicBezTo>
                    <a:pt x="149" y="120"/>
                    <a:pt x="145" y="118"/>
                    <a:pt x="142" y="119"/>
                  </a:cubicBezTo>
                  <a:cubicBezTo>
                    <a:pt x="135" y="121"/>
                    <a:pt x="129" y="121"/>
                    <a:pt x="126" y="118"/>
                  </a:cubicBezTo>
                  <a:cubicBezTo>
                    <a:pt x="124" y="117"/>
                    <a:pt x="124" y="114"/>
                    <a:pt x="124" y="114"/>
                  </a:cubicBezTo>
                  <a:cubicBezTo>
                    <a:pt x="124" y="108"/>
                    <a:pt x="125" y="103"/>
                    <a:pt x="128" y="101"/>
                  </a:cubicBezTo>
                  <a:cubicBezTo>
                    <a:pt x="131" y="98"/>
                    <a:pt x="136" y="96"/>
                    <a:pt x="144" y="96"/>
                  </a:cubicBezTo>
                  <a:cubicBezTo>
                    <a:pt x="151" y="96"/>
                    <a:pt x="158" y="102"/>
                    <a:pt x="162" y="110"/>
                  </a:cubicBezTo>
                  <a:cubicBezTo>
                    <a:pt x="166" y="119"/>
                    <a:pt x="165" y="129"/>
                    <a:pt x="159" y="135"/>
                  </a:cubicBezTo>
                  <a:cubicBezTo>
                    <a:pt x="146" y="149"/>
                    <a:pt x="134" y="147"/>
                    <a:pt x="124" y="143"/>
                  </a:cubicBezTo>
                  <a:cubicBezTo>
                    <a:pt x="123" y="142"/>
                    <a:pt x="122" y="142"/>
                    <a:pt x="121" y="142"/>
                  </a:cubicBezTo>
                  <a:cubicBezTo>
                    <a:pt x="119" y="141"/>
                    <a:pt x="117" y="140"/>
                    <a:pt x="116" y="140"/>
                  </a:cubicBezTo>
                  <a:cubicBezTo>
                    <a:pt x="114" y="139"/>
                    <a:pt x="113" y="139"/>
                    <a:pt x="112" y="139"/>
                  </a:cubicBezTo>
                  <a:cubicBezTo>
                    <a:pt x="111" y="139"/>
                    <a:pt x="110" y="138"/>
                    <a:pt x="109" y="138"/>
                  </a:cubicBezTo>
                  <a:cubicBezTo>
                    <a:pt x="101" y="137"/>
                    <a:pt x="94" y="140"/>
                    <a:pt x="88" y="142"/>
                  </a:cubicBezTo>
                  <a:cubicBezTo>
                    <a:pt x="84" y="143"/>
                    <a:pt x="80" y="145"/>
                    <a:pt x="75" y="145"/>
                  </a:cubicBezTo>
                  <a:cubicBezTo>
                    <a:pt x="75" y="145"/>
                    <a:pt x="74" y="145"/>
                    <a:pt x="74" y="145"/>
                  </a:cubicBezTo>
                  <a:cubicBezTo>
                    <a:pt x="63" y="146"/>
                    <a:pt x="47" y="144"/>
                    <a:pt x="38" y="137"/>
                  </a:cubicBezTo>
                  <a:cubicBezTo>
                    <a:pt x="32" y="132"/>
                    <a:pt x="25" y="131"/>
                    <a:pt x="19" y="131"/>
                  </a:cubicBezTo>
                  <a:cubicBezTo>
                    <a:pt x="31" y="114"/>
                    <a:pt x="36" y="114"/>
                    <a:pt x="51" y="114"/>
                  </a:cubicBezTo>
                  <a:cubicBezTo>
                    <a:pt x="71" y="114"/>
                    <a:pt x="75" y="106"/>
                    <a:pt x="78" y="94"/>
                  </a:cubicBezTo>
                  <a:cubicBezTo>
                    <a:pt x="78" y="93"/>
                    <a:pt x="79" y="91"/>
                    <a:pt x="79" y="90"/>
                  </a:cubicBezTo>
                  <a:cubicBezTo>
                    <a:pt x="84" y="77"/>
                    <a:pt x="94" y="75"/>
                    <a:pt x="104" y="73"/>
                  </a:cubicBezTo>
                  <a:cubicBezTo>
                    <a:pt x="108" y="72"/>
                    <a:pt x="112" y="72"/>
                    <a:pt x="116" y="70"/>
                  </a:cubicBezTo>
                  <a:cubicBezTo>
                    <a:pt x="128" y="65"/>
                    <a:pt x="132" y="57"/>
                    <a:pt x="136" y="51"/>
                  </a:cubicBezTo>
                  <a:cubicBezTo>
                    <a:pt x="138" y="45"/>
                    <a:pt x="140" y="41"/>
                    <a:pt x="146" y="38"/>
                  </a:cubicBezTo>
                  <a:cubicBezTo>
                    <a:pt x="158" y="31"/>
                    <a:pt x="166" y="40"/>
                    <a:pt x="167" y="41"/>
                  </a:cubicBezTo>
                  <a:cubicBezTo>
                    <a:pt x="169" y="43"/>
                    <a:pt x="173" y="43"/>
                    <a:pt x="175" y="42"/>
                  </a:cubicBezTo>
                  <a:cubicBezTo>
                    <a:pt x="179" y="39"/>
                    <a:pt x="183" y="37"/>
                    <a:pt x="186" y="36"/>
                  </a:cubicBezTo>
                  <a:cubicBezTo>
                    <a:pt x="186" y="36"/>
                    <a:pt x="186" y="37"/>
                    <a:pt x="186" y="38"/>
                  </a:cubicBezTo>
                  <a:cubicBezTo>
                    <a:pt x="170" y="44"/>
                    <a:pt x="165" y="59"/>
                    <a:pt x="165" y="67"/>
                  </a:cubicBezTo>
                  <a:cubicBezTo>
                    <a:pt x="164" y="79"/>
                    <a:pt x="169" y="90"/>
                    <a:pt x="179" y="97"/>
                  </a:cubicBezTo>
                  <a:cubicBezTo>
                    <a:pt x="187" y="102"/>
                    <a:pt x="196" y="105"/>
                    <a:pt x="205" y="106"/>
                  </a:cubicBezTo>
                  <a:cubicBezTo>
                    <a:pt x="201" y="111"/>
                    <a:pt x="198" y="117"/>
                    <a:pt x="196" y="125"/>
                  </a:cubicBezTo>
                  <a:cubicBezTo>
                    <a:pt x="194" y="133"/>
                    <a:pt x="195" y="142"/>
                    <a:pt x="199" y="149"/>
                  </a:cubicBezTo>
                  <a:cubicBezTo>
                    <a:pt x="198" y="150"/>
                    <a:pt x="198" y="150"/>
                    <a:pt x="197" y="151"/>
                  </a:cubicBezTo>
                  <a:close/>
                  <a:moveTo>
                    <a:pt x="200" y="23"/>
                  </a:moveTo>
                  <a:cubicBezTo>
                    <a:pt x="201" y="22"/>
                    <a:pt x="201" y="21"/>
                    <a:pt x="202" y="20"/>
                  </a:cubicBezTo>
                  <a:cubicBezTo>
                    <a:pt x="206" y="15"/>
                    <a:pt x="213" y="12"/>
                    <a:pt x="222" y="12"/>
                  </a:cubicBezTo>
                  <a:cubicBezTo>
                    <a:pt x="223" y="12"/>
                    <a:pt x="239" y="13"/>
                    <a:pt x="242" y="33"/>
                  </a:cubicBezTo>
                  <a:cubicBezTo>
                    <a:pt x="243" y="36"/>
                    <a:pt x="246" y="38"/>
                    <a:pt x="249" y="38"/>
                  </a:cubicBezTo>
                  <a:cubicBezTo>
                    <a:pt x="249" y="38"/>
                    <a:pt x="260" y="36"/>
                    <a:pt x="268" y="43"/>
                  </a:cubicBezTo>
                  <a:cubicBezTo>
                    <a:pt x="269" y="43"/>
                    <a:pt x="270" y="44"/>
                    <a:pt x="270" y="45"/>
                  </a:cubicBezTo>
                  <a:cubicBezTo>
                    <a:pt x="274" y="49"/>
                    <a:pt x="276" y="55"/>
                    <a:pt x="277" y="64"/>
                  </a:cubicBezTo>
                  <a:cubicBezTo>
                    <a:pt x="277" y="67"/>
                    <a:pt x="274" y="81"/>
                    <a:pt x="264" y="88"/>
                  </a:cubicBezTo>
                  <a:cubicBezTo>
                    <a:pt x="260" y="91"/>
                    <a:pt x="254" y="92"/>
                    <a:pt x="248" y="91"/>
                  </a:cubicBezTo>
                  <a:cubicBezTo>
                    <a:pt x="248" y="91"/>
                    <a:pt x="248" y="91"/>
                    <a:pt x="248" y="91"/>
                  </a:cubicBezTo>
                  <a:cubicBezTo>
                    <a:pt x="249" y="90"/>
                    <a:pt x="249" y="89"/>
                    <a:pt x="250" y="88"/>
                  </a:cubicBezTo>
                  <a:cubicBezTo>
                    <a:pt x="250" y="88"/>
                    <a:pt x="250" y="88"/>
                    <a:pt x="250" y="88"/>
                  </a:cubicBezTo>
                  <a:cubicBezTo>
                    <a:pt x="253" y="81"/>
                    <a:pt x="253" y="72"/>
                    <a:pt x="252" y="65"/>
                  </a:cubicBezTo>
                  <a:cubicBezTo>
                    <a:pt x="249" y="52"/>
                    <a:pt x="239" y="43"/>
                    <a:pt x="229" y="43"/>
                  </a:cubicBezTo>
                  <a:cubicBezTo>
                    <a:pt x="225" y="43"/>
                    <a:pt x="222" y="44"/>
                    <a:pt x="219" y="45"/>
                  </a:cubicBezTo>
                  <a:cubicBezTo>
                    <a:pt x="218" y="45"/>
                    <a:pt x="216" y="46"/>
                    <a:pt x="215" y="47"/>
                  </a:cubicBezTo>
                  <a:cubicBezTo>
                    <a:pt x="215" y="47"/>
                    <a:pt x="215" y="47"/>
                    <a:pt x="214" y="47"/>
                  </a:cubicBezTo>
                  <a:cubicBezTo>
                    <a:pt x="213" y="49"/>
                    <a:pt x="211" y="50"/>
                    <a:pt x="210" y="51"/>
                  </a:cubicBezTo>
                  <a:cubicBezTo>
                    <a:pt x="203" y="60"/>
                    <a:pt x="205" y="72"/>
                    <a:pt x="205" y="73"/>
                  </a:cubicBezTo>
                  <a:cubicBezTo>
                    <a:pt x="206" y="76"/>
                    <a:pt x="208" y="78"/>
                    <a:pt x="211" y="78"/>
                  </a:cubicBezTo>
                  <a:cubicBezTo>
                    <a:pt x="211" y="78"/>
                    <a:pt x="212" y="78"/>
                    <a:pt x="212" y="78"/>
                  </a:cubicBezTo>
                  <a:cubicBezTo>
                    <a:pt x="213" y="78"/>
                    <a:pt x="215" y="77"/>
                    <a:pt x="215" y="76"/>
                  </a:cubicBezTo>
                  <a:cubicBezTo>
                    <a:pt x="217" y="75"/>
                    <a:pt x="217" y="73"/>
                    <a:pt x="217" y="71"/>
                  </a:cubicBezTo>
                  <a:cubicBezTo>
                    <a:pt x="217" y="71"/>
                    <a:pt x="215" y="63"/>
                    <a:pt x="219" y="59"/>
                  </a:cubicBezTo>
                  <a:cubicBezTo>
                    <a:pt x="221" y="57"/>
                    <a:pt x="224" y="55"/>
                    <a:pt x="229" y="55"/>
                  </a:cubicBezTo>
                  <a:cubicBezTo>
                    <a:pt x="235" y="55"/>
                    <a:pt x="238" y="62"/>
                    <a:pt x="240" y="68"/>
                  </a:cubicBezTo>
                  <a:cubicBezTo>
                    <a:pt x="242" y="76"/>
                    <a:pt x="240" y="85"/>
                    <a:pt x="233" y="90"/>
                  </a:cubicBezTo>
                  <a:cubicBezTo>
                    <a:pt x="232" y="90"/>
                    <a:pt x="232" y="90"/>
                    <a:pt x="231" y="91"/>
                  </a:cubicBezTo>
                  <a:cubicBezTo>
                    <a:pt x="231" y="91"/>
                    <a:pt x="230" y="91"/>
                    <a:pt x="230" y="91"/>
                  </a:cubicBezTo>
                  <a:cubicBezTo>
                    <a:pt x="227" y="92"/>
                    <a:pt x="224" y="93"/>
                    <a:pt x="221" y="94"/>
                  </a:cubicBezTo>
                  <a:cubicBezTo>
                    <a:pt x="217" y="94"/>
                    <a:pt x="213" y="94"/>
                    <a:pt x="209" y="94"/>
                  </a:cubicBezTo>
                  <a:cubicBezTo>
                    <a:pt x="201" y="93"/>
                    <a:pt x="193" y="91"/>
                    <a:pt x="186" y="87"/>
                  </a:cubicBezTo>
                  <a:cubicBezTo>
                    <a:pt x="179" y="82"/>
                    <a:pt x="176" y="76"/>
                    <a:pt x="177" y="68"/>
                  </a:cubicBezTo>
                  <a:cubicBezTo>
                    <a:pt x="177" y="66"/>
                    <a:pt x="178" y="52"/>
                    <a:pt x="194" y="48"/>
                  </a:cubicBezTo>
                  <a:cubicBezTo>
                    <a:pt x="196" y="48"/>
                    <a:pt x="197" y="47"/>
                    <a:pt x="198" y="46"/>
                  </a:cubicBezTo>
                  <a:cubicBezTo>
                    <a:pt x="199" y="44"/>
                    <a:pt x="199" y="43"/>
                    <a:pt x="199" y="41"/>
                  </a:cubicBezTo>
                  <a:cubicBezTo>
                    <a:pt x="199" y="41"/>
                    <a:pt x="198" y="38"/>
                    <a:pt x="198" y="35"/>
                  </a:cubicBezTo>
                  <a:cubicBezTo>
                    <a:pt x="198" y="33"/>
                    <a:pt x="198" y="31"/>
                    <a:pt x="199" y="29"/>
                  </a:cubicBezTo>
                  <a:cubicBezTo>
                    <a:pt x="199" y="27"/>
                    <a:pt x="199" y="25"/>
                    <a:pt x="200" y="23"/>
                  </a:cubicBezTo>
                  <a:close/>
                </a:path>
              </a:pathLst>
            </a:custGeom>
            <a:solidFill>
              <a:srgbClr val="EDB2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10025837" y="1297852"/>
            <a:ext cx="1419225" cy="735012"/>
            <a:chOff x="8894763" y="528638"/>
            <a:chExt cx="1419225" cy="735012"/>
          </a:xfrm>
        </p:grpSpPr>
        <p:sp>
          <p:nvSpPr>
            <p:cNvPr id="106" name="Freeform 102"/>
            <p:cNvSpPr>
              <a:spLocks/>
            </p:cNvSpPr>
            <p:nvPr/>
          </p:nvSpPr>
          <p:spPr bwMode="auto">
            <a:xfrm>
              <a:off x="8894763" y="528638"/>
              <a:ext cx="1419225" cy="735012"/>
            </a:xfrm>
            <a:custGeom>
              <a:avLst/>
              <a:gdLst>
                <a:gd name="T0" fmla="*/ 374 w 378"/>
                <a:gd name="T1" fmla="*/ 102 h 195"/>
                <a:gd name="T2" fmla="*/ 365 w 378"/>
                <a:gd name="T3" fmla="*/ 103 h 195"/>
                <a:gd name="T4" fmla="*/ 344 w 378"/>
                <a:gd name="T5" fmla="*/ 87 h 195"/>
                <a:gd name="T6" fmla="*/ 342 w 378"/>
                <a:gd name="T7" fmla="*/ 85 h 195"/>
                <a:gd name="T8" fmla="*/ 303 w 378"/>
                <a:gd name="T9" fmla="*/ 71 h 195"/>
                <a:gd name="T10" fmla="*/ 294 w 378"/>
                <a:gd name="T11" fmla="*/ 71 h 195"/>
                <a:gd name="T12" fmla="*/ 291 w 378"/>
                <a:gd name="T13" fmla="*/ 71 h 195"/>
                <a:gd name="T14" fmla="*/ 290 w 378"/>
                <a:gd name="T15" fmla="*/ 67 h 195"/>
                <a:gd name="T16" fmla="*/ 281 w 378"/>
                <a:gd name="T17" fmla="*/ 47 h 195"/>
                <a:gd name="T18" fmla="*/ 242 w 378"/>
                <a:gd name="T19" fmla="*/ 38 h 195"/>
                <a:gd name="T20" fmla="*/ 222 w 378"/>
                <a:gd name="T21" fmla="*/ 26 h 195"/>
                <a:gd name="T22" fmla="*/ 209 w 378"/>
                <a:gd name="T23" fmla="*/ 24 h 195"/>
                <a:gd name="T24" fmla="*/ 181 w 378"/>
                <a:gd name="T25" fmla="*/ 0 h 195"/>
                <a:gd name="T26" fmla="*/ 153 w 378"/>
                <a:gd name="T27" fmla="*/ 12 h 195"/>
                <a:gd name="T28" fmla="*/ 148 w 378"/>
                <a:gd name="T29" fmla="*/ 31 h 195"/>
                <a:gd name="T30" fmla="*/ 147 w 378"/>
                <a:gd name="T31" fmla="*/ 31 h 195"/>
                <a:gd name="T32" fmla="*/ 130 w 378"/>
                <a:gd name="T33" fmla="*/ 45 h 195"/>
                <a:gd name="T34" fmla="*/ 115 w 378"/>
                <a:gd name="T35" fmla="*/ 56 h 195"/>
                <a:gd name="T36" fmla="*/ 106 w 378"/>
                <a:gd name="T37" fmla="*/ 57 h 195"/>
                <a:gd name="T38" fmla="*/ 71 w 378"/>
                <a:gd name="T39" fmla="*/ 74 h 195"/>
                <a:gd name="T40" fmla="*/ 69 w 378"/>
                <a:gd name="T41" fmla="*/ 78 h 195"/>
                <a:gd name="T42" fmla="*/ 52 w 378"/>
                <a:gd name="T43" fmla="*/ 86 h 195"/>
                <a:gd name="T44" fmla="*/ 1 w 378"/>
                <a:gd name="T45" fmla="*/ 111 h 195"/>
                <a:gd name="T46" fmla="*/ 1 w 378"/>
                <a:gd name="T47" fmla="*/ 117 h 195"/>
                <a:gd name="T48" fmla="*/ 7 w 378"/>
                <a:gd name="T49" fmla="*/ 119 h 195"/>
                <a:gd name="T50" fmla="*/ 28 w 378"/>
                <a:gd name="T51" fmla="*/ 124 h 195"/>
                <a:gd name="T52" fmla="*/ 73 w 378"/>
                <a:gd name="T53" fmla="*/ 141 h 195"/>
                <a:gd name="T54" fmla="*/ 75 w 378"/>
                <a:gd name="T55" fmla="*/ 140 h 195"/>
                <a:gd name="T56" fmla="*/ 84 w 378"/>
                <a:gd name="T57" fmla="*/ 154 h 195"/>
                <a:gd name="T58" fmla="*/ 98 w 378"/>
                <a:gd name="T59" fmla="*/ 163 h 195"/>
                <a:gd name="T60" fmla="*/ 110 w 378"/>
                <a:gd name="T61" fmla="*/ 188 h 195"/>
                <a:gd name="T62" fmla="*/ 131 w 378"/>
                <a:gd name="T63" fmla="*/ 195 h 195"/>
                <a:gd name="T64" fmla="*/ 136 w 378"/>
                <a:gd name="T65" fmla="*/ 195 h 195"/>
                <a:gd name="T66" fmla="*/ 166 w 378"/>
                <a:gd name="T67" fmla="*/ 172 h 195"/>
                <a:gd name="T68" fmla="*/ 167 w 378"/>
                <a:gd name="T69" fmla="*/ 152 h 195"/>
                <a:gd name="T70" fmla="*/ 184 w 378"/>
                <a:gd name="T71" fmla="*/ 157 h 195"/>
                <a:gd name="T72" fmla="*/ 238 w 378"/>
                <a:gd name="T73" fmla="*/ 177 h 195"/>
                <a:gd name="T74" fmla="*/ 248 w 378"/>
                <a:gd name="T75" fmla="*/ 176 h 195"/>
                <a:gd name="T76" fmla="*/ 287 w 378"/>
                <a:gd name="T77" fmla="*/ 155 h 195"/>
                <a:gd name="T78" fmla="*/ 330 w 378"/>
                <a:gd name="T79" fmla="*/ 135 h 195"/>
                <a:gd name="T80" fmla="*/ 376 w 378"/>
                <a:gd name="T81" fmla="*/ 111 h 195"/>
                <a:gd name="T82" fmla="*/ 374 w 378"/>
                <a:gd name="T83" fmla="*/ 102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8" h="195">
                  <a:moveTo>
                    <a:pt x="374" y="102"/>
                  </a:moveTo>
                  <a:cubicBezTo>
                    <a:pt x="373" y="101"/>
                    <a:pt x="370" y="99"/>
                    <a:pt x="365" y="103"/>
                  </a:cubicBezTo>
                  <a:cubicBezTo>
                    <a:pt x="361" y="107"/>
                    <a:pt x="358" y="104"/>
                    <a:pt x="344" y="87"/>
                  </a:cubicBezTo>
                  <a:cubicBezTo>
                    <a:pt x="342" y="85"/>
                    <a:pt x="342" y="85"/>
                    <a:pt x="342" y="85"/>
                  </a:cubicBezTo>
                  <a:cubicBezTo>
                    <a:pt x="329" y="69"/>
                    <a:pt x="314" y="70"/>
                    <a:pt x="303" y="71"/>
                  </a:cubicBezTo>
                  <a:cubicBezTo>
                    <a:pt x="300" y="71"/>
                    <a:pt x="297" y="71"/>
                    <a:pt x="294" y="71"/>
                  </a:cubicBezTo>
                  <a:cubicBezTo>
                    <a:pt x="291" y="71"/>
                    <a:pt x="291" y="71"/>
                    <a:pt x="291" y="71"/>
                  </a:cubicBezTo>
                  <a:cubicBezTo>
                    <a:pt x="290" y="70"/>
                    <a:pt x="290" y="68"/>
                    <a:pt x="290" y="67"/>
                  </a:cubicBezTo>
                  <a:cubicBezTo>
                    <a:pt x="289" y="62"/>
                    <a:pt x="288" y="55"/>
                    <a:pt x="281" y="47"/>
                  </a:cubicBezTo>
                  <a:cubicBezTo>
                    <a:pt x="270" y="32"/>
                    <a:pt x="250" y="36"/>
                    <a:pt x="242" y="38"/>
                  </a:cubicBezTo>
                  <a:cubicBezTo>
                    <a:pt x="236" y="31"/>
                    <a:pt x="229" y="28"/>
                    <a:pt x="222" y="26"/>
                  </a:cubicBezTo>
                  <a:cubicBezTo>
                    <a:pt x="217" y="24"/>
                    <a:pt x="213" y="24"/>
                    <a:pt x="209" y="24"/>
                  </a:cubicBezTo>
                  <a:cubicBezTo>
                    <a:pt x="205" y="6"/>
                    <a:pt x="189" y="0"/>
                    <a:pt x="181" y="0"/>
                  </a:cubicBezTo>
                  <a:cubicBezTo>
                    <a:pt x="168" y="0"/>
                    <a:pt x="159" y="4"/>
                    <a:pt x="153" y="12"/>
                  </a:cubicBezTo>
                  <a:cubicBezTo>
                    <a:pt x="149" y="18"/>
                    <a:pt x="148" y="25"/>
                    <a:pt x="148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37" y="35"/>
                    <a:pt x="133" y="40"/>
                    <a:pt x="130" y="45"/>
                  </a:cubicBezTo>
                  <a:cubicBezTo>
                    <a:pt x="126" y="50"/>
                    <a:pt x="123" y="54"/>
                    <a:pt x="115" y="56"/>
                  </a:cubicBezTo>
                  <a:cubicBezTo>
                    <a:pt x="112" y="57"/>
                    <a:pt x="109" y="57"/>
                    <a:pt x="106" y="57"/>
                  </a:cubicBezTo>
                  <a:cubicBezTo>
                    <a:pt x="95" y="57"/>
                    <a:pt x="80" y="58"/>
                    <a:pt x="71" y="74"/>
                  </a:cubicBezTo>
                  <a:cubicBezTo>
                    <a:pt x="70" y="75"/>
                    <a:pt x="70" y="77"/>
                    <a:pt x="69" y="78"/>
                  </a:cubicBezTo>
                  <a:cubicBezTo>
                    <a:pt x="65" y="86"/>
                    <a:pt x="64" y="88"/>
                    <a:pt x="52" y="86"/>
                  </a:cubicBezTo>
                  <a:cubicBezTo>
                    <a:pt x="32" y="83"/>
                    <a:pt x="25" y="83"/>
                    <a:pt x="1" y="111"/>
                  </a:cubicBezTo>
                  <a:cubicBezTo>
                    <a:pt x="0" y="113"/>
                    <a:pt x="0" y="115"/>
                    <a:pt x="1" y="117"/>
                  </a:cubicBezTo>
                  <a:cubicBezTo>
                    <a:pt x="2" y="119"/>
                    <a:pt x="5" y="120"/>
                    <a:pt x="7" y="119"/>
                  </a:cubicBezTo>
                  <a:cubicBezTo>
                    <a:pt x="7" y="119"/>
                    <a:pt x="19" y="115"/>
                    <a:pt x="28" y="124"/>
                  </a:cubicBezTo>
                  <a:cubicBezTo>
                    <a:pt x="40" y="136"/>
                    <a:pt x="63" y="141"/>
                    <a:pt x="73" y="141"/>
                  </a:cubicBezTo>
                  <a:cubicBezTo>
                    <a:pt x="74" y="141"/>
                    <a:pt x="74" y="141"/>
                    <a:pt x="75" y="140"/>
                  </a:cubicBezTo>
                  <a:cubicBezTo>
                    <a:pt x="77" y="145"/>
                    <a:pt x="80" y="150"/>
                    <a:pt x="84" y="154"/>
                  </a:cubicBezTo>
                  <a:cubicBezTo>
                    <a:pt x="88" y="159"/>
                    <a:pt x="93" y="162"/>
                    <a:pt x="98" y="163"/>
                  </a:cubicBezTo>
                  <a:cubicBezTo>
                    <a:pt x="99" y="169"/>
                    <a:pt x="102" y="180"/>
                    <a:pt x="110" y="188"/>
                  </a:cubicBezTo>
                  <a:cubicBezTo>
                    <a:pt x="115" y="193"/>
                    <a:pt x="122" y="195"/>
                    <a:pt x="131" y="195"/>
                  </a:cubicBezTo>
                  <a:cubicBezTo>
                    <a:pt x="132" y="195"/>
                    <a:pt x="134" y="195"/>
                    <a:pt x="136" y="195"/>
                  </a:cubicBezTo>
                  <a:cubicBezTo>
                    <a:pt x="150" y="193"/>
                    <a:pt x="162" y="185"/>
                    <a:pt x="166" y="172"/>
                  </a:cubicBezTo>
                  <a:cubicBezTo>
                    <a:pt x="169" y="165"/>
                    <a:pt x="169" y="158"/>
                    <a:pt x="167" y="152"/>
                  </a:cubicBezTo>
                  <a:cubicBezTo>
                    <a:pt x="172" y="152"/>
                    <a:pt x="178" y="153"/>
                    <a:pt x="184" y="157"/>
                  </a:cubicBezTo>
                  <a:cubicBezTo>
                    <a:pt x="203" y="171"/>
                    <a:pt x="218" y="177"/>
                    <a:pt x="238" y="177"/>
                  </a:cubicBezTo>
                  <a:cubicBezTo>
                    <a:pt x="241" y="177"/>
                    <a:pt x="244" y="176"/>
                    <a:pt x="248" y="176"/>
                  </a:cubicBezTo>
                  <a:cubicBezTo>
                    <a:pt x="264" y="175"/>
                    <a:pt x="275" y="165"/>
                    <a:pt x="287" y="155"/>
                  </a:cubicBezTo>
                  <a:cubicBezTo>
                    <a:pt x="300" y="144"/>
                    <a:pt x="312" y="134"/>
                    <a:pt x="330" y="135"/>
                  </a:cubicBezTo>
                  <a:cubicBezTo>
                    <a:pt x="356" y="138"/>
                    <a:pt x="372" y="122"/>
                    <a:pt x="376" y="111"/>
                  </a:cubicBezTo>
                  <a:cubicBezTo>
                    <a:pt x="378" y="105"/>
                    <a:pt x="376" y="103"/>
                    <a:pt x="374" y="10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7" name="Freeform 103"/>
            <p:cNvSpPr>
              <a:spLocks noEditPoints="1"/>
            </p:cNvSpPr>
            <p:nvPr/>
          </p:nvSpPr>
          <p:spPr bwMode="auto">
            <a:xfrm>
              <a:off x="8894763" y="528638"/>
              <a:ext cx="1419225" cy="735012"/>
            </a:xfrm>
            <a:custGeom>
              <a:avLst/>
              <a:gdLst>
                <a:gd name="T0" fmla="*/ 344 w 378"/>
                <a:gd name="T1" fmla="*/ 87 h 195"/>
                <a:gd name="T2" fmla="*/ 294 w 378"/>
                <a:gd name="T3" fmla="*/ 71 h 195"/>
                <a:gd name="T4" fmla="*/ 281 w 378"/>
                <a:gd name="T5" fmla="*/ 47 h 195"/>
                <a:gd name="T6" fmla="*/ 209 w 378"/>
                <a:gd name="T7" fmla="*/ 24 h 195"/>
                <a:gd name="T8" fmla="*/ 148 w 378"/>
                <a:gd name="T9" fmla="*/ 31 h 195"/>
                <a:gd name="T10" fmla="*/ 115 w 378"/>
                <a:gd name="T11" fmla="*/ 56 h 195"/>
                <a:gd name="T12" fmla="*/ 69 w 378"/>
                <a:gd name="T13" fmla="*/ 78 h 195"/>
                <a:gd name="T14" fmla="*/ 1 w 378"/>
                <a:gd name="T15" fmla="*/ 117 h 195"/>
                <a:gd name="T16" fmla="*/ 73 w 378"/>
                <a:gd name="T17" fmla="*/ 141 h 195"/>
                <a:gd name="T18" fmla="*/ 98 w 378"/>
                <a:gd name="T19" fmla="*/ 163 h 195"/>
                <a:gd name="T20" fmla="*/ 136 w 378"/>
                <a:gd name="T21" fmla="*/ 195 h 195"/>
                <a:gd name="T22" fmla="*/ 184 w 378"/>
                <a:gd name="T23" fmla="*/ 157 h 195"/>
                <a:gd name="T24" fmla="*/ 287 w 378"/>
                <a:gd name="T25" fmla="*/ 155 h 195"/>
                <a:gd name="T26" fmla="*/ 374 w 378"/>
                <a:gd name="T27" fmla="*/ 102 h 195"/>
                <a:gd name="T28" fmla="*/ 190 w 378"/>
                <a:gd name="T29" fmla="*/ 149 h 195"/>
                <a:gd name="T30" fmla="*/ 187 w 378"/>
                <a:gd name="T31" fmla="*/ 117 h 195"/>
                <a:gd name="T32" fmla="*/ 268 w 378"/>
                <a:gd name="T33" fmla="*/ 145 h 195"/>
                <a:gd name="T34" fmla="*/ 244 w 378"/>
                <a:gd name="T35" fmla="*/ 92 h 195"/>
                <a:gd name="T36" fmla="*/ 246 w 378"/>
                <a:gd name="T37" fmla="*/ 117 h 195"/>
                <a:gd name="T38" fmla="*/ 265 w 378"/>
                <a:gd name="T39" fmla="*/ 97 h 195"/>
                <a:gd name="T40" fmla="*/ 225 w 378"/>
                <a:gd name="T41" fmla="*/ 118 h 195"/>
                <a:gd name="T42" fmla="*/ 184 w 378"/>
                <a:gd name="T43" fmla="*/ 106 h 195"/>
                <a:gd name="T44" fmla="*/ 194 w 378"/>
                <a:gd name="T45" fmla="*/ 94 h 195"/>
                <a:gd name="T46" fmla="*/ 243 w 378"/>
                <a:gd name="T47" fmla="*/ 60 h 195"/>
                <a:gd name="T48" fmla="*/ 242 w 378"/>
                <a:gd name="T49" fmla="*/ 49 h 195"/>
                <a:gd name="T50" fmla="*/ 293 w 378"/>
                <a:gd name="T51" fmla="*/ 81 h 195"/>
                <a:gd name="T52" fmla="*/ 336 w 378"/>
                <a:gd name="T53" fmla="*/ 93 h 195"/>
                <a:gd name="T54" fmla="*/ 280 w 378"/>
                <a:gd name="T55" fmla="*/ 147 h 195"/>
                <a:gd name="T56" fmla="*/ 117 w 378"/>
                <a:gd name="T57" fmla="*/ 180 h 195"/>
                <a:gd name="T58" fmla="*/ 102 w 378"/>
                <a:gd name="T59" fmla="*/ 153 h 195"/>
                <a:gd name="T60" fmla="*/ 84 w 378"/>
                <a:gd name="T61" fmla="*/ 134 h 195"/>
                <a:gd name="T62" fmla="*/ 96 w 378"/>
                <a:gd name="T63" fmla="*/ 100 h 195"/>
                <a:gd name="T64" fmla="*/ 136 w 378"/>
                <a:gd name="T65" fmla="*/ 116 h 195"/>
                <a:gd name="T66" fmla="*/ 112 w 378"/>
                <a:gd name="T67" fmla="*/ 123 h 195"/>
                <a:gd name="T68" fmla="*/ 102 w 378"/>
                <a:gd name="T69" fmla="*/ 123 h 195"/>
                <a:gd name="T70" fmla="*/ 116 w 378"/>
                <a:gd name="T71" fmla="*/ 139 h 195"/>
                <a:gd name="T72" fmla="*/ 145 w 378"/>
                <a:gd name="T73" fmla="*/ 105 h 195"/>
                <a:gd name="T74" fmla="*/ 73 w 378"/>
                <a:gd name="T75" fmla="*/ 120 h 195"/>
                <a:gd name="T76" fmla="*/ 17 w 378"/>
                <a:gd name="T77" fmla="*/ 108 h 195"/>
                <a:gd name="T78" fmla="*/ 80 w 378"/>
                <a:gd name="T79" fmla="*/ 79 h 195"/>
                <a:gd name="T80" fmla="*/ 128 w 378"/>
                <a:gd name="T81" fmla="*/ 62 h 195"/>
                <a:gd name="T82" fmla="*/ 161 w 378"/>
                <a:gd name="T83" fmla="*/ 97 h 195"/>
                <a:gd name="T84" fmla="*/ 177 w 378"/>
                <a:gd name="T85" fmla="*/ 118 h 195"/>
                <a:gd name="T86" fmla="*/ 162 w 378"/>
                <a:gd name="T87" fmla="*/ 142 h 195"/>
                <a:gd name="T88" fmla="*/ 155 w 378"/>
                <a:gd name="T89" fmla="*/ 148 h 195"/>
                <a:gd name="T90" fmla="*/ 156 w 378"/>
                <a:gd name="T91" fmla="*/ 153 h 195"/>
                <a:gd name="T92" fmla="*/ 200 w 378"/>
                <a:gd name="T93" fmla="*/ 30 h 195"/>
                <a:gd name="T94" fmla="*/ 203 w 378"/>
                <a:gd name="T95" fmla="*/ 34 h 195"/>
                <a:gd name="T96" fmla="*/ 224 w 378"/>
                <a:gd name="T97" fmla="*/ 39 h 195"/>
                <a:gd name="T98" fmla="*/ 204 w 378"/>
                <a:gd name="T99" fmla="*/ 85 h 195"/>
                <a:gd name="T100" fmla="*/ 200 w 378"/>
                <a:gd name="T101" fmla="*/ 46 h 195"/>
                <a:gd name="T102" fmla="*/ 170 w 378"/>
                <a:gd name="T103" fmla="*/ 47 h 195"/>
                <a:gd name="T104" fmla="*/ 171 w 378"/>
                <a:gd name="T105" fmla="*/ 72 h 195"/>
                <a:gd name="T106" fmla="*/ 177 w 378"/>
                <a:gd name="T107" fmla="*/ 54 h 195"/>
                <a:gd name="T108" fmla="*/ 198 w 378"/>
                <a:gd name="T109" fmla="*/ 63 h 195"/>
                <a:gd name="T110" fmla="*/ 178 w 378"/>
                <a:gd name="T111" fmla="*/ 88 h 195"/>
                <a:gd name="T112" fmla="*/ 147 w 378"/>
                <a:gd name="T113" fmla="*/ 81 h 195"/>
                <a:gd name="T114" fmla="*/ 158 w 378"/>
                <a:gd name="T115" fmla="*/ 42 h 195"/>
                <a:gd name="T116" fmla="*/ 158 w 378"/>
                <a:gd name="T117" fmla="*/ 34 h 195"/>
                <a:gd name="T118" fmla="*/ 181 w 378"/>
                <a:gd name="T119" fmla="*/ 1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78" h="195">
                  <a:moveTo>
                    <a:pt x="374" y="102"/>
                  </a:moveTo>
                  <a:cubicBezTo>
                    <a:pt x="373" y="101"/>
                    <a:pt x="370" y="99"/>
                    <a:pt x="365" y="103"/>
                  </a:cubicBezTo>
                  <a:cubicBezTo>
                    <a:pt x="361" y="107"/>
                    <a:pt x="358" y="104"/>
                    <a:pt x="344" y="87"/>
                  </a:cubicBezTo>
                  <a:cubicBezTo>
                    <a:pt x="342" y="85"/>
                    <a:pt x="342" y="85"/>
                    <a:pt x="342" y="85"/>
                  </a:cubicBezTo>
                  <a:cubicBezTo>
                    <a:pt x="329" y="69"/>
                    <a:pt x="314" y="70"/>
                    <a:pt x="303" y="71"/>
                  </a:cubicBezTo>
                  <a:cubicBezTo>
                    <a:pt x="300" y="71"/>
                    <a:pt x="297" y="71"/>
                    <a:pt x="294" y="71"/>
                  </a:cubicBezTo>
                  <a:cubicBezTo>
                    <a:pt x="291" y="71"/>
                    <a:pt x="291" y="71"/>
                    <a:pt x="291" y="71"/>
                  </a:cubicBezTo>
                  <a:cubicBezTo>
                    <a:pt x="290" y="70"/>
                    <a:pt x="290" y="68"/>
                    <a:pt x="290" y="67"/>
                  </a:cubicBezTo>
                  <a:cubicBezTo>
                    <a:pt x="289" y="62"/>
                    <a:pt x="288" y="55"/>
                    <a:pt x="281" y="47"/>
                  </a:cubicBezTo>
                  <a:cubicBezTo>
                    <a:pt x="270" y="32"/>
                    <a:pt x="250" y="36"/>
                    <a:pt x="242" y="38"/>
                  </a:cubicBezTo>
                  <a:cubicBezTo>
                    <a:pt x="236" y="31"/>
                    <a:pt x="229" y="28"/>
                    <a:pt x="222" y="26"/>
                  </a:cubicBezTo>
                  <a:cubicBezTo>
                    <a:pt x="217" y="24"/>
                    <a:pt x="213" y="24"/>
                    <a:pt x="209" y="24"/>
                  </a:cubicBezTo>
                  <a:cubicBezTo>
                    <a:pt x="205" y="6"/>
                    <a:pt x="189" y="0"/>
                    <a:pt x="181" y="0"/>
                  </a:cubicBezTo>
                  <a:cubicBezTo>
                    <a:pt x="168" y="0"/>
                    <a:pt x="159" y="4"/>
                    <a:pt x="153" y="12"/>
                  </a:cubicBezTo>
                  <a:cubicBezTo>
                    <a:pt x="149" y="18"/>
                    <a:pt x="148" y="25"/>
                    <a:pt x="148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37" y="35"/>
                    <a:pt x="133" y="40"/>
                    <a:pt x="130" y="45"/>
                  </a:cubicBezTo>
                  <a:cubicBezTo>
                    <a:pt x="126" y="50"/>
                    <a:pt x="123" y="54"/>
                    <a:pt x="115" y="56"/>
                  </a:cubicBezTo>
                  <a:cubicBezTo>
                    <a:pt x="112" y="57"/>
                    <a:pt x="109" y="57"/>
                    <a:pt x="106" y="57"/>
                  </a:cubicBezTo>
                  <a:cubicBezTo>
                    <a:pt x="95" y="57"/>
                    <a:pt x="80" y="58"/>
                    <a:pt x="71" y="74"/>
                  </a:cubicBezTo>
                  <a:cubicBezTo>
                    <a:pt x="70" y="75"/>
                    <a:pt x="70" y="77"/>
                    <a:pt x="69" y="78"/>
                  </a:cubicBezTo>
                  <a:cubicBezTo>
                    <a:pt x="65" y="86"/>
                    <a:pt x="64" y="88"/>
                    <a:pt x="52" y="86"/>
                  </a:cubicBezTo>
                  <a:cubicBezTo>
                    <a:pt x="32" y="83"/>
                    <a:pt x="25" y="83"/>
                    <a:pt x="1" y="111"/>
                  </a:cubicBezTo>
                  <a:cubicBezTo>
                    <a:pt x="0" y="113"/>
                    <a:pt x="0" y="115"/>
                    <a:pt x="1" y="117"/>
                  </a:cubicBezTo>
                  <a:cubicBezTo>
                    <a:pt x="2" y="119"/>
                    <a:pt x="5" y="120"/>
                    <a:pt x="7" y="119"/>
                  </a:cubicBezTo>
                  <a:cubicBezTo>
                    <a:pt x="7" y="119"/>
                    <a:pt x="19" y="115"/>
                    <a:pt x="28" y="124"/>
                  </a:cubicBezTo>
                  <a:cubicBezTo>
                    <a:pt x="40" y="136"/>
                    <a:pt x="63" y="141"/>
                    <a:pt x="73" y="141"/>
                  </a:cubicBezTo>
                  <a:cubicBezTo>
                    <a:pt x="74" y="141"/>
                    <a:pt x="74" y="141"/>
                    <a:pt x="75" y="140"/>
                  </a:cubicBezTo>
                  <a:cubicBezTo>
                    <a:pt x="77" y="145"/>
                    <a:pt x="80" y="150"/>
                    <a:pt x="84" y="154"/>
                  </a:cubicBezTo>
                  <a:cubicBezTo>
                    <a:pt x="88" y="159"/>
                    <a:pt x="93" y="162"/>
                    <a:pt x="98" y="163"/>
                  </a:cubicBezTo>
                  <a:cubicBezTo>
                    <a:pt x="99" y="169"/>
                    <a:pt x="102" y="180"/>
                    <a:pt x="110" y="188"/>
                  </a:cubicBezTo>
                  <a:cubicBezTo>
                    <a:pt x="115" y="193"/>
                    <a:pt x="122" y="195"/>
                    <a:pt x="131" y="195"/>
                  </a:cubicBezTo>
                  <a:cubicBezTo>
                    <a:pt x="132" y="195"/>
                    <a:pt x="134" y="195"/>
                    <a:pt x="136" y="195"/>
                  </a:cubicBezTo>
                  <a:cubicBezTo>
                    <a:pt x="150" y="193"/>
                    <a:pt x="162" y="185"/>
                    <a:pt x="166" y="172"/>
                  </a:cubicBezTo>
                  <a:cubicBezTo>
                    <a:pt x="169" y="165"/>
                    <a:pt x="169" y="158"/>
                    <a:pt x="167" y="152"/>
                  </a:cubicBezTo>
                  <a:cubicBezTo>
                    <a:pt x="172" y="152"/>
                    <a:pt x="178" y="153"/>
                    <a:pt x="184" y="157"/>
                  </a:cubicBezTo>
                  <a:cubicBezTo>
                    <a:pt x="203" y="171"/>
                    <a:pt x="218" y="177"/>
                    <a:pt x="238" y="177"/>
                  </a:cubicBezTo>
                  <a:cubicBezTo>
                    <a:pt x="241" y="177"/>
                    <a:pt x="244" y="176"/>
                    <a:pt x="248" y="176"/>
                  </a:cubicBezTo>
                  <a:cubicBezTo>
                    <a:pt x="264" y="175"/>
                    <a:pt x="275" y="165"/>
                    <a:pt x="287" y="155"/>
                  </a:cubicBezTo>
                  <a:cubicBezTo>
                    <a:pt x="300" y="144"/>
                    <a:pt x="312" y="134"/>
                    <a:pt x="330" y="135"/>
                  </a:cubicBezTo>
                  <a:cubicBezTo>
                    <a:pt x="356" y="138"/>
                    <a:pt x="372" y="122"/>
                    <a:pt x="376" y="111"/>
                  </a:cubicBezTo>
                  <a:cubicBezTo>
                    <a:pt x="378" y="105"/>
                    <a:pt x="376" y="103"/>
                    <a:pt x="374" y="102"/>
                  </a:cubicBezTo>
                  <a:close/>
                  <a:moveTo>
                    <a:pt x="280" y="147"/>
                  </a:moveTo>
                  <a:cubicBezTo>
                    <a:pt x="270" y="157"/>
                    <a:pt x="260" y="165"/>
                    <a:pt x="247" y="166"/>
                  </a:cubicBezTo>
                  <a:cubicBezTo>
                    <a:pt x="224" y="168"/>
                    <a:pt x="210" y="164"/>
                    <a:pt x="190" y="149"/>
                  </a:cubicBezTo>
                  <a:cubicBezTo>
                    <a:pt x="186" y="146"/>
                    <a:pt x="181" y="144"/>
                    <a:pt x="177" y="143"/>
                  </a:cubicBezTo>
                  <a:cubicBezTo>
                    <a:pt x="181" y="140"/>
                    <a:pt x="184" y="136"/>
                    <a:pt x="186" y="130"/>
                  </a:cubicBezTo>
                  <a:cubicBezTo>
                    <a:pt x="187" y="126"/>
                    <a:pt x="187" y="122"/>
                    <a:pt x="187" y="117"/>
                  </a:cubicBezTo>
                  <a:cubicBezTo>
                    <a:pt x="204" y="112"/>
                    <a:pt x="210" y="115"/>
                    <a:pt x="216" y="124"/>
                  </a:cubicBezTo>
                  <a:cubicBezTo>
                    <a:pt x="227" y="139"/>
                    <a:pt x="240" y="147"/>
                    <a:pt x="254" y="147"/>
                  </a:cubicBezTo>
                  <a:cubicBezTo>
                    <a:pt x="258" y="147"/>
                    <a:pt x="263" y="146"/>
                    <a:pt x="268" y="145"/>
                  </a:cubicBezTo>
                  <a:cubicBezTo>
                    <a:pt x="281" y="140"/>
                    <a:pt x="288" y="130"/>
                    <a:pt x="288" y="117"/>
                  </a:cubicBezTo>
                  <a:cubicBezTo>
                    <a:pt x="288" y="104"/>
                    <a:pt x="278" y="90"/>
                    <a:pt x="268" y="87"/>
                  </a:cubicBezTo>
                  <a:cubicBezTo>
                    <a:pt x="259" y="85"/>
                    <a:pt x="249" y="87"/>
                    <a:pt x="244" y="92"/>
                  </a:cubicBezTo>
                  <a:cubicBezTo>
                    <a:pt x="239" y="97"/>
                    <a:pt x="237" y="104"/>
                    <a:pt x="239" y="112"/>
                  </a:cubicBezTo>
                  <a:cubicBezTo>
                    <a:pt x="239" y="113"/>
                    <a:pt x="240" y="113"/>
                    <a:pt x="240" y="114"/>
                  </a:cubicBezTo>
                  <a:cubicBezTo>
                    <a:pt x="240" y="116"/>
                    <a:pt x="243" y="118"/>
                    <a:pt x="246" y="117"/>
                  </a:cubicBezTo>
                  <a:cubicBezTo>
                    <a:pt x="249" y="116"/>
                    <a:pt x="250" y="113"/>
                    <a:pt x="249" y="111"/>
                  </a:cubicBezTo>
                  <a:cubicBezTo>
                    <a:pt x="248" y="107"/>
                    <a:pt x="248" y="103"/>
                    <a:pt x="251" y="99"/>
                  </a:cubicBezTo>
                  <a:cubicBezTo>
                    <a:pt x="254" y="96"/>
                    <a:pt x="260" y="95"/>
                    <a:pt x="265" y="97"/>
                  </a:cubicBezTo>
                  <a:cubicBezTo>
                    <a:pt x="271" y="99"/>
                    <a:pt x="278" y="108"/>
                    <a:pt x="278" y="118"/>
                  </a:cubicBezTo>
                  <a:cubicBezTo>
                    <a:pt x="278" y="124"/>
                    <a:pt x="276" y="131"/>
                    <a:pt x="264" y="135"/>
                  </a:cubicBezTo>
                  <a:cubicBezTo>
                    <a:pt x="249" y="140"/>
                    <a:pt x="236" y="134"/>
                    <a:pt x="225" y="118"/>
                  </a:cubicBezTo>
                  <a:cubicBezTo>
                    <a:pt x="223" y="116"/>
                    <a:pt x="222" y="114"/>
                    <a:pt x="221" y="113"/>
                  </a:cubicBezTo>
                  <a:cubicBezTo>
                    <a:pt x="212" y="104"/>
                    <a:pt x="201" y="102"/>
                    <a:pt x="184" y="107"/>
                  </a:cubicBezTo>
                  <a:cubicBezTo>
                    <a:pt x="184" y="107"/>
                    <a:pt x="184" y="106"/>
                    <a:pt x="184" y="106"/>
                  </a:cubicBezTo>
                  <a:cubicBezTo>
                    <a:pt x="183" y="103"/>
                    <a:pt x="181" y="101"/>
                    <a:pt x="180" y="98"/>
                  </a:cubicBezTo>
                  <a:cubicBezTo>
                    <a:pt x="183" y="98"/>
                    <a:pt x="186" y="97"/>
                    <a:pt x="189" y="96"/>
                  </a:cubicBezTo>
                  <a:cubicBezTo>
                    <a:pt x="191" y="95"/>
                    <a:pt x="193" y="95"/>
                    <a:pt x="194" y="94"/>
                  </a:cubicBezTo>
                  <a:cubicBezTo>
                    <a:pt x="195" y="94"/>
                    <a:pt x="195" y="94"/>
                    <a:pt x="195" y="93"/>
                  </a:cubicBezTo>
                  <a:cubicBezTo>
                    <a:pt x="207" y="97"/>
                    <a:pt x="217" y="96"/>
                    <a:pt x="226" y="91"/>
                  </a:cubicBezTo>
                  <a:cubicBezTo>
                    <a:pt x="240" y="81"/>
                    <a:pt x="243" y="61"/>
                    <a:pt x="243" y="60"/>
                  </a:cubicBezTo>
                  <a:cubicBezTo>
                    <a:pt x="243" y="60"/>
                    <a:pt x="243" y="60"/>
                    <a:pt x="243" y="59"/>
                  </a:cubicBezTo>
                  <a:cubicBezTo>
                    <a:pt x="243" y="56"/>
                    <a:pt x="242" y="52"/>
                    <a:pt x="241" y="49"/>
                  </a:cubicBezTo>
                  <a:cubicBezTo>
                    <a:pt x="242" y="49"/>
                    <a:pt x="242" y="49"/>
                    <a:pt x="242" y="49"/>
                  </a:cubicBezTo>
                  <a:cubicBezTo>
                    <a:pt x="242" y="49"/>
                    <a:pt x="264" y="41"/>
                    <a:pt x="274" y="53"/>
                  </a:cubicBezTo>
                  <a:cubicBezTo>
                    <a:pt x="278" y="59"/>
                    <a:pt x="279" y="64"/>
                    <a:pt x="280" y="68"/>
                  </a:cubicBezTo>
                  <a:cubicBezTo>
                    <a:pt x="281" y="74"/>
                    <a:pt x="282" y="81"/>
                    <a:pt x="293" y="81"/>
                  </a:cubicBezTo>
                  <a:cubicBezTo>
                    <a:pt x="297" y="81"/>
                    <a:pt x="300" y="81"/>
                    <a:pt x="303" y="81"/>
                  </a:cubicBezTo>
                  <a:cubicBezTo>
                    <a:pt x="314" y="80"/>
                    <a:pt x="325" y="80"/>
                    <a:pt x="334" y="91"/>
                  </a:cubicBezTo>
                  <a:cubicBezTo>
                    <a:pt x="336" y="93"/>
                    <a:pt x="336" y="93"/>
                    <a:pt x="336" y="93"/>
                  </a:cubicBezTo>
                  <a:cubicBezTo>
                    <a:pt x="345" y="105"/>
                    <a:pt x="353" y="114"/>
                    <a:pt x="361" y="115"/>
                  </a:cubicBezTo>
                  <a:cubicBezTo>
                    <a:pt x="356" y="120"/>
                    <a:pt x="346" y="126"/>
                    <a:pt x="331" y="125"/>
                  </a:cubicBezTo>
                  <a:cubicBezTo>
                    <a:pt x="309" y="123"/>
                    <a:pt x="294" y="136"/>
                    <a:pt x="280" y="147"/>
                  </a:cubicBezTo>
                  <a:close/>
                  <a:moveTo>
                    <a:pt x="157" y="169"/>
                  </a:moveTo>
                  <a:cubicBezTo>
                    <a:pt x="154" y="177"/>
                    <a:pt x="145" y="183"/>
                    <a:pt x="135" y="185"/>
                  </a:cubicBezTo>
                  <a:cubicBezTo>
                    <a:pt x="127" y="186"/>
                    <a:pt x="121" y="184"/>
                    <a:pt x="117" y="180"/>
                  </a:cubicBezTo>
                  <a:cubicBezTo>
                    <a:pt x="108" y="173"/>
                    <a:pt x="108" y="159"/>
                    <a:pt x="108" y="159"/>
                  </a:cubicBezTo>
                  <a:cubicBezTo>
                    <a:pt x="108" y="157"/>
                    <a:pt x="108" y="156"/>
                    <a:pt x="106" y="155"/>
                  </a:cubicBezTo>
                  <a:cubicBezTo>
                    <a:pt x="105" y="154"/>
                    <a:pt x="104" y="153"/>
                    <a:pt x="102" y="153"/>
                  </a:cubicBezTo>
                  <a:cubicBezTo>
                    <a:pt x="100" y="154"/>
                    <a:pt x="96" y="152"/>
                    <a:pt x="91" y="147"/>
                  </a:cubicBezTo>
                  <a:cubicBezTo>
                    <a:pt x="89" y="145"/>
                    <a:pt x="87" y="142"/>
                    <a:pt x="86" y="139"/>
                  </a:cubicBezTo>
                  <a:cubicBezTo>
                    <a:pt x="85" y="138"/>
                    <a:pt x="84" y="136"/>
                    <a:pt x="84" y="134"/>
                  </a:cubicBezTo>
                  <a:cubicBezTo>
                    <a:pt x="83" y="133"/>
                    <a:pt x="83" y="131"/>
                    <a:pt x="82" y="129"/>
                  </a:cubicBezTo>
                  <a:cubicBezTo>
                    <a:pt x="82" y="127"/>
                    <a:pt x="82" y="125"/>
                    <a:pt x="83" y="122"/>
                  </a:cubicBezTo>
                  <a:cubicBezTo>
                    <a:pt x="85" y="112"/>
                    <a:pt x="89" y="105"/>
                    <a:pt x="96" y="100"/>
                  </a:cubicBezTo>
                  <a:cubicBezTo>
                    <a:pt x="103" y="96"/>
                    <a:pt x="113" y="95"/>
                    <a:pt x="124" y="98"/>
                  </a:cubicBezTo>
                  <a:cubicBezTo>
                    <a:pt x="131" y="100"/>
                    <a:pt x="134" y="104"/>
                    <a:pt x="135" y="109"/>
                  </a:cubicBezTo>
                  <a:cubicBezTo>
                    <a:pt x="136" y="112"/>
                    <a:pt x="136" y="114"/>
                    <a:pt x="136" y="116"/>
                  </a:cubicBezTo>
                  <a:cubicBezTo>
                    <a:pt x="135" y="122"/>
                    <a:pt x="132" y="129"/>
                    <a:pt x="125" y="129"/>
                  </a:cubicBezTo>
                  <a:cubicBezTo>
                    <a:pt x="120" y="130"/>
                    <a:pt x="116" y="129"/>
                    <a:pt x="114" y="127"/>
                  </a:cubicBezTo>
                  <a:cubicBezTo>
                    <a:pt x="112" y="125"/>
                    <a:pt x="112" y="123"/>
                    <a:pt x="112" y="123"/>
                  </a:cubicBezTo>
                  <a:cubicBezTo>
                    <a:pt x="112" y="122"/>
                    <a:pt x="112" y="121"/>
                    <a:pt x="112" y="121"/>
                  </a:cubicBezTo>
                  <a:cubicBezTo>
                    <a:pt x="111" y="119"/>
                    <a:pt x="109" y="118"/>
                    <a:pt x="107" y="118"/>
                  </a:cubicBezTo>
                  <a:cubicBezTo>
                    <a:pt x="105" y="118"/>
                    <a:pt x="102" y="120"/>
                    <a:pt x="102" y="123"/>
                  </a:cubicBezTo>
                  <a:cubicBezTo>
                    <a:pt x="102" y="123"/>
                    <a:pt x="102" y="126"/>
                    <a:pt x="104" y="130"/>
                  </a:cubicBezTo>
                  <a:cubicBezTo>
                    <a:pt x="105" y="131"/>
                    <a:pt x="105" y="133"/>
                    <a:pt x="107" y="134"/>
                  </a:cubicBezTo>
                  <a:cubicBezTo>
                    <a:pt x="109" y="136"/>
                    <a:pt x="112" y="138"/>
                    <a:pt x="116" y="139"/>
                  </a:cubicBezTo>
                  <a:cubicBezTo>
                    <a:pt x="119" y="139"/>
                    <a:pt x="122" y="140"/>
                    <a:pt x="125" y="139"/>
                  </a:cubicBezTo>
                  <a:cubicBezTo>
                    <a:pt x="136" y="139"/>
                    <a:pt x="145" y="130"/>
                    <a:pt x="146" y="117"/>
                  </a:cubicBezTo>
                  <a:cubicBezTo>
                    <a:pt x="146" y="113"/>
                    <a:pt x="146" y="109"/>
                    <a:pt x="145" y="105"/>
                  </a:cubicBezTo>
                  <a:cubicBezTo>
                    <a:pt x="142" y="97"/>
                    <a:pt x="136" y="91"/>
                    <a:pt x="127" y="88"/>
                  </a:cubicBezTo>
                  <a:cubicBezTo>
                    <a:pt x="113" y="84"/>
                    <a:pt x="100" y="86"/>
                    <a:pt x="90" y="92"/>
                  </a:cubicBezTo>
                  <a:cubicBezTo>
                    <a:pt x="81" y="98"/>
                    <a:pt x="75" y="107"/>
                    <a:pt x="73" y="120"/>
                  </a:cubicBezTo>
                  <a:cubicBezTo>
                    <a:pt x="72" y="124"/>
                    <a:pt x="72" y="127"/>
                    <a:pt x="72" y="130"/>
                  </a:cubicBezTo>
                  <a:cubicBezTo>
                    <a:pt x="64" y="131"/>
                    <a:pt x="44" y="126"/>
                    <a:pt x="35" y="117"/>
                  </a:cubicBezTo>
                  <a:cubicBezTo>
                    <a:pt x="29" y="111"/>
                    <a:pt x="23" y="109"/>
                    <a:pt x="17" y="108"/>
                  </a:cubicBezTo>
                  <a:cubicBezTo>
                    <a:pt x="31" y="93"/>
                    <a:pt x="36" y="94"/>
                    <a:pt x="51" y="96"/>
                  </a:cubicBezTo>
                  <a:cubicBezTo>
                    <a:pt x="69" y="99"/>
                    <a:pt x="73" y="92"/>
                    <a:pt x="78" y="83"/>
                  </a:cubicBezTo>
                  <a:cubicBezTo>
                    <a:pt x="79" y="81"/>
                    <a:pt x="79" y="80"/>
                    <a:pt x="80" y="79"/>
                  </a:cubicBezTo>
                  <a:cubicBezTo>
                    <a:pt x="86" y="68"/>
                    <a:pt x="96" y="67"/>
                    <a:pt x="106" y="67"/>
                  </a:cubicBezTo>
                  <a:cubicBezTo>
                    <a:pt x="110" y="67"/>
                    <a:pt x="114" y="67"/>
                    <a:pt x="117" y="66"/>
                  </a:cubicBezTo>
                  <a:cubicBezTo>
                    <a:pt x="121" y="65"/>
                    <a:pt x="125" y="63"/>
                    <a:pt x="128" y="62"/>
                  </a:cubicBezTo>
                  <a:cubicBezTo>
                    <a:pt x="128" y="62"/>
                    <a:pt x="127" y="62"/>
                    <a:pt x="127" y="62"/>
                  </a:cubicBezTo>
                  <a:cubicBezTo>
                    <a:pt x="126" y="73"/>
                    <a:pt x="131" y="83"/>
                    <a:pt x="141" y="90"/>
                  </a:cubicBezTo>
                  <a:cubicBezTo>
                    <a:pt x="147" y="93"/>
                    <a:pt x="153" y="96"/>
                    <a:pt x="161" y="97"/>
                  </a:cubicBezTo>
                  <a:cubicBezTo>
                    <a:pt x="163" y="98"/>
                    <a:pt x="166" y="98"/>
                    <a:pt x="168" y="98"/>
                  </a:cubicBezTo>
                  <a:cubicBezTo>
                    <a:pt x="169" y="100"/>
                    <a:pt x="170" y="101"/>
                    <a:pt x="171" y="103"/>
                  </a:cubicBezTo>
                  <a:cubicBezTo>
                    <a:pt x="174" y="108"/>
                    <a:pt x="176" y="113"/>
                    <a:pt x="177" y="118"/>
                  </a:cubicBezTo>
                  <a:cubicBezTo>
                    <a:pt x="177" y="121"/>
                    <a:pt x="177" y="124"/>
                    <a:pt x="176" y="127"/>
                  </a:cubicBezTo>
                  <a:cubicBezTo>
                    <a:pt x="174" y="134"/>
                    <a:pt x="168" y="139"/>
                    <a:pt x="163" y="142"/>
                  </a:cubicBezTo>
                  <a:cubicBezTo>
                    <a:pt x="163" y="142"/>
                    <a:pt x="163" y="142"/>
                    <a:pt x="162" y="142"/>
                  </a:cubicBezTo>
                  <a:cubicBezTo>
                    <a:pt x="160" y="144"/>
                    <a:pt x="158" y="144"/>
                    <a:pt x="158" y="144"/>
                  </a:cubicBezTo>
                  <a:cubicBezTo>
                    <a:pt x="156" y="145"/>
                    <a:pt x="155" y="146"/>
                    <a:pt x="155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4" y="150"/>
                    <a:pt x="155" y="151"/>
                    <a:pt x="156" y="152"/>
                  </a:cubicBezTo>
                  <a:cubicBezTo>
                    <a:pt x="156" y="153"/>
                    <a:pt x="156" y="153"/>
                    <a:pt x="156" y="153"/>
                  </a:cubicBezTo>
                  <a:cubicBezTo>
                    <a:pt x="156" y="153"/>
                    <a:pt x="156" y="153"/>
                    <a:pt x="156" y="153"/>
                  </a:cubicBezTo>
                  <a:cubicBezTo>
                    <a:pt x="159" y="157"/>
                    <a:pt x="159" y="163"/>
                    <a:pt x="157" y="169"/>
                  </a:cubicBezTo>
                  <a:close/>
                  <a:moveTo>
                    <a:pt x="181" y="10"/>
                  </a:moveTo>
                  <a:cubicBezTo>
                    <a:pt x="182" y="10"/>
                    <a:pt x="197" y="11"/>
                    <a:pt x="200" y="30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00" y="31"/>
                    <a:pt x="201" y="32"/>
                    <a:pt x="202" y="33"/>
                  </a:cubicBezTo>
                  <a:cubicBezTo>
                    <a:pt x="203" y="34"/>
                    <a:pt x="203" y="34"/>
                    <a:pt x="203" y="34"/>
                  </a:cubicBezTo>
                  <a:cubicBezTo>
                    <a:pt x="204" y="34"/>
                    <a:pt x="205" y="34"/>
                    <a:pt x="206" y="34"/>
                  </a:cubicBezTo>
                  <a:cubicBezTo>
                    <a:pt x="206" y="34"/>
                    <a:pt x="213" y="33"/>
                    <a:pt x="219" y="36"/>
                  </a:cubicBezTo>
                  <a:cubicBezTo>
                    <a:pt x="221" y="37"/>
                    <a:pt x="223" y="38"/>
                    <a:pt x="224" y="39"/>
                  </a:cubicBezTo>
                  <a:cubicBezTo>
                    <a:pt x="229" y="43"/>
                    <a:pt x="232" y="50"/>
                    <a:pt x="233" y="59"/>
                  </a:cubicBezTo>
                  <a:cubicBezTo>
                    <a:pt x="232" y="62"/>
                    <a:pt x="230" y="76"/>
                    <a:pt x="220" y="82"/>
                  </a:cubicBezTo>
                  <a:cubicBezTo>
                    <a:pt x="216" y="85"/>
                    <a:pt x="210" y="86"/>
                    <a:pt x="204" y="85"/>
                  </a:cubicBezTo>
                  <a:cubicBezTo>
                    <a:pt x="208" y="79"/>
                    <a:pt x="209" y="71"/>
                    <a:pt x="208" y="63"/>
                  </a:cubicBezTo>
                  <a:cubicBezTo>
                    <a:pt x="208" y="62"/>
                    <a:pt x="208" y="61"/>
                    <a:pt x="208" y="61"/>
                  </a:cubicBezTo>
                  <a:cubicBezTo>
                    <a:pt x="206" y="55"/>
                    <a:pt x="204" y="50"/>
                    <a:pt x="200" y="46"/>
                  </a:cubicBezTo>
                  <a:cubicBezTo>
                    <a:pt x="200" y="46"/>
                    <a:pt x="199" y="45"/>
                    <a:pt x="198" y="45"/>
                  </a:cubicBezTo>
                  <a:cubicBezTo>
                    <a:pt x="195" y="42"/>
                    <a:pt x="191" y="41"/>
                    <a:pt x="187" y="41"/>
                  </a:cubicBezTo>
                  <a:cubicBezTo>
                    <a:pt x="180" y="41"/>
                    <a:pt x="174" y="43"/>
                    <a:pt x="170" y="47"/>
                  </a:cubicBezTo>
                  <a:cubicBezTo>
                    <a:pt x="170" y="48"/>
                    <a:pt x="170" y="48"/>
                    <a:pt x="170" y="48"/>
                  </a:cubicBezTo>
                  <a:cubicBezTo>
                    <a:pt x="163" y="56"/>
                    <a:pt x="165" y="67"/>
                    <a:pt x="165" y="68"/>
                  </a:cubicBezTo>
                  <a:cubicBezTo>
                    <a:pt x="166" y="71"/>
                    <a:pt x="168" y="73"/>
                    <a:pt x="171" y="72"/>
                  </a:cubicBezTo>
                  <a:cubicBezTo>
                    <a:pt x="172" y="72"/>
                    <a:pt x="173" y="71"/>
                    <a:pt x="174" y="70"/>
                  </a:cubicBezTo>
                  <a:cubicBezTo>
                    <a:pt x="175" y="69"/>
                    <a:pt x="175" y="68"/>
                    <a:pt x="175" y="66"/>
                  </a:cubicBezTo>
                  <a:cubicBezTo>
                    <a:pt x="175" y="64"/>
                    <a:pt x="174" y="58"/>
                    <a:pt x="177" y="54"/>
                  </a:cubicBezTo>
                  <a:cubicBezTo>
                    <a:pt x="179" y="52"/>
                    <a:pt x="183" y="51"/>
                    <a:pt x="187" y="51"/>
                  </a:cubicBezTo>
                  <a:cubicBezTo>
                    <a:pt x="190" y="51"/>
                    <a:pt x="192" y="52"/>
                    <a:pt x="194" y="54"/>
                  </a:cubicBezTo>
                  <a:cubicBezTo>
                    <a:pt x="196" y="57"/>
                    <a:pt x="197" y="60"/>
                    <a:pt x="198" y="63"/>
                  </a:cubicBezTo>
                  <a:cubicBezTo>
                    <a:pt x="200" y="70"/>
                    <a:pt x="198" y="80"/>
                    <a:pt x="191" y="84"/>
                  </a:cubicBezTo>
                  <a:cubicBezTo>
                    <a:pt x="191" y="84"/>
                    <a:pt x="190" y="85"/>
                    <a:pt x="190" y="85"/>
                  </a:cubicBezTo>
                  <a:cubicBezTo>
                    <a:pt x="186" y="87"/>
                    <a:pt x="182" y="88"/>
                    <a:pt x="178" y="88"/>
                  </a:cubicBezTo>
                  <a:cubicBezTo>
                    <a:pt x="176" y="88"/>
                    <a:pt x="175" y="88"/>
                    <a:pt x="173" y="88"/>
                  </a:cubicBezTo>
                  <a:cubicBezTo>
                    <a:pt x="171" y="88"/>
                    <a:pt x="170" y="88"/>
                    <a:pt x="168" y="88"/>
                  </a:cubicBezTo>
                  <a:cubicBezTo>
                    <a:pt x="160" y="88"/>
                    <a:pt x="152" y="85"/>
                    <a:pt x="147" y="81"/>
                  </a:cubicBezTo>
                  <a:cubicBezTo>
                    <a:pt x="140" y="77"/>
                    <a:pt x="137" y="71"/>
                    <a:pt x="138" y="63"/>
                  </a:cubicBezTo>
                  <a:cubicBezTo>
                    <a:pt x="138" y="62"/>
                    <a:pt x="138" y="47"/>
                    <a:pt x="154" y="44"/>
                  </a:cubicBezTo>
                  <a:cubicBezTo>
                    <a:pt x="156" y="44"/>
                    <a:pt x="157" y="43"/>
                    <a:pt x="158" y="42"/>
                  </a:cubicBezTo>
                  <a:cubicBezTo>
                    <a:pt x="158" y="41"/>
                    <a:pt x="159" y="40"/>
                    <a:pt x="159" y="39"/>
                  </a:cubicBezTo>
                  <a:cubicBezTo>
                    <a:pt x="159" y="39"/>
                    <a:pt x="159" y="39"/>
                    <a:pt x="158" y="38"/>
                  </a:cubicBezTo>
                  <a:cubicBezTo>
                    <a:pt x="158" y="38"/>
                    <a:pt x="158" y="37"/>
                    <a:pt x="158" y="34"/>
                  </a:cubicBezTo>
                  <a:cubicBezTo>
                    <a:pt x="158" y="33"/>
                    <a:pt x="158" y="31"/>
                    <a:pt x="158" y="29"/>
                  </a:cubicBezTo>
                  <a:cubicBezTo>
                    <a:pt x="158" y="26"/>
                    <a:pt x="159" y="21"/>
                    <a:pt x="162" y="18"/>
                  </a:cubicBezTo>
                  <a:cubicBezTo>
                    <a:pt x="165" y="13"/>
                    <a:pt x="172" y="11"/>
                    <a:pt x="181" y="10"/>
                  </a:cubicBezTo>
                  <a:close/>
                </a:path>
              </a:pathLst>
            </a:custGeom>
            <a:solidFill>
              <a:srgbClr val="EDB2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237794" y="53253"/>
            <a:ext cx="1269729" cy="3089237"/>
            <a:chOff x="962025" y="3290888"/>
            <a:chExt cx="461963" cy="1123951"/>
          </a:xfrm>
        </p:grpSpPr>
        <p:sp>
          <p:nvSpPr>
            <p:cNvPr id="118" name="Rectangle 76"/>
            <p:cNvSpPr>
              <a:spLocks noChangeArrowheads="1"/>
            </p:cNvSpPr>
            <p:nvPr/>
          </p:nvSpPr>
          <p:spPr bwMode="auto">
            <a:xfrm>
              <a:off x="1185863" y="3290888"/>
              <a:ext cx="11113" cy="923925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9" name="Freeform 77"/>
            <p:cNvSpPr>
              <a:spLocks noEditPoints="1"/>
            </p:cNvSpPr>
            <p:nvPr/>
          </p:nvSpPr>
          <p:spPr bwMode="auto">
            <a:xfrm>
              <a:off x="1117600" y="4198938"/>
              <a:ext cx="147638" cy="117475"/>
            </a:xfrm>
            <a:custGeom>
              <a:avLst/>
              <a:gdLst>
                <a:gd name="T0" fmla="*/ 22 w 39"/>
                <a:gd name="T1" fmla="*/ 28 h 31"/>
                <a:gd name="T2" fmla="*/ 17 w 39"/>
                <a:gd name="T3" fmla="*/ 28 h 31"/>
                <a:gd name="T4" fmla="*/ 13 w 39"/>
                <a:gd name="T5" fmla="*/ 30 h 31"/>
                <a:gd name="T6" fmla="*/ 9 w 39"/>
                <a:gd name="T7" fmla="*/ 25 h 31"/>
                <a:gd name="T8" fmla="*/ 13 w 39"/>
                <a:gd name="T9" fmla="*/ 20 h 31"/>
                <a:gd name="T10" fmla="*/ 8 w 39"/>
                <a:gd name="T11" fmla="*/ 18 h 31"/>
                <a:gd name="T12" fmla="*/ 1 w 39"/>
                <a:gd name="T13" fmla="*/ 17 h 31"/>
                <a:gd name="T14" fmla="*/ 2 w 39"/>
                <a:gd name="T15" fmla="*/ 11 h 31"/>
                <a:gd name="T16" fmla="*/ 10 w 39"/>
                <a:gd name="T17" fmla="*/ 13 h 31"/>
                <a:gd name="T18" fmla="*/ 11 w 39"/>
                <a:gd name="T19" fmla="*/ 8 h 31"/>
                <a:gd name="T20" fmla="*/ 11 w 39"/>
                <a:gd name="T21" fmla="*/ 1 h 31"/>
                <a:gd name="T22" fmla="*/ 17 w 39"/>
                <a:gd name="T23" fmla="*/ 1 h 31"/>
                <a:gd name="T24" fmla="*/ 22 w 39"/>
                <a:gd name="T25" fmla="*/ 1 h 31"/>
                <a:gd name="T26" fmla="*/ 29 w 39"/>
                <a:gd name="T27" fmla="*/ 1 h 31"/>
                <a:gd name="T28" fmla="*/ 26 w 39"/>
                <a:gd name="T29" fmla="*/ 10 h 31"/>
                <a:gd name="T30" fmla="*/ 31 w 39"/>
                <a:gd name="T31" fmla="*/ 11 h 31"/>
                <a:gd name="T32" fmla="*/ 39 w 39"/>
                <a:gd name="T33" fmla="*/ 14 h 31"/>
                <a:gd name="T34" fmla="*/ 34 w 39"/>
                <a:gd name="T35" fmla="*/ 20 h 31"/>
                <a:gd name="T36" fmla="*/ 29 w 39"/>
                <a:gd name="T37" fmla="*/ 17 h 31"/>
                <a:gd name="T38" fmla="*/ 28 w 39"/>
                <a:gd name="T39" fmla="*/ 22 h 31"/>
                <a:gd name="T40" fmla="*/ 29 w 39"/>
                <a:gd name="T41" fmla="*/ 29 h 31"/>
                <a:gd name="T42" fmla="*/ 26 w 39"/>
                <a:gd name="T43" fmla="*/ 31 h 31"/>
                <a:gd name="T44" fmla="*/ 23 w 39"/>
                <a:gd name="T45" fmla="*/ 27 h 31"/>
                <a:gd name="T46" fmla="*/ 26 w 39"/>
                <a:gd name="T47" fmla="*/ 28 h 31"/>
                <a:gd name="T48" fmla="*/ 28 w 39"/>
                <a:gd name="T49" fmla="*/ 26 h 31"/>
                <a:gd name="T50" fmla="*/ 27 w 39"/>
                <a:gd name="T51" fmla="*/ 24 h 31"/>
                <a:gd name="T52" fmla="*/ 21 w 39"/>
                <a:gd name="T53" fmla="*/ 25 h 31"/>
                <a:gd name="T54" fmla="*/ 12 w 39"/>
                <a:gd name="T55" fmla="*/ 24 h 31"/>
                <a:gd name="T56" fmla="*/ 12 w 39"/>
                <a:gd name="T57" fmla="*/ 27 h 31"/>
                <a:gd name="T58" fmla="*/ 13 w 39"/>
                <a:gd name="T59" fmla="*/ 28 h 31"/>
                <a:gd name="T60" fmla="*/ 18 w 39"/>
                <a:gd name="T61" fmla="*/ 24 h 31"/>
                <a:gd name="T62" fmla="*/ 16 w 39"/>
                <a:gd name="T63" fmla="*/ 20 h 31"/>
                <a:gd name="T64" fmla="*/ 23 w 39"/>
                <a:gd name="T65" fmla="*/ 20 h 31"/>
                <a:gd name="T66" fmla="*/ 16 w 39"/>
                <a:gd name="T67" fmla="*/ 20 h 31"/>
                <a:gd name="T68" fmla="*/ 24 w 39"/>
                <a:gd name="T69" fmla="*/ 18 h 31"/>
                <a:gd name="T70" fmla="*/ 24 w 39"/>
                <a:gd name="T71" fmla="*/ 12 h 31"/>
                <a:gd name="T72" fmla="*/ 12 w 39"/>
                <a:gd name="T73" fmla="*/ 15 h 31"/>
                <a:gd name="T74" fmla="*/ 18 w 39"/>
                <a:gd name="T75" fmla="*/ 15 h 31"/>
                <a:gd name="T76" fmla="*/ 12 w 39"/>
                <a:gd name="T77" fmla="*/ 15 h 31"/>
                <a:gd name="T78" fmla="*/ 32 w 39"/>
                <a:gd name="T79" fmla="*/ 16 h 31"/>
                <a:gd name="T80" fmla="*/ 36 w 39"/>
                <a:gd name="T81" fmla="*/ 16 h 31"/>
                <a:gd name="T82" fmla="*/ 35 w 39"/>
                <a:gd name="T83" fmla="*/ 12 h 31"/>
                <a:gd name="T84" fmla="*/ 33 w 39"/>
                <a:gd name="T85" fmla="*/ 13 h 31"/>
                <a:gd name="T86" fmla="*/ 5 w 39"/>
                <a:gd name="T87" fmla="*/ 12 h 31"/>
                <a:gd name="T88" fmla="*/ 2 w 39"/>
                <a:gd name="T89" fmla="*/ 14 h 31"/>
                <a:gd name="T90" fmla="*/ 4 w 39"/>
                <a:gd name="T91" fmla="*/ 17 h 31"/>
                <a:gd name="T92" fmla="*/ 8 w 39"/>
                <a:gd name="T93" fmla="*/ 15 h 31"/>
                <a:gd name="T94" fmla="*/ 5 w 39"/>
                <a:gd name="T95" fmla="*/ 12 h 31"/>
                <a:gd name="T96" fmla="*/ 20 w 39"/>
                <a:gd name="T97" fmla="*/ 13 h 31"/>
                <a:gd name="T98" fmla="*/ 20 w 39"/>
                <a:gd name="T99" fmla="*/ 7 h 31"/>
                <a:gd name="T100" fmla="*/ 14 w 39"/>
                <a:gd name="T101" fmla="*/ 2 h 31"/>
                <a:gd name="T102" fmla="*/ 11 w 39"/>
                <a:gd name="T103" fmla="*/ 4 h 31"/>
                <a:gd name="T104" fmla="*/ 15 w 39"/>
                <a:gd name="T105" fmla="*/ 9 h 31"/>
                <a:gd name="T106" fmla="*/ 16 w 39"/>
                <a:gd name="T107" fmla="*/ 3 h 31"/>
                <a:gd name="T108" fmla="*/ 14 w 39"/>
                <a:gd name="T109" fmla="*/ 2 h 31"/>
                <a:gd name="T110" fmla="*/ 24 w 39"/>
                <a:gd name="T111" fmla="*/ 9 h 31"/>
                <a:gd name="T112" fmla="*/ 27 w 39"/>
                <a:gd name="T113" fmla="*/ 3 h 31"/>
                <a:gd name="T114" fmla="*/ 26 w 39"/>
                <a:gd name="T115" fmla="*/ 2 h 31"/>
                <a:gd name="T116" fmla="*/ 21 w 39"/>
                <a:gd name="T117" fmla="*/ 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9" h="31">
                  <a:moveTo>
                    <a:pt x="26" y="31"/>
                  </a:moveTo>
                  <a:cubicBezTo>
                    <a:pt x="25" y="31"/>
                    <a:pt x="23" y="30"/>
                    <a:pt x="22" y="28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6" y="30"/>
                    <a:pt x="15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2" y="30"/>
                    <a:pt x="11" y="29"/>
                    <a:pt x="11" y="29"/>
                  </a:cubicBezTo>
                  <a:cubicBezTo>
                    <a:pt x="10" y="28"/>
                    <a:pt x="9" y="27"/>
                    <a:pt x="9" y="25"/>
                  </a:cubicBezTo>
                  <a:cubicBezTo>
                    <a:pt x="9" y="24"/>
                    <a:pt x="11" y="22"/>
                    <a:pt x="11" y="22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6" y="20"/>
                    <a:pt x="4" y="20"/>
                    <a:pt x="3" y="19"/>
                  </a:cubicBezTo>
                  <a:cubicBezTo>
                    <a:pt x="3" y="19"/>
                    <a:pt x="2" y="18"/>
                    <a:pt x="1" y="17"/>
                  </a:cubicBezTo>
                  <a:cubicBezTo>
                    <a:pt x="0" y="16"/>
                    <a:pt x="0" y="15"/>
                    <a:pt x="0" y="14"/>
                  </a:cubicBezTo>
                  <a:cubicBezTo>
                    <a:pt x="0" y="13"/>
                    <a:pt x="0" y="12"/>
                    <a:pt x="2" y="11"/>
                  </a:cubicBezTo>
                  <a:cubicBezTo>
                    <a:pt x="4" y="9"/>
                    <a:pt x="7" y="10"/>
                    <a:pt x="8" y="1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7"/>
                    <a:pt x="9" y="6"/>
                    <a:pt x="9" y="4"/>
                  </a:cubicBezTo>
                  <a:cubicBezTo>
                    <a:pt x="9" y="3"/>
                    <a:pt x="10" y="2"/>
                    <a:pt x="11" y="1"/>
                  </a:cubicBezTo>
                  <a:cubicBezTo>
                    <a:pt x="12" y="0"/>
                    <a:pt x="13" y="0"/>
                    <a:pt x="14" y="0"/>
                  </a:cubicBezTo>
                  <a:cubicBezTo>
                    <a:pt x="16" y="0"/>
                    <a:pt x="17" y="1"/>
                    <a:pt x="17" y="1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1"/>
                    <a:pt x="23" y="0"/>
                    <a:pt x="25" y="0"/>
                  </a:cubicBezTo>
                  <a:cubicBezTo>
                    <a:pt x="27" y="0"/>
                    <a:pt x="28" y="0"/>
                    <a:pt x="29" y="1"/>
                  </a:cubicBezTo>
                  <a:cubicBezTo>
                    <a:pt x="31" y="3"/>
                    <a:pt x="30" y="6"/>
                    <a:pt x="28" y="8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2" y="10"/>
                    <a:pt x="34" y="9"/>
                    <a:pt x="37" y="10"/>
                  </a:cubicBezTo>
                  <a:cubicBezTo>
                    <a:pt x="38" y="11"/>
                    <a:pt x="39" y="12"/>
                    <a:pt x="39" y="14"/>
                  </a:cubicBezTo>
                  <a:cubicBezTo>
                    <a:pt x="39" y="15"/>
                    <a:pt x="39" y="16"/>
                    <a:pt x="38" y="18"/>
                  </a:cubicBezTo>
                  <a:cubicBezTo>
                    <a:pt x="37" y="19"/>
                    <a:pt x="36" y="20"/>
                    <a:pt x="34" y="20"/>
                  </a:cubicBezTo>
                  <a:cubicBezTo>
                    <a:pt x="33" y="20"/>
                    <a:pt x="32" y="19"/>
                    <a:pt x="31" y="18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9" y="22"/>
                    <a:pt x="30" y="24"/>
                    <a:pt x="30" y="26"/>
                  </a:cubicBezTo>
                  <a:cubicBezTo>
                    <a:pt x="30" y="27"/>
                    <a:pt x="30" y="28"/>
                    <a:pt x="29" y="29"/>
                  </a:cubicBezTo>
                  <a:cubicBezTo>
                    <a:pt x="28" y="30"/>
                    <a:pt x="27" y="31"/>
                    <a:pt x="26" y="31"/>
                  </a:cubicBezTo>
                  <a:cubicBezTo>
                    <a:pt x="26" y="31"/>
                    <a:pt x="26" y="31"/>
                    <a:pt x="26" y="31"/>
                  </a:cubicBezTo>
                  <a:close/>
                  <a:moveTo>
                    <a:pt x="21" y="25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4" y="28"/>
                    <a:pt x="25" y="28"/>
                    <a:pt x="26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7" y="28"/>
                    <a:pt x="27" y="28"/>
                    <a:pt x="28" y="27"/>
                  </a:cubicBezTo>
                  <a:cubicBezTo>
                    <a:pt x="28" y="27"/>
                    <a:pt x="28" y="26"/>
                    <a:pt x="28" y="26"/>
                  </a:cubicBezTo>
                  <a:cubicBezTo>
                    <a:pt x="28" y="25"/>
                    <a:pt x="27" y="24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4" y="21"/>
                    <a:pt x="24" y="21"/>
                    <a:pt x="24" y="21"/>
                  </a:cubicBezTo>
                  <a:lnTo>
                    <a:pt x="21" y="25"/>
                  </a:lnTo>
                  <a:close/>
                  <a:moveTo>
                    <a:pt x="15" y="21"/>
                  </a:move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1" y="25"/>
                    <a:pt x="11" y="26"/>
                  </a:cubicBezTo>
                  <a:cubicBezTo>
                    <a:pt x="11" y="26"/>
                    <a:pt x="12" y="27"/>
                    <a:pt x="12" y="27"/>
                  </a:cubicBezTo>
                  <a:cubicBezTo>
                    <a:pt x="12" y="28"/>
                    <a:pt x="13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4" y="28"/>
                    <a:pt x="15" y="28"/>
                    <a:pt x="16" y="27"/>
                  </a:cubicBezTo>
                  <a:cubicBezTo>
                    <a:pt x="18" y="24"/>
                    <a:pt x="18" y="24"/>
                    <a:pt x="18" y="24"/>
                  </a:cubicBezTo>
                  <a:lnTo>
                    <a:pt x="15" y="21"/>
                  </a:lnTo>
                  <a:close/>
                  <a:moveTo>
                    <a:pt x="16" y="20"/>
                  </a:moveTo>
                  <a:cubicBezTo>
                    <a:pt x="20" y="23"/>
                    <a:pt x="20" y="23"/>
                    <a:pt x="20" y="23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0" y="17"/>
                    <a:pt x="20" y="17"/>
                    <a:pt x="20" y="17"/>
                  </a:cubicBezTo>
                  <a:lnTo>
                    <a:pt x="16" y="20"/>
                  </a:lnTo>
                  <a:close/>
                  <a:moveTo>
                    <a:pt x="21" y="15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4" y="12"/>
                    <a:pt x="24" y="12"/>
                    <a:pt x="24" y="12"/>
                  </a:cubicBezTo>
                  <a:lnTo>
                    <a:pt x="21" y="15"/>
                  </a:lnTo>
                  <a:close/>
                  <a:moveTo>
                    <a:pt x="12" y="15"/>
                  </a:moveTo>
                  <a:cubicBezTo>
                    <a:pt x="15" y="18"/>
                    <a:pt x="15" y="18"/>
                    <a:pt x="15" y="18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5" y="12"/>
                    <a:pt x="15" y="12"/>
                    <a:pt x="15" y="12"/>
                  </a:cubicBezTo>
                  <a:lnTo>
                    <a:pt x="12" y="15"/>
                  </a:lnTo>
                  <a:close/>
                  <a:moveTo>
                    <a:pt x="31" y="15"/>
                  </a:moveTo>
                  <a:cubicBezTo>
                    <a:pt x="32" y="16"/>
                    <a:pt x="32" y="16"/>
                    <a:pt x="32" y="16"/>
                  </a:cubicBezTo>
                  <a:cubicBezTo>
                    <a:pt x="33" y="17"/>
                    <a:pt x="34" y="18"/>
                    <a:pt x="34" y="17"/>
                  </a:cubicBezTo>
                  <a:cubicBezTo>
                    <a:pt x="35" y="17"/>
                    <a:pt x="36" y="17"/>
                    <a:pt x="36" y="16"/>
                  </a:cubicBezTo>
                  <a:cubicBezTo>
                    <a:pt x="37" y="15"/>
                    <a:pt x="37" y="15"/>
                    <a:pt x="37" y="14"/>
                  </a:cubicBezTo>
                  <a:cubicBezTo>
                    <a:pt x="37" y="13"/>
                    <a:pt x="36" y="13"/>
                    <a:pt x="35" y="12"/>
                  </a:cubicBezTo>
                  <a:cubicBezTo>
                    <a:pt x="34" y="11"/>
                    <a:pt x="33" y="12"/>
                    <a:pt x="33" y="13"/>
                  </a:cubicBezTo>
                  <a:cubicBezTo>
                    <a:pt x="33" y="13"/>
                    <a:pt x="33" y="13"/>
                    <a:pt x="33" y="13"/>
                  </a:cubicBezTo>
                  <a:lnTo>
                    <a:pt x="31" y="15"/>
                  </a:lnTo>
                  <a:close/>
                  <a:moveTo>
                    <a:pt x="5" y="12"/>
                  </a:moveTo>
                  <a:cubicBezTo>
                    <a:pt x="4" y="12"/>
                    <a:pt x="4" y="12"/>
                    <a:pt x="3" y="12"/>
                  </a:cubicBezTo>
                  <a:cubicBezTo>
                    <a:pt x="3" y="13"/>
                    <a:pt x="2" y="14"/>
                    <a:pt x="2" y="14"/>
                  </a:cubicBezTo>
                  <a:cubicBezTo>
                    <a:pt x="2" y="15"/>
                    <a:pt x="2" y="15"/>
                    <a:pt x="3" y="16"/>
                  </a:cubicBezTo>
                  <a:cubicBezTo>
                    <a:pt x="3" y="16"/>
                    <a:pt x="4" y="17"/>
                    <a:pt x="4" y="17"/>
                  </a:cubicBezTo>
                  <a:cubicBezTo>
                    <a:pt x="5" y="17"/>
                    <a:pt x="5" y="18"/>
                    <a:pt x="7" y="17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2"/>
                    <a:pt x="5" y="12"/>
                  </a:cubicBezTo>
                  <a:close/>
                  <a:moveTo>
                    <a:pt x="16" y="10"/>
                  </a:moveTo>
                  <a:cubicBezTo>
                    <a:pt x="20" y="13"/>
                    <a:pt x="20" y="13"/>
                    <a:pt x="20" y="13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0" y="7"/>
                    <a:pt x="20" y="7"/>
                    <a:pt x="20" y="7"/>
                  </a:cubicBezTo>
                  <a:lnTo>
                    <a:pt x="16" y="10"/>
                  </a:lnTo>
                  <a:close/>
                  <a:moveTo>
                    <a:pt x="14" y="2"/>
                  </a:moveTo>
                  <a:cubicBezTo>
                    <a:pt x="13" y="2"/>
                    <a:pt x="13" y="2"/>
                    <a:pt x="12" y="3"/>
                  </a:cubicBezTo>
                  <a:cubicBezTo>
                    <a:pt x="12" y="3"/>
                    <a:pt x="11" y="4"/>
                    <a:pt x="11" y="4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3"/>
                    <a:pt x="14" y="2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lose/>
                  <a:moveTo>
                    <a:pt x="21" y="5"/>
                  </a:moveTo>
                  <a:cubicBezTo>
                    <a:pt x="24" y="9"/>
                    <a:pt x="24" y="9"/>
                    <a:pt x="24" y="9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8" y="5"/>
                    <a:pt x="28" y="4"/>
                    <a:pt x="27" y="3"/>
                  </a:cubicBezTo>
                  <a:cubicBezTo>
                    <a:pt x="27" y="2"/>
                    <a:pt x="26" y="2"/>
                    <a:pt x="26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2"/>
                    <a:pt x="24" y="3"/>
                    <a:pt x="23" y="3"/>
                  </a:cubicBezTo>
                  <a:lnTo>
                    <a:pt x="21" y="5"/>
                  </a:ln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0" name="Oval 78"/>
            <p:cNvSpPr>
              <a:spLocks noChangeArrowheads="1"/>
            </p:cNvSpPr>
            <p:nvPr/>
          </p:nvSpPr>
          <p:spPr bwMode="auto">
            <a:xfrm>
              <a:off x="962025" y="3760788"/>
              <a:ext cx="461963" cy="369888"/>
            </a:xfrm>
            <a:prstGeom prst="ellipse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1" name="Rectangle 79"/>
            <p:cNvSpPr>
              <a:spLocks noChangeArrowheads="1"/>
            </p:cNvSpPr>
            <p:nvPr/>
          </p:nvSpPr>
          <p:spPr bwMode="auto">
            <a:xfrm>
              <a:off x="1185863" y="4294188"/>
              <a:ext cx="11113" cy="90488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2" name="Freeform 80"/>
            <p:cNvSpPr>
              <a:spLocks/>
            </p:cNvSpPr>
            <p:nvPr/>
          </p:nvSpPr>
          <p:spPr bwMode="auto">
            <a:xfrm>
              <a:off x="1177925" y="4346576"/>
              <a:ext cx="30163" cy="46038"/>
            </a:xfrm>
            <a:custGeom>
              <a:avLst/>
              <a:gdLst>
                <a:gd name="T0" fmla="*/ 8 w 8"/>
                <a:gd name="T1" fmla="*/ 12 h 12"/>
                <a:gd name="T2" fmla="*/ 8 w 8"/>
                <a:gd name="T3" fmla="*/ 4 h 12"/>
                <a:gd name="T4" fmla="*/ 4 w 8"/>
                <a:gd name="T5" fmla="*/ 0 h 12"/>
                <a:gd name="T6" fmla="*/ 4 w 8"/>
                <a:gd name="T7" fmla="*/ 0 h 12"/>
                <a:gd name="T8" fmla="*/ 0 w 8"/>
                <a:gd name="T9" fmla="*/ 4 h 12"/>
                <a:gd name="T10" fmla="*/ 0 w 8"/>
                <a:gd name="T11" fmla="*/ 12 h 12"/>
                <a:gd name="T12" fmla="*/ 8 w 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12">
                  <a:moveTo>
                    <a:pt x="8" y="12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8" y="12"/>
                    <a:pt x="8" y="1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3" name="Freeform 81"/>
            <p:cNvSpPr>
              <a:spLocks/>
            </p:cNvSpPr>
            <p:nvPr/>
          </p:nvSpPr>
          <p:spPr bwMode="auto">
            <a:xfrm>
              <a:off x="1177925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4" name="Freeform 82"/>
            <p:cNvSpPr>
              <a:spLocks/>
            </p:cNvSpPr>
            <p:nvPr/>
          </p:nvSpPr>
          <p:spPr bwMode="auto">
            <a:xfrm>
              <a:off x="1181100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5" name="Freeform 83"/>
            <p:cNvSpPr>
              <a:spLocks/>
            </p:cNvSpPr>
            <p:nvPr/>
          </p:nvSpPr>
          <p:spPr bwMode="auto">
            <a:xfrm>
              <a:off x="1185863" y="4387851"/>
              <a:ext cx="3175" cy="26988"/>
            </a:xfrm>
            <a:custGeom>
              <a:avLst/>
              <a:gdLst>
                <a:gd name="T0" fmla="*/ 1 w 1"/>
                <a:gd name="T1" fmla="*/ 7 h 7"/>
                <a:gd name="T2" fmla="*/ 0 w 1"/>
                <a:gd name="T3" fmla="*/ 7 h 7"/>
                <a:gd name="T4" fmla="*/ 0 w 1"/>
                <a:gd name="T5" fmla="*/ 0 h 7"/>
                <a:gd name="T6" fmla="*/ 1 w 1"/>
                <a:gd name="T7" fmla="*/ 0 h 7"/>
                <a:gd name="T8" fmla="*/ 1 w 1"/>
                <a:gd name="T9" fmla="*/ 0 h 7"/>
                <a:gd name="T10" fmla="*/ 1 w 1"/>
                <a:gd name="T11" fmla="*/ 7 h 7"/>
                <a:gd name="T12" fmla="*/ 1 w 1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7">
                  <a:moveTo>
                    <a:pt x="1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6" name="Freeform 84"/>
            <p:cNvSpPr>
              <a:spLocks/>
            </p:cNvSpPr>
            <p:nvPr/>
          </p:nvSpPr>
          <p:spPr bwMode="auto">
            <a:xfrm>
              <a:off x="1192213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7" name="Freeform 85"/>
            <p:cNvSpPr>
              <a:spLocks/>
            </p:cNvSpPr>
            <p:nvPr/>
          </p:nvSpPr>
          <p:spPr bwMode="auto">
            <a:xfrm>
              <a:off x="1196975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8" name="Freeform 86"/>
            <p:cNvSpPr>
              <a:spLocks/>
            </p:cNvSpPr>
            <p:nvPr/>
          </p:nvSpPr>
          <p:spPr bwMode="auto">
            <a:xfrm>
              <a:off x="1200150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9" name="Freeform 87"/>
            <p:cNvSpPr>
              <a:spLocks/>
            </p:cNvSpPr>
            <p:nvPr/>
          </p:nvSpPr>
          <p:spPr bwMode="auto">
            <a:xfrm>
              <a:off x="1204913" y="4387851"/>
              <a:ext cx="3175" cy="26988"/>
            </a:xfrm>
            <a:custGeom>
              <a:avLst/>
              <a:gdLst>
                <a:gd name="T0" fmla="*/ 1 w 1"/>
                <a:gd name="T1" fmla="*/ 7 h 7"/>
                <a:gd name="T2" fmla="*/ 0 w 1"/>
                <a:gd name="T3" fmla="*/ 7 h 7"/>
                <a:gd name="T4" fmla="*/ 0 w 1"/>
                <a:gd name="T5" fmla="*/ 0 h 7"/>
                <a:gd name="T6" fmla="*/ 1 w 1"/>
                <a:gd name="T7" fmla="*/ 0 h 7"/>
                <a:gd name="T8" fmla="*/ 1 w 1"/>
                <a:gd name="T9" fmla="*/ 0 h 7"/>
                <a:gd name="T10" fmla="*/ 1 w 1"/>
                <a:gd name="T11" fmla="*/ 7 h 7"/>
                <a:gd name="T12" fmla="*/ 1 w 1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7">
                  <a:moveTo>
                    <a:pt x="1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0" name="Rectangle 88"/>
            <p:cNvSpPr>
              <a:spLocks noChangeArrowheads="1"/>
            </p:cNvSpPr>
            <p:nvPr/>
          </p:nvSpPr>
          <p:spPr bwMode="auto">
            <a:xfrm>
              <a:off x="1181100" y="3779838"/>
              <a:ext cx="19050" cy="331788"/>
            </a:xfrm>
            <a:prstGeom prst="rect">
              <a:avLst/>
            </a:pr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1" name="Freeform 89"/>
            <p:cNvSpPr>
              <a:spLocks/>
            </p:cNvSpPr>
            <p:nvPr/>
          </p:nvSpPr>
          <p:spPr bwMode="auto">
            <a:xfrm>
              <a:off x="1079500" y="3771901"/>
              <a:ext cx="76200" cy="350838"/>
            </a:xfrm>
            <a:custGeom>
              <a:avLst/>
              <a:gdLst>
                <a:gd name="T0" fmla="*/ 16 w 20"/>
                <a:gd name="T1" fmla="*/ 93 h 93"/>
                <a:gd name="T2" fmla="*/ 5 w 20"/>
                <a:gd name="T3" fmla="*/ 31 h 93"/>
                <a:gd name="T4" fmla="*/ 17 w 20"/>
                <a:gd name="T5" fmla="*/ 0 h 93"/>
                <a:gd name="T6" fmla="*/ 20 w 20"/>
                <a:gd name="T7" fmla="*/ 2 h 93"/>
                <a:gd name="T8" fmla="*/ 9 w 20"/>
                <a:gd name="T9" fmla="*/ 32 h 93"/>
                <a:gd name="T10" fmla="*/ 19 w 20"/>
                <a:gd name="T11" fmla="*/ 91 h 93"/>
                <a:gd name="T12" fmla="*/ 16 w 2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93">
                  <a:moveTo>
                    <a:pt x="16" y="93"/>
                  </a:moveTo>
                  <a:cubicBezTo>
                    <a:pt x="4" y="76"/>
                    <a:pt x="0" y="54"/>
                    <a:pt x="5" y="31"/>
                  </a:cubicBezTo>
                  <a:cubicBezTo>
                    <a:pt x="9" y="13"/>
                    <a:pt x="16" y="0"/>
                    <a:pt x="17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13" y="14"/>
                    <a:pt x="9" y="32"/>
                  </a:cubicBezTo>
                  <a:cubicBezTo>
                    <a:pt x="5" y="55"/>
                    <a:pt x="8" y="74"/>
                    <a:pt x="19" y="91"/>
                  </a:cubicBezTo>
                  <a:lnTo>
                    <a:pt x="16" y="93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2" name="Freeform 90"/>
            <p:cNvSpPr>
              <a:spLocks/>
            </p:cNvSpPr>
            <p:nvPr/>
          </p:nvSpPr>
          <p:spPr bwMode="auto">
            <a:xfrm>
              <a:off x="1006475" y="3767138"/>
              <a:ext cx="106363" cy="352425"/>
            </a:xfrm>
            <a:custGeom>
              <a:avLst/>
              <a:gdLst>
                <a:gd name="T0" fmla="*/ 23 w 28"/>
                <a:gd name="T1" fmla="*/ 93 h 93"/>
                <a:gd name="T2" fmla="*/ 0 w 28"/>
                <a:gd name="T3" fmla="*/ 47 h 93"/>
                <a:gd name="T4" fmla="*/ 25 w 28"/>
                <a:gd name="T5" fmla="*/ 0 h 93"/>
                <a:gd name="T6" fmla="*/ 28 w 28"/>
                <a:gd name="T7" fmla="*/ 3 h 93"/>
                <a:gd name="T8" fmla="*/ 5 w 28"/>
                <a:gd name="T9" fmla="*/ 47 h 93"/>
                <a:gd name="T10" fmla="*/ 26 w 28"/>
                <a:gd name="T11" fmla="*/ 90 h 93"/>
                <a:gd name="T12" fmla="*/ 23 w 28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3">
                  <a:moveTo>
                    <a:pt x="23" y="93"/>
                  </a:moveTo>
                  <a:cubicBezTo>
                    <a:pt x="7" y="79"/>
                    <a:pt x="0" y="63"/>
                    <a:pt x="0" y="47"/>
                  </a:cubicBezTo>
                  <a:cubicBezTo>
                    <a:pt x="1" y="19"/>
                    <a:pt x="24" y="1"/>
                    <a:pt x="25" y="0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5" y="22"/>
                    <a:pt x="5" y="47"/>
                  </a:cubicBezTo>
                  <a:cubicBezTo>
                    <a:pt x="4" y="62"/>
                    <a:pt x="11" y="76"/>
                    <a:pt x="26" y="90"/>
                  </a:cubicBezTo>
                  <a:lnTo>
                    <a:pt x="23" y="93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3" name="Freeform 91"/>
            <p:cNvSpPr>
              <a:spLocks/>
            </p:cNvSpPr>
            <p:nvPr/>
          </p:nvSpPr>
          <p:spPr bwMode="auto">
            <a:xfrm>
              <a:off x="1227138" y="3771901"/>
              <a:ext cx="106363" cy="350838"/>
            </a:xfrm>
            <a:custGeom>
              <a:avLst/>
              <a:gdLst>
                <a:gd name="T0" fmla="*/ 4 w 28"/>
                <a:gd name="T1" fmla="*/ 93 h 93"/>
                <a:gd name="T2" fmla="*/ 1 w 28"/>
                <a:gd name="T3" fmla="*/ 91 h 93"/>
                <a:gd name="T4" fmla="*/ 0 w 28"/>
                <a:gd name="T5" fmla="*/ 2 h 93"/>
                <a:gd name="T6" fmla="*/ 3 w 28"/>
                <a:gd name="T7" fmla="*/ 0 h 93"/>
                <a:gd name="T8" fmla="*/ 15 w 28"/>
                <a:gd name="T9" fmla="*/ 31 h 93"/>
                <a:gd name="T10" fmla="*/ 4 w 28"/>
                <a:gd name="T11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93">
                  <a:moveTo>
                    <a:pt x="4" y="93"/>
                  </a:moveTo>
                  <a:cubicBezTo>
                    <a:pt x="1" y="91"/>
                    <a:pt x="1" y="91"/>
                    <a:pt x="1" y="91"/>
                  </a:cubicBezTo>
                  <a:cubicBezTo>
                    <a:pt x="28" y="52"/>
                    <a:pt x="0" y="2"/>
                    <a:pt x="0" y="2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11" y="13"/>
                    <a:pt x="15" y="31"/>
                  </a:cubicBezTo>
                  <a:cubicBezTo>
                    <a:pt x="20" y="54"/>
                    <a:pt x="16" y="76"/>
                    <a:pt x="4" y="93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4" name="Freeform 92"/>
            <p:cNvSpPr>
              <a:spLocks/>
            </p:cNvSpPr>
            <p:nvPr/>
          </p:nvSpPr>
          <p:spPr bwMode="auto">
            <a:xfrm>
              <a:off x="1268413" y="3767138"/>
              <a:ext cx="106363" cy="352425"/>
            </a:xfrm>
            <a:custGeom>
              <a:avLst/>
              <a:gdLst>
                <a:gd name="T0" fmla="*/ 5 w 28"/>
                <a:gd name="T1" fmla="*/ 93 h 93"/>
                <a:gd name="T2" fmla="*/ 2 w 28"/>
                <a:gd name="T3" fmla="*/ 90 h 93"/>
                <a:gd name="T4" fmla="*/ 23 w 28"/>
                <a:gd name="T5" fmla="*/ 47 h 93"/>
                <a:gd name="T6" fmla="*/ 0 w 28"/>
                <a:gd name="T7" fmla="*/ 3 h 93"/>
                <a:gd name="T8" fmla="*/ 3 w 28"/>
                <a:gd name="T9" fmla="*/ 0 h 93"/>
                <a:gd name="T10" fmla="*/ 28 w 28"/>
                <a:gd name="T11" fmla="*/ 47 h 93"/>
                <a:gd name="T12" fmla="*/ 5 w 28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3">
                  <a:moveTo>
                    <a:pt x="5" y="93"/>
                  </a:moveTo>
                  <a:cubicBezTo>
                    <a:pt x="2" y="90"/>
                    <a:pt x="2" y="90"/>
                    <a:pt x="2" y="90"/>
                  </a:cubicBezTo>
                  <a:cubicBezTo>
                    <a:pt x="17" y="76"/>
                    <a:pt x="24" y="62"/>
                    <a:pt x="23" y="47"/>
                  </a:cubicBezTo>
                  <a:cubicBezTo>
                    <a:pt x="22" y="21"/>
                    <a:pt x="0" y="3"/>
                    <a:pt x="0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1"/>
                    <a:pt x="27" y="19"/>
                    <a:pt x="28" y="47"/>
                  </a:cubicBezTo>
                  <a:cubicBezTo>
                    <a:pt x="28" y="63"/>
                    <a:pt x="20" y="79"/>
                    <a:pt x="5" y="93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5" name="Rectangle 93"/>
            <p:cNvSpPr>
              <a:spLocks noChangeArrowheads="1"/>
            </p:cNvSpPr>
            <p:nvPr/>
          </p:nvSpPr>
          <p:spPr bwMode="auto">
            <a:xfrm>
              <a:off x="1090613" y="4111626"/>
              <a:ext cx="204788" cy="49213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6" name="Rectangle 94"/>
            <p:cNvSpPr>
              <a:spLocks noChangeArrowheads="1"/>
            </p:cNvSpPr>
            <p:nvPr/>
          </p:nvSpPr>
          <p:spPr bwMode="auto">
            <a:xfrm>
              <a:off x="1090613" y="3733801"/>
              <a:ext cx="204788" cy="46038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10096113" y="1059740"/>
            <a:ext cx="555067" cy="1356294"/>
            <a:chOff x="1576388" y="3367088"/>
            <a:chExt cx="365125" cy="892175"/>
          </a:xfrm>
        </p:grpSpPr>
        <p:sp>
          <p:nvSpPr>
            <p:cNvPr id="59" name="Rectangle 57"/>
            <p:cNvSpPr>
              <a:spLocks noChangeArrowheads="1"/>
            </p:cNvSpPr>
            <p:nvPr/>
          </p:nvSpPr>
          <p:spPr bwMode="auto">
            <a:xfrm>
              <a:off x="1754188" y="3367088"/>
              <a:ext cx="7938" cy="733425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" name="Freeform 58"/>
            <p:cNvSpPr>
              <a:spLocks noEditPoints="1"/>
            </p:cNvSpPr>
            <p:nvPr/>
          </p:nvSpPr>
          <p:spPr bwMode="auto">
            <a:xfrm>
              <a:off x="1698625" y="4086226"/>
              <a:ext cx="120650" cy="93663"/>
            </a:xfrm>
            <a:custGeom>
              <a:avLst/>
              <a:gdLst>
                <a:gd name="T0" fmla="*/ 18 w 32"/>
                <a:gd name="T1" fmla="*/ 23 h 25"/>
                <a:gd name="T2" fmla="*/ 14 w 32"/>
                <a:gd name="T3" fmla="*/ 23 h 25"/>
                <a:gd name="T4" fmla="*/ 11 w 32"/>
                <a:gd name="T5" fmla="*/ 25 h 25"/>
                <a:gd name="T6" fmla="*/ 8 w 32"/>
                <a:gd name="T7" fmla="*/ 21 h 25"/>
                <a:gd name="T8" fmla="*/ 11 w 32"/>
                <a:gd name="T9" fmla="*/ 16 h 25"/>
                <a:gd name="T10" fmla="*/ 7 w 32"/>
                <a:gd name="T11" fmla="*/ 15 h 25"/>
                <a:gd name="T12" fmla="*/ 1 w 32"/>
                <a:gd name="T13" fmla="*/ 14 h 25"/>
                <a:gd name="T14" fmla="*/ 2 w 32"/>
                <a:gd name="T15" fmla="*/ 9 h 25"/>
                <a:gd name="T16" fmla="*/ 8 w 32"/>
                <a:gd name="T17" fmla="*/ 11 h 25"/>
                <a:gd name="T18" fmla="*/ 9 w 32"/>
                <a:gd name="T19" fmla="*/ 7 h 25"/>
                <a:gd name="T20" fmla="*/ 9 w 32"/>
                <a:gd name="T21" fmla="*/ 1 h 25"/>
                <a:gd name="T22" fmla="*/ 14 w 32"/>
                <a:gd name="T23" fmla="*/ 2 h 25"/>
                <a:gd name="T24" fmla="*/ 18 w 32"/>
                <a:gd name="T25" fmla="*/ 2 h 25"/>
                <a:gd name="T26" fmla="*/ 23 w 32"/>
                <a:gd name="T27" fmla="*/ 1 h 25"/>
                <a:gd name="T28" fmla="*/ 21 w 32"/>
                <a:gd name="T29" fmla="*/ 9 h 25"/>
                <a:gd name="T30" fmla="*/ 25 w 32"/>
                <a:gd name="T31" fmla="*/ 9 h 25"/>
                <a:gd name="T32" fmla="*/ 32 w 32"/>
                <a:gd name="T33" fmla="*/ 11 h 25"/>
                <a:gd name="T34" fmla="*/ 28 w 32"/>
                <a:gd name="T35" fmla="*/ 16 h 25"/>
                <a:gd name="T36" fmla="*/ 23 w 32"/>
                <a:gd name="T37" fmla="*/ 14 h 25"/>
                <a:gd name="T38" fmla="*/ 23 w 32"/>
                <a:gd name="T39" fmla="*/ 18 h 25"/>
                <a:gd name="T40" fmla="*/ 24 w 32"/>
                <a:gd name="T41" fmla="*/ 24 h 25"/>
                <a:gd name="T42" fmla="*/ 21 w 32"/>
                <a:gd name="T43" fmla="*/ 25 h 25"/>
                <a:gd name="T44" fmla="*/ 19 w 32"/>
                <a:gd name="T45" fmla="*/ 22 h 25"/>
                <a:gd name="T46" fmla="*/ 21 w 32"/>
                <a:gd name="T47" fmla="*/ 23 h 25"/>
                <a:gd name="T48" fmla="*/ 23 w 32"/>
                <a:gd name="T49" fmla="*/ 21 h 25"/>
                <a:gd name="T50" fmla="*/ 22 w 32"/>
                <a:gd name="T51" fmla="*/ 19 h 25"/>
                <a:gd name="T52" fmla="*/ 17 w 32"/>
                <a:gd name="T53" fmla="*/ 20 h 25"/>
                <a:gd name="T54" fmla="*/ 10 w 32"/>
                <a:gd name="T55" fmla="*/ 19 h 25"/>
                <a:gd name="T56" fmla="*/ 10 w 32"/>
                <a:gd name="T57" fmla="*/ 22 h 25"/>
                <a:gd name="T58" fmla="*/ 11 w 32"/>
                <a:gd name="T59" fmla="*/ 23 h 25"/>
                <a:gd name="T60" fmla="*/ 15 w 32"/>
                <a:gd name="T61" fmla="*/ 20 h 25"/>
                <a:gd name="T62" fmla="*/ 13 w 32"/>
                <a:gd name="T63" fmla="*/ 16 h 25"/>
                <a:gd name="T64" fmla="*/ 18 w 32"/>
                <a:gd name="T65" fmla="*/ 16 h 25"/>
                <a:gd name="T66" fmla="*/ 13 w 32"/>
                <a:gd name="T67" fmla="*/ 16 h 25"/>
                <a:gd name="T68" fmla="*/ 20 w 32"/>
                <a:gd name="T69" fmla="*/ 15 h 25"/>
                <a:gd name="T70" fmla="*/ 20 w 32"/>
                <a:gd name="T71" fmla="*/ 10 h 25"/>
                <a:gd name="T72" fmla="*/ 10 w 32"/>
                <a:gd name="T73" fmla="*/ 12 h 25"/>
                <a:gd name="T74" fmla="*/ 15 w 32"/>
                <a:gd name="T75" fmla="*/ 12 h 25"/>
                <a:gd name="T76" fmla="*/ 10 w 32"/>
                <a:gd name="T77" fmla="*/ 12 h 25"/>
                <a:gd name="T78" fmla="*/ 26 w 32"/>
                <a:gd name="T79" fmla="*/ 14 h 25"/>
                <a:gd name="T80" fmla="*/ 29 w 32"/>
                <a:gd name="T81" fmla="*/ 13 h 25"/>
                <a:gd name="T82" fmla="*/ 29 w 32"/>
                <a:gd name="T83" fmla="*/ 10 h 25"/>
                <a:gd name="T84" fmla="*/ 27 w 32"/>
                <a:gd name="T85" fmla="*/ 11 h 25"/>
                <a:gd name="T86" fmla="*/ 4 w 32"/>
                <a:gd name="T87" fmla="*/ 10 h 25"/>
                <a:gd name="T88" fmla="*/ 2 w 32"/>
                <a:gd name="T89" fmla="*/ 12 h 25"/>
                <a:gd name="T90" fmla="*/ 4 w 32"/>
                <a:gd name="T91" fmla="*/ 14 h 25"/>
                <a:gd name="T92" fmla="*/ 7 w 32"/>
                <a:gd name="T93" fmla="*/ 12 h 25"/>
                <a:gd name="T94" fmla="*/ 4 w 32"/>
                <a:gd name="T95" fmla="*/ 10 h 25"/>
                <a:gd name="T96" fmla="*/ 16 w 32"/>
                <a:gd name="T97" fmla="*/ 11 h 25"/>
                <a:gd name="T98" fmla="*/ 16 w 32"/>
                <a:gd name="T99" fmla="*/ 6 h 25"/>
                <a:gd name="T100" fmla="*/ 11 w 32"/>
                <a:gd name="T101" fmla="*/ 2 h 25"/>
                <a:gd name="T102" fmla="*/ 9 w 32"/>
                <a:gd name="T103" fmla="*/ 4 h 25"/>
                <a:gd name="T104" fmla="*/ 12 w 32"/>
                <a:gd name="T105" fmla="*/ 7 h 25"/>
                <a:gd name="T106" fmla="*/ 13 w 32"/>
                <a:gd name="T107" fmla="*/ 3 h 25"/>
                <a:gd name="T108" fmla="*/ 11 w 32"/>
                <a:gd name="T109" fmla="*/ 2 h 25"/>
                <a:gd name="T110" fmla="*/ 20 w 32"/>
                <a:gd name="T111" fmla="*/ 7 h 25"/>
                <a:gd name="T112" fmla="*/ 22 w 32"/>
                <a:gd name="T113" fmla="*/ 3 h 25"/>
                <a:gd name="T114" fmla="*/ 21 w 32"/>
                <a:gd name="T115" fmla="*/ 2 h 25"/>
                <a:gd name="T116" fmla="*/ 17 w 32"/>
                <a:gd name="T117" fmla="*/ 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2" h="25">
                  <a:moveTo>
                    <a:pt x="21" y="25"/>
                  </a:moveTo>
                  <a:cubicBezTo>
                    <a:pt x="20" y="25"/>
                    <a:pt x="19" y="24"/>
                    <a:pt x="18" y="23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3" y="24"/>
                    <a:pt x="12" y="25"/>
                    <a:pt x="11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5"/>
                    <a:pt x="9" y="24"/>
                    <a:pt x="9" y="24"/>
                  </a:cubicBezTo>
                  <a:cubicBezTo>
                    <a:pt x="8" y="23"/>
                    <a:pt x="8" y="22"/>
                    <a:pt x="8" y="21"/>
                  </a:cubicBezTo>
                  <a:cubicBezTo>
                    <a:pt x="8" y="19"/>
                    <a:pt x="9" y="18"/>
                    <a:pt x="9" y="18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5" y="17"/>
                    <a:pt x="3" y="16"/>
                    <a:pt x="3" y="16"/>
                  </a:cubicBezTo>
                  <a:cubicBezTo>
                    <a:pt x="3" y="16"/>
                    <a:pt x="2" y="15"/>
                    <a:pt x="1" y="14"/>
                  </a:cubicBezTo>
                  <a:cubicBezTo>
                    <a:pt x="1" y="14"/>
                    <a:pt x="0" y="13"/>
                    <a:pt x="0" y="12"/>
                  </a:cubicBezTo>
                  <a:cubicBezTo>
                    <a:pt x="0" y="11"/>
                    <a:pt x="1" y="10"/>
                    <a:pt x="2" y="9"/>
                  </a:cubicBezTo>
                  <a:cubicBezTo>
                    <a:pt x="4" y="7"/>
                    <a:pt x="6" y="8"/>
                    <a:pt x="7" y="9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6"/>
                    <a:pt x="8" y="5"/>
                    <a:pt x="8" y="4"/>
                  </a:cubicBezTo>
                  <a:cubicBezTo>
                    <a:pt x="8" y="3"/>
                    <a:pt x="8" y="2"/>
                    <a:pt x="9" y="1"/>
                  </a:cubicBezTo>
                  <a:cubicBezTo>
                    <a:pt x="10" y="1"/>
                    <a:pt x="10" y="0"/>
                    <a:pt x="11" y="0"/>
                  </a:cubicBezTo>
                  <a:cubicBezTo>
                    <a:pt x="13" y="0"/>
                    <a:pt x="14" y="2"/>
                    <a:pt x="14" y="2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9" y="0"/>
                    <a:pt x="21" y="0"/>
                  </a:cubicBezTo>
                  <a:cubicBezTo>
                    <a:pt x="22" y="0"/>
                    <a:pt x="22" y="1"/>
                    <a:pt x="23" y="1"/>
                  </a:cubicBezTo>
                  <a:cubicBezTo>
                    <a:pt x="25" y="3"/>
                    <a:pt x="25" y="5"/>
                    <a:pt x="23" y="7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6" y="9"/>
                    <a:pt x="28" y="8"/>
                    <a:pt x="30" y="9"/>
                  </a:cubicBezTo>
                  <a:cubicBezTo>
                    <a:pt x="31" y="9"/>
                    <a:pt x="31" y="10"/>
                    <a:pt x="32" y="11"/>
                  </a:cubicBezTo>
                  <a:cubicBezTo>
                    <a:pt x="32" y="12"/>
                    <a:pt x="31" y="13"/>
                    <a:pt x="31" y="15"/>
                  </a:cubicBezTo>
                  <a:cubicBezTo>
                    <a:pt x="30" y="16"/>
                    <a:pt x="29" y="16"/>
                    <a:pt x="28" y="16"/>
                  </a:cubicBezTo>
                  <a:cubicBezTo>
                    <a:pt x="27" y="16"/>
                    <a:pt x="26" y="16"/>
                    <a:pt x="25" y="15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4" y="19"/>
                    <a:pt x="25" y="21"/>
                  </a:cubicBezTo>
                  <a:cubicBezTo>
                    <a:pt x="25" y="22"/>
                    <a:pt x="24" y="23"/>
                    <a:pt x="24" y="24"/>
                  </a:cubicBezTo>
                  <a:cubicBezTo>
                    <a:pt x="23" y="25"/>
                    <a:pt x="22" y="25"/>
                    <a:pt x="21" y="25"/>
                  </a:cubicBezTo>
                  <a:cubicBezTo>
                    <a:pt x="21" y="25"/>
                    <a:pt x="21" y="25"/>
                    <a:pt x="21" y="25"/>
                  </a:cubicBezTo>
                  <a:close/>
                  <a:moveTo>
                    <a:pt x="17" y="20"/>
                  </a:moveTo>
                  <a:cubicBezTo>
                    <a:pt x="19" y="22"/>
                    <a:pt x="19" y="22"/>
                    <a:pt x="19" y="22"/>
                  </a:cubicBezTo>
                  <a:cubicBezTo>
                    <a:pt x="20" y="23"/>
                    <a:pt x="20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2" y="23"/>
                    <a:pt x="22" y="22"/>
                  </a:cubicBezTo>
                  <a:cubicBezTo>
                    <a:pt x="23" y="22"/>
                    <a:pt x="23" y="22"/>
                    <a:pt x="23" y="21"/>
                  </a:cubicBezTo>
                  <a:cubicBezTo>
                    <a:pt x="23" y="20"/>
                    <a:pt x="22" y="20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0" y="18"/>
                    <a:pt x="20" y="18"/>
                    <a:pt x="20" y="18"/>
                  </a:cubicBezTo>
                  <a:lnTo>
                    <a:pt x="17" y="20"/>
                  </a:lnTo>
                  <a:close/>
                  <a:moveTo>
                    <a:pt x="12" y="18"/>
                  </a:move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9" y="20"/>
                    <a:pt x="9" y="21"/>
                  </a:cubicBezTo>
                  <a:cubicBezTo>
                    <a:pt x="9" y="21"/>
                    <a:pt x="10" y="22"/>
                    <a:pt x="10" y="22"/>
                  </a:cubicBezTo>
                  <a:cubicBezTo>
                    <a:pt x="10" y="22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2" y="23"/>
                    <a:pt x="12" y="22"/>
                    <a:pt x="13" y="22"/>
                  </a:cubicBezTo>
                  <a:cubicBezTo>
                    <a:pt x="15" y="20"/>
                    <a:pt x="15" y="20"/>
                    <a:pt x="15" y="20"/>
                  </a:cubicBezTo>
                  <a:lnTo>
                    <a:pt x="12" y="18"/>
                  </a:lnTo>
                  <a:close/>
                  <a:moveTo>
                    <a:pt x="13" y="16"/>
                  </a:moveTo>
                  <a:cubicBezTo>
                    <a:pt x="16" y="19"/>
                    <a:pt x="16" y="19"/>
                    <a:pt x="16" y="19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6" y="14"/>
                    <a:pt x="16" y="14"/>
                    <a:pt x="16" y="14"/>
                  </a:cubicBezTo>
                  <a:lnTo>
                    <a:pt x="13" y="16"/>
                  </a:lnTo>
                  <a:close/>
                  <a:moveTo>
                    <a:pt x="17" y="12"/>
                  </a:moveTo>
                  <a:cubicBezTo>
                    <a:pt x="20" y="15"/>
                    <a:pt x="20" y="15"/>
                    <a:pt x="20" y="15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0" y="10"/>
                    <a:pt x="20" y="10"/>
                    <a:pt x="20" y="10"/>
                  </a:cubicBezTo>
                  <a:lnTo>
                    <a:pt x="17" y="12"/>
                  </a:lnTo>
                  <a:close/>
                  <a:moveTo>
                    <a:pt x="10" y="12"/>
                  </a:moveTo>
                  <a:cubicBezTo>
                    <a:pt x="12" y="15"/>
                    <a:pt x="12" y="15"/>
                    <a:pt x="12" y="15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2" y="10"/>
                    <a:pt x="12" y="10"/>
                    <a:pt x="12" y="10"/>
                  </a:cubicBezTo>
                  <a:lnTo>
                    <a:pt x="10" y="12"/>
                  </a:lnTo>
                  <a:close/>
                  <a:moveTo>
                    <a:pt x="25" y="12"/>
                  </a:moveTo>
                  <a:cubicBezTo>
                    <a:pt x="26" y="14"/>
                    <a:pt x="26" y="14"/>
                    <a:pt x="26" y="14"/>
                  </a:cubicBezTo>
                  <a:cubicBezTo>
                    <a:pt x="27" y="14"/>
                    <a:pt x="27" y="15"/>
                    <a:pt x="28" y="14"/>
                  </a:cubicBezTo>
                  <a:cubicBezTo>
                    <a:pt x="28" y="14"/>
                    <a:pt x="29" y="14"/>
                    <a:pt x="29" y="13"/>
                  </a:cubicBezTo>
                  <a:cubicBezTo>
                    <a:pt x="30" y="13"/>
                    <a:pt x="30" y="12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10"/>
                    <a:pt x="27" y="10"/>
                    <a:pt x="27" y="11"/>
                  </a:cubicBezTo>
                  <a:cubicBezTo>
                    <a:pt x="27" y="11"/>
                    <a:pt x="27" y="11"/>
                    <a:pt x="27" y="11"/>
                  </a:cubicBezTo>
                  <a:lnTo>
                    <a:pt x="25" y="12"/>
                  </a:lnTo>
                  <a:close/>
                  <a:moveTo>
                    <a:pt x="4" y="10"/>
                  </a:moveTo>
                  <a:cubicBezTo>
                    <a:pt x="4" y="10"/>
                    <a:pt x="3" y="10"/>
                    <a:pt x="3" y="10"/>
                  </a:cubicBezTo>
                  <a:cubicBezTo>
                    <a:pt x="2" y="11"/>
                    <a:pt x="2" y="11"/>
                    <a:pt x="2" y="12"/>
                  </a:cubicBezTo>
                  <a:cubicBezTo>
                    <a:pt x="2" y="13"/>
                    <a:pt x="2" y="13"/>
                    <a:pt x="3" y="13"/>
                  </a:cubicBezTo>
                  <a:cubicBezTo>
                    <a:pt x="3" y="14"/>
                    <a:pt x="4" y="14"/>
                    <a:pt x="4" y="14"/>
                  </a:cubicBezTo>
                  <a:cubicBezTo>
                    <a:pt x="4" y="14"/>
                    <a:pt x="5" y="15"/>
                    <a:pt x="6" y="14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1"/>
                    <a:pt x="5" y="10"/>
                    <a:pt x="4" y="10"/>
                  </a:cubicBezTo>
                  <a:close/>
                  <a:moveTo>
                    <a:pt x="13" y="9"/>
                  </a:moveTo>
                  <a:cubicBezTo>
                    <a:pt x="16" y="11"/>
                    <a:pt x="16" y="11"/>
                    <a:pt x="16" y="11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6" y="6"/>
                    <a:pt x="16" y="6"/>
                    <a:pt x="16" y="6"/>
                  </a:cubicBezTo>
                  <a:lnTo>
                    <a:pt x="13" y="9"/>
                  </a:lnTo>
                  <a:close/>
                  <a:moveTo>
                    <a:pt x="11" y="2"/>
                  </a:moveTo>
                  <a:cubicBezTo>
                    <a:pt x="11" y="2"/>
                    <a:pt x="11" y="2"/>
                    <a:pt x="10" y="3"/>
                  </a:cubicBezTo>
                  <a:cubicBezTo>
                    <a:pt x="10" y="3"/>
                    <a:pt x="9" y="4"/>
                    <a:pt x="9" y="4"/>
                  </a:cubicBezTo>
                  <a:cubicBezTo>
                    <a:pt x="9" y="4"/>
                    <a:pt x="10" y="5"/>
                    <a:pt x="10" y="6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2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lose/>
                  <a:moveTo>
                    <a:pt x="17" y="5"/>
                  </a:moveTo>
                  <a:cubicBezTo>
                    <a:pt x="20" y="7"/>
                    <a:pt x="20" y="7"/>
                    <a:pt x="20" y="7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3" y="4"/>
                    <a:pt x="22" y="3"/>
                    <a:pt x="22" y="3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0" y="2"/>
                    <a:pt x="19" y="3"/>
                    <a:pt x="19" y="3"/>
                  </a:cubicBezTo>
                  <a:lnTo>
                    <a:pt x="17" y="5"/>
                  </a:ln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" name="Oval 59"/>
            <p:cNvSpPr>
              <a:spLocks noChangeArrowheads="1"/>
            </p:cNvSpPr>
            <p:nvPr/>
          </p:nvSpPr>
          <p:spPr bwMode="auto">
            <a:xfrm>
              <a:off x="1576388" y="3736976"/>
              <a:ext cx="365125" cy="295275"/>
            </a:xfrm>
            <a:prstGeom prst="ellipse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" name="Rectangle 60"/>
            <p:cNvSpPr>
              <a:spLocks noChangeArrowheads="1"/>
            </p:cNvSpPr>
            <p:nvPr/>
          </p:nvSpPr>
          <p:spPr bwMode="auto">
            <a:xfrm>
              <a:off x="1754188" y="4165601"/>
              <a:ext cx="7938" cy="71438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3" name="Freeform 61"/>
            <p:cNvSpPr>
              <a:spLocks/>
            </p:cNvSpPr>
            <p:nvPr/>
          </p:nvSpPr>
          <p:spPr bwMode="auto">
            <a:xfrm>
              <a:off x="1747838" y="4202113"/>
              <a:ext cx="25400" cy="38100"/>
            </a:xfrm>
            <a:custGeom>
              <a:avLst/>
              <a:gdLst>
                <a:gd name="T0" fmla="*/ 7 w 7"/>
                <a:gd name="T1" fmla="*/ 10 h 10"/>
                <a:gd name="T2" fmla="*/ 7 w 7"/>
                <a:gd name="T3" fmla="*/ 4 h 10"/>
                <a:gd name="T4" fmla="*/ 3 w 7"/>
                <a:gd name="T5" fmla="*/ 0 h 10"/>
                <a:gd name="T6" fmla="*/ 3 w 7"/>
                <a:gd name="T7" fmla="*/ 0 h 10"/>
                <a:gd name="T8" fmla="*/ 0 w 7"/>
                <a:gd name="T9" fmla="*/ 4 h 10"/>
                <a:gd name="T10" fmla="*/ 0 w 7"/>
                <a:gd name="T11" fmla="*/ 10 h 10"/>
                <a:gd name="T12" fmla="*/ 7 w 7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0">
                  <a:moveTo>
                    <a:pt x="7" y="10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5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7" y="10"/>
                    <a:pt x="7" y="10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4" name="Freeform 62"/>
            <p:cNvSpPr>
              <a:spLocks/>
            </p:cNvSpPr>
            <p:nvPr/>
          </p:nvSpPr>
          <p:spPr bwMode="auto">
            <a:xfrm>
              <a:off x="1747838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5" name="Freeform 63"/>
            <p:cNvSpPr>
              <a:spLocks/>
            </p:cNvSpPr>
            <p:nvPr/>
          </p:nvSpPr>
          <p:spPr bwMode="auto">
            <a:xfrm>
              <a:off x="1751013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6" name="Freeform 64"/>
            <p:cNvSpPr>
              <a:spLocks/>
            </p:cNvSpPr>
            <p:nvPr/>
          </p:nvSpPr>
          <p:spPr bwMode="auto">
            <a:xfrm>
              <a:off x="1754188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7" name="Freeform 65"/>
            <p:cNvSpPr>
              <a:spLocks/>
            </p:cNvSpPr>
            <p:nvPr/>
          </p:nvSpPr>
          <p:spPr bwMode="auto">
            <a:xfrm>
              <a:off x="1758950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8" name="Freeform 66"/>
            <p:cNvSpPr>
              <a:spLocks/>
            </p:cNvSpPr>
            <p:nvPr/>
          </p:nvSpPr>
          <p:spPr bwMode="auto">
            <a:xfrm>
              <a:off x="1762125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9" name="Freeform 67"/>
            <p:cNvSpPr>
              <a:spLocks/>
            </p:cNvSpPr>
            <p:nvPr/>
          </p:nvSpPr>
          <p:spPr bwMode="auto">
            <a:xfrm>
              <a:off x="1766888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0" name="Freeform 68"/>
            <p:cNvSpPr>
              <a:spLocks/>
            </p:cNvSpPr>
            <p:nvPr/>
          </p:nvSpPr>
          <p:spPr bwMode="auto">
            <a:xfrm>
              <a:off x="1770063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1" name="Rectangle 69"/>
            <p:cNvSpPr>
              <a:spLocks noChangeArrowheads="1"/>
            </p:cNvSpPr>
            <p:nvPr/>
          </p:nvSpPr>
          <p:spPr bwMode="auto">
            <a:xfrm>
              <a:off x="1751013" y="3756026"/>
              <a:ext cx="11113" cy="265113"/>
            </a:xfrm>
            <a:prstGeom prst="rect">
              <a:avLst/>
            </a:pr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2" name="Freeform 70"/>
            <p:cNvSpPr>
              <a:spLocks/>
            </p:cNvSpPr>
            <p:nvPr/>
          </p:nvSpPr>
          <p:spPr bwMode="auto">
            <a:xfrm>
              <a:off x="1671638" y="3748088"/>
              <a:ext cx="60325" cy="280988"/>
            </a:xfrm>
            <a:custGeom>
              <a:avLst/>
              <a:gdLst>
                <a:gd name="T0" fmla="*/ 12 w 16"/>
                <a:gd name="T1" fmla="*/ 74 h 74"/>
                <a:gd name="T2" fmla="*/ 4 w 16"/>
                <a:gd name="T3" fmla="*/ 24 h 74"/>
                <a:gd name="T4" fmla="*/ 13 w 16"/>
                <a:gd name="T5" fmla="*/ 0 h 74"/>
                <a:gd name="T6" fmla="*/ 16 w 16"/>
                <a:gd name="T7" fmla="*/ 1 h 74"/>
                <a:gd name="T8" fmla="*/ 7 w 16"/>
                <a:gd name="T9" fmla="*/ 25 h 74"/>
                <a:gd name="T10" fmla="*/ 15 w 16"/>
                <a:gd name="T11" fmla="*/ 72 h 74"/>
                <a:gd name="T12" fmla="*/ 12 w 16"/>
                <a:gd name="T1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74">
                  <a:moveTo>
                    <a:pt x="12" y="74"/>
                  </a:moveTo>
                  <a:cubicBezTo>
                    <a:pt x="3" y="60"/>
                    <a:pt x="0" y="43"/>
                    <a:pt x="4" y="24"/>
                  </a:cubicBezTo>
                  <a:cubicBezTo>
                    <a:pt x="7" y="10"/>
                    <a:pt x="12" y="0"/>
                    <a:pt x="13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1"/>
                    <a:pt x="10" y="11"/>
                    <a:pt x="7" y="25"/>
                  </a:cubicBezTo>
                  <a:cubicBezTo>
                    <a:pt x="3" y="43"/>
                    <a:pt x="6" y="59"/>
                    <a:pt x="15" y="72"/>
                  </a:cubicBezTo>
                  <a:lnTo>
                    <a:pt x="12" y="74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3" name="Freeform 71"/>
            <p:cNvSpPr>
              <a:spLocks/>
            </p:cNvSpPr>
            <p:nvPr/>
          </p:nvSpPr>
          <p:spPr bwMode="auto">
            <a:xfrm>
              <a:off x="1611313" y="3744913"/>
              <a:ext cx="82550" cy="279400"/>
            </a:xfrm>
            <a:custGeom>
              <a:avLst/>
              <a:gdLst>
                <a:gd name="T0" fmla="*/ 19 w 22"/>
                <a:gd name="T1" fmla="*/ 74 h 74"/>
                <a:gd name="T2" fmla="*/ 1 w 22"/>
                <a:gd name="T3" fmla="*/ 37 h 74"/>
                <a:gd name="T4" fmla="*/ 20 w 22"/>
                <a:gd name="T5" fmla="*/ 0 h 74"/>
                <a:gd name="T6" fmla="*/ 22 w 22"/>
                <a:gd name="T7" fmla="*/ 2 h 74"/>
                <a:gd name="T8" fmla="*/ 4 w 22"/>
                <a:gd name="T9" fmla="*/ 37 h 74"/>
                <a:gd name="T10" fmla="*/ 21 w 22"/>
                <a:gd name="T11" fmla="*/ 72 h 74"/>
                <a:gd name="T12" fmla="*/ 19 w 22"/>
                <a:gd name="T1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74">
                  <a:moveTo>
                    <a:pt x="19" y="74"/>
                  </a:moveTo>
                  <a:cubicBezTo>
                    <a:pt x="6" y="63"/>
                    <a:pt x="0" y="50"/>
                    <a:pt x="1" y="37"/>
                  </a:cubicBezTo>
                  <a:cubicBezTo>
                    <a:pt x="1" y="16"/>
                    <a:pt x="20" y="1"/>
                    <a:pt x="20" y="0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3"/>
                    <a:pt x="5" y="17"/>
                    <a:pt x="4" y="37"/>
                  </a:cubicBezTo>
                  <a:cubicBezTo>
                    <a:pt x="4" y="49"/>
                    <a:pt x="9" y="61"/>
                    <a:pt x="21" y="72"/>
                  </a:cubicBezTo>
                  <a:lnTo>
                    <a:pt x="19" y="74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4" name="Freeform 72"/>
            <p:cNvSpPr>
              <a:spLocks/>
            </p:cNvSpPr>
            <p:nvPr/>
          </p:nvSpPr>
          <p:spPr bwMode="auto">
            <a:xfrm>
              <a:off x="1785938" y="3748088"/>
              <a:ext cx="87313" cy="280988"/>
            </a:xfrm>
            <a:custGeom>
              <a:avLst/>
              <a:gdLst>
                <a:gd name="T0" fmla="*/ 4 w 23"/>
                <a:gd name="T1" fmla="*/ 74 h 74"/>
                <a:gd name="T2" fmla="*/ 1 w 23"/>
                <a:gd name="T3" fmla="*/ 72 h 74"/>
                <a:gd name="T4" fmla="*/ 0 w 23"/>
                <a:gd name="T5" fmla="*/ 1 h 74"/>
                <a:gd name="T6" fmla="*/ 3 w 23"/>
                <a:gd name="T7" fmla="*/ 0 h 74"/>
                <a:gd name="T8" fmla="*/ 12 w 23"/>
                <a:gd name="T9" fmla="*/ 24 h 74"/>
                <a:gd name="T10" fmla="*/ 4 w 23"/>
                <a:gd name="T1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74">
                  <a:moveTo>
                    <a:pt x="4" y="74"/>
                  </a:moveTo>
                  <a:cubicBezTo>
                    <a:pt x="1" y="72"/>
                    <a:pt x="1" y="72"/>
                    <a:pt x="1" y="72"/>
                  </a:cubicBezTo>
                  <a:cubicBezTo>
                    <a:pt x="23" y="41"/>
                    <a:pt x="0" y="2"/>
                    <a:pt x="0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9" y="10"/>
                    <a:pt x="12" y="24"/>
                  </a:cubicBezTo>
                  <a:cubicBezTo>
                    <a:pt x="16" y="43"/>
                    <a:pt x="13" y="60"/>
                    <a:pt x="4" y="74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5" name="Freeform 73"/>
            <p:cNvSpPr>
              <a:spLocks/>
            </p:cNvSpPr>
            <p:nvPr/>
          </p:nvSpPr>
          <p:spPr bwMode="auto">
            <a:xfrm>
              <a:off x="1819275" y="3744913"/>
              <a:ext cx="84138" cy="279400"/>
            </a:xfrm>
            <a:custGeom>
              <a:avLst/>
              <a:gdLst>
                <a:gd name="T0" fmla="*/ 4 w 22"/>
                <a:gd name="T1" fmla="*/ 74 h 74"/>
                <a:gd name="T2" fmla="*/ 2 w 22"/>
                <a:gd name="T3" fmla="*/ 72 h 74"/>
                <a:gd name="T4" fmla="*/ 19 w 22"/>
                <a:gd name="T5" fmla="*/ 37 h 74"/>
                <a:gd name="T6" fmla="*/ 0 w 22"/>
                <a:gd name="T7" fmla="*/ 2 h 74"/>
                <a:gd name="T8" fmla="*/ 2 w 22"/>
                <a:gd name="T9" fmla="*/ 0 h 74"/>
                <a:gd name="T10" fmla="*/ 22 w 22"/>
                <a:gd name="T11" fmla="*/ 37 h 74"/>
                <a:gd name="T12" fmla="*/ 4 w 22"/>
                <a:gd name="T1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74">
                  <a:moveTo>
                    <a:pt x="4" y="74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13" y="61"/>
                    <a:pt x="19" y="49"/>
                    <a:pt x="19" y="37"/>
                  </a:cubicBezTo>
                  <a:cubicBezTo>
                    <a:pt x="18" y="17"/>
                    <a:pt x="0" y="3"/>
                    <a:pt x="0" y="2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1"/>
                    <a:pt x="21" y="16"/>
                    <a:pt x="22" y="37"/>
                  </a:cubicBezTo>
                  <a:cubicBezTo>
                    <a:pt x="22" y="50"/>
                    <a:pt x="16" y="63"/>
                    <a:pt x="4" y="74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6" name="Rectangle 74"/>
            <p:cNvSpPr>
              <a:spLocks noChangeArrowheads="1"/>
            </p:cNvSpPr>
            <p:nvPr/>
          </p:nvSpPr>
          <p:spPr bwMode="auto">
            <a:xfrm>
              <a:off x="1679575" y="4021138"/>
              <a:ext cx="158750" cy="38100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" name="Rectangle 75"/>
            <p:cNvSpPr>
              <a:spLocks noChangeArrowheads="1"/>
            </p:cNvSpPr>
            <p:nvPr/>
          </p:nvSpPr>
          <p:spPr bwMode="auto">
            <a:xfrm>
              <a:off x="1679575" y="3717926"/>
              <a:ext cx="158750" cy="38100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5011605" y="1388904"/>
            <a:ext cx="1751566" cy="1760424"/>
            <a:chOff x="1000887" y="3270958"/>
            <a:chExt cx="1791852" cy="1800914"/>
          </a:xfrm>
        </p:grpSpPr>
        <p:grpSp>
          <p:nvGrpSpPr>
            <p:cNvPr id="138" name="组合 137"/>
            <p:cNvGrpSpPr/>
            <p:nvPr/>
          </p:nvGrpSpPr>
          <p:grpSpPr>
            <a:xfrm>
              <a:off x="1000887" y="3270958"/>
              <a:ext cx="1791852" cy="1800914"/>
              <a:chOff x="610393" y="2729597"/>
              <a:chExt cx="1380853" cy="1388087"/>
            </a:xfrm>
          </p:grpSpPr>
          <p:grpSp>
            <p:nvGrpSpPr>
              <p:cNvPr id="140" name="组合 139"/>
              <p:cNvGrpSpPr/>
              <p:nvPr/>
            </p:nvGrpSpPr>
            <p:grpSpPr>
              <a:xfrm>
                <a:off x="789153" y="2729597"/>
                <a:ext cx="1202093" cy="1388087"/>
                <a:chOff x="3273692" y="1099961"/>
                <a:chExt cx="1202093" cy="1388087"/>
              </a:xfrm>
            </p:grpSpPr>
            <p:sp>
              <p:nvSpPr>
                <p:cNvPr id="142" name="Freeform 14"/>
                <p:cNvSpPr/>
                <p:nvPr/>
              </p:nvSpPr>
              <p:spPr bwMode="auto">
                <a:xfrm>
                  <a:off x="3345550" y="1141029"/>
                  <a:ext cx="529701" cy="237166"/>
                </a:xfrm>
                <a:custGeom>
                  <a:avLst/>
                  <a:gdLst>
                    <a:gd name="T0" fmla="*/ 0 w 516"/>
                    <a:gd name="T1" fmla="*/ 231 h 231"/>
                    <a:gd name="T2" fmla="*/ 398 w 516"/>
                    <a:gd name="T3" fmla="*/ 0 h 231"/>
                    <a:gd name="T4" fmla="*/ 516 w 516"/>
                    <a:gd name="T5" fmla="*/ 0 h 231"/>
                    <a:gd name="T6" fmla="*/ 516 w 516"/>
                    <a:gd name="T7" fmla="*/ 231 h 231"/>
                    <a:gd name="T8" fmla="*/ 0 w 516"/>
                    <a:gd name="T9" fmla="*/ 231 h 2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6" h="231">
                      <a:moveTo>
                        <a:pt x="0" y="231"/>
                      </a:moveTo>
                      <a:lnTo>
                        <a:pt x="398" y="0"/>
                      </a:lnTo>
                      <a:lnTo>
                        <a:pt x="516" y="0"/>
                      </a:lnTo>
                      <a:lnTo>
                        <a:pt x="516" y="231"/>
                      </a:lnTo>
                      <a:lnTo>
                        <a:pt x="0" y="231"/>
                      </a:lnTo>
                      <a:close/>
                    </a:path>
                  </a:pathLst>
                </a:custGeom>
                <a:solidFill>
                  <a:srgbClr val="5F652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68589" tIns="34295" rIns="68589" bIns="34295" numCol="1" anchor="t" anchorCtr="0" compatLnSpc="1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43" name="Freeform 15"/>
                <p:cNvSpPr/>
                <p:nvPr/>
              </p:nvSpPr>
              <p:spPr bwMode="auto">
                <a:xfrm>
                  <a:off x="3273692" y="1099961"/>
                  <a:ext cx="1202093" cy="1388087"/>
                </a:xfrm>
                <a:custGeom>
                  <a:avLst/>
                  <a:gdLst>
                    <a:gd name="T0" fmla="*/ 0 w 1171"/>
                    <a:gd name="T1" fmla="*/ 1014 h 1352"/>
                    <a:gd name="T2" fmla="*/ 0 w 1171"/>
                    <a:gd name="T3" fmla="*/ 338 h 1352"/>
                    <a:gd name="T4" fmla="*/ 586 w 1171"/>
                    <a:gd name="T5" fmla="*/ 0 h 1352"/>
                    <a:gd name="T6" fmla="*/ 1171 w 1171"/>
                    <a:gd name="T7" fmla="*/ 338 h 1352"/>
                    <a:gd name="T8" fmla="*/ 1171 w 1171"/>
                    <a:gd name="T9" fmla="*/ 1014 h 1352"/>
                    <a:gd name="T10" fmla="*/ 586 w 1171"/>
                    <a:gd name="T11" fmla="*/ 1352 h 1352"/>
                    <a:gd name="T12" fmla="*/ 0 w 1171"/>
                    <a:gd name="T13" fmla="*/ 1014 h 1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71" h="1352">
                      <a:moveTo>
                        <a:pt x="0" y="1014"/>
                      </a:moveTo>
                      <a:lnTo>
                        <a:pt x="0" y="338"/>
                      </a:lnTo>
                      <a:lnTo>
                        <a:pt x="586" y="0"/>
                      </a:lnTo>
                      <a:lnTo>
                        <a:pt x="1171" y="338"/>
                      </a:lnTo>
                      <a:lnTo>
                        <a:pt x="1171" y="1014"/>
                      </a:lnTo>
                      <a:lnTo>
                        <a:pt x="586" y="1352"/>
                      </a:lnTo>
                      <a:lnTo>
                        <a:pt x="0" y="1014"/>
                      </a:lnTo>
                      <a:close/>
                    </a:path>
                  </a:pathLst>
                </a:custGeom>
                <a:solidFill>
                  <a:srgbClr val="1FA3B5"/>
                </a:solidFill>
                <a:ln>
                  <a:noFill/>
                </a:ln>
                <a:effectLst>
                  <a:outerShdw blurRad="228600" sx="102000" sy="102000" algn="ctr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vert="horz" wrap="square" lIns="68589" tIns="34295" rIns="68589" bIns="34295" numCol="1" anchor="t" anchorCtr="0" compatLnSpc="1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44" name="Freeform 16"/>
                <p:cNvSpPr/>
                <p:nvPr/>
              </p:nvSpPr>
              <p:spPr bwMode="auto">
                <a:xfrm>
                  <a:off x="3345551" y="1141029"/>
                  <a:ext cx="408568" cy="441478"/>
                </a:xfrm>
                <a:custGeom>
                  <a:avLst/>
                  <a:gdLst>
                    <a:gd name="T0" fmla="*/ 0 w 398"/>
                    <a:gd name="T1" fmla="*/ 430 h 430"/>
                    <a:gd name="T2" fmla="*/ 398 w 398"/>
                    <a:gd name="T3" fmla="*/ 430 h 430"/>
                    <a:gd name="T4" fmla="*/ 398 w 398"/>
                    <a:gd name="T5" fmla="*/ 0 h 430"/>
                    <a:gd name="T6" fmla="*/ 0 w 398"/>
                    <a:gd name="T7" fmla="*/ 231 h 430"/>
                    <a:gd name="T8" fmla="*/ 0 w 398"/>
                    <a:gd name="T9" fmla="*/ 430 h 4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8" h="430">
                      <a:moveTo>
                        <a:pt x="0" y="430"/>
                      </a:moveTo>
                      <a:lnTo>
                        <a:pt x="398" y="430"/>
                      </a:lnTo>
                      <a:lnTo>
                        <a:pt x="398" y="0"/>
                      </a:lnTo>
                      <a:lnTo>
                        <a:pt x="0" y="231"/>
                      </a:lnTo>
                      <a:lnTo>
                        <a:pt x="0" y="430"/>
                      </a:lnTo>
                      <a:close/>
                    </a:path>
                  </a:pathLst>
                </a:custGeom>
                <a:solidFill>
                  <a:schemeClr val="tx1"/>
                </a:solidFill>
                <a:ln w="28575" cap="flat" cmpd="sng" algn="ctr">
                  <a:noFill/>
                  <a:prstDash val="solid"/>
                </a:ln>
                <a:effectLst>
                  <a:outerShdw blurRad="279400" dist="76200" dir="2700000" sx="101000" sy="101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9" tIns="34295" rIns="68589" bIns="34295"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41" name="TextBox 89"/>
              <p:cNvSpPr txBox="1"/>
              <p:nvPr/>
            </p:nvSpPr>
            <p:spPr>
              <a:xfrm>
                <a:off x="610393" y="2889012"/>
                <a:ext cx="94864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0</a:t>
                </a:r>
                <a:r>
                  <a:rPr kumimoji="0" lang="en-US" altLang="zh-CN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1</a:t>
                </a:r>
                <a:endParaRPr kumimoji="0" lang="zh-CN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139" name="Freeform 21"/>
            <p:cNvSpPr>
              <a:spLocks noEditPoints="1"/>
            </p:cNvSpPr>
            <p:nvPr/>
          </p:nvSpPr>
          <p:spPr bwMode="auto">
            <a:xfrm>
              <a:off x="1692913" y="3913553"/>
              <a:ext cx="599755" cy="620351"/>
            </a:xfrm>
            <a:custGeom>
              <a:avLst/>
              <a:gdLst>
                <a:gd name="T0" fmla="*/ 24 w 60"/>
                <a:gd name="T1" fmla="*/ 7 h 62"/>
                <a:gd name="T2" fmla="*/ 38 w 60"/>
                <a:gd name="T3" fmla="*/ 7 h 62"/>
                <a:gd name="T4" fmla="*/ 47 w 60"/>
                <a:gd name="T5" fmla="*/ 7 h 62"/>
                <a:gd name="T6" fmla="*/ 47 w 60"/>
                <a:gd name="T7" fmla="*/ 18 h 62"/>
                <a:gd name="T8" fmla="*/ 47 w 60"/>
                <a:gd name="T9" fmla="*/ 7 h 62"/>
                <a:gd name="T10" fmla="*/ 20 w 60"/>
                <a:gd name="T11" fmla="*/ 37 h 62"/>
                <a:gd name="T12" fmla="*/ 21 w 60"/>
                <a:gd name="T13" fmla="*/ 58 h 62"/>
                <a:gd name="T14" fmla="*/ 15 w 60"/>
                <a:gd name="T15" fmla="*/ 40 h 62"/>
                <a:gd name="T16" fmla="*/ 12 w 60"/>
                <a:gd name="T17" fmla="*/ 58 h 62"/>
                <a:gd name="T18" fmla="*/ 7 w 60"/>
                <a:gd name="T19" fmla="*/ 37 h 62"/>
                <a:gd name="T20" fmla="*/ 2 w 60"/>
                <a:gd name="T21" fmla="*/ 36 h 62"/>
                <a:gd name="T22" fmla="*/ 7 w 60"/>
                <a:gd name="T23" fmla="*/ 19 h 62"/>
                <a:gd name="T24" fmla="*/ 14 w 60"/>
                <a:gd name="T25" fmla="*/ 24 h 62"/>
                <a:gd name="T26" fmla="*/ 21 w 60"/>
                <a:gd name="T27" fmla="*/ 19 h 62"/>
                <a:gd name="T28" fmla="*/ 29 w 60"/>
                <a:gd name="T29" fmla="*/ 16 h 62"/>
                <a:gd name="T30" fmla="*/ 30 w 60"/>
                <a:gd name="T31" fmla="*/ 19 h 62"/>
                <a:gd name="T32" fmla="*/ 30 w 60"/>
                <a:gd name="T33" fmla="*/ 32 h 62"/>
                <a:gd name="T34" fmla="*/ 31 w 60"/>
                <a:gd name="T35" fmla="*/ 32 h 62"/>
                <a:gd name="T36" fmla="*/ 31 w 60"/>
                <a:gd name="T37" fmla="*/ 32 h 62"/>
                <a:gd name="T38" fmla="*/ 32 w 60"/>
                <a:gd name="T39" fmla="*/ 19 h 62"/>
                <a:gd name="T40" fmla="*/ 32 w 60"/>
                <a:gd name="T41" fmla="*/ 16 h 62"/>
                <a:gd name="T42" fmla="*/ 40 w 60"/>
                <a:gd name="T43" fmla="*/ 19 h 62"/>
                <a:gd name="T44" fmla="*/ 47 w 60"/>
                <a:gd name="T45" fmla="*/ 24 h 62"/>
                <a:gd name="T46" fmla="*/ 54 w 60"/>
                <a:gd name="T47" fmla="*/ 19 h 62"/>
                <a:gd name="T48" fmla="*/ 58 w 60"/>
                <a:gd name="T49" fmla="*/ 35 h 62"/>
                <a:gd name="T50" fmla="*/ 53 w 60"/>
                <a:gd name="T51" fmla="*/ 37 h 62"/>
                <a:gd name="T52" fmla="*/ 54 w 60"/>
                <a:gd name="T53" fmla="*/ 58 h 62"/>
                <a:gd name="T54" fmla="*/ 48 w 60"/>
                <a:gd name="T55" fmla="*/ 40 h 62"/>
                <a:gd name="T56" fmla="*/ 45 w 60"/>
                <a:gd name="T57" fmla="*/ 58 h 62"/>
                <a:gd name="T58" fmla="*/ 40 w 60"/>
                <a:gd name="T59" fmla="*/ 37 h 62"/>
                <a:gd name="T60" fmla="*/ 38 w 60"/>
                <a:gd name="T61" fmla="*/ 38 h 62"/>
                <a:gd name="T62" fmla="*/ 33 w 60"/>
                <a:gd name="T63" fmla="*/ 62 h 62"/>
                <a:gd name="T64" fmla="*/ 29 w 60"/>
                <a:gd name="T65" fmla="*/ 41 h 62"/>
                <a:gd name="T66" fmla="*/ 22 w 60"/>
                <a:gd name="T67" fmla="*/ 62 h 62"/>
                <a:gd name="T68" fmla="*/ 20 w 60"/>
                <a:gd name="T69" fmla="*/ 36 h 62"/>
                <a:gd name="T70" fmla="*/ 9 w 60"/>
                <a:gd name="T71" fmla="*/ 13 h 62"/>
                <a:gd name="T72" fmla="*/ 20 w 60"/>
                <a:gd name="T73" fmla="*/ 1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0" h="62">
                  <a:moveTo>
                    <a:pt x="31" y="0"/>
                  </a:moveTo>
                  <a:cubicBezTo>
                    <a:pt x="27" y="0"/>
                    <a:pt x="24" y="4"/>
                    <a:pt x="24" y="7"/>
                  </a:cubicBezTo>
                  <a:cubicBezTo>
                    <a:pt x="24" y="11"/>
                    <a:pt x="27" y="14"/>
                    <a:pt x="31" y="14"/>
                  </a:cubicBezTo>
                  <a:cubicBezTo>
                    <a:pt x="35" y="14"/>
                    <a:pt x="38" y="11"/>
                    <a:pt x="38" y="7"/>
                  </a:cubicBezTo>
                  <a:cubicBezTo>
                    <a:pt x="38" y="4"/>
                    <a:pt x="35" y="0"/>
                    <a:pt x="31" y="0"/>
                  </a:cubicBezTo>
                  <a:close/>
                  <a:moveTo>
                    <a:pt x="47" y="7"/>
                  </a:moveTo>
                  <a:cubicBezTo>
                    <a:pt x="44" y="7"/>
                    <a:pt x="41" y="10"/>
                    <a:pt x="41" y="13"/>
                  </a:cubicBezTo>
                  <a:cubicBezTo>
                    <a:pt x="41" y="16"/>
                    <a:pt x="44" y="18"/>
                    <a:pt x="47" y="18"/>
                  </a:cubicBezTo>
                  <a:cubicBezTo>
                    <a:pt x="50" y="18"/>
                    <a:pt x="53" y="16"/>
                    <a:pt x="53" y="13"/>
                  </a:cubicBezTo>
                  <a:cubicBezTo>
                    <a:pt x="53" y="10"/>
                    <a:pt x="50" y="7"/>
                    <a:pt x="47" y="7"/>
                  </a:cubicBezTo>
                  <a:close/>
                  <a:moveTo>
                    <a:pt x="20" y="36"/>
                  </a:moveTo>
                  <a:cubicBezTo>
                    <a:pt x="20" y="37"/>
                    <a:pt x="20" y="37"/>
                    <a:pt x="20" y="37"/>
                  </a:cubicBezTo>
                  <a:cubicBezTo>
                    <a:pt x="20" y="37"/>
                    <a:pt x="20" y="37"/>
                    <a:pt x="20" y="37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5" y="40"/>
                    <a:pt x="15" y="40"/>
                    <a:pt x="15" y="40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2" y="19"/>
                    <a:pt x="32" y="19"/>
                    <a:pt x="32" y="19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40" y="19"/>
                    <a:pt x="40" y="19"/>
                    <a:pt x="40" y="19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51" y="19"/>
                    <a:pt x="51" y="19"/>
                    <a:pt x="51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60" y="33"/>
                    <a:pt x="60" y="33"/>
                    <a:pt x="60" y="33"/>
                  </a:cubicBezTo>
                  <a:cubicBezTo>
                    <a:pt x="58" y="35"/>
                    <a:pt x="58" y="35"/>
                    <a:pt x="58" y="35"/>
                  </a:cubicBezTo>
                  <a:cubicBezTo>
                    <a:pt x="54" y="28"/>
                    <a:pt x="54" y="28"/>
                    <a:pt x="54" y="28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4" y="58"/>
                    <a:pt x="54" y="58"/>
                    <a:pt x="54" y="58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48" y="40"/>
                    <a:pt x="48" y="40"/>
                    <a:pt x="48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5" y="58"/>
                    <a:pt x="45" y="58"/>
                    <a:pt x="45" y="58"/>
                  </a:cubicBezTo>
                  <a:cubicBezTo>
                    <a:pt x="40" y="58"/>
                    <a:pt x="40" y="58"/>
                    <a:pt x="40" y="58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33" y="62"/>
                    <a:pt x="33" y="62"/>
                    <a:pt x="33" y="62"/>
                  </a:cubicBezTo>
                  <a:cubicBezTo>
                    <a:pt x="32" y="41"/>
                    <a:pt x="32" y="41"/>
                    <a:pt x="32" y="41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8" y="62"/>
                    <a:pt x="28" y="62"/>
                    <a:pt x="28" y="62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0" y="36"/>
                    <a:pt x="20" y="36"/>
                    <a:pt x="20" y="36"/>
                  </a:cubicBezTo>
                  <a:close/>
                  <a:moveTo>
                    <a:pt x="14" y="7"/>
                  </a:moveTo>
                  <a:cubicBezTo>
                    <a:pt x="11" y="7"/>
                    <a:pt x="9" y="10"/>
                    <a:pt x="9" y="13"/>
                  </a:cubicBezTo>
                  <a:cubicBezTo>
                    <a:pt x="9" y="16"/>
                    <a:pt x="11" y="18"/>
                    <a:pt x="14" y="18"/>
                  </a:cubicBezTo>
                  <a:cubicBezTo>
                    <a:pt x="17" y="18"/>
                    <a:pt x="20" y="16"/>
                    <a:pt x="20" y="13"/>
                  </a:cubicBezTo>
                  <a:cubicBezTo>
                    <a:pt x="20" y="10"/>
                    <a:pt x="17" y="7"/>
                    <a:pt x="14" y="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45" name="TextBox 7"/>
          <p:cNvSpPr>
            <a:spLocks noChangeArrowheads="1"/>
          </p:cNvSpPr>
          <p:nvPr/>
        </p:nvSpPr>
        <p:spPr bwMode="auto">
          <a:xfrm>
            <a:off x="4344808" y="3326358"/>
            <a:ext cx="3505116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zh-CN" altLang="en-US" sz="4400" b="1" dirty="0" smtClean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年度工作概述</a:t>
            </a:r>
            <a:endParaRPr lang="zh-CN" altLang="en-US" sz="44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46" name="矩形 145"/>
          <p:cNvSpPr/>
          <p:nvPr/>
        </p:nvSpPr>
        <p:spPr>
          <a:xfrm>
            <a:off x="4043232" y="4069546"/>
            <a:ext cx="1762021" cy="338554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团队成员介绍</a:t>
            </a:r>
          </a:p>
        </p:txBody>
      </p:sp>
      <p:sp>
        <p:nvSpPr>
          <p:cNvPr id="147" name="矩形 146"/>
          <p:cNvSpPr/>
          <p:nvPr/>
        </p:nvSpPr>
        <p:spPr>
          <a:xfrm>
            <a:off x="6214932" y="4048140"/>
            <a:ext cx="1762021" cy="338554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48" name="矩形 147"/>
          <p:cNvSpPr/>
          <p:nvPr/>
        </p:nvSpPr>
        <p:spPr>
          <a:xfrm>
            <a:off x="4043232" y="4487648"/>
            <a:ext cx="1762021" cy="338554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具体工作明细</a:t>
            </a:r>
          </a:p>
        </p:txBody>
      </p:sp>
      <p:sp>
        <p:nvSpPr>
          <p:cNvPr id="149" name="矩形 148"/>
          <p:cNvSpPr/>
          <p:nvPr/>
        </p:nvSpPr>
        <p:spPr>
          <a:xfrm>
            <a:off x="6214932" y="4466240"/>
            <a:ext cx="1762021" cy="338554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重点工作回顾</a:t>
            </a:r>
          </a:p>
        </p:txBody>
      </p:sp>
      <p:sp>
        <p:nvSpPr>
          <p:cNvPr id="150" name="矩形 149"/>
          <p:cNvSpPr/>
          <p:nvPr/>
        </p:nvSpPr>
        <p:spPr>
          <a:xfrm>
            <a:off x="4043232" y="4891008"/>
            <a:ext cx="1762021" cy="338554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团队建设情况</a:t>
            </a:r>
          </a:p>
        </p:txBody>
      </p:sp>
    </p:spTree>
    <p:extLst>
      <p:ext uri="{BB962C8B-B14F-4D97-AF65-F5344CB8AC3E}">
        <p14:creationId xmlns:p14="http://schemas.microsoft.com/office/powerpoint/2010/main" val="1336020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grpId="0" nodeType="withEffect">
                                  <p:stCondLst>
                                    <p:cond delay="16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" grpId="0"/>
      <p:bldP spid="147" grpId="0"/>
      <p:bldP spid="148" grpId="0"/>
      <p:bldP spid="149" grpId="0"/>
      <p:bldP spid="1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utoShape 96"/>
          <p:cNvSpPr>
            <a:spLocks noChangeAspect="1" noChangeArrowheads="1" noTextEdit="1"/>
          </p:cNvSpPr>
          <p:nvPr/>
        </p:nvSpPr>
        <p:spPr bwMode="auto">
          <a:xfrm>
            <a:off x="917575" y="525463"/>
            <a:ext cx="9393238" cy="381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37" name="组合 136"/>
          <p:cNvGrpSpPr/>
          <p:nvPr/>
        </p:nvGrpSpPr>
        <p:grpSpPr>
          <a:xfrm>
            <a:off x="4760914" y="2054034"/>
            <a:ext cx="1224136" cy="1419998"/>
            <a:chOff x="3375099" y="1419622"/>
            <a:chExt cx="1224136" cy="1419998"/>
          </a:xfrm>
          <a:solidFill>
            <a:srgbClr val="1FA3B5"/>
          </a:solidFill>
        </p:grpSpPr>
        <p:sp>
          <p:nvSpPr>
            <p:cNvPr id="138" name="六边形 137"/>
            <p:cNvSpPr/>
            <p:nvPr/>
          </p:nvSpPr>
          <p:spPr>
            <a:xfrm rot="16200000">
              <a:off x="3277168" y="1517553"/>
              <a:ext cx="1419998" cy="1224136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9" name="TextBox 9"/>
            <p:cNvSpPr txBox="1"/>
            <p:nvPr/>
          </p:nvSpPr>
          <p:spPr>
            <a:xfrm>
              <a:off x="3716099" y="1648419"/>
              <a:ext cx="542136" cy="92333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S</a:t>
              </a:r>
              <a:endParaRPr lang="zh-CN" altLang="en-US" sz="54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40" name="组合 139"/>
          <p:cNvGrpSpPr/>
          <p:nvPr/>
        </p:nvGrpSpPr>
        <p:grpSpPr>
          <a:xfrm>
            <a:off x="6032247" y="2054034"/>
            <a:ext cx="1224136" cy="1419998"/>
            <a:chOff x="3375099" y="1419622"/>
            <a:chExt cx="1224136" cy="1419998"/>
          </a:xfrm>
        </p:grpSpPr>
        <p:sp>
          <p:nvSpPr>
            <p:cNvPr id="141" name="六边形 140"/>
            <p:cNvSpPr/>
            <p:nvPr/>
          </p:nvSpPr>
          <p:spPr>
            <a:xfrm rot="16200000">
              <a:off x="3277168" y="1517553"/>
              <a:ext cx="1419998" cy="1224136"/>
            </a:xfrm>
            <a:prstGeom prst="hexagon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2" name="TextBox 12"/>
            <p:cNvSpPr txBox="1"/>
            <p:nvPr/>
          </p:nvSpPr>
          <p:spPr>
            <a:xfrm>
              <a:off x="3640504" y="1648419"/>
              <a:ext cx="74892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W</a:t>
              </a:r>
              <a:endParaRPr lang="zh-CN" altLang="en-US" sz="54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4760914" y="3474032"/>
            <a:ext cx="1224136" cy="1419998"/>
            <a:chOff x="3375099" y="1419622"/>
            <a:chExt cx="1224136" cy="1419998"/>
          </a:xfrm>
        </p:grpSpPr>
        <p:sp>
          <p:nvSpPr>
            <p:cNvPr id="144" name="六边形 143"/>
            <p:cNvSpPr/>
            <p:nvPr/>
          </p:nvSpPr>
          <p:spPr>
            <a:xfrm rot="16200000">
              <a:off x="3277168" y="1517553"/>
              <a:ext cx="1419998" cy="1224136"/>
            </a:xfrm>
            <a:prstGeom prst="hexagon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5" name="TextBox 15"/>
            <p:cNvSpPr txBox="1"/>
            <p:nvPr/>
          </p:nvSpPr>
          <p:spPr>
            <a:xfrm>
              <a:off x="3716099" y="1667955"/>
              <a:ext cx="56297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O</a:t>
              </a:r>
              <a:endParaRPr lang="zh-CN" altLang="en-US" sz="54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46" name="组合 145"/>
          <p:cNvGrpSpPr/>
          <p:nvPr/>
        </p:nvGrpSpPr>
        <p:grpSpPr>
          <a:xfrm>
            <a:off x="6032247" y="3474032"/>
            <a:ext cx="1224136" cy="1419998"/>
            <a:chOff x="3375099" y="1419622"/>
            <a:chExt cx="1224136" cy="1419998"/>
          </a:xfrm>
          <a:solidFill>
            <a:srgbClr val="1FA3B5"/>
          </a:solidFill>
        </p:grpSpPr>
        <p:sp>
          <p:nvSpPr>
            <p:cNvPr id="147" name="六边形 146"/>
            <p:cNvSpPr/>
            <p:nvPr/>
          </p:nvSpPr>
          <p:spPr>
            <a:xfrm rot="16200000">
              <a:off x="3277168" y="1517553"/>
              <a:ext cx="1419998" cy="1224136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8" name="TextBox 18"/>
            <p:cNvSpPr txBox="1"/>
            <p:nvPr/>
          </p:nvSpPr>
          <p:spPr>
            <a:xfrm>
              <a:off x="3763134" y="1667955"/>
              <a:ext cx="503664" cy="92333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>
                  <a:solidFill>
                    <a:schemeClr val="bg1"/>
                  </a:solidFill>
                  <a:latin typeface="Impact" panose="020B0806030902050204" pitchFamily="34" charset="0"/>
                </a:rPr>
                <a:t>T</a:t>
              </a:r>
              <a:endParaRPr lang="zh-CN" altLang="en-US" sz="54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49" name="组合 148"/>
          <p:cNvGrpSpPr/>
          <p:nvPr/>
        </p:nvGrpSpPr>
        <p:grpSpPr>
          <a:xfrm>
            <a:off x="2503855" y="1864279"/>
            <a:ext cx="4257366" cy="660681"/>
            <a:chOff x="1115616" y="1393353"/>
            <a:chExt cx="4257366" cy="660681"/>
          </a:xfrm>
        </p:grpSpPr>
        <p:cxnSp>
          <p:nvCxnSpPr>
            <p:cNvPr id="150" name="直接连接符 149"/>
            <p:cNvCxnSpPr/>
            <p:nvPr/>
          </p:nvCxnSpPr>
          <p:spPr>
            <a:xfrm flipH="1">
              <a:off x="3980954" y="1401842"/>
              <a:ext cx="1" cy="530325"/>
            </a:xfrm>
            <a:prstGeom prst="line">
              <a:avLst/>
            </a:prstGeom>
            <a:ln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直接连接符 150"/>
            <p:cNvCxnSpPr>
              <a:stCxn id="138" idx="0"/>
            </p:cNvCxnSpPr>
            <p:nvPr/>
          </p:nvCxnSpPr>
          <p:spPr>
            <a:xfrm flipV="1">
              <a:off x="5372982" y="1838010"/>
              <a:ext cx="0" cy="216024"/>
            </a:xfrm>
            <a:prstGeom prst="line">
              <a:avLst/>
            </a:prstGeom>
            <a:ln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直接连接符 151"/>
            <p:cNvCxnSpPr/>
            <p:nvPr/>
          </p:nvCxnSpPr>
          <p:spPr>
            <a:xfrm flipH="1">
              <a:off x="1115616" y="1393353"/>
              <a:ext cx="2869127" cy="0"/>
            </a:xfrm>
            <a:prstGeom prst="line">
              <a:avLst/>
            </a:prstGeom>
            <a:ln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3" name="组合 152"/>
          <p:cNvGrpSpPr/>
          <p:nvPr/>
        </p:nvGrpSpPr>
        <p:grpSpPr>
          <a:xfrm>
            <a:off x="2297912" y="2368335"/>
            <a:ext cx="411885" cy="477787"/>
            <a:chOff x="909673" y="1347614"/>
            <a:chExt cx="411885" cy="477787"/>
          </a:xfrm>
        </p:grpSpPr>
        <p:sp>
          <p:nvSpPr>
            <p:cNvPr id="154" name="六边形 153"/>
            <p:cNvSpPr/>
            <p:nvPr/>
          </p:nvSpPr>
          <p:spPr>
            <a:xfrm rot="5400000">
              <a:off x="876722" y="1380565"/>
              <a:ext cx="477787" cy="411885"/>
            </a:xfrm>
            <a:prstGeom prst="hexagon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5" name="Freeform 21"/>
            <p:cNvSpPr>
              <a:spLocks noChangeAspect="1" noEditPoints="1"/>
            </p:cNvSpPr>
            <p:nvPr/>
          </p:nvSpPr>
          <p:spPr bwMode="auto">
            <a:xfrm>
              <a:off x="991937" y="1470370"/>
              <a:ext cx="247358" cy="232273"/>
            </a:xfrm>
            <a:custGeom>
              <a:avLst/>
              <a:gdLst>
                <a:gd name="T0" fmla="*/ 189 w 243"/>
                <a:gd name="T1" fmla="*/ 0 h 228"/>
                <a:gd name="T2" fmla="*/ 196 w 243"/>
                <a:gd name="T3" fmla="*/ 190 h 228"/>
                <a:gd name="T4" fmla="*/ 201 w 243"/>
                <a:gd name="T5" fmla="*/ 207 h 228"/>
                <a:gd name="T6" fmla="*/ 224 w 243"/>
                <a:gd name="T7" fmla="*/ 208 h 228"/>
                <a:gd name="T8" fmla="*/ 228 w 243"/>
                <a:gd name="T9" fmla="*/ 184 h 228"/>
                <a:gd name="T10" fmla="*/ 235 w 243"/>
                <a:gd name="T11" fmla="*/ 11 h 228"/>
                <a:gd name="T12" fmla="*/ 243 w 243"/>
                <a:gd name="T13" fmla="*/ 184 h 228"/>
                <a:gd name="T14" fmla="*/ 236 w 243"/>
                <a:gd name="T15" fmla="*/ 215 h 228"/>
                <a:gd name="T16" fmla="*/ 216 w 243"/>
                <a:gd name="T17" fmla="*/ 228 h 228"/>
                <a:gd name="T18" fmla="*/ 35 w 243"/>
                <a:gd name="T19" fmla="*/ 228 h 228"/>
                <a:gd name="T20" fmla="*/ 10 w 243"/>
                <a:gd name="T21" fmla="*/ 219 h 228"/>
                <a:gd name="T22" fmla="*/ 0 w 243"/>
                <a:gd name="T23" fmla="*/ 191 h 228"/>
                <a:gd name="T24" fmla="*/ 8 w 243"/>
                <a:gd name="T25" fmla="*/ 0 h 228"/>
                <a:gd name="T26" fmla="*/ 34 w 243"/>
                <a:gd name="T27" fmla="*/ 188 h 228"/>
                <a:gd name="T28" fmla="*/ 72 w 243"/>
                <a:gd name="T29" fmla="*/ 179 h 228"/>
                <a:gd name="T30" fmla="*/ 34 w 243"/>
                <a:gd name="T31" fmla="*/ 157 h 228"/>
                <a:gd name="T32" fmla="*/ 161 w 243"/>
                <a:gd name="T33" fmla="*/ 166 h 228"/>
                <a:gd name="T34" fmla="*/ 34 w 243"/>
                <a:gd name="T35" fmla="*/ 157 h 228"/>
                <a:gd name="T36" fmla="*/ 34 w 243"/>
                <a:gd name="T37" fmla="*/ 142 h 228"/>
                <a:gd name="T38" fmla="*/ 161 w 243"/>
                <a:gd name="T39" fmla="*/ 132 h 228"/>
                <a:gd name="T40" fmla="*/ 34 w 243"/>
                <a:gd name="T41" fmla="*/ 109 h 228"/>
                <a:gd name="T42" fmla="*/ 161 w 243"/>
                <a:gd name="T43" fmla="*/ 119 h 228"/>
                <a:gd name="T44" fmla="*/ 34 w 243"/>
                <a:gd name="T45" fmla="*/ 109 h 228"/>
                <a:gd name="T46" fmla="*/ 64 w 243"/>
                <a:gd name="T47" fmla="*/ 38 h 228"/>
                <a:gd name="T48" fmla="*/ 54 w 243"/>
                <a:gd name="T49" fmla="*/ 62 h 228"/>
                <a:gd name="T50" fmla="*/ 34 w 243"/>
                <a:gd name="T51" fmla="*/ 38 h 228"/>
                <a:gd name="T52" fmla="*/ 44 w 243"/>
                <a:gd name="T53" fmla="*/ 90 h 228"/>
                <a:gd name="T54" fmla="*/ 52 w 243"/>
                <a:gd name="T55" fmla="*/ 90 h 228"/>
                <a:gd name="T56" fmla="*/ 89 w 243"/>
                <a:gd name="T57" fmla="*/ 90 h 228"/>
                <a:gd name="T58" fmla="*/ 78 w 243"/>
                <a:gd name="T59" fmla="*/ 84 h 228"/>
                <a:gd name="T60" fmla="*/ 87 w 243"/>
                <a:gd name="T61" fmla="*/ 65 h 228"/>
                <a:gd name="T62" fmla="*/ 78 w 243"/>
                <a:gd name="T63" fmla="*/ 59 h 228"/>
                <a:gd name="T64" fmla="*/ 89 w 243"/>
                <a:gd name="T65" fmla="*/ 45 h 228"/>
                <a:gd name="T66" fmla="*/ 66 w 243"/>
                <a:gd name="T67" fmla="*/ 38 h 228"/>
                <a:gd name="T68" fmla="*/ 89 w 243"/>
                <a:gd name="T69" fmla="*/ 90 h 228"/>
                <a:gd name="T70" fmla="*/ 127 w 243"/>
                <a:gd name="T71" fmla="*/ 38 h 228"/>
                <a:gd name="T72" fmla="*/ 120 w 243"/>
                <a:gd name="T73" fmla="*/ 38 h 228"/>
                <a:gd name="T74" fmla="*/ 103 w 243"/>
                <a:gd name="T75" fmla="*/ 62 h 228"/>
                <a:gd name="T76" fmla="*/ 90 w 243"/>
                <a:gd name="T77" fmla="*/ 38 h 228"/>
                <a:gd name="T78" fmla="*/ 108 w 243"/>
                <a:gd name="T79" fmla="*/ 90 h 228"/>
                <a:gd name="T80" fmla="*/ 116 w 243"/>
                <a:gd name="T81" fmla="*/ 90 h 228"/>
                <a:gd name="T82" fmla="*/ 136 w 243"/>
                <a:gd name="T83" fmla="*/ 38 h 228"/>
                <a:gd name="T84" fmla="*/ 138 w 243"/>
                <a:gd name="T85" fmla="*/ 81 h 228"/>
                <a:gd name="T86" fmla="*/ 164 w 243"/>
                <a:gd name="T87" fmla="*/ 81 h 228"/>
                <a:gd name="T88" fmla="*/ 162 w 243"/>
                <a:gd name="T89" fmla="*/ 68 h 228"/>
                <a:gd name="T90" fmla="*/ 149 w 243"/>
                <a:gd name="T91" fmla="*/ 51 h 228"/>
                <a:gd name="T92" fmla="*/ 150 w 243"/>
                <a:gd name="T93" fmla="*/ 45 h 228"/>
                <a:gd name="T94" fmla="*/ 152 w 243"/>
                <a:gd name="T95" fmla="*/ 56 h 228"/>
                <a:gd name="T96" fmla="*/ 163 w 243"/>
                <a:gd name="T97" fmla="*/ 47 h 228"/>
                <a:gd name="T98" fmla="*/ 138 w 243"/>
                <a:gd name="T99" fmla="*/ 48 h 228"/>
                <a:gd name="T100" fmla="*/ 139 w 243"/>
                <a:gd name="T101" fmla="*/ 59 h 228"/>
                <a:gd name="T102" fmla="*/ 152 w 243"/>
                <a:gd name="T103" fmla="*/ 75 h 228"/>
                <a:gd name="T104" fmla="*/ 150 w 243"/>
                <a:gd name="T105" fmla="*/ 83 h 228"/>
                <a:gd name="T106" fmla="*/ 148 w 243"/>
                <a:gd name="T107" fmla="*/ 70 h 228"/>
                <a:gd name="T108" fmla="*/ 206 w 243"/>
                <a:gd name="T109" fmla="*/ 12 h 228"/>
                <a:gd name="T110" fmla="*/ 213 w 243"/>
                <a:gd name="T111" fmla="*/ 200 h 228"/>
                <a:gd name="T112" fmla="*/ 220 w 243"/>
                <a:gd name="T113" fmla="*/ 12 h 228"/>
                <a:gd name="T114" fmla="*/ 206 w 243"/>
                <a:gd name="T115" fmla="*/ 12 h 228"/>
                <a:gd name="T116" fmla="*/ 15 w 243"/>
                <a:gd name="T117" fmla="*/ 15 h 228"/>
                <a:gd name="T118" fmla="*/ 15 w 243"/>
                <a:gd name="T119" fmla="*/ 191 h 228"/>
                <a:gd name="T120" fmla="*/ 35 w 243"/>
                <a:gd name="T121" fmla="*/ 213 h 228"/>
                <a:gd name="T122" fmla="*/ 188 w 243"/>
                <a:gd name="T123" fmla="*/ 213 h 228"/>
                <a:gd name="T124" fmla="*/ 182 w 243"/>
                <a:gd name="T125" fmla="*/ 19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43" h="228">
                  <a:moveTo>
                    <a:pt x="8" y="0"/>
                  </a:moveTo>
                  <a:cubicBezTo>
                    <a:pt x="189" y="0"/>
                    <a:pt x="189" y="0"/>
                    <a:pt x="189" y="0"/>
                  </a:cubicBezTo>
                  <a:cubicBezTo>
                    <a:pt x="193" y="0"/>
                    <a:pt x="196" y="3"/>
                    <a:pt x="196" y="7"/>
                  </a:cubicBezTo>
                  <a:cubicBezTo>
                    <a:pt x="196" y="190"/>
                    <a:pt x="196" y="190"/>
                    <a:pt x="196" y="190"/>
                  </a:cubicBezTo>
                  <a:cubicBezTo>
                    <a:pt x="196" y="190"/>
                    <a:pt x="196" y="190"/>
                    <a:pt x="196" y="190"/>
                  </a:cubicBezTo>
                  <a:cubicBezTo>
                    <a:pt x="196" y="198"/>
                    <a:pt x="198" y="203"/>
                    <a:pt x="201" y="207"/>
                  </a:cubicBezTo>
                  <a:cubicBezTo>
                    <a:pt x="204" y="210"/>
                    <a:pt x="210" y="212"/>
                    <a:pt x="216" y="213"/>
                  </a:cubicBezTo>
                  <a:cubicBezTo>
                    <a:pt x="219" y="213"/>
                    <a:pt x="222" y="211"/>
                    <a:pt x="224" y="208"/>
                  </a:cubicBezTo>
                  <a:cubicBezTo>
                    <a:pt x="226" y="203"/>
                    <a:pt x="228" y="196"/>
                    <a:pt x="228" y="184"/>
                  </a:cubicBezTo>
                  <a:cubicBezTo>
                    <a:pt x="228" y="184"/>
                    <a:pt x="228" y="184"/>
                    <a:pt x="228" y="184"/>
                  </a:cubicBezTo>
                  <a:cubicBezTo>
                    <a:pt x="228" y="19"/>
                    <a:pt x="228" y="19"/>
                    <a:pt x="228" y="19"/>
                  </a:cubicBezTo>
                  <a:cubicBezTo>
                    <a:pt x="228" y="15"/>
                    <a:pt x="231" y="11"/>
                    <a:pt x="235" y="11"/>
                  </a:cubicBezTo>
                  <a:cubicBezTo>
                    <a:pt x="239" y="11"/>
                    <a:pt x="243" y="15"/>
                    <a:pt x="243" y="19"/>
                  </a:cubicBezTo>
                  <a:cubicBezTo>
                    <a:pt x="243" y="184"/>
                    <a:pt x="243" y="184"/>
                    <a:pt x="243" y="184"/>
                  </a:cubicBezTo>
                  <a:cubicBezTo>
                    <a:pt x="243" y="184"/>
                    <a:pt x="243" y="184"/>
                    <a:pt x="242" y="184"/>
                  </a:cubicBezTo>
                  <a:cubicBezTo>
                    <a:pt x="243" y="199"/>
                    <a:pt x="240" y="209"/>
                    <a:pt x="236" y="215"/>
                  </a:cubicBezTo>
                  <a:cubicBezTo>
                    <a:pt x="232" y="223"/>
                    <a:pt x="225" y="227"/>
                    <a:pt x="217" y="228"/>
                  </a:cubicBezTo>
                  <a:cubicBezTo>
                    <a:pt x="217" y="228"/>
                    <a:pt x="217" y="228"/>
                    <a:pt x="216" y="228"/>
                  </a:cubicBezTo>
                  <a:cubicBezTo>
                    <a:pt x="216" y="228"/>
                    <a:pt x="216" y="228"/>
                    <a:pt x="216" y="228"/>
                  </a:cubicBezTo>
                  <a:cubicBezTo>
                    <a:pt x="35" y="228"/>
                    <a:pt x="35" y="228"/>
                    <a:pt x="35" y="228"/>
                  </a:cubicBezTo>
                  <a:cubicBezTo>
                    <a:pt x="35" y="228"/>
                    <a:pt x="34" y="228"/>
                    <a:pt x="34" y="228"/>
                  </a:cubicBezTo>
                  <a:cubicBezTo>
                    <a:pt x="24" y="228"/>
                    <a:pt x="16" y="225"/>
                    <a:pt x="10" y="219"/>
                  </a:cubicBezTo>
                  <a:cubicBezTo>
                    <a:pt x="4" y="213"/>
                    <a:pt x="0" y="204"/>
                    <a:pt x="0" y="191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8" y="0"/>
                  </a:cubicBezTo>
                  <a:close/>
                  <a:moveTo>
                    <a:pt x="34" y="179"/>
                  </a:moveTo>
                  <a:cubicBezTo>
                    <a:pt x="34" y="188"/>
                    <a:pt x="34" y="188"/>
                    <a:pt x="34" y="188"/>
                  </a:cubicBezTo>
                  <a:cubicBezTo>
                    <a:pt x="72" y="188"/>
                    <a:pt x="72" y="188"/>
                    <a:pt x="72" y="188"/>
                  </a:cubicBezTo>
                  <a:cubicBezTo>
                    <a:pt x="72" y="179"/>
                    <a:pt x="72" y="179"/>
                    <a:pt x="72" y="179"/>
                  </a:cubicBezTo>
                  <a:cubicBezTo>
                    <a:pt x="34" y="179"/>
                    <a:pt x="34" y="179"/>
                    <a:pt x="34" y="179"/>
                  </a:cubicBezTo>
                  <a:close/>
                  <a:moveTo>
                    <a:pt x="34" y="157"/>
                  </a:moveTo>
                  <a:cubicBezTo>
                    <a:pt x="34" y="166"/>
                    <a:pt x="34" y="166"/>
                    <a:pt x="34" y="166"/>
                  </a:cubicBezTo>
                  <a:cubicBezTo>
                    <a:pt x="161" y="166"/>
                    <a:pt x="161" y="166"/>
                    <a:pt x="161" y="166"/>
                  </a:cubicBezTo>
                  <a:cubicBezTo>
                    <a:pt x="161" y="157"/>
                    <a:pt x="161" y="157"/>
                    <a:pt x="161" y="157"/>
                  </a:cubicBezTo>
                  <a:cubicBezTo>
                    <a:pt x="34" y="157"/>
                    <a:pt x="34" y="157"/>
                    <a:pt x="34" y="157"/>
                  </a:cubicBezTo>
                  <a:close/>
                  <a:moveTo>
                    <a:pt x="34" y="132"/>
                  </a:moveTo>
                  <a:cubicBezTo>
                    <a:pt x="34" y="142"/>
                    <a:pt x="34" y="142"/>
                    <a:pt x="34" y="142"/>
                  </a:cubicBezTo>
                  <a:cubicBezTo>
                    <a:pt x="161" y="142"/>
                    <a:pt x="161" y="142"/>
                    <a:pt x="161" y="142"/>
                  </a:cubicBezTo>
                  <a:cubicBezTo>
                    <a:pt x="161" y="132"/>
                    <a:pt x="161" y="132"/>
                    <a:pt x="161" y="132"/>
                  </a:cubicBezTo>
                  <a:cubicBezTo>
                    <a:pt x="34" y="132"/>
                    <a:pt x="34" y="132"/>
                    <a:pt x="34" y="132"/>
                  </a:cubicBezTo>
                  <a:close/>
                  <a:moveTo>
                    <a:pt x="34" y="109"/>
                  </a:moveTo>
                  <a:cubicBezTo>
                    <a:pt x="34" y="119"/>
                    <a:pt x="34" y="119"/>
                    <a:pt x="34" y="119"/>
                  </a:cubicBezTo>
                  <a:cubicBezTo>
                    <a:pt x="161" y="119"/>
                    <a:pt x="161" y="119"/>
                    <a:pt x="161" y="119"/>
                  </a:cubicBezTo>
                  <a:cubicBezTo>
                    <a:pt x="161" y="109"/>
                    <a:pt x="161" y="109"/>
                    <a:pt x="161" y="109"/>
                  </a:cubicBezTo>
                  <a:cubicBezTo>
                    <a:pt x="34" y="109"/>
                    <a:pt x="34" y="109"/>
                    <a:pt x="34" y="109"/>
                  </a:cubicBezTo>
                  <a:close/>
                  <a:moveTo>
                    <a:pt x="64" y="90"/>
                  </a:moveTo>
                  <a:cubicBezTo>
                    <a:pt x="64" y="38"/>
                    <a:pt x="64" y="38"/>
                    <a:pt x="6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62"/>
                    <a:pt x="54" y="62"/>
                    <a:pt x="54" y="62"/>
                  </a:cubicBezTo>
                  <a:cubicBezTo>
                    <a:pt x="48" y="38"/>
                    <a:pt x="48" y="38"/>
                    <a:pt x="48" y="38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34" y="90"/>
                    <a:pt x="34" y="90"/>
                    <a:pt x="34" y="90"/>
                  </a:cubicBezTo>
                  <a:cubicBezTo>
                    <a:pt x="44" y="90"/>
                    <a:pt x="44" y="90"/>
                    <a:pt x="44" y="90"/>
                  </a:cubicBezTo>
                  <a:cubicBezTo>
                    <a:pt x="44" y="63"/>
                    <a:pt x="44" y="63"/>
                    <a:pt x="44" y="63"/>
                  </a:cubicBezTo>
                  <a:cubicBezTo>
                    <a:pt x="52" y="90"/>
                    <a:pt x="52" y="90"/>
                    <a:pt x="52" y="90"/>
                  </a:cubicBezTo>
                  <a:cubicBezTo>
                    <a:pt x="64" y="90"/>
                    <a:pt x="64" y="90"/>
                    <a:pt x="64" y="90"/>
                  </a:cubicBezTo>
                  <a:close/>
                  <a:moveTo>
                    <a:pt x="89" y="90"/>
                  </a:moveTo>
                  <a:cubicBezTo>
                    <a:pt x="89" y="84"/>
                    <a:pt x="89" y="84"/>
                    <a:pt x="89" y="84"/>
                  </a:cubicBezTo>
                  <a:cubicBezTo>
                    <a:pt x="78" y="84"/>
                    <a:pt x="78" y="84"/>
                    <a:pt x="78" y="84"/>
                  </a:cubicBezTo>
                  <a:cubicBezTo>
                    <a:pt x="78" y="65"/>
                    <a:pt x="78" y="65"/>
                    <a:pt x="7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45"/>
                    <a:pt x="78" y="45"/>
                    <a:pt x="78" y="45"/>
                  </a:cubicBezTo>
                  <a:cubicBezTo>
                    <a:pt x="89" y="45"/>
                    <a:pt x="89" y="45"/>
                    <a:pt x="89" y="45"/>
                  </a:cubicBezTo>
                  <a:cubicBezTo>
                    <a:pt x="89" y="38"/>
                    <a:pt x="89" y="38"/>
                    <a:pt x="89" y="38"/>
                  </a:cubicBezTo>
                  <a:cubicBezTo>
                    <a:pt x="66" y="38"/>
                    <a:pt x="66" y="38"/>
                    <a:pt x="66" y="38"/>
                  </a:cubicBezTo>
                  <a:cubicBezTo>
                    <a:pt x="66" y="90"/>
                    <a:pt x="66" y="90"/>
                    <a:pt x="66" y="90"/>
                  </a:cubicBezTo>
                  <a:cubicBezTo>
                    <a:pt x="89" y="90"/>
                    <a:pt x="89" y="90"/>
                    <a:pt x="89" y="90"/>
                  </a:cubicBezTo>
                  <a:close/>
                  <a:moveTo>
                    <a:pt x="136" y="38"/>
                  </a:moveTo>
                  <a:cubicBezTo>
                    <a:pt x="127" y="38"/>
                    <a:pt x="127" y="38"/>
                    <a:pt x="127" y="38"/>
                  </a:cubicBezTo>
                  <a:cubicBezTo>
                    <a:pt x="123" y="62"/>
                    <a:pt x="123" y="62"/>
                    <a:pt x="123" y="62"/>
                  </a:cubicBezTo>
                  <a:cubicBezTo>
                    <a:pt x="120" y="38"/>
                    <a:pt x="120" y="38"/>
                    <a:pt x="120" y="38"/>
                  </a:cubicBezTo>
                  <a:cubicBezTo>
                    <a:pt x="107" y="38"/>
                    <a:pt x="107" y="38"/>
                    <a:pt x="107" y="38"/>
                  </a:cubicBezTo>
                  <a:cubicBezTo>
                    <a:pt x="103" y="62"/>
                    <a:pt x="103" y="62"/>
                    <a:pt x="103" y="62"/>
                  </a:cubicBezTo>
                  <a:cubicBezTo>
                    <a:pt x="100" y="38"/>
                    <a:pt x="100" y="38"/>
                    <a:pt x="100" y="38"/>
                  </a:cubicBezTo>
                  <a:cubicBezTo>
                    <a:pt x="90" y="38"/>
                    <a:pt x="90" y="38"/>
                    <a:pt x="90" y="38"/>
                  </a:cubicBezTo>
                  <a:cubicBezTo>
                    <a:pt x="96" y="90"/>
                    <a:pt x="96" y="90"/>
                    <a:pt x="96" y="90"/>
                  </a:cubicBezTo>
                  <a:cubicBezTo>
                    <a:pt x="108" y="90"/>
                    <a:pt x="108" y="90"/>
                    <a:pt x="108" y="90"/>
                  </a:cubicBezTo>
                  <a:cubicBezTo>
                    <a:pt x="112" y="62"/>
                    <a:pt x="112" y="62"/>
                    <a:pt x="112" y="62"/>
                  </a:cubicBezTo>
                  <a:cubicBezTo>
                    <a:pt x="116" y="90"/>
                    <a:pt x="116" y="90"/>
                    <a:pt x="116" y="90"/>
                  </a:cubicBezTo>
                  <a:cubicBezTo>
                    <a:pt x="129" y="90"/>
                    <a:pt x="129" y="90"/>
                    <a:pt x="129" y="90"/>
                  </a:cubicBezTo>
                  <a:cubicBezTo>
                    <a:pt x="136" y="38"/>
                    <a:pt x="136" y="38"/>
                    <a:pt x="136" y="38"/>
                  </a:cubicBezTo>
                  <a:close/>
                  <a:moveTo>
                    <a:pt x="138" y="70"/>
                  </a:moveTo>
                  <a:cubicBezTo>
                    <a:pt x="138" y="81"/>
                    <a:pt x="138" y="81"/>
                    <a:pt x="138" y="81"/>
                  </a:cubicBezTo>
                  <a:cubicBezTo>
                    <a:pt x="138" y="88"/>
                    <a:pt x="142" y="91"/>
                    <a:pt x="150" y="91"/>
                  </a:cubicBezTo>
                  <a:cubicBezTo>
                    <a:pt x="159" y="91"/>
                    <a:pt x="164" y="87"/>
                    <a:pt x="164" y="81"/>
                  </a:cubicBezTo>
                  <a:cubicBezTo>
                    <a:pt x="164" y="74"/>
                    <a:pt x="164" y="74"/>
                    <a:pt x="164" y="74"/>
                  </a:cubicBezTo>
                  <a:cubicBezTo>
                    <a:pt x="164" y="72"/>
                    <a:pt x="163" y="69"/>
                    <a:pt x="162" y="68"/>
                  </a:cubicBezTo>
                  <a:cubicBezTo>
                    <a:pt x="160" y="66"/>
                    <a:pt x="157" y="63"/>
                    <a:pt x="153" y="58"/>
                  </a:cubicBezTo>
                  <a:cubicBezTo>
                    <a:pt x="150" y="55"/>
                    <a:pt x="149" y="53"/>
                    <a:pt x="149" y="51"/>
                  </a:cubicBezTo>
                  <a:cubicBezTo>
                    <a:pt x="148" y="48"/>
                    <a:pt x="148" y="48"/>
                    <a:pt x="148" y="48"/>
                  </a:cubicBezTo>
                  <a:cubicBezTo>
                    <a:pt x="148" y="46"/>
                    <a:pt x="149" y="45"/>
                    <a:pt x="150" y="45"/>
                  </a:cubicBezTo>
                  <a:cubicBezTo>
                    <a:pt x="152" y="45"/>
                    <a:pt x="152" y="45"/>
                    <a:pt x="152" y="46"/>
                  </a:cubicBezTo>
                  <a:cubicBezTo>
                    <a:pt x="152" y="56"/>
                    <a:pt x="152" y="56"/>
                    <a:pt x="152" y="56"/>
                  </a:cubicBezTo>
                  <a:cubicBezTo>
                    <a:pt x="163" y="56"/>
                    <a:pt x="163" y="56"/>
                    <a:pt x="163" y="56"/>
                  </a:cubicBezTo>
                  <a:cubicBezTo>
                    <a:pt x="163" y="47"/>
                    <a:pt x="163" y="47"/>
                    <a:pt x="163" y="47"/>
                  </a:cubicBezTo>
                  <a:cubicBezTo>
                    <a:pt x="163" y="41"/>
                    <a:pt x="159" y="38"/>
                    <a:pt x="151" y="38"/>
                  </a:cubicBezTo>
                  <a:cubicBezTo>
                    <a:pt x="142" y="38"/>
                    <a:pt x="138" y="41"/>
                    <a:pt x="138" y="48"/>
                  </a:cubicBezTo>
                  <a:cubicBezTo>
                    <a:pt x="138" y="54"/>
                    <a:pt x="138" y="54"/>
                    <a:pt x="138" y="54"/>
                  </a:cubicBezTo>
                  <a:cubicBezTo>
                    <a:pt x="138" y="56"/>
                    <a:pt x="138" y="57"/>
                    <a:pt x="139" y="59"/>
                  </a:cubicBezTo>
                  <a:cubicBezTo>
                    <a:pt x="140" y="61"/>
                    <a:pt x="144" y="64"/>
                    <a:pt x="148" y="69"/>
                  </a:cubicBezTo>
                  <a:cubicBezTo>
                    <a:pt x="151" y="71"/>
                    <a:pt x="152" y="73"/>
                    <a:pt x="152" y="75"/>
                  </a:cubicBezTo>
                  <a:cubicBezTo>
                    <a:pt x="152" y="82"/>
                    <a:pt x="152" y="82"/>
                    <a:pt x="152" y="82"/>
                  </a:cubicBezTo>
                  <a:cubicBezTo>
                    <a:pt x="152" y="83"/>
                    <a:pt x="152" y="83"/>
                    <a:pt x="150" y="83"/>
                  </a:cubicBezTo>
                  <a:cubicBezTo>
                    <a:pt x="149" y="83"/>
                    <a:pt x="148" y="83"/>
                    <a:pt x="148" y="82"/>
                  </a:cubicBezTo>
                  <a:cubicBezTo>
                    <a:pt x="148" y="70"/>
                    <a:pt x="148" y="70"/>
                    <a:pt x="148" y="70"/>
                  </a:cubicBezTo>
                  <a:cubicBezTo>
                    <a:pt x="138" y="70"/>
                    <a:pt x="138" y="70"/>
                    <a:pt x="138" y="70"/>
                  </a:cubicBezTo>
                  <a:close/>
                  <a:moveTo>
                    <a:pt x="206" y="12"/>
                  </a:moveTo>
                  <a:cubicBezTo>
                    <a:pt x="206" y="192"/>
                    <a:pt x="206" y="192"/>
                    <a:pt x="206" y="192"/>
                  </a:cubicBezTo>
                  <a:cubicBezTo>
                    <a:pt x="206" y="196"/>
                    <a:pt x="209" y="200"/>
                    <a:pt x="213" y="200"/>
                  </a:cubicBezTo>
                  <a:cubicBezTo>
                    <a:pt x="217" y="200"/>
                    <a:pt x="220" y="196"/>
                    <a:pt x="220" y="192"/>
                  </a:cubicBezTo>
                  <a:cubicBezTo>
                    <a:pt x="220" y="12"/>
                    <a:pt x="220" y="12"/>
                    <a:pt x="220" y="12"/>
                  </a:cubicBezTo>
                  <a:cubicBezTo>
                    <a:pt x="220" y="8"/>
                    <a:pt x="217" y="4"/>
                    <a:pt x="213" y="4"/>
                  </a:cubicBezTo>
                  <a:cubicBezTo>
                    <a:pt x="209" y="4"/>
                    <a:pt x="206" y="8"/>
                    <a:pt x="206" y="12"/>
                  </a:cubicBezTo>
                  <a:close/>
                  <a:moveTo>
                    <a:pt x="182" y="15"/>
                  </a:moveTo>
                  <a:cubicBezTo>
                    <a:pt x="15" y="15"/>
                    <a:pt x="15" y="15"/>
                    <a:pt x="15" y="15"/>
                  </a:cubicBezTo>
                  <a:cubicBezTo>
                    <a:pt x="15" y="191"/>
                    <a:pt x="15" y="191"/>
                    <a:pt x="15" y="191"/>
                  </a:cubicBezTo>
                  <a:cubicBezTo>
                    <a:pt x="15" y="191"/>
                    <a:pt x="15" y="191"/>
                    <a:pt x="15" y="191"/>
                  </a:cubicBezTo>
                  <a:cubicBezTo>
                    <a:pt x="15" y="200"/>
                    <a:pt x="17" y="205"/>
                    <a:pt x="20" y="208"/>
                  </a:cubicBezTo>
                  <a:cubicBezTo>
                    <a:pt x="23" y="211"/>
                    <a:pt x="29" y="213"/>
                    <a:pt x="35" y="213"/>
                  </a:cubicBezTo>
                  <a:cubicBezTo>
                    <a:pt x="35" y="213"/>
                    <a:pt x="35" y="213"/>
                    <a:pt x="35" y="213"/>
                  </a:cubicBezTo>
                  <a:cubicBezTo>
                    <a:pt x="188" y="213"/>
                    <a:pt x="188" y="213"/>
                    <a:pt x="188" y="213"/>
                  </a:cubicBezTo>
                  <a:cubicBezTo>
                    <a:pt x="184" y="207"/>
                    <a:pt x="181" y="200"/>
                    <a:pt x="182" y="190"/>
                  </a:cubicBezTo>
                  <a:cubicBezTo>
                    <a:pt x="182" y="190"/>
                    <a:pt x="182" y="190"/>
                    <a:pt x="182" y="190"/>
                  </a:cubicBezTo>
                  <a:lnTo>
                    <a:pt x="182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56" name="组合 155"/>
          <p:cNvGrpSpPr/>
          <p:nvPr/>
        </p:nvGrpSpPr>
        <p:grpSpPr>
          <a:xfrm flipV="1">
            <a:off x="2503854" y="4574314"/>
            <a:ext cx="2869128" cy="530325"/>
            <a:chOff x="1115615" y="1131590"/>
            <a:chExt cx="2869128" cy="530325"/>
          </a:xfrm>
        </p:grpSpPr>
        <p:cxnSp>
          <p:nvCxnSpPr>
            <p:cNvPr id="157" name="直接连接符 156"/>
            <p:cNvCxnSpPr/>
            <p:nvPr/>
          </p:nvCxnSpPr>
          <p:spPr>
            <a:xfrm flipV="1">
              <a:off x="3984743" y="1131590"/>
              <a:ext cx="0" cy="216024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直接连接符 157"/>
            <p:cNvCxnSpPr/>
            <p:nvPr/>
          </p:nvCxnSpPr>
          <p:spPr>
            <a:xfrm flipH="1">
              <a:off x="1115616" y="1131590"/>
              <a:ext cx="2869127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直接连接符 158"/>
            <p:cNvCxnSpPr/>
            <p:nvPr/>
          </p:nvCxnSpPr>
          <p:spPr>
            <a:xfrm flipH="1">
              <a:off x="1115615" y="1131590"/>
              <a:ext cx="1" cy="530325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0" name="组合 159"/>
          <p:cNvGrpSpPr/>
          <p:nvPr/>
        </p:nvGrpSpPr>
        <p:grpSpPr>
          <a:xfrm>
            <a:off x="2297912" y="4096527"/>
            <a:ext cx="411885" cy="477787"/>
            <a:chOff x="909673" y="3390107"/>
            <a:chExt cx="411885" cy="477787"/>
          </a:xfrm>
        </p:grpSpPr>
        <p:sp>
          <p:nvSpPr>
            <p:cNvPr id="161" name="六边形 160"/>
            <p:cNvSpPr/>
            <p:nvPr/>
          </p:nvSpPr>
          <p:spPr>
            <a:xfrm rot="5400000">
              <a:off x="876722" y="3423058"/>
              <a:ext cx="477787" cy="411885"/>
            </a:xfrm>
            <a:prstGeom prst="hexagon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2" name="Freeform 42"/>
            <p:cNvSpPr>
              <a:spLocks noChangeAspect="1" noEditPoints="1"/>
            </p:cNvSpPr>
            <p:nvPr/>
          </p:nvSpPr>
          <p:spPr bwMode="auto">
            <a:xfrm>
              <a:off x="1015315" y="3500692"/>
              <a:ext cx="200599" cy="256616"/>
            </a:xfrm>
            <a:custGeom>
              <a:avLst/>
              <a:gdLst>
                <a:gd name="T0" fmla="*/ 49 w 224"/>
                <a:gd name="T1" fmla="*/ 93 h 287"/>
                <a:gd name="T2" fmla="*/ 54 w 224"/>
                <a:gd name="T3" fmla="*/ 281 h 287"/>
                <a:gd name="T4" fmla="*/ 21 w 224"/>
                <a:gd name="T5" fmla="*/ 279 h 287"/>
                <a:gd name="T6" fmla="*/ 0 w 224"/>
                <a:gd name="T7" fmla="*/ 254 h 287"/>
                <a:gd name="T8" fmla="*/ 12 w 224"/>
                <a:gd name="T9" fmla="*/ 70 h 287"/>
                <a:gd name="T10" fmla="*/ 171 w 224"/>
                <a:gd name="T11" fmla="*/ 217 h 287"/>
                <a:gd name="T12" fmla="*/ 190 w 224"/>
                <a:gd name="T13" fmla="*/ 166 h 287"/>
                <a:gd name="T14" fmla="*/ 185 w 224"/>
                <a:gd name="T15" fmla="*/ 183 h 287"/>
                <a:gd name="T16" fmla="*/ 181 w 224"/>
                <a:gd name="T17" fmla="*/ 188 h 287"/>
                <a:gd name="T18" fmla="*/ 161 w 224"/>
                <a:gd name="T19" fmla="*/ 188 h 287"/>
                <a:gd name="T20" fmla="*/ 156 w 224"/>
                <a:gd name="T21" fmla="*/ 183 h 287"/>
                <a:gd name="T22" fmla="*/ 192 w 224"/>
                <a:gd name="T23" fmla="*/ 137 h 287"/>
                <a:gd name="T24" fmla="*/ 193 w 224"/>
                <a:gd name="T25" fmla="*/ 138 h 287"/>
                <a:gd name="T26" fmla="*/ 196 w 224"/>
                <a:gd name="T27" fmla="*/ 139 h 287"/>
                <a:gd name="T28" fmla="*/ 197 w 224"/>
                <a:gd name="T29" fmla="*/ 139 h 287"/>
                <a:gd name="T30" fmla="*/ 198 w 224"/>
                <a:gd name="T31" fmla="*/ 140 h 287"/>
                <a:gd name="T32" fmla="*/ 199 w 224"/>
                <a:gd name="T33" fmla="*/ 141 h 287"/>
                <a:gd name="T34" fmla="*/ 200 w 224"/>
                <a:gd name="T35" fmla="*/ 142 h 287"/>
                <a:gd name="T36" fmla="*/ 202 w 224"/>
                <a:gd name="T37" fmla="*/ 143 h 287"/>
                <a:gd name="T38" fmla="*/ 203 w 224"/>
                <a:gd name="T39" fmla="*/ 144 h 287"/>
                <a:gd name="T40" fmla="*/ 204 w 224"/>
                <a:gd name="T41" fmla="*/ 145 h 287"/>
                <a:gd name="T42" fmla="*/ 205 w 224"/>
                <a:gd name="T43" fmla="*/ 146 h 287"/>
                <a:gd name="T44" fmla="*/ 219 w 224"/>
                <a:gd name="T45" fmla="*/ 185 h 287"/>
                <a:gd name="T46" fmla="*/ 219 w 224"/>
                <a:gd name="T47" fmla="*/ 250 h 287"/>
                <a:gd name="T48" fmla="*/ 124 w 224"/>
                <a:gd name="T49" fmla="*/ 178 h 287"/>
                <a:gd name="T50" fmla="*/ 124 w 224"/>
                <a:gd name="T51" fmla="*/ 178 h 287"/>
                <a:gd name="T52" fmla="*/ 118 w 224"/>
                <a:gd name="T53" fmla="*/ 283 h 287"/>
                <a:gd name="T54" fmla="*/ 118 w 224"/>
                <a:gd name="T55" fmla="*/ 283 h 287"/>
                <a:gd name="T56" fmla="*/ 191 w 224"/>
                <a:gd name="T57" fmla="*/ 234 h 287"/>
                <a:gd name="T58" fmla="*/ 172 w 224"/>
                <a:gd name="T59" fmla="*/ 37 h 287"/>
                <a:gd name="T60" fmla="*/ 52 w 224"/>
                <a:gd name="T61" fmla="*/ 83 h 287"/>
                <a:gd name="T62" fmla="*/ 40 w 224"/>
                <a:gd name="T63" fmla="*/ 82 h 287"/>
                <a:gd name="T64" fmla="*/ 155 w 224"/>
                <a:gd name="T65" fmla="*/ 26 h 287"/>
                <a:gd name="T66" fmla="*/ 40 w 224"/>
                <a:gd name="T67" fmla="*/ 82 h 287"/>
                <a:gd name="T68" fmla="*/ 148 w 224"/>
                <a:gd name="T69" fmla="*/ 19 h 287"/>
                <a:gd name="T70" fmla="*/ 25 w 224"/>
                <a:gd name="T71" fmla="*/ 72 h 287"/>
                <a:gd name="T72" fmla="*/ 62 w 224"/>
                <a:gd name="T73" fmla="*/ 100 h 287"/>
                <a:gd name="T74" fmla="*/ 194 w 224"/>
                <a:gd name="T75" fmla="*/ 40 h 287"/>
                <a:gd name="T76" fmla="*/ 203 w 224"/>
                <a:gd name="T77" fmla="*/ 130 h 287"/>
                <a:gd name="T78" fmla="*/ 202 w 224"/>
                <a:gd name="T79" fmla="*/ 129 h 287"/>
                <a:gd name="T80" fmla="*/ 199 w 224"/>
                <a:gd name="T81" fmla="*/ 127 h 287"/>
                <a:gd name="T82" fmla="*/ 198 w 224"/>
                <a:gd name="T83" fmla="*/ 127 h 287"/>
                <a:gd name="T84" fmla="*/ 172 w 224"/>
                <a:gd name="T85" fmla="*/ 121 h 287"/>
                <a:gd name="T86" fmla="*/ 112 w 224"/>
                <a:gd name="T87" fmla="*/ 178 h 287"/>
                <a:gd name="T88" fmla="*/ 72 w 224"/>
                <a:gd name="T89" fmla="*/ 286 h 287"/>
                <a:gd name="T90" fmla="*/ 21 w 224"/>
                <a:gd name="T91" fmla="*/ 65 h 287"/>
                <a:gd name="T92" fmla="*/ 145 w 224"/>
                <a:gd name="T93" fmla="*/ 1 h 287"/>
                <a:gd name="T94" fmla="*/ 21 w 224"/>
                <a:gd name="T95" fmla="*/ 65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4" h="287">
                  <a:moveTo>
                    <a:pt x="12" y="70"/>
                  </a:moveTo>
                  <a:cubicBezTo>
                    <a:pt x="16" y="77"/>
                    <a:pt x="21" y="82"/>
                    <a:pt x="27" y="86"/>
                  </a:cubicBezTo>
                  <a:cubicBezTo>
                    <a:pt x="33" y="90"/>
                    <a:pt x="41" y="92"/>
                    <a:pt x="49" y="93"/>
                  </a:cubicBezTo>
                  <a:cubicBezTo>
                    <a:pt x="52" y="94"/>
                    <a:pt x="54" y="97"/>
                    <a:pt x="54" y="100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281"/>
                    <a:pt x="54" y="281"/>
                    <a:pt x="54" y="281"/>
                  </a:cubicBezTo>
                  <a:cubicBezTo>
                    <a:pt x="54" y="285"/>
                    <a:pt x="52" y="287"/>
                    <a:pt x="48" y="287"/>
                  </a:cubicBezTo>
                  <a:cubicBezTo>
                    <a:pt x="47" y="287"/>
                    <a:pt x="47" y="287"/>
                    <a:pt x="47" y="287"/>
                  </a:cubicBezTo>
                  <a:cubicBezTo>
                    <a:pt x="38" y="286"/>
                    <a:pt x="29" y="283"/>
                    <a:pt x="21" y="279"/>
                  </a:cubicBezTo>
                  <a:cubicBezTo>
                    <a:pt x="13" y="274"/>
                    <a:pt x="6" y="267"/>
                    <a:pt x="1" y="257"/>
                  </a:cubicBezTo>
                  <a:cubicBezTo>
                    <a:pt x="0" y="256"/>
                    <a:pt x="0" y="255"/>
                    <a:pt x="0" y="254"/>
                  </a:cubicBezTo>
                  <a:cubicBezTo>
                    <a:pt x="0" y="254"/>
                    <a:pt x="0" y="254"/>
                    <a:pt x="0" y="25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0"/>
                    <a:pt x="3" y="67"/>
                    <a:pt x="6" y="67"/>
                  </a:cubicBezTo>
                  <a:cubicBezTo>
                    <a:pt x="9" y="67"/>
                    <a:pt x="11" y="68"/>
                    <a:pt x="12" y="70"/>
                  </a:cubicBezTo>
                  <a:close/>
                  <a:moveTo>
                    <a:pt x="135" y="180"/>
                  </a:moveTo>
                  <a:cubicBezTo>
                    <a:pt x="135" y="180"/>
                    <a:pt x="135" y="180"/>
                    <a:pt x="135" y="180"/>
                  </a:cubicBezTo>
                  <a:cubicBezTo>
                    <a:pt x="135" y="201"/>
                    <a:pt x="151" y="217"/>
                    <a:pt x="171" y="217"/>
                  </a:cubicBezTo>
                  <a:cubicBezTo>
                    <a:pt x="192" y="217"/>
                    <a:pt x="208" y="201"/>
                    <a:pt x="208" y="180"/>
                  </a:cubicBezTo>
                  <a:cubicBezTo>
                    <a:pt x="208" y="180"/>
                    <a:pt x="208" y="180"/>
                    <a:pt x="208" y="180"/>
                  </a:cubicBezTo>
                  <a:cubicBezTo>
                    <a:pt x="200" y="177"/>
                    <a:pt x="194" y="172"/>
                    <a:pt x="190" y="166"/>
                  </a:cubicBezTo>
                  <a:cubicBezTo>
                    <a:pt x="178" y="175"/>
                    <a:pt x="162" y="180"/>
                    <a:pt x="143" y="180"/>
                  </a:cubicBezTo>
                  <a:cubicBezTo>
                    <a:pt x="140" y="180"/>
                    <a:pt x="137" y="180"/>
                    <a:pt x="135" y="180"/>
                  </a:cubicBezTo>
                  <a:close/>
                  <a:moveTo>
                    <a:pt x="185" y="183"/>
                  </a:moveTo>
                  <a:cubicBezTo>
                    <a:pt x="188" y="183"/>
                    <a:pt x="190" y="185"/>
                    <a:pt x="190" y="188"/>
                  </a:cubicBezTo>
                  <a:cubicBezTo>
                    <a:pt x="190" y="191"/>
                    <a:pt x="188" y="193"/>
                    <a:pt x="185" y="193"/>
                  </a:cubicBezTo>
                  <a:cubicBezTo>
                    <a:pt x="183" y="193"/>
                    <a:pt x="181" y="191"/>
                    <a:pt x="181" y="188"/>
                  </a:cubicBezTo>
                  <a:cubicBezTo>
                    <a:pt x="181" y="185"/>
                    <a:pt x="183" y="183"/>
                    <a:pt x="185" y="183"/>
                  </a:cubicBezTo>
                  <a:close/>
                  <a:moveTo>
                    <a:pt x="156" y="183"/>
                  </a:moveTo>
                  <a:cubicBezTo>
                    <a:pt x="159" y="183"/>
                    <a:pt x="161" y="185"/>
                    <a:pt x="161" y="188"/>
                  </a:cubicBezTo>
                  <a:cubicBezTo>
                    <a:pt x="161" y="191"/>
                    <a:pt x="159" y="193"/>
                    <a:pt x="156" y="193"/>
                  </a:cubicBezTo>
                  <a:cubicBezTo>
                    <a:pt x="153" y="193"/>
                    <a:pt x="151" y="191"/>
                    <a:pt x="151" y="188"/>
                  </a:cubicBezTo>
                  <a:cubicBezTo>
                    <a:pt x="151" y="185"/>
                    <a:pt x="153" y="183"/>
                    <a:pt x="156" y="183"/>
                  </a:cubicBezTo>
                  <a:close/>
                  <a:moveTo>
                    <a:pt x="190" y="136"/>
                  </a:moveTo>
                  <a:cubicBezTo>
                    <a:pt x="190" y="136"/>
                    <a:pt x="190" y="136"/>
                    <a:pt x="190" y="136"/>
                  </a:cubicBezTo>
                  <a:cubicBezTo>
                    <a:pt x="191" y="136"/>
                    <a:pt x="192" y="137"/>
                    <a:pt x="192" y="137"/>
                  </a:cubicBezTo>
                  <a:cubicBezTo>
                    <a:pt x="193" y="137"/>
                    <a:pt x="193" y="137"/>
                    <a:pt x="193" y="137"/>
                  </a:cubicBezTo>
                  <a:cubicBezTo>
                    <a:pt x="193" y="137"/>
                    <a:pt x="193" y="137"/>
                    <a:pt x="193" y="137"/>
                  </a:cubicBezTo>
                  <a:cubicBezTo>
                    <a:pt x="193" y="138"/>
                    <a:pt x="193" y="138"/>
                    <a:pt x="193" y="138"/>
                  </a:cubicBezTo>
                  <a:cubicBezTo>
                    <a:pt x="194" y="138"/>
                    <a:pt x="195" y="138"/>
                    <a:pt x="195" y="138"/>
                  </a:cubicBezTo>
                  <a:cubicBezTo>
                    <a:pt x="195" y="138"/>
                    <a:pt x="195" y="138"/>
                    <a:pt x="195" y="138"/>
                  </a:cubicBezTo>
                  <a:cubicBezTo>
                    <a:pt x="195" y="139"/>
                    <a:pt x="196" y="139"/>
                    <a:pt x="196" y="139"/>
                  </a:cubicBezTo>
                  <a:cubicBezTo>
                    <a:pt x="196" y="139"/>
                    <a:pt x="196" y="139"/>
                    <a:pt x="196" y="139"/>
                  </a:cubicBezTo>
                  <a:cubicBezTo>
                    <a:pt x="196" y="139"/>
                    <a:pt x="196" y="139"/>
                    <a:pt x="197" y="139"/>
                  </a:cubicBezTo>
                  <a:cubicBezTo>
                    <a:pt x="197" y="139"/>
                    <a:pt x="197" y="139"/>
                    <a:pt x="197" y="139"/>
                  </a:cubicBezTo>
                  <a:cubicBezTo>
                    <a:pt x="197" y="140"/>
                    <a:pt x="197" y="140"/>
                    <a:pt x="197" y="140"/>
                  </a:cubicBezTo>
                  <a:cubicBezTo>
                    <a:pt x="198" y="140"/>
                    <a:pt x="198" y="140"/>
                    <a:pt x="198" y="140"/>
                  </a:cubicBezTo>
                  <a:cubicBezTo>
                    <a:pt x="198" y="140"/>
                    <a:pt x="198" y="140"/>
                    <a:pt x="198" y="140"/>
                  </a:cubicBezTo>
                  <a:cubicBezTo>
                    <a:pt x="198" y="141"/>
                    <a:pt x="198" y="141"/>
                    <a:pt x="198" y="141"/>
                  </a:cubicBezTo>
                  <a:cubicBezTo>
                    <a:pt x="199" y="141"/>
                    <a:pt x="199" y="141"/>
                    <a:pt x="199" y="141"/>
                  </a:cubicBezTo>
                  <a:cubicBezTo>
                    <a:pt x="199" y="141"/>
                    <a:pt x="199" y="141"/>
                    <a:pt x="199" y="141"/>
                  </a:cubicBezTo>
                  <a:cubicBezTo>
                    <a:pt x="199" y="141"/>
                    <a:pt x="200" y="141"/>
                    <a:pt x="200" y="141"/>
                  </a:cubicBezTo>
                  <a:cubicBezTo>
                    <a:pt x="200" y="142"/>
                    <a:pt x="200" y="142"/>
                    <a:pt x="200" y="142"/>
                  </a:cubicBezTo>
                  <a:cubicBezTo>
                    <a:pt x="200" y="142"/>
                    <a:pt x="200" y="142"/>
                    <a:pt x="200" y="142"/>
                  </a:cubicBezTo>
                  <a:cubicBezTo>
                    <a:pt x="201" y="142"/>
                    <a:pt x="201" y="142"/>
                    <a:pt x="201" y="142"/>
                  </a:cubicBezTo>
                  <a:cubicBezTo>
                    <a:pt x="201" y="142"/>
                    <a:pt x="201" y="142"/>
                    <a:pt x="201" y="143"/>
                  </a:cubicBezTo>
                  <a:cubicBezTo>
                    <a:pt x="202" y="143"/>
                    <a:pt x="202" y="143"/>
                    <a:pt x="202" y="143"/>
                  </a:cubicBezTo>
                  <a:cubicBezTo>
                    <a:pt x="202" y="143"/>
                    <a:pt x="202" y="143"/>
                    <a:pt x="202" y="143"/>
                  </a:cubicBezTo>
                  <a:cubicBezTo>
                    <a:pt x="202" y="143"/>
                    <a:pt x="202" y="143"/>
                    <a:pt x="202" y="143"/>
                  </a:cubicBezTo>
                  <a:cubicBezTo>
                    <a:pt x="203" y="144"/>
                    <a:pt x="203" y="144"/>
                    <a:pt x="203" y="144"/>
                  </a:cubicBezTo>
                  <a:cubicBezTo>
                    <a:pt x="203" y="144"/>
                    <a:pt x="203" y="144"/>
                    <a:pt x="203" y="144"/>
                  </a:cubicBezTo>
                  <a:cubicBezTo>
                    <a:pt x="203" y="144"/>
                    <a:pt x="203" y="144"/>
                    <a:pt x="203" y="144"/>
                  </a:cubicBezTo>
                  <a:cubicBezTo>
                    <a:pt x="204" y="145"/>
                    <a:pt x="204" y="145"/>
                    <a:pt x="204" y="145"/>
                  </a:cubicBezTo>
                  <a:cubicBezTo>
                    <a:pt x="204" y="145"/>
                    <a:pt x="204" y="145"/>
                    <a:pt x="204" y="145"/>
                  </a:cubicBezTo>
                  <a:cubicBezTo>
                    <a:pt x="204" y="145"/>
                    <a:pt x="204" y="145"/>
                    <a:pt x="204" y="145"/>
                  </a:cubicBezTo>
                  <a:cubicBezTo>
                    <a:pt x="205" y="146"/>
                    <a:pt x="205" y="146"/>
                    <a:pt x="205" y="146"/>
                  </a:cubicBezTo>
                  <a:cubicBezTo>
                    <a:pt x="205" y="146"/>
                    <a:pt x="205" y="146"/>
                    <a:pt x="205" y="146"/>
                  </a:cubicBezTo>
                  <a:cubicBezTo>
                    <a:pt x="214" y="154"/>
                    <a:pt x="219" y="166"/>
                    <a:pt x="219" y="180"/>
                  </a:cubicBezTo>
                  <a:cubicBezTo>
                    <a:pt x="219" y="181"/>
                    <a:pt x="219" y="183"/>
                    <a:pt x="219" y="185"/>
                  </a:cubicBezTo>
                  <a:cubicBezTo>
                    <a:pt x="219" y="185"/>
                    <a:pt x="219" y="185"/>
                    <a:pt x="219" y="185"/>
                  </a:cubicBezTo>
                  <a:cubicBezTo>
                    <a:pt x="219" y="185"/>
                    <a:pt x="219" y="185"/>
                    <a:pt x="219" y="185"/>
                  </a:cubicBezTo>
                  <a:cubicBezTo>
                    <a:pt x="219" y="250"/>
                    <a:pt x="219" y="250"/>
                    <a:pt x="219" y="250"/>
                  </a:cubicBezTo>
                  <a:cubicBezTo>
                    <a:pt x="200" y="215"/>
                    <a:pt x="147" y="214"/>
                    <a:pt x="124" y="248"/>
                  </a:cubicBezTo>
                  <a:cubicBezTo>
                    <a:pt x="124" y="178"/>
                    <a:pt x="124" y="178"/>
                    <a:pt x="124" y="178"/>
                  </a:cubicBezTo>
                  <a:cubicBezTo>
                    <a:pt x="124" y="178"/>
                    <a:pt x="124" y="178"/>
                    <a:pt x="124" y="178"/>
                  </a:cubicBezTo>
                  <a:cubicBezTo>
                    <a:pt x="124" y="178"/>
                    <a:pt x="124" y="178"/>
                    <a:pt x="124" y="178"/>
                  </a:cubicBezTo>
                  <a:cubicBezTo>
                    <a:pt x="124" y="178"/>
                    <a:pt x="124" y="178"/>
                    <a:pt x="124" y="178"/>
                  </a:cubicBezTo>
                  <a:cubicBezTo>
                    <a:pt x="124" y="178"/>
                    <a:pt x="124" y="178"/>
                    <a:pt x="124" y="178"/>
                  </a:cubicBezTo>
                  <a:cubicBezTo>
                    <a:pt x="125" y="153"/>
                    <a:pt x="146" y="132"/>
                    <a:pt x="172" y="132"/>
                  </a:cubicBezTo>
                  <a:cubicBezTo>
                    <a:pt x="178" y="132"/>
                    <a:pt x="184" y="134"/>
                    <a:pt x="190" y="136"/>
                  </a:cubicBezTo>
                  <a:close/>
                  <a:moveTo>
                    <a:pt x="118" y="283"/>
                  </a:moveTo>
                  <a:cubicBezTo>
                    <a:pt x="168" y="283"/>
                    <a:pt x="168" y="283"/>
                    <a:pt x="168" y="283"/>
                  </a:cubicBezTo>
                  <a:cubicBezTo>
                    <a:pt x="150" y="234"/>
                    <a:pt x="150" y="234"/>
                    <a:pt x="150" y="234"/>
                  </a:cubicBezTo>
                  <a:cubicBezTo>
                    <a:pt x="132" y="243"/>
                    <a:pt x="120" y="262"/>
                    <a:pt x="118" y="283"/>
                  </a:cubicBezTo>
                  <a:close/>
                  <a:moveTo>
                    <a:pt x="176" y="283"/>
                  </a:moveTo>
                  <a:cubicBezTo>
                    <a:pt x="224" y="283"/>
                    <a:pt x="224" y="283"/>
                    <a:pt x="224" y="283"/>
                  </a:cubicBezTo>
                  <a:cubicBezTo>
                    <a:pt x="221" y="262"/>
                    <a:pt x="210" y="243"/>
                    <a:pt x="191" y="234"/>
                  </a:cubicBezTo>
                  <a:cubicBezTo>
                    <a:pt x="176" y="283"/>
                    <a:pt x="176" y="283"/>
                    <a:pt x="176" y="283"/>
                  </a:cubicBezTo>
                  <a:close/>
                  <a:moveTo>
                    <a:pt x="55" y="88"/>
                  </a:moveTo>
                  <a:cubicBezTo>
                    <a:pt x="172" y="37"/>
                    <a:pt x="172" y="37"/>
                    <a:pt x="172" y="37"/>
                  </a:cubicBezTo>
                  <a:cubicBezTo>
                    <a:pt x="174" y="37"/>
                    <a:pt x="175" y="35"/>
                    <a:pt x="174" y="34"/>
                  </a:cubicBezTo>
                  <a:cubicBezTo>
                    <a:pt x="173" y="32"/>
                    <a:pt x="172" y="32"/>
                    <a:pt x="170" y="32"/>
                  </a:cubicBezTo>
                  <a:cubicBezTo>
                    <a:pt x="52" y="83"/>
                    <a:pt x="52" y="83"/>
                    <a:pt x="52" y="83"/>
                  </a:cubicBezTo>
                  <a:cubicBezTo>
                    <a:pt x="51" y="83"/>
                    <a:pt x="50" y="85"/>
                    <a:pt x="51" y="87"/>
                  </a:cubicBezTo>
                  <a:cubicBezTo>
                    <a:pt x="51" y="88"/>
                    <a:pt x="53" y="89"/>
                    <a:pt x="55" y="88"/>
                  </a:cubicBezTo>
                  <a:close/>
                  <a:moveTo>
                    <a:pt x="40" y="82"/>
                  </a:moveTo>
                  <a:cubicBezTo>
                    <a:pt x="157" y="31"/>
                    <a:pt x="157" y="31"/>
                    <a:pt x="157" y="31"/>
                  </a:cubicBezTo>
                  <a:cubicBezTo>
                    <a:pt x="159" y="30"/>
                    <a:pt x="160" y="29"/>
                    <a:pt x="159" y="27"/>
                  </a:cubicBezTo>
                  <a:cubicBezTo>
                    <a:pt x="158" y="26"/>
                    <a:pt x="157" y="25"/>
                    <a:pt x="155" y="26"/>
                  </a:cubicBezTo>
                  <a:cubicBezTo>
                    <a:pt x="37" y="76"/>
                    <a:pt x="37" y="76"/>
                    <a:pt x="37" y="76"/>
                  </a:cubicBezTo>
                  <a:cubicBezTo>
                    <a:pt x="36" y="77"/>
                    <a:pt x="35" y="79"/>
                    <a:pt x="36" y="80"/>
                  </a:cubicBezTo>
                  <a:cubicBezTo>
                    <a:pt x="36" y="82"/>
                    <a:pt x="38" y="82"/>
                    <a:pt x="40" y="82"/>
                  </a:cubicBezTo>
                  <a:close/>
                  <a:moveTo>
                    <a:pt x="29" y="73"/>
                  </a:moveTo>
                  <a:cubicBezTo>
                    <a:pt x="147" y="23"/>
                    <a:pt x="147" y="23"/>
                    <a:pt x="147" y="23"/>
                  </a:cubicBezTo>
                  <a:cubicBezTo>
                    <a:pt x="148" y="22"/>
                    <a:pt x="149" y="21"/>
                    <a:pt x="148" y="19"/>
                  </a:cubicBezTo>
                  <a:cubicBezTo>
                    <a:pt x="148" y="18"/>
                    <a:pt x="146" y="17"/>
                    <a:pt x="145" y="1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5" y="69"/>
                    <a:pt x="25" y="71"/>
                    <a:pt x="25" y="72"/>
                  </a:cubicBezTo>
                  <a:cubicBezTo>
                    <a:pt x="26" y="73"/>
                    <a:pt x="27" y="74"/>
                    <a:pt x="29" y="73"/>
                  </a:cubicBezTo>
                  <a:close/>
                  <a:moveTo>
                    <a:pt x="62" y="280"/>
                  </a:moveTo>
                  <a:cubicBezTo>
                    <a:pt x="62" y="100"/>
                    <a:pt x="62" y="100"/>
                    <a:pt x="62" y="100"/>
                  </a:cubicBezTo>
                  <a:cubicBezTo>
                    <a:pt x="62" y="100"/>
                    <a:pt x="62" y="100"/>
                    <a:pt x="62" y="100"/>
                  </a:cubicBezTo>
                  <a:cubicBezTo>
                    <a:pt x="62" y="98"/>
                    <a:pt x="64" y="95"/>
                    <a:pt x="66" y="94"/>
                  </a:cubicBezTo>
                  <a:cubicBezTo>
                    <a:pt x="194" y="40"/>
                    <a:pt x="194" y="40"/>
                    <a:pt x="194" y="40"/>
                  </a:cubicBezTo>
                  <a:cubicBezTo>
                    <a:pt x="194" y="39"/>
                    <a:pt x="195" y="39"/>
                    <a:pt x="197" y="39"/>
                  </a:cubicBezTo>
                  <a:cubicBezTo>
                    <a:pt x="200" y="39"/>
                    <a:pt x="203" y="42"/>
                    <a:pt x="203" y="45"/>
                  </a:cubicBezTo>
                  <a:cubicBezTo>
                    <a:pt x="203" y="130"/>
                    <a:pt x="203" y="130"/>
                    <a:pt x="203" y="130"/>
                  </a:cubicBezTo>
                  <a:cubicBezTo>
                    <a:pt x="203" y="129"/>
                    <a:pt x="203" y="129"/>
                    <a:pt x="203" y="129"/>
                  </a:cubicBezTo>
                  <a:cubicBezTo>
                    <a:pt x="203" y="129"/>
                    <a:pt x="202" y="129"/>
                    <a:pt x="202" y="129"/>
                  </a:cubicBezTo>
                  <a:cubicBezTo>
                    <a:pt x="202" y="129"/>
                    <a:pt x="202" y="129"/>
                    <a:pt x="202" y="129"/>
                  </a:cubicBezTo>
                  <a:cubicBezTo>
                    <a:pt x="201" y="129"/>
                    <a:pt x="201" y="128"/>
                    <a:pt x="201" y="128"/>
                  </a:cubicBezTo>
                  <a:cubicBezTo>
                    <a:pt x="201" y="128"/>
                    <a:pt x="201" y="128"/>
                    <a:pt x="201" y="128"/>
                  </a:cubicBezTo>
                  <a:cubicBezTo>
                    <a:pt x="200" y="128"/>
                    <a:pt x="200" y="128"/>
                    <a:pt x="199" y="127"/>
                  </a:cubicBezTo>
                  <a:cubicBezTo>
                    <a:pt x="199" y="127"/>
                    <a:pt x="199" y="127"/>
                    <a:pt x="199" y="127"/>
                  </a:cubicBezTo>
                  <a:cubicBezTo>
                    <a:pt x="198" y="127"/>
                    <a:pt x="198" y="127"/>
                    <a:pt x="198" y="127"/>
                  </a:cubicBezTo>
                  <a:cubicBezTo>
                    <a:pt x="198" y="127"/>
                    <a:pt x="198" y="127"/>
                    <a:pt x="198" y="127"/>
                  </a:cubicBezTo>
                  <a:cubicBezTo>
                    <a:pt x="197" y="126"/>
                    <a:pt x="196" y="126"/>
                    <a:pt x="194" y="125"/>
                  </a:cubicBezTo>
                  <a:cubicBezTo>
                    <a:pt x="194" y="125"/>
                    <a:pt x="194" y="125"/>
                    <a:pt x="194" y="125"/>
                  </a:cubicBezTo>
                  <a:cubicBezTo>
                    <a:pt x="187" y="122"/>
                    <a:pt x="179" y="121"/>
                    <a:pt x="172" y="121"/>
                  </a:cubicBezTo>
                  <a:cubicBezTo>
                    <a:pt x="140" y="121"/>
                    <a:pt x="114" y="146"/>
                    <a:pt x="112" y="177"/>
                  </a:cubicBezTo>
                  <a:cubicBezTo>
                    <a:pt x="112" y="178"/>
                    <a:pt x="112" y="178"/>
                    <a:pt x="112" y="178"/>
                  </a:cubicBezTo>
                  <a:cubicBezTo>
                    <a:pt x="112" y="178"/>
                    <a:pt x="112" y="178"/>
                    <a:pt x="112" y="178"/>
                  </a:cubicBezTo>
                  <a:cubicBezTo>
                    <a:pt x="112" y="258"/>
                    <a:pt x="112" y="258"/>
                    <a:pt x="112" y="258"/>
                  </a:cubicBezTo>
                  <a:cubicBezTo>
                    <a:pt x="111" y="262"/>
                    <a:pt x="109" y="266"/>
                    <a:pt x="108" y="270"/>
                  </a:cubicBezTo>
                  <a:cubicBezTo>
                    <a:pt x="72" y="286"/>
                    <a:pt x="72" y="286"/>
                    <a:pt x="72" y="286"/>
                  </a:cubicBezTo>
                  <a:cubicBezTo>
                    <a:pt x="71" y="286"/>
                    <a:pt x="70" y="286"/>
                    <a:pt x="69" y="286"/>
                  </a:cubicBezTo>
                  <a:cubicBezTo>
                    <a:pt x="65" y="286"/>
                    <a:pt x="62" y="284"/>
                    <a:pt x="62" y="280"/>
                  </a:cubicBezTo>
                  <a:close/>
                  <a:moveTo>
                    <a:pt x="21" y="65"/>
                  </a:moveTo>
                  <a:cubicBezTo>
                    <a:pt x="18" y="66"/>
                    <a:pt x="15" y="64"/>
                    <a:pt x="14" y="62"/>
                  </a:cubicBezTo>
                  <a:cubicBezTo>
                    <a:pt x="13" y="60"/>
                    <a:pt x="15" y="57"/>
                    <a:pt x="17" y="56"/>
                  </a:cubicBezTo>
                  <a:cubicBezTo>
                    <a:pt x="145" y="1"/>
                    <a:pt x="145" y="1"/>
                    <a:pt x="145" y="1"/>
                  </a:cubicBezTo>
                  <a:cubicBezTo>
                    <a:pt x="147" y="0"/>
                    <a:pt x="150" y="1"/>
                    <a:pt x="151" y="3"/>
                  </a:cubicBezTo>
                  <a:cubicBezTo>
                    <a:pt x="152" y="6"/>
                    <a:pt x="151" y="9"/>
                    <a:pt x="149" y="10"/>
                  </a:cubicBezTo>
                  <a:lnTo>
                    <a:pt x="21" y="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63" name="组合 162"/>
          <p:cNvGrpSpPr/>
          <p:nvPr/>
        </p:nvGrpSpPr>
        <p:grpSpPr>
          <a:xfrm flipH="1">
            <a:off x="2500067" y="1838010"/>
            <a:ext cx="7009643" cy="530325"/>
            <a:chOff x="1115616" y="1131590"/>
            <a:chExt cx="7009643" cy="530325"/>
          </a:xfrm>
        </p:grpSpPr>
        <p:cxnSp>
          <p:nvCxnSpPr>
            <p:cNvPr id="164" name="直接连接符 163"/>
            <p:cNvCxnSpPr/>
            <p:nvPr/>
          </p:nvCxnSpPr>
          <p:spPr>
            <a:xfrm flipV="1">
              <a:off x="3984743" y="1131590"/>
              <a:ext cx="0" cy="216024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直接连接符 164"/>
            <p:cNvCxnSpPr/>
            <p:nvPr/>
          </p:nvCxnSpPr>
          <p:spPr>
            <a:xfrm flipH="1">
              <a:off x="1115616" y="1131590"/>
              <a:ext cx="2869127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直接连接符 165"/>
            <p:cNvCxnSpPr/>
            <p:nvPr/>
          </p:nvCxnSpPr>
          <p:spPr>
            <a:xfrm flipH="1">
              <a:off x="1115616" y="1131590"/>
              <a:ext cx="1" cy="530325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直接连接符 166"/>
            <p:cNvCxnSpPr/>
            <p:nvPr/>
          </p:nvCxnSpPr>
          <p:spPr>
            <a:xfrm flipH="1">
              <a:off x="8125258" y="1131590"/>
              <a:ext cx="1" cy="530325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8" name="组合 167"/>
          <p:cNvGrpSpPr/>
          <p:nvPr/>
        </p:nvGrpSpPr>
        <p:grpSpPr>
          <a:xfrm>
            <a:off x="9303766" y="2348424"/>
            <a:ext cx="411885" cy="477787"/>
            <a:chOff x="7915527" y="1642004"/>
            <a:chExt cx="411885" cy="477787"/>
          </a:xfrm>
        </p:grpSpPr>
        <p:sp>
          <p:nvSpPr>
            <p:cNvPr id="169" name="六边形 168"/>
            <p:cNvSpPr/>
            <p:nvPr/>
          </p:nvSpPr>
          <p:spPr>
            <a:xfrm rot="5400000">
              <a:off x="7882576" y="1674955"/>
              <a:ext cx="477787" cy="411885"/>
            </a:xfrm>
            <a:prstGeom prst="hexagon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0" name="Freeform 37"/>
            <p:cNvSpPr>
              <a:spLocks noEditPoints="1"/>
            </p:cNvSpPr>
            <p:nvPr/>
          </p:nvSpPr>
          <p:spPr bwMode="auto">
            <a:xfrm>
              <a:off x="7992316" y="1761525"/>
              <a:ext cx="258305" cy="225475"/>
            </a:xfrm>
            <a:custGeom>
              <a:avLst/>
              <a:gdLst>
                <a:gd name="T0" fmla="*/ 274 w 309"/>
                <a:gd name="T1" fmla="*/ 0 h 257"/>
                <a:gd name="T2" fmla="*/ 309 w 309"/>
                <a:gd name="T3" fmla="*/ 34 h 257"/>
                <a:gd name="T4" fmla="*/ 299 w 309"/>
                <a:gd name="T5" fmla="*/ 129 h 257"/>
                <a:gd name="T6" fmla="*/ 247 w 309"/>
                <a:gd name="T7" fmla="*/ 139 h 257"/>
                <a:gd name="T8" fmla="*/ 195 w 309"/>
                <a:gd name="T9" fmla="*/ 202 h 257"/>
                <a:gd name="T10" fmla="*/ 195 w 309"/>
                <a:gd name="T11" fmla="*/ 139 h 257"/>
                <a:gd name="T12" fmla="*/ 168 w 309"/>
                <a:gd name="T13" fmla="*/ 123 h 257"/>
                <a:gd name="T14" fmla="*/ 211 w 309"/>
                <a:gd name="T15" fmla="*/ 123 h 257"/>
                <a:gd name="T16" fmla="*/ 211 w 309"/>
                <a:gd name="T17" fmla="*/ 157 h 257"/>
                <a:gd name="T18" fmla="*/ 239 w 309"/>
                <a:gd name="T19" fmla="*/ 123 h 257"/>
                <a:gd name="T20" fmla="*/ 274 w 309"/>
                <a:gd name="T21" fmla="*/ 123 h 257"/>
                <a:gd name="T22" fmla="*/ 293 w 309"/>
                <a:gd name="T23" fmla="*/ 104 h 257"/>
                <a:gd name="T24" fmla="*/ 287 w 309"/>
                <a:gd name="T25" fmla="*/ 21 h 257"/>
                <a:gd name="T26" fmla="*/ 102 w 309"/>
                <a:gd name="T27" fmla="*/ 16 h 257"/>
                <a:gd name="T28" fmla="*/ 83 w 309"/>
                <a:gd name="T29" fmla="*/ 34 h 257"/>
                <a:gd name="T30" fmla="*/ 76 w 309"/>
                <a:gd name="T31" fmla="*/ 118 h 257"/>
                <a:gd name="T32" fmla="*/ 67 w 309"/>
                <a:gd name="T33" fmla="*/ 104 h 257"/>
                <a:gd name="T34" fmla="*/ 77 w 309"/>
                <a:gd name="T35" fmla="*/ 10 h 257"/>
                <a:gd name="T36" fmla="*/ 44 w 309"/>
                <a:gd name="T37" fmla="*/ 115 h 257"/>
                <a:gd name="T38" fmla="*/ 44 w 309"/>
                <a:gd name="T39" fmla="*/ 171 h 257"/>
                <a:gd name="T40" fmla="*/ 44 w 309"/>
                <a:gd name="T41" fmla="*/ 115 h 257"/>
                <a:gd name="T42" fmla="*/ 88 w 309"/>
                <a:gd name="T43" fmla="*/ 123 h 257"/>
                <a:gd name="T44" fmla="*/ 156 w 309"/>
                <a:gd name="T45" fmla="*/ 123 h 257"/>
                <a:gd name="T46" fmla="*/ 92 w 309"/>
                <a:gd name="T47" fmla="*/ 250 h 257"/>
                <a:gd name="T48" fmla="*/ 96 w 309"/>
                <a:gd name="T49" fmla="*/ 201 h 257"/>
                <a:gd name="T50" fmla="*/ 96 w 309"/>
                <a:gd name="T51" fmla="*/ 257 h 257"/>
                <a:gd name="T52" fmla="*/ 149 w 309"/>
                <a:gd name="T53" fmla="*/ 250 h 257"/>
                <a:gd name="T54" fmla="*/ 153 w 309"/>
                <a:gd name="T55" fmla="*/ 201 h 257"/>
                <a:gd name="T56" fmla="*/ 175 w 309"/>
                <a:gd name="T57" fmla="*/ 250 h 257"/>
                <a:gd name="T58" fmla="*/ 153 w 309"/>
                <a:gd name="T59" fmla="*/ 161 h 257"/>
                <a:gd name="T60" fmla="*/ 70 w 309"/>
                <a:gd name="T61" fmla="*/ 183 h 257"/>
                <a:gd name="T62" fmla="*/ 92 w 309"/>
                <a:gd name="T63" fmla="*/ 250 h 257"/>
                <a:gd name="T64" fmla="*/ 19 w 309"/>
                <a:gd name="T65" fmla="*/ 207 h 257"/>
                <a:gd name="T66" fmla="*/ 22 w 309"/>
                <a:gd name="T67" fmla="*/ 248 h 257"/>
                <a:gd name="T68" fmla="*/ 58 w 309"/>
                <a:gd name="T69" fmla="*/ 252 h 257"/>
                <a:gd name="T70" fmla="*/ 59 w 309"/>
                <a:gd name="T71" fmla="*/ 175 h 257"/>
                <a:gd name="T72" fmla="*/ 0 w 309"/>
                <a:gd name="T73" fmla="*/ 193 h 257"/>
                <a:gd name="T74" fmla="*/ 19 w 309"/>
                <a:gd name="T75" fmla="*/ 24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09" h="257">
                  <a:moveTo>
                    <a:pt x="102" y="0"/>
                  </a:moveTo>
                  <a:cubicBezTo>
                    <a:pt x="274" y="0"/>
                    <a:pt x="274" y="0"/>
                    <a:pt x="274" y="0"/>
                  </a:cubicBezTo>
                  <a:cubicBezTo>
                    <a:pt x="284" y="0"/>
                    <a:pt x="292" y="4"/>
                    <a:pt x="299" y="10"/>
                  </a:cubicBezTo>
                  <a:cubicBezTo>
                    <a:pt x="305" y="16"/>
                    <a:pt x="309" y="25"/>
                    <a:pt x="309" y="34"/>
                  </a:cubicBezTo>
                  <a:cubicBezTo>
                    <a:pt x="309" y="104"/>
                    <a:pt x="309" y="104"/>
                    <a:pt x="309" y="104"/>
                  </a:cubicBezTo>
                  <a:cubicBezTo>
                    <a:pt x="309" y="114"/>
                    <a:pt x="305" y="122"/>
                    <a:pt x="299" y="129"/>
                  </a:cubicBezTo>
                  <a:cubicBezTo>
                    <a:pt x="292" y="135"/>
                    <a:pt x="284" y="139"/>
                    <a:pt x="274" y="139"/>
                  </a:cubicBezTo>
                  <a:cubicBezTo>
                    <a:pt x="247" y="139"/>
                    <a:pt x="247" y="139"/>
                    <a:pt x="247" y="139"/>
                  </a:cubicBezTo>
                  <a:cubicBezTo>
                    <a:pt x="210" y="184"/>
                    <a:pt x="210" y="184"/>
                    <a:pt x="210" y="184"/>
                  </a:cubicBezTo>
                  <a:cubicBezTo>
                    <a:pt x="195" y="202"/>
                    <a:pt x="195" y="202"/>
                    <a:pt x="195" y="202"/>
                  </a:cubicBezTo>
                  <a:cubicBezTo>
                    <a:pt x="195" y="179"/>
                    <a:pt x="195" y="179"/>
                    <a:pt x="195" y="179"/>
                  </a:cubicBezTo>
                  <a:cubicBezTo>
                    <a:pt x="195" y="139"/>
                    <a:pt x="195" y="139"/>
                    <a:pt x="195" y="139"/>
                  </a:cubicBezTo>
                  <a:cubicBezTo>
                    <a:pt x="165" y="139"/>
                    <a:pt x="165" y="139"/>
                    <a:pt x="165" y="139"/>
                  </a:cubicBezTo>
                  <a:cubicBezTo>
                    <a:pt x="167" y="134"/>
                    <a:pt x="168" y="128"/>
                    <a:pt x="168" y="123"/>
                  </a:cubicBezTo>
                  <a:cubicBezTo>
                    <a:pt x="203" y="123"/>
                    <a:pt x="203" y="123"/>
                    <a:pt x="203" y="123"/>
                  </a:cubicBezTo>
                  <a:cubicBezTo>
                    <a:pt x="211" y="123"/>
                    <a:pt x="211" y="123"/>
                    <a:pt x="211" y="123"/>
                  </a:cubicBezTo>
                  <a:cubicBezTo>
                    <a:pt x="211" y="131"/>
                    <a:pt x="211" y="131"/>
                    <a:pt x="211" y="131"/>
                  </a:cubicBezTo>
                  <a:cubicBezTo>
                    <a:pt x="211" y="157"/>
                    <a:pt x="211" y="157"/>
                    <a:pt x="211" y="157"/>
                  </a:cubicBezTo>
                  <a:cubicBezTo>
                    <a:pt x="237" y="126"/>
                    <a:pt x="237" y="126"/>
                    <a:pt x="237" y="126"/>
                  </a:cubicBezTo>
                  <a:cubicBezTo>
                    <a:pt x="239" y="123"/>
                    <a:pt x="239" y="123"/>
                    <a:pt x="239" y="123"/>
                  </a:cubicBezTo>
                  <a:cubicBezTo>
                    <a:pt x="243" y="123"/>
                    <a:pt x="243" y="123"/>
                    <a:pt x="243" y="123"/>
                  </a:cubicBezTo>
                  <a:cubicBezTo>
                    <a:pt x="274" y="123"/>
                    <a:pt x="274" y="123"/>
                    <a:pt x="274" y="123"/>
                  </a:cubicBezTo>
                  <a:cubicBezTo>
                    <a:pt x="279" y="123"/>
                    <a:pt x="284" y="121"/>
                    <a:pt x="287" y="117"/>
                  </a:cubicBezTo>
                  <a:cubicBezTo>
                    <a:pt x="291" y="114"/>
                    <a:pt x="293" y="109"/>
                    <a:pt x="293" y="104"/>
                  </a:cubicBezTo>
                  <a:cubicBezTo>
                    <a:pt x="293" y="34"/>
                    <a:pt x="293" y="34"/>
                    <a:pt x="293" y="34"/>
                  </a:cubicBezTo>
                  <a:cubicBezTo>
                    <a:pt x="293" y="29"/>
                    <a:pt x="291" y="25"/>
                    <a:pt x="287" y="21"/>
                  </a:cubicBezTo>
                  <a:cubicBezTo>
                    <a:pt x="284" y="18"/>
                    <a:pt x="279" y="16"/>
                    <a:pt x="274" y="16"/>
                  </a:cubicBezTo>
                  <a:cubicBezTo>
                    <a:pt x="102" y="16"/>
                    <a:pt x="102" y="16"/>
                    <a:pt x="102" y="16"/>
                  </a:cubicBezTo>
                  <a:cubicBezTo>
                    <a:pt x="96" y="16"/>
                    <a:pt x="92" y="18"/>
                    <a:pt x="88" y="21"/>
                  </a:cubicBezTo>
                  <a:cubicBezTo>
                    <a:pt x="85" y="25"/>
                    <a:pt x="83" y="29"/>
                    <a:pt x="83" y="34"/>
                  </a:cubicBezTo>
                  <a:cubicBezTo>
                    <a:pt x="83" y="97"/>
                    <a:pt x="83" y="97"/>
                    <a:pt x="83" y="97"/>
                  </a:cubicBezTo>
                  <a:cubicBezTo>
                    <a:pt x="79" y="104"/>
                    <a:pt x="76" y="111"/>
                    <a:pt x="76" y="118"/>
                  </a:cubicBezTo>
                  <a:cubicBezTo>
                    <a:pt x="73" y="115"/>
                    <a:pt x="71" y="113"/>
                    <a:pt x="68" y="110"/>
                  </a:cubicBezTo>
                  <a:cubicBezTo>
                    <a:pt x="67" y="108"/>
                    <a:pt x="67" y="106"/>
                    <a:pt x="67" y="104"/>
                  </a:cubicBezTo>
                  <a:cubicBezTo>
                    <a:pt x="67" y="34"/>
                    <a:pt x="67" y="34"/>
                    <a:pt x="67" y="34"/>
                  </a:cubicBezTo>
                  <a:cubicBezTo>
                    <a:pt x="67" y="25"/>
                    <a:pt x="71" y="16"/>
                    <a:pt x="77" y="10"/>
                  </a:cubicBezTo>
                  <a:cubicBezTo>
                    <a:pt x="83" y="4"/>
                    <a:pt x="92" y="0"/>
                    <a:pt x="102" y="0"/>
                  </a:cubicBezTo>
                  <a:close/>
                  <a:moveTo>
                    <a:pt x="44" y="115"/>
                  </a:moveTo>
                  <a:cubicBezTo>
                    <a:pt x="28" y="115"/>
                    <a:pt x="15" y="127"/>
                    <a:pt x="15" y="143"/>
                  </a:cubicBezTo>
                  <a:cubicBezTo>
                    <a:pt x="15" y="159"/>
                    <a:pt x="28" y="171"/>
                    <a:pt x="44" y="171"/>
                  </a:cubicBezTo>
                  <a:cubicBezTo>
                    <a:pt x="59" y="171"/>
                    <a:pt x="72" y="159"/>
                    <a:pt x="72" y="143"/>
                  </a:cubicBezTo>
                  <a:cubicBezTo>
                    <a:pt x="72" y="127"/>
                    <a:pt x="59" y="115"/>
                    <a:pt x="44" y="115"/>
                  </a:cubicBezTo>
                  <a:close/>
                  <a:moveTo>
                    <a:pt x="122" y="88"/>
                  </a:moveTo>
                  <a:cubicBezTo>
                    <a:pt x="103" y="88"/>
                    <a:pt x="88" y="104"/>
                    <a:pt x="88" y="123"/>
                  </a:cubicBezTo>
                  <a:cubicBezTo>
                    <a:pt x="88" y="141"/>
                    <a:pt x="103" y="157"/>
                    <a:pt x="122" y="157"/>
                  </a:cubicBezTo>
                  <a:cubicBezTo>
                    <a:pt x="141" y="157"/>
                    <a:pt x="156" y="141"/>
                    <a:pt x="156" y="123"/>
                  </a:cubicBezTo>
                  <a:cubicBezTo>
                    <a:pt x="156" y="104"/>
                    <a:pt x="141" y="88"/>
                    <a:pt x="122" y="88"/>
                  </a:cubicBezTo>
                  <a:close/>
                  <a:moveTo>
                    <a:pt x="92" y="250"/>
                  </a:moveTo>
                  <a:cubicBezTo>
                    <a:pt x="92" y="201"/>
                    <a:pt x="92" y="201"/>
                    <a:pt x="92" y="201"/>
                  </a:cubicBezTo>
                  <a:cubicBezTo>
                    <a:pt x="96" y="201"/>
                    <a:pt x="96" y="201"/>
                    <a:pt x="96" y="201"/>
                  </a:cubicBezTo>
                  <a:cubicBezTo>
                    <a:pt x="96" y="250"/>
                    <a:pt x="96" y="250"/>
                    <a:pt x="96" y="250"/>
                  </a:cubicBezTo>
                  <a:cubicBezTo>
                    <a:pt x="96" y="257"/>
                    <a:pt x="96" y="257"/>
                    <a:pt x="96" y="257"/>
                  </a:cubicBezTo>
                  <a:cubicBezTo>
                    <a:pt x="149" y="257"/>
                    <a:pt x="149" y="257"/>
                    <a:pt x="149" y="257"/>
                  </a:cubicBezTo>
                  <a:cubicBezTo>
                    <a:pt x="149" y="250"/>
                    <a:pt x="149" y="250"/>
                    <a:pt x="149" y="250"/>
                  </a:cubicBezTo>
                  <a:cubicBezTo>
                    <a:pt x="149" y="201"/>
                    <a:pt x="149" y="201"/>
                    <a:pt x="149" y="201"/>
                  </a:cubicBezTo>
                  <a:cubicBezTo>
                    <a:pt x="153" y="201"/>
                    <a:pt x="153" y="201"/>
                    <a:pt x="153" y="201"/>
                  </a:cubicBezTo>
                  <a:cubicBezTo>
                    <a:pt x="153" y="250"/>
                    <a:pt x="153" y="250"/>
                    <a:pt x="153" y="250"/>
                  </a:cubicBezTo>
                  <a:cubicBezTo>
                    <a:pt x="175" y="250"/>
                    <a:pt x="175" y="250"/>
                    <a:pt x="175" y="250"/>
                  </a:cubicBezTo>
                  <a:cubicBezTo>
                    <a:pt x="175" y="183"/>
                    <a:pt x="175" y="183"/>
                    <a:pt x="175" y="183"/>
                  </a:cubicBezTo>
                  <a:cubicBezTo>
                    <a:pt x="175" y="171"/>
                    <a:pt x="165" y="161"/>
                    <a:pt x="153" y="161"/>
                  </a:cubicBezTo>
                  <a:cubicBezTo>
                    <a:pt x="88" y="161"/>
                    <a:pt x="157" y="161"/>
                    <a:pt x="91" y="161"/>
                  </a:cubicBezTo>
                  <a:cubicBezTo>
                    <a:pt x="79" y="161"/>
                    <a:pt x="70" y="171"/>
                    <a:pt x="70" y="183"/>
                  </a:cubicBezTo>
                  <a:cubicBezTo>
                    <a:pt x="70" y="250"/>
                    <a:pt x="70" y="250"/>
                    <a:pt x="70" y="250"/>
                  </a:cubicBezTo>
                  <a:cubicBezTo>
                    <a:pt x="73" y="250"/>
                    <a:pt x="82" y="250"/>
                    <a:pt x="92" y="250"/>
                  </a:cubicBezTo>
                  <a:close/>
                  <a:moveTo>
                    <a:pt x="19" y="248"/>
                  </a:moveTo>
                  <a:cubicBezTo>
                    <a:pt x="19" y="207"/>
                    <a:pt x="19" y="207"/>
                    <a:pt x="19" y="207"/>
                  </a:cubicBezTo>
                  <a:cubicBezTo>
                    <a:pt x="22" y="207"/>
                    <a:pt x="22" y="207"/>
                    <a:pt x="22" y="207"/>
                  </a:cubicBezTo>
                  <a:cubicBezTo>
                    <a:pt x="22" y="248"/>
                    <a:pt x="22" y="248"/>
                    <a:pt x="22" y="248"/>
                  </a:cubicBezTo>
                  <a:cubicBezTo>
                    <a:pt x="22" y="252"/>
                    <a:pt x="22" y="252"/>
                    <a:pt x="22" y="252"/>
                  </a:cubicBezTo>
                  <a:cubicBezTo>
                    <a:pt x="58" y="252"/>
                    <a:pt x="58" y="252"/>
                    <a:pt x="58" y="252"/>
                  </a:cubicBezTo>
                  <a:cubicBezTo>
                    <a:pt x="58" y="183"/>
                    <a:pt x="58" y="183"/>
                    <a:pt x="58" y="183"/>
                  </a:cubicBezTo>
                  <a:cubicBezTo>
                    <a:pt x="58" y="180"/>
                    <a:pt x="59" y="177"/>
                    <a:pt x="59" y="175"/>
                  </a:cubicBezTo>
                  <a:cubicBezTo>
                    <a:pt x="18" y="175"/>
                    <a:pt x="18" y="175"/>
                    <a:pt x="18" y="175"/>
                  </a:cubicBezTo>
                  <a:cubicBezTo>
                    <a:pt x="8" y="175"/>
                    <a:pt x="0" y="183"/>
                    <a:pt x="0" y="193"/>
                  </a:cubicBezTo>
                  <a:cubicBezTo>
                    <a:pt x="0" y="248"/>
                    <a:pt x="0" y="248"/>
                    <a:pt x="0" y="248"/>
                  </a:cubicBezTo>
                  <a:cubicBezTo>
                    <a:pt x="4" y="248"/>
                    <a:pt x="11" y="248"/>
                    <a:pt x="19" y="2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71" name="组合 170"/>
          <p:cNvGrpSpPr/>
          <p:nvPr/>
        </p:nvGrpSpPr>
        <p:grpSpPr>
          <a:xfrm flipH="1" flipV="1">
            <a:off x="6640583" y="4574314"/>
            <a:ext cx="2869127" cy="530325"/>
            <a:chOff x="1115616" y="1131590"/>
            <a:chExt cx="2869127" cy="530325"/>
          </a:xfrm>
        </p:grpSpPr>
        <p:cxnSp>
          <p:nvCxnSpPr>
            <p:cNvPr id="172" name="直接连接符 171"/>
            <p:cNvCxnSpPr/>
            <p:nvPr/>
          </p:nvCxnSpPr>
          <p:spPr>
            <a:xfrm flipV="1">
              <a:off x="3984743" y="1131590"/>
              <a:ext cx="0" cy="216024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直接连接符 172"/>
            <p:cNvCxnSpPr/>
            <p:nvPr/>
          </p:nvCxnSpPr>
          <p:spPr>
            <a:xfrm flipH="1">
              <a:off x="1115616" y="1131590"/>
              <a:ext cx="2869127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直接连接符 173"/>
            <p:cNvCxnSpPr/>
            <p:nvPr/>
          </p:nvCxnSpPr>
          <p:spPr>
            <a:xfrm flipH="1">
              <a:off x="1115616" y="1131590"/>
              <a:ext cx="1" cy="530325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5" name="组合 174"/>
          <p:cNvGrpSpPr/>
          <p:nvPr/>
        </p:nvGrpSpPr>
        <p:grpSpPr>
          <a:xfrm>
            <a:off x="9303766" y="4096527"/>
            <a:ext cx="411885" cy="477787"/>
            <a:chOff x="7915527" y="3390107"/>
            <a:chExt cx="411885" cy="477787"/>
          </a:xfrm>
        </p:grpSpPr>
        <p:sp>
          <p:nvSpPr>
            <p:cNvPr id="176" name="六边形 175"/>
            <p:cNvSpPr/>
            <p:nvPr/>
          </p:nvSpPr>
          <p:spPr>
            <a:xfrm rot="5400000">
              <a:off x="7882576" y="3423058"/>
              <a:ext cx="477787" cy="411885"/>
            </a:xfrm>
            <a:prstGeom prst="hexagon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7" name="Freeform 47"/>
            <p:cNvSpPr>
              <a:spLocks noChangeAspect="1" noEditPoints="1"/>
            </p:cNvSpPr>
            <p:nvPr/>
          </p:nvSpPr>
          <p:spPr bwMode="auto">
            <a:xfrm>
              <a:off x="7972922" y="3516346"/>
              <a:ext cx="297097" cy="240962"/>
            </a:xfrm>
            <a:custGeom>
              <a:avLst/>
              <a:gdLst>
                <a:gd name="T0" fmla="*/ 214 w 329"/>
                <a:gd name="T1" fmla="*/ 10 h 267"/>
                <a:gd name="T2" fmla="*/ 297 w 329"/>
                <a:gd name="T3" fmla="*/ 115 h 267"/>
                <a:gd name="T4" fmla="*/ 221 w 329"/>
                <a:gd name="T5" fmla="*/ 247 h 267"/>
                <a:gd name="T6" fmla="*/ 137 w 329"/>
                <a:gd name="T7" fmla="*/ 265 h 267"/>
                <a:gd name="T8" fmla="*/ 128 w 329"/>
                <a:gd name="T9" fmla="*/ 256 h 267"/>
                <a:gd name="T10" fmla="*/ 113 w 329"/>
                <a:gd name="T11" fmla="*/ 170 h 267"/>
                <a:gd name="T12" fmla="*/ 11 w 329"/>
                <a:gd name="T13" fmla="*/ 151 h 267"/>
                <a:gd name="T14" fmla="*/ 11 w 329"/>
                <a:gd name="T15" fmla="*/ 10 h 267"/>
                <a:gd name="T16" fmla="*/ 227 w 329"/>
                <a:gd name="T17" fmla="*/ 195 h 267"/>
                <a:gd name="T18" fmla="*/ 227 w 329"/>
                <a:gd name="T19" fmla="*/ 187 h 267"/>
                <a:gd name="T20" fmla="*/ 292 w 329"/>
                <a:gd name="T21" fmla="*/ 176 h 267"/>
                <a:gd name="T22" fmla="*/ 227 w 329"/>
                <a:gd name="T23" fmla="*/ 149 h 267"/>
                <a:gd name="T24" fmla="*/ 292 w 329"/>
                <a:gd name="T25" fmla="*/ 149 h 267"/>
                <a:gd name="T26" fmla="*/ 126 w 329"/>
                <a:gd name="T27" fmla="*/ 86 h 267"/>
                <a:gd name="T28" fmla="*/ 126 w 329"/>
                <a:gd name="T29" fmla="*/ 77 h 267"/>
                <a:gd name="T30" fmla="*/ 192 w 329"/>
                <a:gd name="T31" fmla="*/ 67 h 267"/>
                <a:gd name="T32" fmla="*/ 126 w 329"/>
                <a:gd name="T33" fmla="*/ 39 h 267"/>
                <a:gd name="T34" fmla="*/ 192 w 329"/>
                <a:gd name="T35" fmla="*/ 39 h 267"/>
                <a:gd name="T36" fmla="*/ 58 w 329"/>
                <a:gd name="T37" fmla="*/ 36 h 267"/>
                <a:gd name="T38" fmla="*/ 77 w 329"/>
                <a:gd name="T39" fmla="*/ 83 h 267"/>
                <a:gd name="T40" fmla="*/ 96 w 329"/>
                <a:gd name="T41" fmla="*/ 36 h 267"/>
                <a:gd name="T42" fmla="*/ 70 w 329"/>
                <a:gd name="T43" fmla="*/ 124 h 267"/>
                <a:gd name="T44" fmla="*/ 77 w 329"/>
                <a:gd name="T45" fmla="*/ 95 h 267"/>
                <a:gd name="T46" fmla="*/ 73 w 329"/>
                <a:gd name="T47" fmla="*/ 94 h 267"/>
                <a:gd name="T48" fmla="*/ 81 w 329"/>
                <a:gd name="T49" fmla="*/ 93 h 267"/>
                <a:gd name="T50" fmla="*/ 88 w 329"/>
                <a:gd name="T51" fmla="*/ 85 h 267"/>
                <a:gd name="T52" fmla="*/ 65 w 329"/>
                <a:gd name="T53" fmla="*/ 85 h 267"/>
                <a:gd name="T54" fmla="*/ 81 w 329"/>
                <a:gd name="T55" fmla="*/ 45 h 267"/>
                <a:gd name="T56" fmla="*/ 53 w 329"/>
                <a:gd name="T57" fmla="*/ 56 h 267"/>
                <a:gd name="T58" fmla="*/ 94 w 329"/>
                <a:gd name="T59" fmla="*/ 72 h 267"/>
                <a:gd name="T60" fmla="*/ 94 w 329"/>
                <a:gd name="T61" fmla="*/ 50 h 267"/>
                <a:gd name="T62" fmla="*/ 224 w 329"/>
                <a:gd name="T63" fmla="*/ 126 h 267"/>
                <a:gd name="T64" fmla="*/ 186 w 329"/>
                <a:gd name="T65" fmla="*/ 162 h 267"/>
                <a:gd name="T66" fmla="*/ 173 w 329"/>
                <a:gd name="T67" fmla="*/ 200 h 267"/>
                <a:gd name="T68" fmla="*/ 127 w 329"/>
                <a:gd name="T69" fmla="*/ 170 h 267"/>
                <a:gd name="T70" fmla="*/ 155 w 329"/>
                <a:gd name="T71" fmla="*/ 221 h 267"/>
                <a:gd name="T72" fmla="*/ 182 w 329"/>
                <a:gd name="T73" fmla="*/ 229 h 267"/>
                <a:gd name="T74" fmla="*/ 221 w 329"/>
                <a:gd name="T75" fmla="*/ 233 h 267"/>
                <a:gd name="T76" fmla="*/ 288 w 329"/>
                <a:gd name="T77" fmla="*/ 127 h 267"/>
                <a:gd name="T78" fmla="*/ 146 w 329"/>
                <a:gd name="T79" fmla="*/ 115 h 267"/>
                <a:gd name="T80" fmla="*/ 203 w 329"/>
                <a:gd name="T81" fmla="*/ 20 h 267"/>
                <a:gd name="T82" fmla="*/ 21 w 329"/>
                <a:gd name="T83" fmla="*/ 20 h 267"/>
                <a:gd name="T84" fmla="*/ 21 w 329"/>
                <a:gd name="T85" fmla="*/ 141 h 267"/>
                <a:gd name="T86" fmla="*/ 210 w 329"/>
                <a:gd name="T87" fmla="*/ 108 h 267"/>
                <a:gd name="T88" fmla="*/ 148 w 329"/>
                <a:gd name="T89" fmla="*/ 148 h 267"/>
                <a:gd name="T90" fmla="*/ 171 w 329"/>
                <a:gd name="T91" fmla="*/ 174 h 267"/>
                <a:gd name="T92" fmla="*/ 188 w 329"/>
                <a:gd name="T93" fmla="*/ 148 h 267"/>
                <a:gd name="T94" fmla="*/ 210 w 329"/>
                <a:gd name="T95" fmla="*/ 10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9" h="267">
                  <a:moveTo>
                    <a:pt x="36" y="0"/>
                  </a:moveTo>
                  <a:cubicBezTo>
                    <a:pt x="188" y="0"/>
                    <a:pt x="188" y="0"/>
                    <a:pt x="188" y="0"/>
                  </a:cubicBezTo>
                  <a:cubicBezTo>
                    <a:pt x="198" y="0"/>
                    <a:pt x="207" y="4"/>
                    <a:pt x="214" y="10"/>
                  </a:cubicBezTo>
                  <a:cubicBezTo>
                    <a:pt x="220" y="17"/>
                    <a:pt x="224" y="26"/>
                    <a:pt x="224" y="36"/>
                  </a:cubicBezTo>
                  <a:cubicBezTo>
                    <a:pt x="224" y="93"/>
                    <a:pt x="224" y="93"/>
                    <a:pt x="224" y="93"/>
                  </a:cubicBezTo>
                  <a:cubicBezTo>
                    <a:pt x="252" y="94"/>
                    <a:pt x="278" y="102"/>
                    <a:pt x="297" y="115"/>
                  </a:cubicBezTo>
                  <a:cubicBezTo>
                    <a:pt x="317" y="129"/>
                    <a:pt x="329" y="148"/>
                    <a:pt x="329" y="170"/>
                  </a:cubicBezTo>
                  <a:cubicBezTo>
                    <a:pt x="329" y="192"/>
                    <a:pt x="317" y="211"/>
                    <a:pt x="297" y="225"/>
                  </a:cubicBezTo>
                  <a:cubicBezTo>
                    <a:pt x="277" y="239"/>
                    <a:pt x="251" y="247"/>
                    <a:pt x="221" y="247"/>
                  </a:cubicBezTo>
                  <a:cubicBezTo>
                    <a:pt x="215" y="247"/>
                    <a:pt x="208" y="247"/>
                    <a:pt x="202" y="246"/>
                  </a:cubicBezTo>
                  <a:cubicBezTo>
                    <a:pt x="196" y="245"/>
                    <a:pt x="191" y="244"/>
                    <a:pt x="186" y="243"/>
                  </a:cubicBezTo>
                  <a:cubicBezTo>
                    <a:pt x="137" y="265"/>
                    <a:pt x="137" y="265"/>
                    <a:pt x="137" y="265"/>
                  </a:cubicBezTo>
                  <a:cubicBezTo>
                    <a:pt x="134" y="267"/>
                    <a:pt x="130" y="265"/>
                    <a:pt x="128" y="261"/>
                  </a:cubicBezTo>
                  <a:cubicBezTo>
                    <a:pt x="127" y="260"/>
                    <a:pt x="127" y="258"/>
                    <a:pt x="128" y="256"/>
                  </a:cubicBezTo>
                  <a:cubicBezTo>
                    <a:pt x="128" y="256"/>
                    <a:pt x="128" y="256"/>
                    <a:pt x="128" y="256"/>
                  </a:cubicBezTo>
                  <a:cubicBezTo>
                    <a:pt x="140" y="221"/>
                    <a:pt x="140" y="221"/>
                    <a:pt x="140" y="221"/>
                  </a:cubicBezTo>
                  <a:cubicBezTo>
                    <a:pt x="132" y="215"/>
                    <a:pt x="126" y="207"/>
                    <a:pt x="121" y="200"/>
                  </a:cubicBezTo>
                  <a:cubicBezTo>
                    <a:pt x="116" y="191"/>
                    <a:pt x="113" y="181"/>
                    <a:pt x="113" y="170"/>
                  </a:cubicBezTo>
                  <a:cubicBezTo>
                    <a:pt x="113" y="167"/>
                    <a:pt x="113" y="165"/>
                    <a:pt x="113" y="162"/>
                  </a:cubicBezTo>
                  <a:cubicBezTo>
                    <a:pt x="36" y="162"/>
                    <a:pt x="36" y="162"/>
                    <a:pt x="36" y="162"/>
                  </a:cubicBezTo>
                  <a:cubicBezTo>
                    <a:pt x="26" y="162"/>
                    <a:pt x="17" y="158"/>
                    <a:pt x="11" y="151"/>
                  </a:cubicBezTo>
                  <a:cubicBezTo>
                    <a:pt x="4" y="145"/>
                    <a:pt x="0" y="136"/>
                    <a:pt x="0" y="12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26"/>
                    <a:pt x="4" y="17"/>
                    <a:pt x="11" y="10"/>
                  </a:cubicBezTo>
                  <a:cubicBezTo>
                    <a:pt x="17" y="4"/>
                    <a:pt x="26" y="0"/>
                    <a:pt x="36" y="0"/>
                  </a:cubicBezTo>
                  <a:close/>
                  <a:moveTo>
                    <a:pt x="227" y="187"/>
                  </a:moveTo>
                  <a:cubicBezTo>
                    <a:pt x="227" y="195"/>
                    <a:pt x="227" y="195"/>
                    <a:pt x="227" y="195"/>
                  </a:cubicBezTo>
                  <a:cubicBezTo>
                    <a:pt x="292" y="195"/>
                    <a:pt x="292" y="195"/>
                    <a:pt x="292" y="195"/>
                  </a:cubicBezTo>
                  <a:cubicBezTo>
                    <a:pt x="292" y="187"/>
                    <a:pt x="292" y="187"/>
                    <a:pt x="292" y="187"/>
                  </a:cubicBezTo>
                  <a:cubicBezTo>
                    <a:pt x="227" y="187"/>
                    <a:pt x="227" y="187"/>
                    <a:pt x="227" y="187"/>
                  </a:cubicBezTo>
                  <a:close/>
                  <a:moveTo>
                    <a:pt x="227" y="168"/>
                  </a:moveTo>
                  <a:cubicBezTo>
                    <a:pt x="227" y="176"/>
                    <a:pt x="227" y="176"/>
                    <a:pt x="227" y="176"/>
                  </a:cubicBezTo>
                  <a:cubicBezTo>
                    <a:pt x="292" y="176"/>
                    <a:pt x="292" y="176"/>
                    <a:pt x="292" y="176"/>
                  </a:cubicBezTo>
                  <a:cubicBezTo>
                    <a:pt x="292" y="168"/>
                    <a:pt x="292" y="168"/>
                    <a:pt x="292" y="168"/>
                  </a:cubicBezTo>
                  <a:cubicBezTo>
                    <a:pt x="227" y="168"/>
                    <a:pt x="227" y="168"/>
                    <a:pt x="227" y="168"/>
                  </a:cubicBezTo>
                  <a:close/>
                  <a:moveTo>
                    <a:pt x="227" y="149"/>
                  </a:moveTo>
                  <a:cubicBezTo>
                    <a:pt x="227" y="157"/>
                    <a:pt x="227" y="157"/>
                    <a:pt x="227" y="157"/>
                  </a:cubicBezTo>
                  <a:cubicBezTo>
                    <a:pt x="292" y="157"/>
                    <a:pt x="292" y="157"/>
                    <a:pt x="292" y="157"/>
                  </a:cubicBezTo>
                  <a:cubicBezTo>
                    <a:pt x="292" y="149"/>
                    <a:pt x="292" y="149"/>
                    <a:pt x="292" y="149"/>
                  </a:cubicBezTo>
                  <a:cubicBezTo>
                    <a:pt x="227" y="149"/>
                    <a:pt x="227" y="149"/>
                    <a:pt x="227" y="149"/>
                  </a:cubicBezTo>
                  <a:close/>
                  <a:moveTo>
                    <a:pt x="126" y="77"/>
                  </a:moveTo>
                  <a:cubicBezTo>
                    <a:pt x="126" y="86"/>
                    <a:pt x="126" y="86"/>
                    <a:pt x="126" y="86"/>
                  </a:cubicBezTo>
                  <a:cubicBezTo>
                    <a:pt x="192" y="86"/>
                    <a:pt x="192" y="86"/>
                    <a:pt x="192" y="86"/>
                  </a:cubicBezTo>
                  <a:cubicBezTo>
                    <a:pt x="192" y="77"/>
                    <a:pt x="192" y="77"/>
                    <a:pt x="192" y="77"/>
                  </a:cubicBezTo>
                  <a:cubicBezTo>
                    <a:pt x="126" y="77"/>
                    <a:pt x="126" y="77"/>
                    <a:pt x="126" y="77"/>
                  </a:cubicBezTo>
                  <a:close/>
                  <a:moveTo>
                    <a:pt x="126" y="58"/>
                  </a:moveTo>
                  <a:cubicBezTo>
                    <a:pt x="126" y="67"/>
                    <a:pt x="126" y="67"/>
                    <a:pt x="126" y="67"/>
                  </a:cubicBezTo>
                  <a:cubicBezTo>
                    <a:pt x="192" y="67"/>
                    <a:pt x="192" y="67"/>
                    <a:pt x="192" y="67"/>
                  </a:cubicBezTo>
                  <a:cubicBezTo>
                    <a:pt x="192" y="58"/>
                    <a:pt x="192" y="58"/>
                    <a:pt x="192" y="58"/>
                  </a:cubicBezTo>
                  <a:cubicBezTo>
                    <a:pt x="126" y="58"/>
                    <a:pt x="126" y="58"/>
                    <a:pt x="126" y="58"/>
                  </a:cubicBezTo>
                  <a:close/>
                  <a:moveTo>
                    <a:pt x="126" y="39"/>
                  </a:moveTo>
                  <a:cubicBezTo>
                    <a:pt x="126" y="48"/>
                    <a:pt x="126" y="48"/>
                    <a:pt x="126" y="48"/>
                  </a:cubicBezTo>
                  <a:cubicBezTo>
                    <a:pt x="192" y="48"/>
                    <a:pt x="192" y="48"/>
                    <a:pt x="192" y="48"/>
                  </a:cubicBezTo>
                  <a:cubicBezTo>
                    <a:pt x="192" y="39"/>
                    <a:pt x="192" y="39"/>
                    <a:pt x="192" y="39"/>
                  </a:cubicBezTo>
                  <a:cubicBezTo>
                    <a:pt x="126" y="39"/>
                    <a:pt x="126" y="39"/>
                    <a:pt x="126" y="39"/>
                  </a:cubicBezTo>
                  <a:close/>
                  <a:moveTo>
                    <a:pt x="77" y="28"/>
                  </a:moveTo>
                  <a:cubicBezTo>
                    <a:pt x="70" y="28"/>
                    <a:pt x="63" y="31"/>
                    <a:pt x="58" y="36"/>
                  </a:cubicBezTo>
                  <a:cubicBezTo>
                    <a:pt x="53" y="41"/>
                    <a:pt x="50" y="48"/>
                    <a:pt x="50" y="56"/>
                  </a:cubicBezTo>
                  <a:cubicBezTo>
                    <a:pt x="50" y="63"/>
                    <a:pt x="53" y="70"/>
                    <a:pt x="58" y="75"/>
                  </a:cubicBezTo>
                  <a:cubicBezTo>
                    <a:pt x="63" y="80"/>
                    <a:pt x="70" y="83"/>
                    <a:pt x="77" y="83"/>
                  </a:cubicBezTo>
                  <a:cubicBezTo>
                    <a:pt x="85" y="83"/>
                    <a:pt x="92" y="80"/>
                    <a:pt x="96" y="75"/>
                  </a:cubicBezTo>
                  <a:cubicBezTo>
                    <a:pt x="101" y="70"/>
                    <a:pt x="104" y="63"/>
                    <a:pt x="104" y="56"/>
                  </a:cubicBezTo>
                  <a:cubicBezTo>
                    <a:pt x="104" y="48"/>
                    <a:pt x="101" y="41"/>
                    <a:pt x="96" y="36"/>
                  </a:cubicBezTo>
                  <a:cubicBezTo>
                    <a:pt x="92" y="31"/>
                    <a:pt x="85" y="28"/>
                    <a:pt x="77" y="28"/>
                  </a:cubicBezTo>
                  <a:close/>
                  <a:moveTo>
                    <a:pt x="76" y="95"/>
                  </a:moveTo>
                  <a:cubicBezTo>
                    <a:pt x="70" y="124"/>
                    <a:pt x="70" y="124"/>
                    <a:pt x="70" y="124"/>
                  </a:cubicBezTo>
                  <a:cubicBezTo>
                    <a:pt x="77" y="129"/>
                    <a:pt x="77" y="129"/>
                    <a:pt x="77" y="129"/>
                  </a:cubicBezTo>
                  <a:cubicBezTo>
                    <a:pt x="83" y="124"/>
                    <a:pt x="83" y="124"/>
                    <a:pt x="83" y="124"/>
                  </a:cubicBezTo>
                  <a:cubicBezTo>
                    <a:pt x="77" y="95"/>
                    <a:pt x="77" y="95"/>
                    <a:pt x="77" y="95"/>
                  </a:cubicBezTo>
                  <a:cubicBezTo>
                    <a:pt x="80" y="94"/>
                    <a:pt x="80" y="94"/>
                    <a:pt x="80" y="94"/>
                  </a:cubicBezTo>
                  <a:cubicBezTo>
                    <a:pt x="77" y="91"/>
                    <a:pt x="77" y="91"/>
                    <a:pt x="77" y="91"/>
                  </a:cubicBezTo>
                  <a:cubicBezTo>
                    <a:pt x="73" y="94"/>
                    <a:pt x="73" y="94"/>
                    <a:pt x="73" y="94"/>
                  </a:cubicBezTo>
                  <a:cubicBezTo>
                    <a:pt x="76" y="95"/>
                    <a:pt x="76" y="95"/>
                    <a:pt x="76" y="95"/>
                  </a:cubicBezTo>
                  <a:close/>
                  <a:moveTo>
                    <a:pt x="88" y="85"/>
                  </a:moveTo>
                  <a:cubicBezTo>
                    <a:pt x="81" y="93"/>
                    <a:pt x="81" y="93"/>
                    <a:pt x="81" y="93"/>
                  </a:cubicBezTo>
                  <a:cubicBezTo>
                    <a:pt x="88" y="124"/>
                    <a:pt x="88" y="124"/>
                    <a:pt x="88" y="124"/>
                  </a:cubicBezTo>
                  <a:cubicBezTo>
                    <a:pt x="116" y="124"/>
                    <a:pt x="116" y="124"/>
                    <a:pt x="116" y="124"/>
                  </a:cubicBezTo>
                  <a:cubicBezTo>
                    <a:pt x="115" y="106"/>
                    <a:pt x="104" y="90"/>
                    <a:pt x="88" y="85"/>
                  </a:cubicBezTo>
                  <a:close/>
                  <a:moveTo>
                    <a:pt x="66" y="124"/>
                  </a:moveTo>
                  <a:cubicBezTo>
                    <a:pt x="72" y="93"/>
                    <a:pt x="72" y="93"/>
                    <a:pt x="72" y="93"/>
                  </a:cubicBezTo>
                  <a:cubicBezTo>
                    <a:pt x="65" y="85"/>
                    <a:pt x="65" y="85"/>
                    <a:pt x="65" y="85"/>
                  </a:cubicBezTo>
                  <a:cubicBezTo>
                    <a:pt x="50" y="90"/>
                    <a:pt x="38" y="106"/>
                    <a:pt x="38" y="124"/>
                  </a:cubicBezTo>
                  <a:cubicBezTo>
                    <a:pt x="66" y="124"/>
                    <a:pt x="66" y="124"/>
                    <a:pt x="66" y="124"/>
                  </a:cubicBezTo>
                  <a:close/>
                  <a:moveTo>
                    <a:pt x="81" y="45"/>
                  </a:moveTo>
                  <a:cubicBezTo>
                    <a:pt x="80" y="46"/>
                    <a:pt x="80" y="46"/>
                    <a:pt x="79" y="46"/>
                  </a:cubicBezTo>
                  <a:cubicBezTo>
                    <a:pt x="70" y="51"/>
                    <a:pt x="59" y="51"/>
                    <a:pt x="54" y="51"/>
                  </a:cubicBezTo>
                  <a:cubicBezTo>
                    <a:pt x="54" y="53"/>
                    <a:pt x="53" y="54"/>
                    <a:pt x="53" y="56"/>
                  </a:cubicBezTo>
                  <a:cubicBezTo>
                    <a:pt x="53" y="62"/>
                    <a:pt x="56" y="68"/>
                    <a:pt x="60" y="72"/>
                  </a:cubicBezTo>
                  <a:cubicBezTo>
                    <a:pt x="65" y="77"/>
                    <a:pt x="71" y="79"/>
                    <a:pt x="77" y="79"/>
                  </a:cubicBezTo>
                  <a:cubicBezTo>
                    <a:pt x="84" y="79"/>
                    <a:pt x="90" y="77"/>
                    <a:pt x="94" y="72"/>
                  </a:cubicBezTo>
                  <a:cubicBezTo>
                    <a:pt x="98" y="68"/>
                    <a:pt x="101" y="62"/>
                    <a:pt x="101" y="56"/>
                  </a:cubicBezTo>
                  <a:cubicBezTo>
                    <a:pt x="101" y="54"/>
                    <a:pt x="101" y="52"/>
                    <a:pt x="100" y="51"/>
                  </a:cubicBezTo>
                  <a:cubicBezTo>
                    <a:pt x="98" y="51"/>
                    <a:pt x="96" y="51"/>
                    <a:pt x="94" y="50"/>
                  </a:cubicBezTo>
                  <a:cubicBezTo>
                    <a:pt x="89" y="49"/>
                    <a:pt x="85" y="48"/>
                    <a:pt x="81" y="45"/>
                  </a:cubicBezTo>
                  <a:close/>
                  <a:moveTo>
                    <a:pt x="224" y="107"/>
                  </a:moveTo>
                  <a:cubicBezTo>
                    <a:pt x="224" y="126"/>
                    <a:pt x="224" y="126"/>
                    <a:pt x="224" y="126"/>
                  </a:cubicBezTo>
                  <a:cubicBezTo>
                    <a:pt x="224" y="136"/>
                    <a:pt x="220" y="145"/>
                    <a:pt x="214" y="151"/>
                  </a:cubicBezTo>
                  <a:cubicBezTo>
                    <a:pt x="207" y="158"/>
                    <a:pt x="198" y="162"/>
                    <a:pt x="188" y="162"/>
                  </a:cubicBezTo>
                  <a:cubicBezTo>
                    <a:pt x="186" y="162"/>
                    <a:pt x="186" y="162"/>
                    <a:pt x="186" y="162"/>
                  </a:cubicBezTo>
                  <a:cubicBezTo>
                    <a:pt x="186" y="196"/>
                    <a:pt x="186" y="196"/>
                    <a:pt x="186" y="196"/>
                  </a:cubicBezTo>
                  <a:cubicBezTo>
                    <a:pt x="186" y="200"/>
                    <a:pt x="183" y="203"/>
                    <a:pt x="179" y="203"/>
                  </a:cubicBezTo>
                  <a:cubicBezTo>
                    <a:pt x="176" y="203"/>
                    <a:pt x="174" y="202"/>
                    <a:pt x="173" y="200"/>
                  </a:cubicBezTo>
                  <a:cubicBezTo>
                    <a:pt x="144" y="162"/>
                    <a:pt x="144" y="162"/>
                    <a:pt x="144" y="162"/>
                  </a:cubicBezTo>
                  <a:cubicBezTo>
                    <a:pt x="128" y="162"/>
                    <a:pt x="128" y="162"/>
                    <a:pt x="128" y="162"/>
                  </a:cubicBezTo>
                  <a:cubicBezTo>
                    <a:pt x="128" y="165"/>
                    <a:pt x="127" y="167"/>
                    <a:pt x="127" y="170"/>
                  </a:cubicBezTo>
                  <a:cubicBezTo>
                    <a:pt x="127" y="178"/>
                    <a:pt x="130" y="185"/>
                    <a:pt x="134" y="192"/>
                  </a:cubicBezTo>
                  <a:cubicBezTo>
                    <a:pt x="138" y="200"/>
                    <a:pt x="144" y="206"/>
                    <a:pt x="152" y="212"/>
                  </a:cubicBezTo>
                  <a:cubicBezTo>
                    <a:pt x="155" y="214"/>
                    <a:pt x="156" y="217"/>
                    <a:pt x="155" y="221"/>
                  </a:cubicBezTo>
                  <a:cubicBezTo>
                    <a:pt x="147" y="245"/>
                    <a:pt x="147" y="245"/>
                    <a:pt x="147" y="245"/>
                  </a:cubicBezTo>
                  <a:cubicBezTo>
                    <a:pt x="182" y="229"/>
                    <a:pt x="182" y="229"/>
                    <a:pt x="182" y="229"/>
                  </a:cubicBezTo>
                  <a:cubicBezTo>
                    <a:pt x="182" y="229"/>
                    <a:pt x="182" y="229"/>
                    <a:pt x="182" y="229"/>
                  </a:cubicBezTo>
                  <a:cubicBezTo>
                    <a:pt x="183" y="228"/>
                    <a:pt x="185" y="228"/>
                    <a:pt x="187" y="228"/>
                  </a:cubicBezTo>
                  <a:cubicBezTo>
                    <a:pt x="192" y="230"/>
                    <a:pt x="198" y="231"/>
                    <a:pt x="204" y="232"/>
                  </a:cubicBezTo>
                  <a:cubicBezTo>
                    <a:pt x="209" y="232"/>
                    <a:pt x="215" y="233"/>
                    <a:pt x="221" y="233"/>
                  </a:cubicBezTo>
                  <a:cubicBezTo>
                    <a:pt x="248" y="233"/>
                    <a:pt x="271" y="225"/>
                    <a:pt x="288" y="214"/>
                  </a:cubicBezTo>
                  <a:cubicBezTo>
                    <a:pt x="305" y="202"/>
                    <a:pt x="315" y="187"/>
                    <a:pt x="315" y="170"/>
                  </a:cubicBezTo>
                  <a:cubicBezTo>
                    <a:pt x="315" y="153"/>
                    <a:pt x="305" y="138"/>
                    <a:pt x="288" y="127"/>
                  </a:cubicBezTo>
                  <a:cubicBezTo>
                    <a:pt x="272" y="115"/>
                    <a:pt x="249" y="108"/>
                    <a:pt x="224" y="107"/>
                  </a:cubicBezTo>
                  <a:close/>
                  <a:moveTo>
                    <a:pt x="118" y="148"/>
                  </a:moveTo>
                  <a:cubicBezTo>
                    <a:pt x="123" y="135"/>
                    <a:pt x="133" y="124"/>
                    <a:pt x="146" y="115"/>
                  </a:cubicBezTo>
                  <a:cubicBezTo>
                    <a:pt x="162" y="103"/>
                    <a:pt x="185" y="95"/>
                    <a:pt x="210" y="93"/>
                  </a:cubicBezTo>
                  <a:cubicBezTo>
                    <a:pt x="210" y="36"/>
                    <a:pt x="210" y="36"/>
                    <a:pt x="210" y="36"/>
                  </a:cubicBezTo>
                  <a:cubicBezTo>
                    <a:pt x="210" y="30"/>
                    <a:pt x="207" y="24"/>
                    <a:pt x="203" y="20"/>
                  </a:cubicBezTo>
                  <a:cubicBezTo>
                    <a:pt x="200" y="17"/>
                    <a:pt x="194" y="14"/>
                    <a:pt x="188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0" y="14"/>
                    <a:pt x="25" y="17"/>
                    <a:pt x="21" y="20"/>
                  </a:cubicBezTo>
                  <a:cubicBezTo>
                    <a:pt x="17" y="24"/>
                    <a:pt x="15" y="30"/>
                    <a:pt x="15" y="36"/>
                  </a:cubicBezTo>
                  <a:cubicBezTo>
                    <a:pt x="15" y="126"/>
                    <a:pt x="15" y="126"/>
                    <a:pt x="15" y="126"/>
                  </a:cubicBezTo>
                  <a:cubicBezTo>
                    <a:pt x="15" y="132"/>
                    <a:pt x="17" y="137"/>
                    <a:pt x="21" y="141"/>
                  </a:cubicBezTo>
                  <a:cubicBezTo>
                    <a:pt x="25" y="145"/>
                    <a:pt x="30" y="148"/>
                    <a:pt x="36" y="148"/>
                  </a:cubicBezTo>
                  <a:cubicBezTo>
                    <a:pt x="118" y="148"/>
                    <a:pt x="118" y="148"/>
                    <a:pt x="118" y="148"/>
                  </a:cubicBezTo>
                  <a:close/>
                  <a:moveTo>
                    <a:pt x="210" y="108"/>
                  </a:moveTo>
                  <a:cubicBezTo>
                    <a:pt x="188" y="110"/>
                    <a:pt x="168" y="116"/>
                    <a:pt x="154" y="127"/>
                  </a:cubicBezTo>
                  <a:cubicBezTo>
                    <a:pt x="145" y="133"/>
                    <a:pt x="138" y="140"/>
                    <a:pt x="134" y="148"/>
                  </a:cubicBezTo>
                  <a:cubicBezTo>
                    <a:pt x="148" y="148"/>
                    <a:pt x="148" y="148"/>
                    <a:pt x="148" y="148"/>
                  </a:cubicBezTo>
                  <a:cubicBezTo>
                    <a:pt x="148" y="148"/>
                    <a:pt x="148" y="148"/>
                    <a:pt x="148" y="148"/>
                  </a:cubicBezTo>
                  <a:cubicBezTo>
                    <a:pt x="150" y="148"/>
                    <a:pt x="152" y="149"/>
                    <a:pt x="154" y="150"/>
                  </a:cubicBezTo>
                  <a:cubicBezTo>
                    <a:pt x="171" y="174"/>
                    <a:pt x="171" y="174"/>
                    <a:pt x="171" y="174"/>
                  </a:cubicBezTo>
                  <a:cubicBezTo>
                    <a:pt x="171" y="155"/>
                    <a:pt x="171" y="155"/>
                    <a:pt x="171" y="155"/>
                  </a:cubicBezTo>
                  <a:cubicBezTo>
                    <a:pt x="171" y="151"/>
                    <a:pt x="175" y="148"/>
                    <a:pt x="179" y="148"/>
                  </a:cubicBezTo>
                  <a:cubicBezTo>
                    <a:pt x="188" y="148"/>
                    <a:pt x="188" y="148"/>
                    <a:pt x="188" y="148"/>
                  </a:cubicBezTo>
                  <a:cubicBezTo>
                    <a:pt x="194" y="148"/>
                    <a:pt x="200" y="145"/>
                    <a:pt x="203" y="141"/>
                  </a:cubicBezTo>
                  <a:cubicBezTo>
                    <a:pt x="207" y="137"/>
                    <a:pt x="210" y="132"/>
                    <a:pt x="210" y="126"/>
                  </a:cubicBezTo>
                  <a:lnTo>
                    <a:pt x="210" y="10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78" name="组合 177"/>
          <p:cNvGrpSpPr/>
          <p:nvPr/>
        </p:nvGrpSpPr>
        <p:grpSpPr>
          <a:xfrm>
            <a:off x="7296319" y="2360007"/>
            <a:ext cx="1761569" cy="889395"/>
            <a:chOff x="791193" y="1366105"/>
            <a:chExt cx="2108063" cy="889395"/>
          </a:xfrm>
        </p:grpSpPr>
        <p:sp>
          <p:nvSpPr>
            <p:cNvPr id="179" name="ïšḷiďé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80" name="ïṡḻíḍê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algn="r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81" name="组合 180"/>
          <p:cNvGrpSpPr/>
          <p:nvPr/>
        </p:nvGrpSpPr>
        <p:grpSpPr>
          <a:xfrm>
            <a:off x="7296319" y="3850327"/>
            <a:ext cx="1761569" cy="889395"/>
            <a:chOff x="791193" y="1366105"/>
            <a:chExt cx="2108063" cy="889395"/>
          </a:xfrm>
        </p:grpSpPr>
        <p:sp>
          <p:nvSpPr>
            <p:cNvPr id="182" name="ïšḷiďé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83" name="ïṡḻíḍê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algn="r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84" name="组合 183"/>
          <p:cNvGrpSpPr/>
          <p:nvPr/>
        </p:nvGrpSpPr>
        <p:grpSpPr>
          <a:xfrm>
            <a:off x="2836115" y="2360007"/>
            <a:ext cx="1761569" cy="889395"/>
            <a:chOff x="791193" y="1366105"/>
            <a:chExt cx="2108063" cy="889395"/>
          </a:xfrm>
        </p:grpSpPr>
        <p:sp>
          <p:nvSpPr>
            <p:cNvPr id="185" name="ïšḷiďé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86" name="ïṡḻíḍê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algn="r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87" name="组合 186"/>
          <p:cNvGrpSpPr/>
          <p:nvPr/>
        </p:nvGrpSpPr>
        <p:grpSpPr>
          <a:xfrm>
            <a:off x="2836115" y="3850327"/>
            <a:ext cx="1761569" cy="889395"/>
            <a:chOff x="791193" y="1366105"/>
            <a:chExt cx="2108063" cy="889395"/>
          </a:xfrm>
        </p:grpSpPr>
        <p:sp>
          <p:nvSpPr>
            <p:cNvPr id="188" name="ïšḷiďé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791193" y="1698101"/>
              <a:ext cx="2108063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89" name="ïṡḻíḍê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791193" y="1366105"/>
              <a:ext cx="2108063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algn="r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90" name="组合 189"/>
          <p:cNvGrpSpPr/>
          <p:nvPr/>
        </p:nvGrpSpPr>
        <p:grpSpPr>
          <a:xfrm>
            <a:off x="237794" y="53254"/>
            <a:ext cx="1024667" cy="2493004"/>
            <a:chOff x="962025" y="3290888"/>
            <a:chExt cx="461963" cy="1123951"/>
          </a:xfrm>
        </p:grpSpPr>
        <p:sp>
          <p:nvSpPr>
            <p:cNvPr id="191" name="Rectangle 76"/>
            <p:cNvSpPr>
              <a:spLocks noChangeArrowheads="1"/>
            </p:cNvSpPr>
            <p:nvPr/>
          </p:nvSpPr>
          <p:spPr bwMode="auto">
            <a:xfrm>
              <a:off x="1185863" y="3290888"/>
              <a:ext cx="11113" cy="923925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2" name="Freeform 77"/>
            <p:cNvSpPr>
              <a:spLocks noEditPoints="1"/>
            </p:cNvSpPr>
            <p:nvPr/>
          </p:nvSpPr>
          <p:spPr bwMode="auto">
            <a:xfrm>
              <a:off x="1117600" y="4198938"/>
              <a:ext cx="147638" cy="117475"/>
            </a:xfrm>
            <a:custGeom>
              <a:avLst/>
              <a:gdLst>
                <a:gd name="T0" fmla="*/ 22 w 39"/>
                <a:gd name="T1" fmla="*/ 28 h 31"/>
                <a:gd name="T2" fmla="*/ 17 w 39"/>
                <a:gd name="T3" fmla="*/ 28 h 31"/>
                <a:gd name="T4" fmla="*/ 13 w 39"/>
                <a:gd name="T5" fmla="*/ 30 h 31"/>
                <a:gd name="T6" fmla="*/ 9 w 39"/>
                <a:gd name="T7" fmla="*/ 25 h 31"/>
                <a:gd name="T8" fmla="*/ 13 w 39"/>
                <a:gd name="T9" fmla="*/ 20 h 31"/>
                <a:gd name="T10" fmla="*/ 8 w 39"/>
                <a:gd name="T11" fmla="*/ 18 h 31"/>
                <a:gd name="T12" fmla="*/ 1 w 39"/>
                <a:gd name="T13" fmla="*/ 17 h 31"/>
                <a:gd name="T14" fmla="*/ 2 w 39"/>
                <a:gd name="T15" fmla="*/ 11 h 31"/>
                <a:gd name="T16" fmla="*/ 10 w 39"/>
                <a:gd name="T17" fmla="*/ 13 h 31"/>
                <a:gd name="T18" fmla="*/ 11 w 39"/>
                <a:gd name="T19" fmla="*/ 8 h 31"/>
                <a:gd name="T20" fmla="*/ 11 w 39"/>
                <a:gd name="T21" fmla="*/ 1 h 31"/>
                <a:gd name="T22" fmla="*/ 17 w 39"/>
                <a:gd name="T23" fmla="*/ 1 h 31"/>
                <a:gd name="T24" fmla="*/ 22 w 39"/>
                <a:gd name="T25" fmla="*/ 1 h 31"/>
                <a:gd name="T26" fmla="*/ 29 w 39"/>
                <a:gd name="T27" fmla="*/ 1 h 31"/>
                <a:gd name="T28" fmla="*/ 26 w 39"/>
                <a:gd name="T29" fmla="*/ 10 h 31"/>
                <a:gd name="T30" fmla="*/ 31 w 39"/>
                <a:gd name="T31" fmla="*/ 11 h 31"/>
                <a:gd name="T32" fmla="*/ 39 w 39"/>
                <a:gd name="T33" fmla="*/ 14 h 31"/>
                <a:gd name="T34" fmla="*/ 34 w 39"/>
                <a:gd name="T35" fmla="*/ 20 h 31"/>
                <a:gd name="T36" fmla="*/ 29 w 39"/>
                <a:gd name="T37" fmla="*/ 17 h 31"/>
                <a:gd name="T38" fmla="*/ 28 w 39"/>
                <a:gd name="T39" fmla="*/ 22 h 31"/>
                <a:gd name="T40" fmla="*/ 29 w 39"/>
                <a:gd name="T41" fmla="*/ 29 h 31"/>
                <a:gd name="T42" fmla="*/ 26 w 39"/>
                <a:gd name="T43" fmla="*/ 31 h 31"/>
                <a:gd name="T44" fmla="*/ 23 w 39"/>
                <a:gd name="T45" fmla="*/ 27 h 31"/>
                <a:gd name="T46" fmla="*/ 26 w 39"/>
                <a:gd name="T47" fmla="*/ 28 h 31"/>
                <a:gd name="T48" fmla="*/ 28 w 39"/>
                <a:gd name="T49" fmla="*/ 26 h 31"/>
                <a:gd name="T50" fmla="*/ 27 w 39"/>
                <a:gd name="T51" fmla="*/ 24 h 31"/>
                <a:gd name="T52" fmla="*/ 21 w 39"/>
                <a:gd name="T53" fmla="*/ 25 h 31"/>
                <a:gd name="T54" fmla="*/ 12 w 39"/>
                <a:gd name="T55" fmla="*/ 24 h 31"/>
                <a:gd name="T56" fmla="*/ 12 w 39"/>
                <a:gd name="T57" fmla="*/ 27 h 31"/>
                <a:gd name="T58" fmla="*/ 13 w 39"/>
                <a:gd name="T59" fmla="*/ 28 h 31"/>
                <a:gd name="T60" fmla="*/ 18 w 39"/>
                <a:gd name="T61" fmla="*/ 24 h 31"/>
                <a:gd name="T62" fmla="*/ 16 w 39"/>
                <a:gd name="T63" fmla="*/ 20 h 31"/>
                <a:gd name="T64" fmla="*/ 23 w 39"/>
                <a:gd name="T65" fmla="*/ 20 h 31"/>
                <a:gd name="T66" fmla="*/ 16 w 39"/>
                <a:gd name="T67" fmla="*/ 20 h 31"/>
                <a:gd name="T68" fmla="*/ 24 w 39"/>
                <a:gd name="T69" fmla="*/ 18 h 31"/>
                <a:gd name="T70" fmla="*/ 24 w 39"/>
                <a:gd name="T71" fmla="*/ 12 h 31"/>
                <a:gd name="T72" fmla="*/ 12 w 39"/>
                <a:gd name="T73" fmla="*/ 15 h 31"/>
                <a:gd name="T74" fmla="*/ 18 w 39"/>
                <a:gd name="T75" fmla="*/ 15 h 31"/>
                <a:gd name="T76" fmla="*/ 12 w 39"/>
                <a:gd name="T77" fmla="*/ 15 h 31"/>
                <a:gd name="T78" fmla="*/ 32 w 39"/>
                <a:gd name="T79" fmla="*/ 16 h 31"/>
                <a:gd name="T80" fmla="*/ 36 w 39"/>
                <a:gd name="T81" fmla="*/ 16 h 31"/>
                <a:gd name="T82" fmla="*/ 35 w 39"/>
                <a:gd name="T83" fmla="*/ 12 h 31"/>
                <a:gd name="T84" fmla="*/ 33 w 39"/>
                <a:gd name="T85" fmla="*/ 13 h 31"/>
                <a:gd name="T86" fmla="*/ 5 w 39"/>
                <a:gd name="T87" fmla="*/ 12 h 31"/>
                <a:gd name="T88" fmla="*/ 2 w 39"/>
                <a:gd name="T89" fmla="*/ 14 h 31"/>
                <a:gd name="T90" fmla="*/ 4 w 39"/>
                <a:gd name="T91" fmla="*/ 17 h 31"/>
                <a:gd name="T92" fmla="*/ 8 w 39"/>
                <a:gd name="T93" fmla="*/ 15 h 31"/>
                <a:gd name="T94" fmla="*/ 5 w 39"/>
                <a:gd name="T95" fmla="*/ 12 h 31"/>
                <a:gd name="T96" fmla="*/ 20 w 39"/>
                <a:gd name="T97" fmla="*/ 13 h 31"/>
                <a:gd name="T98" fmla="*/ 20 w 39"/>
                <a:gd name="T99" fmla="*/ 7 h 31"/>
                <a:gd name="T100" fmla="*/ 14 w 39"/>
                <a:gd name="T101" fmla="*/ 2 h 31"/>
                <a:gd name="T102" fmla="*/ 11 w 39"/>
                <a:gd name="T103" fmla="*/ 4 h 31"/>
                <a:gd name="T104" fmla="*/ 15 w 39"/>
                <a:gd name="T105" fmla="*/ 9 h 31"/>
                <a:gd name="T106" fmla="*/ 16 w 39"/>
                <a:gd name="T107" fmla="*/ 3 h 31"/>
                <a:gd name="T108" fmla="*/ 14 w 39"/>
                <a:gd name="T109" fmla="*/ 2 h 31"/>
                <a:gd name="T110" fmla="*/ 24 w 39"/>
                <a:gd name="T111" fmla="*/ 9 h 31"/>
                <a:gd name="T112" fmla="*/ 27 w 39"/>
                <a:gd name="T113" fmla="*/ 3 h 31"/>
                <a:gd name="T114" fmla="*/ 26 w 39"/>
                <a:gd name="T115" fmla="*/ 2 h 31"/>
                <a:gd name="T116" fmla="*/ 21 w 39"/>
                <a:gd name="T117" fmla="*/ 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9" h="31">
                  <a:moveTo>
                    <a:pt x="26" y="31"/>
                  </a:moveTo>
                  <a:cubicBezTo>
                    <a:pt x="25" y="31"/>
                    <a:pt x="23" y="30"/>
                    <a:pt x="22" y="28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6" y="30"/>
                    <a:pt x="15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2" y="30"/>
                    <a:pt x="11" y="29"/>
                    <a:pt x="11" y="29"/>
                  </a:cubicBezTo>
                  <a:cubicBezTo>
                    <a:pt x="10" y="28"/>
                    <a:pt x="9" y="27"/>
                    <a:pt x="9" y="25"/>
                  </a:cubicBezTo>
                  <a:cubicBezTo>
                    <a:pt x="9" y="24"/>
                    <a:pt x="11" y="22"/>
                    <a:pt x="11" y="22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6" y="20"/>
                    <a:pt x="4" y="20"/>
                    <a:pt x="3" y="19"/>
                  </a:cubicBezTo>
                  <a:cubicBezTo>
                    <a:pt x="3" y="19"/>
                    <a:pt x="2" y="18"/>
                    <a:pt x="1" y="17"/>
                  </a:cubicBezTo>
                  <a:cubicBezTo>
                    <a:pt x="0" y="16"/>
                    <a:pt x="0" y="15"/>
                    <a:pt x="0" y="14"/>
                  </a:cubicBezTo>
                  <a:cubicBezTo>
                    <a:pt x="0" y="13"/>
                    <a:pt x="0" y="12"/>
                    <a:pt x="2" y="11"/>
                  </a:cubicBezTo>
                  <a:cubicBezTo>
                    <a:pt x="4" y="9"/>
                    <a:pt x="7" y="10"/>
                    <a:pt x="8" y="1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7"/>
                    <a:pt x="9" y="6"/>
                    <a:pt x="9" y="4"/>
                  </a:cubicBezTo>
                  <a:cubicBezTo>
                    <a:pt x="9" y="3"/>
                    <a:pt x="10" y="2"/>
                    <a:pt x="11" y="1"/>
                  </a:cubicBezTo>
                  <a:cubicBezTo>
                    <a:pt x="12" y="0"/>
                    <a:pt x="13" y="0"/>
                    <a:pt x="14" y="0"/>
                  </a:cubicBezTo>
                  <a:cubicBezTo>
                    <a:pt x="16" y="0"/>
                    <a:pt x="17" y="1"/>
                    <a:pt x="17" y="1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1"/>
                    <a:pt x="23" y="0"/>
                    <a:pt x="25" y="0"/>
                  </a:cubicBezTo>
                  <a:cubicBezTo>
                    <a:pt x="27" y="0"/>
                    <a:pt x="28" y="0"/>
                    <a:pt x="29" y="1"/>
                  </a:cubicBezTo>
                  <a:cubicBezTo>
                    <a:pt x="31" y="3"/>
                    <a:pt x="30" y="6"/>
                    <a:pt x="28" y="8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2" y="10"/>
                    <a:pt x="34" y="9"/>
                    <a:pt x="37" y="10"/>
                  </a:cubicBezTo>
                  <a:cubicBezTo>
                    <a:pt x="38" y="11"/>
                    <a:pt x="39" y="12"/>
                    <a:pt x="39" y="14"/>
                  </a:cubicBezTo>
                  <a:cubicBezTo>
                    <a:pt x="39" y="15"/>
                    <a:pt x="39" y="16"/>
                    <a:pt x="38" y="18"/>
                  </a:cubicBezTo>
                  <a:cubicBezTo>
                    <a:pt x="37" y="19"/>
                    <a:pt x="36" y="20"/>
                    <a:pt x="34" y="20"/>
                  </a:cubicBezTo>
                  <a:cubicBezTo>
                    <a:pt x="33" y="20"/>
                    <a:pt x="32" y="19"/>
                    <a:pt x="31" y="18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9" y="22"/>
                    <a:pt x="30" y="24"/>
                    <a:pt x="30" y="26"/>
                  </a:cubicBezTo>
                  <a:cubicBezTo>
                    <a:pt x="30" y="27"/>
                    <a:pt x="30" y="28"/>
                    <a:pt x="29" y="29"/>
                  </a:cubicBezTo>
                  <a:cubicBezTo>
                    <a:pt x="28" y="30"/>
                    <a:pt x="27" y="31"/>
                    <a:pt x="26" y="31"/>
                  </a:cubicBezTo>
                  <a:cubicBezTo>
                    <a:pt x="26" y="31"/>
                    <a:pt x="26" y="31"/>
                    <a:pt x="26" y="31"/>
                  </a:cubicBezTo>
                  <a:close/>
                  <a:moveTo>
                    <a:pt x="21" y="25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4" y="28"/>
                    <a:pt x="25" y="28"/>
                    <a:pt x="26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7" y="28"/>
                    <a:pt x="27" y="28"/>
                    <a:pt x="28" y="27"/>
                  </a:cubicBezTo>
                  <a:cubicBezTo>
                    <a:pt x="28" y="27"/>
                    <a:pt x="28" y="26"/>
                    <a:pt x="28" y="26"/>
                  </a:cubicBezTo>
                  <a:cubicBezTo>
                    <a:pt x="28" y="25"/>
                    <a:pt x="27" y="24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4" y="21"/>
                    <a:pt x="24" y="21"/>
                    <a:pt x="24" y="21"/>
                  </a:cubicBezTo>
                  <a:lnTo>
                    <a:pt x="21" y="25"/>
                  </a:lnTo>
                  <a:close/>
                  <a:moveTo>
                    <a:pt x="15" y="21"/>
                  </a:move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1" y="25"/>
                    <a:pt x="11" y="26"/>
                  </a:cubicBezTo>
                  <a:cubicBezTo>
                    <a:pt x="11" y="26"/>
                    <a:pt x="12" y="27"/>
                    <a:pt x="12" y="27"/>
                  </a:cubicBezTo>
                  <a:cubicBezTo>
                    <a:pt x="12" y="28"/>
                    <a:pt x="13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4" y="28"/>
                    <a:pt x="15" y="28"/>
                    <a:pt x="16" y="27"/>
                  </a:cubicBezTo>
                  <a:cubicBezTo>
                    <a:pt x="18" y="24"/>
                    <a:pt x="18" y="24"/>
                    <a:pt x="18" y="24"/>
                  </a:cubicBezTo>
                  <a:lnTo>
                    <a:pt x="15" y="21"/>
                  </a:lnTo>
                  <a:close/>
                  <a:moveTo>
                    <a:pt x="16" y="20"/>
                  </a:moveTo>
                  <a:cubicBezTo>
                    <a:pt x="20" y="23"/>
                    <a:pt x="20" y="23"/>
                    <a:pt x="20" y="23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0" y="17"/>
                    <a:pt x="20" y="17"/>
                    <a:pt x="20" y="17"/>
                  </a:cubicBezTo>
                  <a:lnTo>
                    <a:pt x="16" y="20"/>
                  </a:lnTo>
                  <a:close/>
                  <a:moveTo>
                    <a:pt x="21" y="15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4" y="12"/>
                    <a:pt x="24" y="12"/>
                    <a:pt x="24" y="12"/>
                  </a:cubicBezTo>
                  <a:lnTo>
                    <a:pt x="21" y="15"/>
                  </a:lnTo>
                  <a:close/>
                  <a:moveTo>
                    <a:pt x="12" y="15"/>
                  </a:moveTo>
                  <a:cubicBezTo>
                    <a:pt x="15" y="18"/>
                    <a:pt x="15" y="18"/>
                    <a:pt x="15" y="18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5" y="12"/>
                    <a:pt x="15" y="12"/>
                    <a:pt x="15" y="12"/>
                  </a:cubicBezTo>
                  <a:lnTo>
                    <a:pt x="12" y="15"/>
                  </a:lnTo>
                  <a:close/>
                  <a:moveTo>
                    <a:pt x="31" y="15"/>
                  </a:moveTo>
                  <a:cubicBezTo>
                    <a:pt x="32" y="16"/>
                    <a:pt x="32" y="16"/>
                    <a:pt x="32" y="16"/>
                  </a:cubicBezTo>
                  <a:cubicBezTo>
                    <a:pt x="33" y="17"/>
                    <a:pt x="34" y="18"/>
                    <a:pt x="34" y="17"/>
                  </a:cubicBezTo>
                  <a:cubicBezTo>
                    <a:pt x="35" y="17"/>
                    <a:pt x="36" y="17"/>
                    <a:pt x="36" y="16"/>
                  </a:cubicBezTo>
                  <a:cubicBezTo>
                    <a:pt x="37" y="15"/>
                    <a:pt x="37" y="15"/>
                    <a:pt x="37" y="14"/>
                  </a:cubicBezTo>
                  <a:cubicBezTo>
                    <a:pt x="37" y="13"/>
                    <a:pt x="36" y="13"/>
                    <a:pt x="35" y="12"/>
                  </a:cubicBezTo>
                  <a:cubicBezTo>
                    <a:pt x="34" y="11"/>
                    <a:pt x="33" y="12"/>
                    <a:pt x="33" y="13"/>
                  </a:cubicBezTo>
                  <a:cubicBezTo>
                    <a:pt x="33" y="13"/>
                    <a:pt x="33" y="13"/>
                    <a:pt x="33" y="13"/>
                  </a:cubicBezTo>
                  <a:lnTo>
                    <a:pt x="31" y="15"/>
                  </a:lnTo>
                  <a:close/>
                  <a:moveTo>
                    <a:pt x="5" y="12"/>
                  </a:moveTo>
                  <a:cubicBezTo>
                    <a:pt x="4" y="12"/>
                    <a:pt x="4" y="12"/>
                    <a:pt x="3" y="12"/>
                  </a:cubicBezTo>
                  <a:cubicBezTo>
                    <a:pt x="3" y="13"/>
                    <a:pt x="2" y="14"/>
                    <a:pt x="2" y="14"/>
                  </a:cubicBezTo>
                  <a:cubicBezTo>
                    <a:pt x="2" y="15"/>
                    <a:pt x="2" y="15"/>
                    <a:pt x="3" y="16"/>
                  </a:cubicBezTo>
                  <a:cubicBezTo>
                    <a:pt x="3" y="16"/>
                    <a:pt x="4" y="17"/>
                    <a:pt x="4" y="17"/>
                  </a:cubicBezTo>
                  <a:cubicBezTo>
                    <a:pt x="5" y="17"/>
                    <a:pt x="5" y="18"/>
                    <a:pt x="7" y="17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2"/>
                    <a:pt x="5" y="12"/>
                  </a:cubicBezTo>
                  <a:close/>
                  <a:moveTo>
                    <a:pt x="16" y="10"/>
                  </a:moveTo>
                  <a:cubicBezTo>
                    <a:pt x="20" y="13"/>
                    <a:pt x="20" y="13"/>
                    <a:pt x="20" y="13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0" y="7"/>
                    <a:pt x="20" y="7"/>
                    <a:pt x="20" y="7"/>
                  </a:cubicBezTo>
                  <a:lnTo>
                    <a:pt x="16" y="10"/>
                  </a:lnTo>
                  <a:close/>
                  <a:moveTo>
                    <a:pt x="14" y="2"/>
                  </a:moveTo>
                  <a:cubicBezTo>
                    <a:pt x="13" y="2"/>
                    <a:pt x="13" y="2"/>
                    <a:pt x="12" y="3"/>
                  </a:cubicBezTo>
                  <a:cubicBezTo>
                    <a:pt x="12" y="3"/>
                    <a:pt x="11" y="4"/>
                    <a:pt x="11" y="4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3"/>
                    <a:pt x="14" y="2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lose/>
                  <a:moveTo>
                    <a:pt x="21" y="5"/>
                  </a:moveTo>
                  <a:cubicBezTo>
                    <a:pt x="24" y="9"/>
                    <a:pt x="24" y="9"/>
                    <a:pt x="24" y="9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8" y="5"/>
                    <a:pt x="28" y="4"/>
                    <a:pt x="27" y="3"/>
                  </a:cubicBezTo>
                  <a:cubicBezTo>
                    <a:pt x="27" y="2"/>
                    <a:pt x="26" y="2"/>
                    <a:pt x="26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2"/>
                    <a:pt x="24" y="3"/>
                    <a:pt x="23" y="3"/>
                  </a:cubicBezTo>
                  <a:lnTo>
                    <a:pt x="21" y="5"/>
                  </a:ln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3" name="Oval 78"/>
            <p:cNvSpPr>
              <a:spLocks noChangeArrowheads="1"/>
            </p:cNvSpPr>
            <p:nvPr/>
          </p:nvSpPr>
          <p:spPr bwMode="auto">
            <a:xfrm>
              <a:off x="962025" y="3760788"/>
              <a:ext cx="461963" cy="369888"/>
            </a:xfrm>
            <a:prstGeom prst="ellipse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4" name="Rectangle 79"/>
            <p:cNvSpPr>
              <a:spLocks noChangeArrowheads="1"/>
            </p:cNvSpPr>
            <p:nvPr/>
          </p:nvSpPr>
          <p:spPr bwMode="auto">
            <a:xfrm>
              <a:off x="1185863" y="4294188"/>
              <a:ext cx="11113" cy="90488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5" name="Freeform 80"/>
            <p:cNvSpPr>
              <a:spLocks/>
            </p:cNvSpPr>
            <p:nvPr/>
          </p:nvSpPr>
          <p:spPr bwMode="auto">
            <a:xfrm>
              <a:off x="1177925" y="4346576"/>
              <a:ext cx="30163" cy="46038"/>
            </a:xfrm>
            <a:custGeom>
              <a:avLst/>
              <a:gdLst>
                <a:gd name="T0" fmla="*/ 8 w 8"/>
                <a:gd name="T1" fmla="*/ 12 h 12"/>
                <a:gd name="T2" fmla="*/ 8 w 8"/>
                <a:gd name="T3" fmla="*/ 4 h 12"/>
                <a:gd name="T4" fmla="*/ 4 w 8"/>
                <a:gd name="T5" fmla="*/ 0 h 12"/>
                <a:gd name="T6" fmla="*/ 4 w 8"/>
                <a:gd name="T7" fmla="*/ 0 h 12"/>
                <a:gd name="T8" fmla="*/ 0 w 8"/>
                <a:gd name="T9" fmla="*/ 4 h 12"/>
                <a:gd name="T10" fmla="*/ 0 w 8"/>
                <a:gd name="T11" fmla="*/ 12 h 12"/>
                <a:gd name="T12" fmla="*/ 8 w 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12">
                  <a:moveTo>
                    <a:pt x="8" y="12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8" y="12"/>
                    <a:pt x="8" y="1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6" name="Freeform 81"/>
            <p:cNvSpPr>
              <a:spLocks/>
            </p:cNvSpPr>
            <p:nvPr/>
          </p:nvSpPr>
          <p:spPr bwMode="auto">
            <a:xfrm>
              <a:off x="1177925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7" name="Freeform 82"/>
            <p:cNvSpPr>
              <a:spLocks/>
            </p:cNvSpPr>
            <p:nvPr/>
          </p:nvSpPr>
          <p:spPr bwMode="auto">
            <a:xfrm>
              <a:off x="1181100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8" name="Freeform 83"/>
            <p:cNvSpPr>
              <a:spLocks/>
            </p:cNvSpPr>
            <p:nvPr/>
          </p:nvSpPr>
          <p:spPr bwMode="auto">
            <a:xfrm>
              <a:off x="1185863" y="4387851"/>
              <a:ext cx="3175" cy="26988"/>
            </a:xfrm>
            <a:custGeom>
              <a:avLst/>
              <a:gdLst>
                <a:gd name="T0" fmla="*/ 1 w 1"/>
                <a:gd name="T1" fmla="*/ 7 h 7"/>
                <a:gd name="T2" fmla="*/ 0 w 1"/>
                <a:gd name="T3" fmla="*/ 7 h 7"/>
                <a:gd name="T4" fmla="*/ 0 w 1"/>
                <a:gd name="T5" fmla="*/ 0 h 7"/>
                <a:gd name="T6" fmla="*/ 1 w 1"/>
                <a:gd name="T7" fmla="*/ 0 h 7"/>
                <a:gd name="T8" fmla="*/ 1 w 1"/>
                <a:gd name="T9" fmla="*/ 0 h 7"/>
                <a:gd name="T10" fmla="*/ 1 w 1"/>
                <a:gd name="T11" fmla="*/ 7 h 7"/>
                <a:gd name="T12" fmla="*/ 1 w 1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7">
                  <a:moveTo>
                    <a:pt x="1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9" name="Freeform 84"/>
            <p:cNvSpPr>
              <a:spLocks/>
            </p:cNvSpPr>
            <p:nvPr/>
          </p:nvSpPr>
          <p:spPr bwMode="auto">
            <a:xfrm>
              <a:off x="1192213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0" name="Freeform 85"/>
            <p:cNvSpPr>
              <a:spLocks/>
            </p:cNvSpPr>
            <p:nvPr/>
          </p:nvSpPr>
          <p:spPr bwMode="auto">
            <a:xfrm>
              <a:off x="1196975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1" name="Freeform 86"/>
            <p:cNvSpPr>
              <a:spLocks/>
            </p:cNvSpPr>
            <p:nvPr/>
          </p:nvSpPr>
          <p:spPr bwMode="auto">
            <a:xfrm>
              <a:off x="1200150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2" name="Freeform 87"/>
            <p:cNvSpPr>
              <a:spLocks/>
            </p:cNvSpPr>
            <p:nvPr/>
          </p:nvSpPr>
          <p:spPr bwMode="auto">
            <a:xfrm>
              <a:off x="1204913" y="4387851"/>
              <a:ext cx="3175" cy="26988"/>
            </a:xfrm>
            <a:custGeom>
              <a:avLst/>
              <a:gdLst>
                <a:gd name="T0" fmla="*/ 1 w 1"/>
                <a:gd name="T1" fmla="*/ 7 h 7"/>
                <a:gd name="T2" fmla="*/ 0 w 1"/>
                <a:gd name="T3" fmla="*/ 7 h 7"/>
                <a:gd name="T4" fmla="*/ 0 w 1"/>
                <a:gd name="T5" fmla="*/ 0 h 7"/>
                <a:gd name="T6" fmla="*/ 1 w 1"/>
                <a:gd name="T7" fmla="*/ 0 h 7"/>
                <a:gd name="T8" fmla="*/ 1 w 1"/>
                <a:gd name="T9" fmla="*/ 0 h 7"/>
                <a:gd name="T10" fmla="*/ 1 w 1"/>
                <a:gd name="T11" fmla="*/ 7 h 7"/>
                <a:gd name="T12" fmla="*/ 1 w 1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7">
                  <a:moveTo>
                    <a:pt x="1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3" name="Rectangle 88"/>
            <p:cNvSpPr>
              <a:spLocks noChangeArrowheads="1"/>
            </p:cNvSpPr>
            <p:nvPr/>
          </p:nvSpPr>
          <p:spPr bwMode="auto">
            <a:xfrm>
              <a:off x="1181100" y="3779838"/>
              <a:ext cx="19050" cy="331788"/>
            </a:xfrm>
            <a:prstGeom prst="rect">
              <a:avLst/>
            </a:pr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4" name="Freeform 89"/>
            <p:cNvSpPr>
              <a:spLocks/>
            </p:cNvSpPr>
            <p:nvPr/>
          </p:nvSpPr>
          <p:spPr bwMode="auto">
            <a:xfrm>
              <a:off x="1079500" y="3771901"/>
              <a:ext cx="76200" cy="350838"/>
            </a:xfrm>
            <a:custGeom>
              <a:avLst/>
              <a:gdLst>
                <a:gd name="T0" fmla="*/ 16 w 20"/>
                <a:gd name="T1" fmla="*/ 93 h 93"/>
                <a:gd name="T2" fmla="*/ 5 w 20"/>
                <a:gd name="T3" fmla="*/ 31 h 93"/>
                <a:gd name="T4" fmla="*/ 17 w 20"/>
                <a:gd name="T5" fmla="*/ 0 h 93"/>
                <a:gd name="T6" fmla="*/ 20 w 20"/>
                <a:gd name="T7" fmla="*/ 2 h 93"/>
                <a:gd name="T8" fmla="*/ 9 w 20"/>
                <a:gd name="T9" fmla="*/ 32 h 93"/>
                <a:gd name="T10" fmla="*/ 19 w 20"/>
                <a:gd name="T11" fmla="*/ 91 h 93"/>
                <a:gd name="T12" fmla="*/ 16 w 2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93">
                  <a:moveTo>
                    <a:pt x="16" y="93"/>
                  </a:moveTo>
                  <a:cubicBezTo>
                    <a:pt x="4" y="76"/>
                    <a:pt x="0" y="54"/>
                    <a:pt x="5" y="31"/>
                  </a:cubicBezTo>
                  <a:cubicBezTo>
                    <a:pt x="9" y="13"/>
                    <a:pt x="16" y="0"/>
                    <a:pt x="17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13" y="14"/>
                    <a:pt x="9" y="32"/>
                  </a:cubicBezTo>
                  <a:cubicBezTo>
                    <a:pt x="5" y="55"/>
                    <a:pt x="8" y="74"/>
                    <a:pt x="19" y="91"/>
                  </a:cubicBezTo>
                  <a:lnTo>
                    <a:pt x="16" y="93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5" name="Freeform 90"/>
            <p:cNvSpPr>
              <a:spLocks/>
            </p:cNvSpPr>
            <p:nvPr/>
          </p:nvSpPr>
          <p:spPr bwMode="auto">
            <a:xfrm>
              <a:off x="1006475" y="3767138"/>
              <a:ext cx="106363" cy="352425"/>
            </a:xfrm>
            <a:custGeom>
              <a:avLst/>
              <a:gdLst>
                <a:gd name="T0" fmla="*/ 23 w 28"/>
                <a:gd name="T1" fmla="*/ 93 h 93"/>
                <a:gd name="T2" fmla="*/ 0 w 28"/>
                <a:gd name="T3" fmla="*/ 47 h 93"/>
                <a:gd name="T4" fmla="*/ 25 w 28"/>
                <a:gd name="T5" fmla="*/ 0 h 93"/>
                <a:gd name="T6" fmla="*/ 28 w 28"/>
                <a:gd name="T7" fmla="*/ 3 h 93"/>
                <a:gd name="T8" fmla="*/ 5 w 28"/>
                <a:gd name="T9" fmla="*/ 47 h 93"/>
                <a:gd name="T10" fmla="*/ 26 w 28"/>
                <a:gd name="T11" fmla="*/ 90 h 93"/>
                <a:gd name="T12" fmla="*/ 23 w 28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3">
                  <a:moveTo>
                    <a:pt x="23" y="93"/>
                  </a:moveTo>
                  <a:cubicBezTo>
                    <a:pt x="7" y="79"/>
                    <a:pt x="0" y="63"/>
                    <a:pt x="0" y="47"/>
                  </a:cubicBezTo>
                  <a:cubicBezTo>
                    <a:pt x="1" y="19"/>
                    <a:pt x="24" y="1"/>
                    <a:pt x="25" y="0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5" y="22"/>
                    <a:pt x="5" y="47"/>
                  </a:cubicBezTo>
                  <a:cubicBezTo>
                    <a:pt x="4" y="62"/>
                    <a:pt x="11" y="76"/>
                    <a:pt x="26" y="90"/>
                  </a:cubicBezTo>
                  <a:lnTo>
                    <a:pt x="23" y="93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6" name="Freeform 91"/>
            <p:cNvSpPr>
              <a:spLocks/>
            </p:cNvSpPr>
            <p:nvPr/>
          </p:nvSpPr>
          <p:spPr bwMode="auto">
            <a:xfrm>
              <a:off x="1227138" y="3771901"/>
              <a:ext cx="106363" cy="350838"/>
            </a:xfrm>
            <a:custGeom>
              <a:avLst/>
              <a:gdLst>
                <a:gd name="T0" fmla="*/ 4 w 28"/>
                <a:gd name="T1" fmla="*/ 93 h 93"/>
                <a:gd name="T2" fmla="*/ 1 w 28"/>
                <a:gd name="T3" fmla="*/ 91 h 93"/>
                <a:gd name="T4" fmla="*/ 0 w 28"/>
                <a:gd name="T5" fmla="*/ 2 h 93"/>
                <a:gd name="T6" fmla="*/ 3 w 28"/>
                <a:gd name="T7" fmla="*/ 0 h 93"/>
                <a:gd name="T8" fmla="*/ 15 w 28"/>
                <a:gd name="T9" fmla="*/ 31 h 93"/>
                <a:gd name="T10" fmla="*/ 4 w 28"/>
                <a:gd name="T11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93">
                  <a:moveTo>
                    <a:pt x="4" y="93"/>
                  </a:moveTo>
                  <a:cubicBezTo>
                    <a:pt x="1" y="91"/>
                    <a:pt x="1" y="91"/>
                    <a:pt x="1" y="91"/>
                  </a:cubicBezTo>
                  <a:cubicBezTo>
                    <a:pt x="28" y="52"/>
                    <a:pt x="0" y="2"/>
                    <a:pt x="0" y="2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11" y="13"/>
                    <a:pt x="15" y="31"/>
                  </a:cubicBezTo>
                  <a:cubicBezTo>
                    <a:pt x="20" y="54"/>
                    <a:pt x="16" y="76"/>
                    <a:pt x="4" y="93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7" name="Freeform 92"/>
            <p:cNvSpPr>
              <a:spLocks/>
            </p:cNvSpPr>
            <p:nvPr/>
          </p:nvSpPr>
          <p:spPr bwMode="auto">
            <a:xfrm>
              <a:off x="1268413" y="3767138"/>
              <a:ext cx="106363" cy="352425"/>
            </a:xfrm>
            <a:custGeom>
              <a:avLst/>
              <a:gdLst>
                <a:gd name="T0" fmla="*/ 5 w 28"/>
                <a:gd name="T1" fmla="*/ 93 h 93"/>
                <a:gd name="T2" fmla="*/ 2 w 28"/>
                <a:gd name="T3" fmla="*/ 90 h 93"/>
                <a:gd name="T4" fmla="*/ 23 w 28"/>
                <a:gd name="T5" fmla="*/ 47 h 93"/>
                <a:gd name="T6" fmla="*/ 0 w 28"/>
                <a:gd name="T7" fmla="*/ 3 h 93"/>
                <a:gd name="T8" fmla="*/ 3 w 28"/>
                <a:gd name="T9" fmla="*/ 0 h 93"/>
                <a:gd name="T10" fmla="*/ 28 w 28"/>
                <a:gd name="T11" fmla="*/ 47 h 93"/>
                <a:gd name="T12" fmla="*/ 5 w 28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3">
                  <a:moveTo>
                    <a:pt x="5" y="93"/>
                  </a:moveTo>
                  <a:cubicBezTo>
                    <a:pt x="2" y="90"/>
                    <a:pt x="2" y="90"/>
                    <a:pt x="2" y="90"/>
                  </a:cubicBezTo>
                  <a:cubicBezTo>
                    <a:pt x="17" y="76"/>
                    <a:pt x="24" y="62"/>
                    <a:pt x="23" y="47"/>
                  </a:cubicBezTo>
                  <a:cubicBezTo>
                    <a:pt x="22" y="21"/>
                    <a:pt x="0" y="3"/>
                    <a:pt x="0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1"/>
                    <a:pt x="27" y="19"/>
                    <a:pt x="28" y="47"/>
                  </a:cubicBezTo>
                  <a:cubicBezTo>
                    <a:pt x="28" y="63"/>
                    <a:pt x="20" y="79"/>
                    <a:pt x="5" y="93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8" name="Rectangle 93"/>
            <p:cNvSpPr>
              <a:spLocks noChangeArrowheads="1"/>
            </p:cNvSpPr>
            <p:nvPr/>
          </p:nvSpPr>
          <p:spPr bwMode="auto">
            <a:xfrm>
              <a:off x="1090613" y="4111626"/>
              <a:ext cx="204788" cy="49213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9" name="Rectangle 94"/>
            <p:cNvSpPr>
              <a:spLocks noChangeArrowheads="1"/>
            </p:cNvSpPr>
            <p:nvPr/>
          </p:nvSpPr>
          <p:spPr bwMode="auto">
            <a:xfrm>
              <a:off x="1090613" y="3733801"/>
              <a:ext cx="204788" cy="46038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10" name="组合 209"/>
          <p:cNvGrpSpPr/>
          <p:nvPr/>
        </p:nvGrpSpPr>
        <p:grpSpPr>
          <a:xfrm>
            <a:off x="9480233" y="-48709"/>
            <a:ext cx="2707402" cy="1955077"/>
            <a:chOff x="8774444" y="-48709"/>
            <a:chExt cx="3413191" cy="2464743"/>
          </a:xfrm>
        </p:grpSpPr>
        <p:grpSp>
          <p:nvGrpSpPr>
            <p:cNvPr id="211" name="组合 210"/>
            <p:cNvGrpSpPr/>
            <p:nvPr/>
          </p:nvGrpSpPr>
          <p:grpSpPr>
            <a:xfrm flipH="1">
              <a:off x="8774444" y="-48709"/>
              <a:ext cx="3413191" cy="1627806"/>
              <a:chOff x="0" y="666750"/>
              <a:chExt cx="5213350" cy="2063751"/>
            </a:xfrm>
          </p:grpSpPr>
          <p:sp>
            <p:nvSpPr>
              <p:cNvPr id="252" name="Freeform 5"/>
              <p:cNvSpPr>
                <a:spLocks/>
              </p:cNvSpPr>
              <p:nvPr/>
            </p:nvSpPr>
            <p:spPr bwMode="auto">
              <a:xfrm>
                <a:off x="0" y="730250"/>
                <a:ext cx="5213350" cy="1398588"/>
              </a:xfrm>
              <a:custGeom>
                <a:avLst/>
                <a:gdLst>
                  <a:gd name="T0" fmla="*/ 904 w 914"/>
                  <a:gd name="T1" fmla="*/ 174 h 244"/>
                  <a:gd name="T2" fmla="*/ 906 w 914"/>
                  <a:gd name="T3" fmla="*/ 167 h 244"/>
                  <a:gd name="T4" fmla="*/ 765 w 914"/>
                  <a:gd name="T5" fmla="*/ 121 h 244"/>
                  <a:gd name="T6" fmla="*/ 581 w 914"/>
                  <a:gd name="T7" fmla="*/ 146 h 244"/>
                  <a:gd name="T8" fmla="*/ 451 w 914"/>
                  <a:gd name="T9" fmla="*/ 156 h 244"/>
                  <a:gd name="T10" fmla="*/ 262 w 914"/>
                  <a:gd name="T11" fmla="*/ 169 h 244"/>
                  <a:gd name="T12" fmla="*/ 450 w 914"/>
                  <a:gd name="T13" fmla="*/ 95 h 244"/>
                  <a:gd name="T14" fmla="*/ 532 w 914"/>
                  <a:gd name="T15" fmla="*/ 103 h 244"/>
                  <a:gd name="T16" fmla="*/ 589 w 914"/>
                  <a:gd name="T17" fmla="*/ 98 h 244"/>
                  <a:gd name="T18" fmla="*/ 510 w 914"/>
                  <a:gd name="T19" fmla="*/ 101 h 244"/>
                  <a:gd name="T20" fmla="*/ 538 w 914"/>
                  <a:gd name="T21" fmla="*/ 76 h 244"/>
                  <a:gd name="T22" fmla="*/ 620 w 914"/>
                  <a:gd name="T23" fmla="*/ 67 h 244"/>
                  <a:gd name="T24" fmla="*/ 605 w 914"/>
                  <a:gd name="T25" fmla="*/ 61 h 244"/>
                  <a:gd name="T26" fmla="*/ 369 w 914"/>
                  <a:gd name="T27" fmla="*/ 95 h 244"/>
                  <a:gd name="T28" fmla="*/ 238 w 914"/>
                  <a:gd name="T29" fmla="*/ 161 h 244"/>
                  <a:gd name="T30" fmla="*/ 66 w 914"/>
                  <a:gd name="T31" fmla="*/ 47 h 244"/>
                  <a:gd name="T32" fmla="*/ 0 w 914"/>
                  <a:gd name="T33" fmla="*/ 143 h 244"/>
                  <a:gd name="T34" fmla="*/ 193 w 914"/>
                  <a:gd name="T35" fmla="*/ 194 h 244"/>
                  <a:gd name="T36" fmla="*/ 204 w 914"/>
                  <a:gd name="T37" fmla="*/ 196 h 244"/>
                  <a:gd name="T38" fmla="*/ 258 w 914"/>
                  <a:gd name="T39" fmla="*/ 205 h 244"/>
                  <a:gd name="T40" fmla="*/ 369 w 914"/>
                  <a:gd name="T41" fmla="*/ 211 h 244"/>
                  <a:gd name="T42" fmla="*/ 524 w 914"/>
                  <a:gd name="T43" fmla="*/ 241 h 244"/>
                  <a:gd name="T44" fmla="*/ 578 w 914"/>
                  <a:gd name="T45" fmla="*/ 232 h 244"/>
                  <a:gd name="T46" fmla="*/ 455 w 914"/>
                  <a:gd name="T47" fmla="*/ 213 h 244"/>
                  <a:gd name="T48" fmla="*/ 490 w 914"/>
                  <a:gd name="T49" fmla="*/ 176 h 244"/>
                  <a:gd name="T50" fmla="*/ 604 w 914"/>
                  <a:gd name="T51" fmla="*/ 200 h 244"/>
                  <a:gd name="T52" fmla="*/ 711 w 914"/>
                  <a:gd name="T53" fmla="*/ 224 h 244"/>
                  <a:gd name="T54" fmla="*/ 771 w 914"/>
                  <a:gd name="T55" fmla="*/ 239 h 244"/>
                  <a:gd name="T56" fmla="*/ 595 w 914"/>
                  <a:gd name="T57" fmla="*/ 184 h 244"/>
                  <a:gd name="T58" fmla="*/ 524 w 914"/>
                  <a:gd name="T59" fmla="*/ 166 h 244"/>
                  <a:gd name="T60" fmla="*/ 757 w 914"/>
                  <a:gd name="T61" fmla="*/ 208 h 244"/>
                  <a:gd name="T62" fmla="*/ 849 w 914"/>
                  <a:gd name="T63" fmla="*/ 214 h 244"/>
                  <a:gd name="T64" fmla="*/ 658 w 914"/>
                  <a:gd name="T65" fmla="*/ 151 h 244"/>
                  <a:gd name="T66" fmla="*/ 713 w 914"/>
                  <a:gd name="T67" fmla="*/ 14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914" h="244">
                    <a:moveTo>
                      <a:pt x="802" y="140"/>
                    </a:moveTo>
                    <a:cubicBezTo>
                      <a:pt x="806" y="140"/>
                      <a:pt x="904" y="174"/>
                      <a:pt x="904" y="174"/>
                    </a:cubicBezTo>
                    <a:cubicBezTo>
                      <a:pt x="914" y="171"/>
                      <a:pt x="914" y="171"/>
                      <a:pt x="914" y="171"/>
                    </a:cubicBezTo>
                    <a:cubicBezTo>
                      <a:pt x="906" y="167"/>
                      <a:pt x="906" y="167"/>
                      <a:pt x="906" y="167"/>
                    </a:cubicBezTo>
                    <a:cubicBezTo>
                      <a:pt x="906" y="167"/>
                      <a:pt x="855" y="153"/>
                      <a:pt x="845" y="147"/>
                    </a:cubicBezTo>
                    <a:cubicBezTo>
                      <a:pt x="835" y="141"/>
                      <a:pt x="784" y="123"/>
                      <a:pt x="765" y="121"/>
                    </a:cubicBezTo>
                    <a:cubicBezTo>
                      <a:pt x="745" y="119"/>
                      <a:pt x="658" y="121"/>
                      <a:pt x="649" y="122"/>
                    </a:cubicBezTo>
                    <a:cubicBezTo>
                      <a:pt x="643" y="123"/>
                      <a:pt x="603" y="137"/>
                      <a:pt x="581" y="146"/>
                    </a:cubicBezTo>
                    <a:cubicBezTo>
                      <a:pt x="566" y="145"/>
                      <a:pt x="554" y="144"/>
                      <a:pt x="547" y="144"/>
                    </a:cubicBezTo>
                    <a:cubicBezTo>
                      <a:pt x="527" y="142"/>
                      <a:pt x="472" y="149"/>
                      <a:pt x="451" y="156"/>
                    </a:cubicBezTo>
                    <a:cubicBezTo>
                      <a:pt x="431" y="163"/>
                      <a:pt x="319" y="177"/>
                      <a:pt x="298" y="177"/>
                    </a:cubicBezTo>
                    <a:cubicBezTo>
                      <a:pt x="291" y="177"/>
                      <a:pt x="277" y="174"/>
                      <a:pt x="262" y="169"/>
                    </a:cubicBezTo>
                    <a:cubicBezTo>
                      <a:pt x="285" y="151"/>
                      <a:pt x="353" y="104"/>
                      <a:pt x="366" y="102"/>
                    </a:cubicBezTo>
                    <a:cubicBezTo>
                      <a:pt x="382" y="100"/>
                      <a:pt x="419" y="95"/>
                      <a:pt x="450" y="95"/>
                    </a:cubicBezTo>
                    <a:cubicBezTo>
                      <a:pt x="462" y="98"/>
                      <a:pt x="483" y="104"/>
                      <a:pt x="489" y="104"/>
                    </a:cubicBezTo>
                    <a:cubicBezTo>
                      <a:pt x="499" y="104"/>
                      <a:pt x="523" y="104"/>
                      <a:pt x="532" y="103"/>
                    </a:cubicBezTo>
                    <a:cubicBezTo>
                      <a:pt x="541" y="102"/>
                      <a:pt x="584" y="101"/>
                      <a:pt x="584" y="101"/>
                    </a:cubicBezTo>
                    <a:cubicBezTo>
                      <a:pt x="589" y="98"/>
                      <a:pt x="589" y="98"/>
                      <a:pt x="589" y="98"/>
                    </a:cubicBezTo>
                    <a:cubicBezTo>
                      <a:pt x="589" y="98"/>
                      <a:pt x="571" y="98"/>
                      <a:pt x="555" y="98"/>
                    </a:cubicBezTo>
                    <a:cubicBezTo>
                      <a:pt x="538" y="98"/>
                      <a:pt x="523" y="101"/>
                      <a:pt x="510" y="101"/>
                    </a:cubicBezTo>
                    <a:cubicBezTo>
                      <a:pt x="502" y="102"/>
                      <a:pt x="478" y="97"/>
                      <a:pt x="465" y="93"/>
                    </a:cubicBezTo>
                    <a:cubicBezTo>
                      <a:pt x="494" y="90"/>
                      <a:pt x="527" y="78"/>
                      <a:pt x="538" y="76"/>
                    </a:cubicBezTo>
                    <a:cubicBezTo>
                      <a:pt x="550" y="73"/>
                      <a:pt x="586" y="65"/>
                      <a:pt x="595" y="63"/>
                    </a:cubicBezTo>
                    <a:cubicBezTo>
                      <a:pt x="604" y="61"/>
                      <a:pt x="620" y="67"/>
                      <a:pt x="620" y="67"/>
                    </a:cubicBezTo>
                    <a:cubicBezTo>
                      <a:pt x="624" y="64"/>
                      <a:pt x="624" y="64"/>
                      <a:pt x="624" y="64"/>
                    </a:cubicBezTo>
                    <a:cubicBezTo>
                      <a:pt x="605" y="61"/>
                      <a:pt x="605" y="61"/>
                      <a:pt x="605" y="61"/>
                    </a:cubicBezTo>
                    <a:cubicBezTo>
                      <a:pt x="575" y="56"/>
                      <a:pt x="513" y="86"/>
                      <a:pt x="468" y="86"/>
                    </a:cubicBezTo>
                    <a:cubicBezTo>
                      <a:pt x="423" y="86"/>
                      <a:pt x="397" y="92"/>
                      <a:pt x="369" y="95"/>
                    </a:cubicBezTo>
                    <a:cubicBezTo>
                      <a:pt x="342" y="98"/>
                      <a:pt x="261" y="158"/>
                      <a:pt x="251" y="165"/>
                    </a:cubicBezTo>
                    <a:cubicBezTo>
                      <a:pt x="246" y="164"/>
                      <a:pt x="242" y="162"/>
                      <a:pt x="238" y="161"/>
                    </a:cubicBezTo>
                    <a:cubicBezTo>
                      <a:pt x="216" y="150"/>
                      <a:pt x="171" y="127"/>
                      <a:pt x="159" y="117"/>
                    </a:cubicBezTo>
                    <a:cubicBezTo>
                      <a:pt x="144" y="102"/>
                      <a:pt x="66" y="47"/>
                      <a:pt x="66" y="4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43"/>
                      <a:pt x="0" y="143"/>
                      <a:pt x="0" y="143"/>
                    </a:cubicBezTo>
                    <a:cubicBezTo>
                      <a:pt x="0" y="143"/>
                      <a:pt x="70" y="158"/>
                      <a:pt x="91" y="166"/>
                    </a:cubicBezTo>
                    <a:cubicBezTo>
                      <a:pt x="105" y="171"/>
                      <a:pt x="151" y="185"/>
                      <a:pt x="193" y="194"/>
                    </a:cubicBezTo>
                    <a:cubicBezTo>
                      <a:pt x="196" y="194"/>
                      <a:pt x="196" y="194"/>
                      <a:pt x="196" y="194"/>
                    </a:cubicBezTo>
                    <a:cubicBezTo>
                      <a:pt x="204" y="196"/>
                      <a:pt x="204" y="196"/>
                      <a:pt x="204" y="196"/>
                    </a:cubicBezTo>
                    <a:cubicBezTo>
                      <a:pt x="212" y="197"/>
                      <a:pt x="221" y="199"/>
                      <a:pt x="228" y="200"/>
                    </a:cubicBezTo>
                    <a:cubicBezTo>
                      <a:pt x="258" y="205"/>
                      <a:pt x="258" y="205"/>
                      <a:pt x="258" y="205"/>
                    </a:cubicBezTo>
                    <a:cubicBezTo>
                      <a:pt x="258" y="205"/>
                      <a:pt x="335" y="210"/>
                      <a:pt x="362" y="211"/>
                    </a:cubicBezTo>
                    <a:cubicBezTo>
                      <a:pt x="364" y="212"/>
                      <a:pt x="366" y="211"/>
                      <a:pt x="369" y="211"/>
                    </a:cubicBezTo>
                    <a:cubicBezTo>
                      <a:pt x="382" y="213"/>
                      <a:pt x="430" y="222"/>
                      <a:pt x="447" y="224"/>
                    </a:cubicBezTo>
                    <a:cubicBezTo>
                      <a:pt x="465" y="226"/>
                      <a:pt x="508" y="239"/>
                      <a:pt x="524" y="241"/>
                    </a:cubicBezTo>
                    <a:cubicBezTo>
                      <a:pt x="539" y="244"/>
                      <a:pt x="576" y="236"/>
                      <a:pt x="576" y="236"/>
                    </a:cubicBezTo>
                    <a:cubicBezTo>
                      <a:pt x="578" y="232"/>
                      <a:pt x="578" y="232"/>
                      <a:pt x="578" y="232"/>
                    </a:cubicBezTo>
                    <a:cubicBezTo>
                      <a:pt x="578" y="232"/>
                      <a:pt x="560" y="237"/>
                      <a:pt x="539" y="238"/>
                    </a:cubicBezTo>
                    <a:cubicBezTo>
                      <a:pt x="518" y="239"/>
                      <a:pt x="477" y="223"/>
                      <a:pt x="455" y="213"/>
                    </a:cubicBezTo>
                    <a:cubicBezTo>
                      <a:pt x="437" y="206"/>
                      <a:pt x="411" y="204"/>
                      <a:pt x="401" y="204"/>
                    </a:cubicBezTo>
                    <a:cubicBezTo>
                      <a:pt x="428" y="196"/>
                      <a:pt x="464" y="184"/>
                      <a:pt x="490" y="176"/>
                    </a:cubicBezTo>
                    <a:cubicBezTo>
                      <a:pt x="499" y="177"/>
                      <a:pt x="543" y="184"/>
                      <a:pt x="551" y="184"/>
                    </a:cubicBezTo>
                    <a:cubicBezTo>
                      <a:pt x="561" y="184"/>
                      <a:pt x="589" y="196"/>
                      <a:pt x="604" y="200"/>
                    </a:cubicBezTo>
                    <a:cubicBezTo>
                      <a:pt x="620" y="203"/>
                      <a:pt x="648" y="213"/>
                      <a:pt x="659" y="214"/>
                    </a:cubicBezTo>
                    <a:cubicBezTo>
                      <a:pt x="671" y="214"/>
                      <a:pt x="702" y="222"/>
                      <a:pt x="711" y="224"/>
                    </a:cubicBezTo>
                    <a:cubicBezTo>
                      <a:pt x="719" y="226"/>
                      <a:pt x="765" y="240"/>
                      <a:pt x="765" y="240"/>
                    </a:cubicBezTo>
                    <a:cubicBezTo>
                      <a:pt x="771" y="239"/>
                      <a:pt x="771" y="239"/>
                      <a:pt x="771" y="239"/>
                    </a:cubicBezTo>
                    <a:cubicBezTo>
                      <a:pt x="762" y="236"/>
                      <a:pt x="689" y="213"/>
                      <a:pt x="670" y="211"/>
                    </a:cubicBezTo>
                    <a:cubicBezTo>
                      <a:pt x="650" y="210"/>
                      <a:pt x="614" y="194"/>
                      <a:pt x="595" y="184"/>
                    </a:cubicBezTo>
                    <a:cubicBezTo>
                      <a:pt x="579" y="176"/>
                      <a:pt x="534" y="169"/>
                      <a:pt x="520" y="167"/>
                    </a:cubicBezTo>
                    <a:cubicBezTo>
                      <a:pt x="521" y="167"/>
                      <a:pt x="523" y="166"/>
                      <a:pt x="524" y="166"/>
                    </a:cubicBezTo>
                    <a:cubicBezTo>
                      <a:pt x="544" y="164"/>
                      <a:pt x="601" y="163"/>
                      <a:pt x="620" y="163"/>
                    </a:cubicBezTo>
                    <a:cubicBezTo>
                      <a:pt x="639" y="163"/>
                      <a:pt x="736" y="205"/>
                      <a:pt x="757" y="208"/>
                    </a:cubicBezTo>
                    <a:cubicBezTo>
                      <a:pt x="777" y="211"/>
                      <a:pt x="841" y="219"/>
                      <a:pt x="841" y="219"/>
                    </a:cubicBezTo>
                    <a:cubicBezTo>
                      <a:pt x="849" y="214"/>
                      <a:pt x="849" y="214"/>
                      <a:pt x="849" y="214"/>
                    </a:cubicBezTo>
                    <a:cubicBezTo>
                      <a:pt x="849" y="214"/>
                      <a:pt x="804" y="205"/>
                      <a:pt x="792" y="202"/>
                    </a:cubicBezTo>
                    <a:cubicBezTo>
                      <a:pt x="779" y="200"/>
                      <a:pt x="665" y="153"/>
                      <a:pt x="658" y="151"/>
                    </a:cubicBezTo>
                    <a:cubicBezTo>
                      <a:pt x="656" y="151"/>
                      <a:pt x="648" y="150"/>
                      <a:pt x="637" y="150"/>
                    </a:cubicBezTo>
                    <a:cubicBezTo>
                      <a:pt x="713" y="140"/>
                      <a:pt x="713" y="140"/>
                      <a:pt x="713" y="140"/>
                    </a:cubicBezTo>
                    <a:cubicBezTo>
                      <a:pt x="713" y="140"/>
                      <a:pt x="797" y="140"/>
                      <a:pt x="802" y="140"/>
                    </a:cubicBezTo>
                    <a:close/>
                  </a:path>
                </a:pathLst>
              </a:custGeom>
              <a:solidFill>
                <a:srgbClr val="442F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3" name="Freeform 6"/>
              <p:cNvSpPr>
                <a:spLocks/>
              </p:cNvSpPr>
              <p:nvPr/>
            </p:nvSpPr>
            <p:spPr bwMode="auto">
              <a:xfrm>
                <a:off x="1876425" y="2135188"/>
                <a:ext cx="581025" cy="595313"/>
              </a:xfrm>
              <a:custGeom>
                <a:avLst/>
                <a:gdLst>
                  <a:gd name="T0" fmla="*/ 96 w 102"/>
                  <a:gd name="T1" fmla="*/ 25 h 104"/>
                  <a:gd name="T2" fmla="*/ 72 w 102"/>
                  <a:gd name="T3" fmla="*/ 14 h 104"/>
                  <a:gd name="T4" fmla="*/ 61 w 102"/>
                  <a:gd name="T5" fmla="*/ 26 h 104"/>
                  <a:gd name="T6" fmla="*/ 61 w 102"/>
                  <a:gd name="T7" fmla="*/ 26 h 104"/>
                  <a:gd name="T8" fmla="*/ 60 w 102"/>
                  <a:gd name="T9" fmla="*/ 15 h 104"/>
                  <a:gd name="T10" fmla="*/ 36 w 102"/>
                  <a:gd name="T11" fmla="*/ 4 h 104"/>
                  <a:gd name="T12" fmla="*/ 24 w 102"/>
                  <a:gd name="T13" fmla="*/ 28 h 104"/>
                  <a:gd name="T14" fmla="*/ 31 w 102"/>
                  <a:gd name="T15" fmla="*/ 37 h 104"/>
                  <a:gd name="T16" fmla="*/ 31 w 102"/>
                  <a:gd name="T17" fmla="*/ 37 h 104"/>
                  <a:gd name="T18" fmla="*/ 15 w 102"/>
                  <a:gd name="T19" fmla="*/ 35 h 104"/>
                  <a:gd name="T20" fmla="*/ 3 w 102"/>
                  <a:gd name="T21" fmla="*/ 59 h 104"/>
                  <a:gd name="T22" fmla="*/ 28 w 102"/>
                  <a:gd name="T23" fmla="*/ 71 h 104"/>
                  <a:gd name="T24" fmla="*/ 32 w 102"/>
                  <a:gd name="T25" fmla="*/ 68 h 104"/>
                  <a:gd name="T26" fmla="*/ 27 w 102"/>
                  <a:gd name="T27" fmla="*/ 89 h 104"/>
                  <a:gd name="T28" fmla="*/ 51 w 102"/>
                  <a:gd name="T29" fmla="*/ 100 h 104"/>
                  <a:gd name="T30" fmla="*/ 63 w 102"/>
                  <a:gd name="T31" fmla="*/ 76 h 104"/>
                  <a:gd name="T32" fmla="*/ 63 w 102"/>
                  <a:gd name="T33" fmla="*/ 76 h 104"/>
                  <a:gd name="T34" fmla="*/ 87 w 102"/>
                  <a:gd name="T35" fmla="*/ 87 h 104"/>
                  <a:gd name="T36" fmla="*/ 98 w 102"/>
                  <a:gd name="T37" fmla="*/ 63 h 104"/>
                  <a:gd name="T38" fmla="*/ 81 w 102"/>
                  <a:gd name="T39" fmla="*/ 50 h 104"/>
                  <a:gd name="T40" fmla="*/ 85 w 102"/>
                  <a:gd name="T41" fmla="*/ 50 h 104"/>
                  <a:gd name="T42" fmla="*/ 96 w 102"/>
                  <a:gd name="T43" fmla="*/ 25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2" h="104">
                    <a:moveTo>
                      <a:pt x="96" y="25"/>
                    </a:moveTo>
                    <a:cubicBezTo>
                      <a:pt x="93" y="15"/>
                      <a:pt x="82" y="10"/>
                      <a:pt x="72" y="14"/>
                    </a:cubicBezTo>
                    <a:cubicBezTo>
                      <a:pt x="67" y="16"/>
                      <a:pt x="62" y="20"/>
                      <a:pt x="61" y="26"/>
                    </a:cubicBezTo>
                    <a:cubicBezTo>
                      <a:pt x="61" y="26"/>
                      <a:pt x="61" y="26"/>
                      <a:pt x="61" y="26"/>
                    </a:cubicBezTo>
                    <a:cubicBezTo>
                      <a:pt x="61" y="22"/>
                      <a:pt x="61" y="18"/>
                      <a:pt x="60" y="15"/>
                    </a:cubicBezTo>
                    <a:cubicBezTo>
                      <a:pt x="56" y="5"/>
                      <a:pt x="46" y="0"/>
                      <a:pt x="36" y="4"/>
                    </a:cubicBezTo>
                    <a:cubicBezTo>
                      <a:pt x="26" y="7"/>
                      <a:pt x="21" y="18"/>
                      <a:pt x="24" y="28"/>
                    </a:cubicBezTo>
                    <a:cubicBezTo>
                      <a:pt x="26" y="32"/>
                      <a:pt x="28" y="35"/>
                      <a:pt x="31" y="37"/>
                    </a:cubicBezTo>
                    <a:cubicBezTo>
                      <a:pt x="31" y="37"/>
                      <a:pt x="31" y="37"/>
                      <a:pt x="31" y="37"/>
                    </a:cubicBezTo>
                    <a:cubicBezTo>
                      <a:pt x="27" y="34"/>
                      <a:pt x="20" y="33"/>
                      <a:pt x="15" y="35"/>
                    </a:cubicBezTo>
                    <a:cubicBezTo>
                      <a:pt x="5" y="39"/>
                      <a:pt x="0" y="50"/>
                      <a:pt x="3" y="59"/>
                    </a:cubicBezTo>
                    <a:cubicBezTo>
                      <a:pt x="7" y="69"/>
                      <a:pt x="18" y="74"/>
                      <a:pt x="28" y="71"/>
                    </a:cubicBezTo>
                    <a:cubicBezTo>
                      <a:pt x="29" y="70"/>
                      <a:pt x="31" y="69"/>
                      <a:pt x="32" y="68"/>
                    </a:cubicBezTo>
                    <a:cubicBezTo>
                      <a:pt x="27" y="73"/>
                      <a:pt x="24" y="81"/>
                      <a:pt x="27" y="89"/>
                    </a:cubicBezTo>
                    <a:cubicBezTo>
                      <a:pt x="31" y="99"/>
                      <a:pt x="41" y="104"/>
                      <a:pt x="51" y="100"/>
                    </a:cubicBezTo>
                    <a:cubicBezTo>
                      <a:pt x="61" y="97"/>
                      <a:pt x="66" y="86"/>
                      <a:pt x="63" y="76"/>
                    </a:cubicBezTo>
                    <a:cubicBezTo>
                      <a:pt x="63" y="76"/>
                      <a:pt x="63" y="76"/>
                      <a:pt x="63" y="76"/>
                    </a:cubicBezTo>
                    <a:cubicBezTo>
                      <a:pt x="66" y="86"/>
                      <a:pt x="77" y="91"/>
                      <a:pt x="87" y="87"/>
                    </a:cubicBezTo>
                    <a:cubicBezTo>
                      <a:pt x="97" y="84"/>
                      <a:pt x="102" y="73"/>
                      <a:pt x="98" y="63"/>
                    </a:cubicBezTo>
                    <a:cubicBezTo>
                      <a:pt x="95" y="56"/>
                      <a:pt x="89" y="51"/>
                      <a:pt x="81" y="50"/>
                    </a:cubicBezTo>
                    <a:cubicBezTo>
                      <a:pt x="83" y="50"/>
                      <a:pt x="84" y="50"/>
                      <a:pt x="85" y="50"/>
                    </a:cubicBezTo>
                    <a:cubicBezTo>
                      <a:pt x="95" y="46"/>
                      <a:pt x="100" y="35"/>
                      <a:pt x="96" y="2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4" name="Freeform 7"/>
              <p:cNvSpPr>
                <a:spLocks/>
              </p:cNvSpPr>
              <p:nvPr/>
            </p:nvSpPr>
            <p:spPr bwMode="auto">
              <a:xfrm>
                <a:off x="2036763" y="2278063"/>
                <a:ext cx="284163" cy="287338"/>
              </a:xfrm>
              <a:custGeom>
                <a:avLst/>
                <a:gdLst>
                  <a:gd name="T0" fmla="*/ 45 w 50"/>
                  <a:gd name="T1" fmla="*/ 14 h 50"/>
                  <a:gd name="T2" fmla="*/ 43 w 50"/>
                  <a:gd name="T3" fmla="*/ 17 h 50"/>
                  <a:gd name="T4" fmla="*/ 33 w 50"/>
                  <a:gd name="T5" fmla="*/ 21 h 50"/>
                  <a:gd name="T6" fmla="*/ 30 w 50"/>
                  <a:gd name="T7" fmla="*/ 17 h 50"/>
                  <a:gd name="T8" fmla="*/ 34 w 50"/>
                  <a:gd name="T9" fmla="*/ 8 h 50"/>
                  <a:gd name="T10" fmla="*/ 38 w 50"/>
                  <a:gd name="T11" fmla="*/ 6 h 50"/>
                  <a:gd name="T12" fmla="*/ 36 w 50"/>
                  <a:gd name="T13" fmla="*/ 2 h 50"/>
                  <a:gd name="T14" fmla="*/ 32 w 50"/>
                  <a:gd name="T15" fmla="*/ 3 h 50"/>
                  <a:gd name="T16" fmla="*/ 32 w 50"/>
                  <a:gd name="T17" fmla="*/ 7 h 50"/>
                  <a:gd name="T18" fmla="*/ 28 w 50"/>
                  <a:gd name="T19" fmla="*/ 16 h 50"/>
                  <a:gd name="T20" fmla="*/ 23 w 50"/>
                  <a:gd name="T21" fmla="*/ 16 h 50"/>
                  <a:gd name="T22" fmla="*/ 19 w 50"/>
                  <a:gd name="T23" fmla="*/ 6 h 50"/>
                  <a:gd name="T24" fmla="*/ 20 w 50"/>
                  <a:gd name="T25" fmla="*/ 3 h 50"/>
                  <a:gd name="T26" fmla="*/ 16 w 50"/>
                  <a:gd name="T27" fmla="*/ 1 h 50"/>
                  <a:gd name="T28" fmla="*/ 14 w 50"/>
                  <a:gd name="T29" fmla="*/ 5 h 50"/>
                  <a:gd name="T30" fmla="*/ 17 w 50"/>
                  <a:gd name="T31" fmla="*/ 7 h 50"/>
                  <a:gd name="T32" fmla="*/ 21 w 50"/>
                  <a:gd name="T33" fmla="*/ 17 h 50"/>
                  <a:gd name="T34" fmla="*/ 17 w 50"/>
                  <a:gd name="T35" fmla="*/ 20 h 50"/>
                  <a:gd name="T36" fmla="*/ 8 w 50"/>
                  <a:gd name="T37" fmla="*/ 16 h 50"/>
                  <a:gd name="T38" fmla="*/ 6 w 50"/>
                  <a:gd name="T39" fmla="*/ 13 h 50"/>
                  <a:gd name="T40" fmla="*/ 2 w 50"/>
                  <a:gd name="T41" fmla="*/ 14 h 50"/>
                  <a:gd name="T42" fmla="*/ 3 w 50"/>
                  <a:gd name="T43" fmla="*/ 19 h 50"/>
                  <a:gd name="T44" fmla="*/ 7 w 50"/>
                  <a:gd name="T45" fmla="*/ 18 h 50"/>
                  <a:gd name="T46" fmla="*/ 16 w 50"/>
                  <a:gd name="T47" fmla="*/ 22 h 50"/>
                  <a:gd name="T48" fmla="*/ 16 w 50"/>
                  <a:gd name="T49" fmla="*/ 28 h 50"/>
                  <a:gd name="T50" fmla="*/ 6 w 50"/>
                  <a:gd name="T51" fmla="*/ 31 h 50"/>
                  <a:gd name="T52" fmla="*/ 3 w 50"/>
                  <a:gd name="T53" fmla="*/ 30 h 50"/>
                  <a:gd name="T54" fmla="*/ 1 w 50"/>
                  <a:gd name="T55" fmla="*/ 34 h 50"/>
                  <a:gd name="T56" fmla="*/ 5 w 50"/>
                  <a:gd name="T57" fmla="*/ 36 h 50"/>
                  <a:gd name="T58" fmla="*/ 7 w 50"/>
                  <a:gd name="T59" fmla="*/ 33 h 50"/>
                  <a:gd name="T60" fmla="*/ 16 w 50"/>
                  <a:gd name="T61" fmla="*/ 30 h 50"/>
                  <a:gd name="T62" fmla="*/ 20 w 50"/>
                  <a:gd name="T63" fmla="*/ 33 h 50"/>
                  <a:gd name="T64" fmla="*/ 16 w 50"/>
                  <a:gd name="T65" fmla="*/ 43 h 50"/>
                  <a:gd name="T66" fmla="*/ 13 w 50"/>
                  <a:gd name="T67" fmla="*/ 44 h 50"/>
                  <a:gd name="T68" fmla="*/ 14 w 50"/>
                  <a:gd name="T69" fmla="*/ 49 h 50"/>
                  <a:gd name="T70" fmla="*/ 18 w 50"/>
                  <a:gd name="T71" fmla="*/ 47 h 50"/>
                  <a:gd name="T72" fmla="*/ 18 w 50"/>
                  <a:gd name="T73" fmla="*/ 43 h 50"/>
                  <a:gd name="T74" fmla="*/ 22 w 50"/>
                  <a:gd name="T75" fmla="*/ 34 h 50"/>
                  <a:gd name="T76" fmla="*/ 27 w 50"/>
                  <a:gd name="T77" fmla="*/ 35 h 50"/>
                  <a:gd name="T78" fmla="*/ 31 w 50"/>
                  <a:gd name="T79" fmla="*/ 44 h 50"/>
                  <a:gd name="T80" fmla="*/ 30 w 50"/>
                  <a:gd name="T81" fmla="*/ 48 h 50"/>
                  <a:gd name="T82" fmla="*/ 34 w 50"/>
                  <a:gd name="T83" fmla="*/ 49 h 50"/>
                  <a:gd name="T84" fmla="*/ 36 w 50"/>
                  <a:gd name="T85" fmla="*/ 45 h 50"/>
                  <a:gd name="T86" fmla="*/ 33 w 50"/>
                  <a:gd name="T87" fmla="*/ 43 h 50"/>
                  <a:gd name="T88" fmla="*/ 29 w 50"/>
                  <a:gd name="T89" fmla="*/ 34 h 50"/>
                  <a:gd name="T90" fmla="*/ 33 w 50"/>
                  <a:gd name="T91" fmla="*/ 30 h 50"/>
                  <a:gd name="T92" fmla="*/ 43 w 50"/>
                  <a:gd name="T93" fmla="*/ 35 h 50"/>
                  <a:gd name="T94" fmla="*/ 44 w 50"/>
                  <a:gd name="T95" fmla="*/ 38 h 50"/>
                  <a:gd name="T96" fmla="*/ 49 w 50"/>
                  <a:gd name="T97" fmla="*/ 36 h 50"/>
                  <a:gd name="T98" fmla="*/ 47 w 50"/>
                  <a:gd name="T99" fmla="*/ 32 h 50"/>
                  <a:gd name="T100" fmla="*/ 43 w 50"/>
                  <a:gd name="T101" fmla="*/ 33 h 50"/>
                  <a:gd name="T102" fmla="*/ 34 w 50"/>
                  <a:gd name="T103" fmla="*/ 28 h 50"/>
                  <a:gd name="T104" fmla="*/ 34 w 50"/>
                  <a:gd name="T105" fmla="*/ 23 h 50"/>
                  <a:gd name="T106" fmla="*/ 44 w 50"/>
                  <a:gd name="T107" fmla="*/ 19 h 50"/>
                  <a:gd name="T108" fmla="*/ 48 w 50"/>
                  <a:gd name="T109" fmla="*/ 20 h 50"/>
                  <a:gd name="T110" fmla="*/ 49 w 50"/>
                  <a:gd name="T111" fmla="*/ 16 h 50"/>
                  <a:gd name="T112" fmla="*/ 45 w 50"/>
                  <a:gd name="T113" fmla="*/ 1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0" h="50">
                    <a:moveTo>
                      <a:pt x="45" y="14"/>
                    </a:moveTo>
                    <a:cubicBezTo>
                      <a:pt x="44" y="15"/>
                      <a:pt x="43" y="16"/>
                      <a:pt x="43" y="17"/>
                    </a:cubicBezTo>
                    <a:cubicBezTo>
                      <a:pt x="33" y="21"/>
                      <a:pt x="33" y="21"/>
                      <a:pt x="33" y="21"/>
                    </a:cubicBezTo>
                    <a:cubicBezTo>
                      <a:pt x="33" y="19"/>
                      <a:pt x="31" y="18"/>
                      <a:pt x="30" y="17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6" y="8"/>
                      <a:pt x="37" y="7"/>
                      <a:pt x="38" y="6"/>
                    </a:cubicBezTo>
                    <a:cubicBezTo>
                      <a:pt x="38" y="4"/>
                      <a:pt x="38" y="2"/>
                      <a:pt x="36" y="2"/>
                    </a:cubicBezTo>
                    <a:cubicBezTo>
                      <a:pt x="34" y="1"/>
                      <a:pt x="32" y="2"/>
                      <a:pt x="32" y="3"/>
                    </a:cubicBezTo>
                    <a:cubicBezTo>
                      <a:pt x="31" y="4"/>
                      <a:pt x="31" y="6"/>
                      <a:pt x="32" y="7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6" y="16"/>
                      <a:pt x="24" y="16"/>
                      <a:pt x="23" y="1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5"/>
                      <a:pt x="20" y="4"/>
                      <a:pt x="20" y="3"/>
                    </a:cubicBezTo>
                    <a:cubicBezTo>
                      <a:pt x="19" y="1"/>
                      <a:pt x="17" y="0"/>
                      <a:pt x="16" y="1"/>
                    </a:cubicBezTo>
                    <a:cubicBezTo>
                      <a:pt x="14" y="1"/>
                      <a:pt x="13" y="3"/>
                      <a:pt x="14" y="5"/>
                    </a:cubicBezTo>
                    <a:cubicBezTo>
                      <a:pt x="14" y="6"/>
                      <a:pt x="16" y="7"/>
                      <a:pt x="17" y="7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19" y="18"/>
                      <a:pt x="18" y="19"/>
                      <a:pt x="17" y="2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5"/>
                      <a:pt x="7" y="13"/>
                      <a:pt x="6" y="13"/>
                    </a:cubicBezTo>
                    <a:cubicBezTo>
                      <a:pt x="4" y="12"/>
                      <a:pt x="2" y="13"/>
                      <a:pt x="2" y="14"/>
                    </a:cubicBezTo>
                    <a:cubicBezTo>
                      <a:pt x="1" y="16"/>
                      <a:pt x="2" y="18"/>
                      <a:pt x="3" y="19"/>
                    </a:cubicBezTo>
                    <a:cubicBezTo>
                      <a:pt x="4" y="19"/>
                      <a:pt x="6" y="19"/>
                      <a:pt x="7" y="18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5" y="24"/>
                      <a:pt x="15" y="26"/>
                      <a:pt x="16" y="28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5" y="30"/>
                      <a:pt x="4" y="30"/>
                      <a:pt x="3" y="30"/>
                    </a:cubicBezTo>
                    <a:cubicBezTo>
                      <a:pt x="1" y="31"/>
                      <a:pt x="0" y="33"/>
                      <a:pt x="1" y="34"/>
                    </a:cubicBezTo>
                    <a:cubicBezTo>
                      <a:pt x="1" y="36"/>
                      <a:pt x="3" y="37"/>
                      <a:pt x="5" y="36"/>
                    </a:cubicBezTo>
                    <a:cubicBezTo>
                      <a:pt x="6" y="36"/>
                      <a:pt x="7" y="34"/>
                      <a:pt x="7" y="33"/>
                    </a:cubicBezTo>
                    <a:cubicBezTo>
                      <a:pt x="16" y="30"/>
                      <a:pt x="16" y="30"/>
                      <a:pt x="16" y="30"/>
                    </a:cubicBezTo>
                    <a:cubicBezTo>
                      <a:pt x="17" y="31"/>
                      <a:pt x="18" y="33"/>
                      <a:pt x="20" y="33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4" y="43"/>
                      <a:pt x="13" y="43"/>
                      <a:pt x="13" y="44"/>
                    </a:cubicBezTo>
                    <a:cubicBezTo>
                      <a:pt x="12" y="46"/>
                      <a:pt x="13" y="48"/>
                      <a:pt x="14" y="49"/>
                    </a:cubicBezTo>
                    <a:cubicBezTo>
                      <a:pt x="16" y="49"/>
                      <a:pt x="18" y="49"/>
                      <a:pt x="18" y="47"/>
                    </a:cubicBezTo>
                    <a:cubicBezTo>
                      <a:pt x="19" y="46"/>
                      <a:pt x="19" y="44"/>
                      <a:pt x="18" y="43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4" y="35"/>
                      <a:pt x="25" y="35"/>
                      <a:pt x="27" y="35"/>
                    </a:cubicBezTo>
                    <a:cubicBezTo>
                      <a:pt x="31" y="44"/>
                      <a:pt x="31" y="44"/>
                      <a:pt x="31" y="44"/>
                    </a:cubicBezTo>
                    <a:cubicBezTo>
                      <a:pt x="30" y="45"/>
                      <a:pt x="29" y="46"/>
                      <a:pt x="30" y="48"/>
                    </a:cubicBezTo>
                    <a:cubicBezTo>
                      <a:pt x="30" y="49"/>
                      <a:pt x="32" y="50"/>
                      <a:pt x="34" y="49"/>
                    </a:cubicBezTo>
                    <a:cubicBezTo>
                      <a:pt x="35" y="49"/>
                      <a:pt x="36" y="47"/>
                      <a:pt x="36" y="45"/>
                    </a:cubicBezTo>
                    <a:cubicBezTo>
                      <a:pt x="35" y="44"/>
                      <a:pt x="34" y="43"/>
                      <a:pt x="33" y="43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31" y="33"/>
                      <a:pt x="32" y="32"/>
                      <a:pt x="33" y="30"/>
                    </a:cubicBezTo>
                    <a:cubicBezTo>
                      <a:pt x="43" y="35"/>
                      <a:pt x="43" y="35"/>
                      <a:pt x="43" y="35"/>
                    </a:cubicBezTo>
                    <a:cubicBezTo>
                      <a:pt x="43" y="36"/>
                      <a:pt x="43" y="37"/>
                      <a:pt x="44" y="38"/>
                    </a:cubicBezTo>
                    <a:cubicBezTo>
                      <a:pt x="46" y="38"/>
                      <a:pt x="48" y="38"/>
                      <a:pt x="49" y="36"/>
                    </a:cubicBezTo>
                    <a:cubicBezTo>
                      <a:pt x="49" y="35"/>
                      <a:pt x="49" y="33"/>
                      <a:pt x="47" y="32"/>
                    </a:cubicBezTo>
                    <a:cubicBezTo>
                      <a:pt x="46" y="31"/>
                      <a:pt x="44" y="32"/>
                      <a:pt x="43" y="33"/>
                    </a:cubicBezTo>
                    <a:cubicBezTo>
                      <a:pt x="34" y="28"/>
                      <a:pt x="34" y="28"/>
                      <a:pt x="34" y="28"/>
                    </a:cubicBezTo>
                    <a:cubicBezTo>
                      <a:pt x="34" y="27"/>
                      <a:pt x="35" y="25"/>
                      <a:pt x="34" y="23"/>
                    </a:cubicBezTo>
                    <a:cubicBezTo>
                      <a:pt x="44" y="19"/>
                      <a:pt x="44" y="19"/>
                      <a:pt x="44" y="19"/>
                    </a:cubicBezTo>
                    <a:cubicBezTo>
                      <a:pt x="45" y="20"/>
                      <a:pt x="46" y="21"/>
                      <a:pt x="48" y="20"/>
                    </a:cubicBezTo>
                    <a:cubicBezTo>
                      <a:pt x="49" y="20"/>
                      <a:pt x="50" y="18"/>
                      <a:pt x="49" y="16"/>
                    </a:cubicBezTo>
                    <a:cubicBezTo>
                      <a:pt x="49" y="15"/>
                      <a:pt x="47" y="14"/>
                      <a:pt x="45" y="1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5" name="Freeform 8"/>
              <p:cNvSpPr>
                <a:spLocks/>
              </p:cNvSpPr>
              <p:nvPr/>
            </p:nvSpPr>
            <p:spPr bwMode="auto">
              <a:xfrm>
                <a:off x="712788" y="1814513"/>
                <a:ext cx="455613" cy="469900"/>
              </a:xfrm>
              <a:custGeom>
                <a:avLst/>
                <a:gdLst>
                  <a:gd name="T0" fmla="*/ 75 w 80"/>
                  <a:gd name="T1" fmla="*/ 18 h 82"/>
                  <a:gd name="T2" fmla="*/ 55 w 80"/>
                  <a:gd name="T3" fmla="*/ 11 h 82"/>
                  <a:gd name="T4" fmla="*/ 47 w 80"/>
                  <a:gd name="T5" fmla="*/ 20 h 82"/>
                  <a:gd name="T6" fmla="*/ 47 w 80"/>
                  <a:gd name="T7" fmla="*/ 20 h 82"/>
                  <a:gd name="T8" fmla="*/ 46 w 80"/>
                  <a:gd name="T9" fmla="*/ 12 h 82"/>
                  <a:gd name="T10" fmla="*/ 27 w 80"/>
                  <a:gd name="T11" fmla="*/ 4 h 82"/>
                  <a:gd name="T12" fmla="*/ 19 w 80"/>
                  <a:gd name="T13" fmla="*/ 23 h 82"/>
                  <a:gd name="T14" fmla="*/ 24 w 80"/>
                  <a:gd name="T15" fmla="*/ 30 h 82"/>
                  <a:gd name="T16" fmla="*/ 24 w 80"/>
                  <a:gd name="T17" fmla="*/ 30 h 82"/>
                  <a:gd name="T18" fmla="*/ 11 w 80"/>
                  <a:gd name="T19" fmla="*/ 29 h 82"/>
                  <a:gd name="T20" fmla="*/ 3 w 80"/>
                  <a:gd name="T21" fmla="*/ 48 h 82"/>
                  <a:gd name="T22" fmla="*/ 23 w 80"/>
                  <a:gd name="T23" fmla="*/ 56 h 82"/>
                  <a:gd name="T24" fmla="*/ 26 w 80"/>
                  <a:gd name="T25" fmla="*/ 54 h 82"/>
                  <a:gd name="T26" fmla="*/ 23 w 80"/>
                  <a:gd name="T27" fmla="*/ 71 h 82"/>
                  <a:gd name="T28" fmla="*/ 42 w 80"/>
                  <a:gd name="T29" fmla="*/ 79 h 82"/>
                  <a:gd name="T30" fmla="*/ 50 w 80"/>
                  <a:gd name="T31" fmla="*/ 59 h 82"/>
                  <a:gd name="T32" fmla="*/ 50 w 80"/>
                  <a:gd name="T33" fmla="*/ 59 h 82"/>
                  <a:gd name="T34" fmla="*/ 69 w 80"/>
                  <a:gd name="T35" fmla="*/ 67 h 82"/>
                  <a:gd name="T36" fmla="*/ 77 w 80"/>
                  <a:gd name="T37" fmla="*/ 48 h 82"/>
                  <a:gd name="T38" fmla="*/ 64 w 80"/>
                  <a:gd name="T39" fmla="*/ 39 h 82"/>
                  <a:gd name="T40" fmla="*/ 67 w 80"/>
                  <a:gd name="T41" fmla="*/ 38 h 82"/>
                  <a:gd name="T42" fmla="*/ 75 w 80"/>
                  <a:gd name="T43" fmla="*/ 18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0" h="82">
                    <a:moveTo>
                      <a:pt x="75" y="18"/>
                    </a:moveTo>
                    <a:cubicBezTo>
                      <a:pt x="72" y="11"/>
                      <a:pt x="63" y="7"/>
                      <a:pt x="55" y="11"/>
                    </a:cubicBezTo>
                    <a:cubicBezTo>
                      <a:pt x="51" y="12"/>
                      <a:pt x="48" y="16"/>
                      <a:pt x="47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7" y="17"/>
                      <a:pt x="47" y="14"/>
                      <a:pt x="46" y="12"/>
                    </a:cubicBezTo>
                    <a:cubicBezTo>
                      <a:pt x="43" y="4"/>
                      <a:pt x="34" y="0"/>
                      <a:pt x="27" y="4"/>
                    </a:cubicBezTo>
                    <a:cubicBezTo>
                      <a:pt x="19" y="7"/>
                      <a:pt x="15" y="15"/>
                      <a:pt x="19" y="23"/>
                    </a:cubicBezTo>
                    <a:cubicBezTo>
                      <a:pt x="20" y="26"/>
                      <a:pt x="22" y="28"/>
                      <a:pt x="24" y="30"/>
                    </a:cubicBezTo>
                    <a:cubicBezTo>
                      <a:pt x="24" y="30"/>
                      <a:pt x="24" y="30"/>
                      <a:pt x="24" y="30"/>
                    </a:cubicBezTo>
                    <a:cubicBezTo>
                      <a:pt x="20" y="28"/>
                      <a:pt x="16" y="27"/>
                      <a:pt x="11" y="29"/>
                    </a:cubicBezTo>
                    <a:cubicBezTo>
                      <a:pt x="4" y="32"/>
                      <a:pt x="0" y="41"/>
                      <a:pt x="3" y="48"/>
                    </a:cubicBezTo>
                    <a:cubicBezTo>
                      <a:pt x="6" y="56"/>
                      <a:pt x="15" y="59"/>
                      <a:pt x="23" y="56"/>
                    </a:cubicBezTo>
                    <a:cubicBezTo>
                      <a:pt x="24" y="56"/>
                      <a:pt x="25" y="55"/>
                      <a:pt x="26" y="54"/>
                    </a:cubicBezTo>
                    <a:cubicBezTo>
                      <a:pt x="22" y="58"/>
                      <a:pt x="20" y="65"/>
                      <a:pt x="23" y="71"/>
                    </a:cubicBezTo>
                    <a:cubicBezTo>
                      <a:pt x="26" y="78"/>
                      <a:pt x="34" y="82"/>
                      <a:pt x="42" y="79"/>
                    </a:cubicBezTo>
                    <a:cubicBezTo>
                      <a:pt x="49" y="75"/>
                      <a:pt x="53" y="67"/>
                      <a:pt x="50" y="59"/>
                    </a:cubicBezTo>
                    <a:cubicBezTo>
                      <a:pt x="50" y="59"/>
                      <a:pt x="50" y="59"/>
                      <a:pt x="50" y="59"/>
                    </a:cubicBezTo>
                    <a:cubicBezTo>
                      <a:pt x="53" y="67"/>
                      <a:pt x="62" y="70"/>
                      <a:pt x="69" y="67"/>
                    </a:cubicBezTo>
                    <a:cubicBezTo>
                      <a:pt x="77" y="64"/>
                      <a:pt x="80" y="55"/>
                      <a:pt x="77" y="48"/>
                    </a:cubicBezTo>
                    <a:cubicBezTo>
                      <a:pt x="75" y="42"/>
                      <a:pt x="70" y="39"/>
                      <a:pt x="64" y="39"/>
                    </a:cubicBezTo>
                    <a:cubicBezTo>
                      <a:pt x="65" y="39"/>
                      <a:pt x="66" y="38"/>
                      <a:pt x="67" y="38"/>
                    </a:cubicBezTo>
                    <a:cubicBezTo>
                      <a:pt x="74" y="35"/>
                      <a:pt x="78" y="26"/>
                      <a:pt x="75" y="18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6" name="Freeform 9"/>
              <p:cNvSpPr>
                <a:spLocks/>
              </p:cNvSpPr>
              <p:nvPr/>
            </p:nvSpPr>
            <p:spPr bwMode="auto">
              <a:xfrm>
                <a:off x="838200" y="1928813"/>
                <a:ext cx="222250" cy="223838"/>
              </a:xfrm>
              <a:custGeom>
                <a:avLst/>
                <a:gdLst>
                  <a:gd name="T0" fmla="*/ 35 w 39"/>
                  <a:gd name="T1" fmla="*/ 10 h 39"/>
                  <a:gd name="T2" fmla="*/ 34 w 39"/>
                  <a:gd name="T3" fmla="*/ 13 h 39"/>
                  <a:gd name="T4" fmla="*/ 26 w 39"/>
                  <a:gd name="T5" fmla="*/ 16 h 39"/>
                  <a:gd name="T6" fmla="*/ 23 w 39"/>
                  <a:gd name="T7" fmla="*/ 13 h 39"/>
                  <a:gd name="T8" fmla="*/ 26 w 39"/>
                  <a:gd name="T9" fmla="*/ 5 h 39"/>
                  <a:gd name="T10" fmla="*/ 29 w 39"/>
                  <a:gd name="T11" fmla="*/ 4 h 39"/>
                  <a:gd name="T12" fmla="*/ 27 w 39"/>
                  <a:gd name="T13" fmla="*/ 1 h 39"/>
                  <a:gd name="T14" fmla="*/ 24 w 39"/>
                  <a:gd name="T15" fmla="*/ 2 h 39"/>
                  <a:gd name="T16" fmla="*/ 25 w 39"/>
                  <a:gd name="T17" fmla="*/ 5 h 39"/>
                  <a:gd name="T18" fmla="*/ 22 w 39"/>
                  <a:gd name="T19" fmla="*/ 12 h 39"/>
                  <a:gd name="T20" fmla="*/ 17 w 39"/>
                  <a:gd name="T21" fmla="*/ 12 h 39"/>
                  <a:gd name="T22" fmla="*/ 14 w 39"/>
                  <a:gd name="T23" fmla="*/ 5 h 39"/>
                  <a:gd name="T24" fmla="*/ 15 w 39"/>
                  <a:gd name="T25" fmla="*/ 2 h 39"/>
                  <a:gd name="T26" fmla="*/ 12 w 39"/>
                  <a:gd name="T27" fmla="*/ 1 h 39"/>
                  <a:gd name="T28" fmla="*/ 10 w 39"/>
                  <a:gd name="T29" fmla="*/ 4 h 39"/>
                  <a:gd name="T30" fmla="*/ 13 w 39"/>
                  <a:gd name="T31" fmla="*/ 5 h 39"/>
                  <a:gd name="T32" fmla="*/ 16 w 39"/>
                  <a:gd name="T33" fmla="*/ 13 h 39"/>
                  <a:gd name="T34" fmla="*/ 13 w 39"/>
                  <a:gd name="T35" fmla="*/ 16 h 39"/>
                  <a:gd name="T36" fmla="*/ 6 w 39"/>
                  <a:gd name="T37" fmla="*/ 13 h 39"/>
                  <a:gd name="T38" fmla="*/ 4 w 39"/>
                  <a:gd name="T39" fmla="*/ 10 h 39"/>
                  <a:gd name="T40" fmla="*/ 1 w 39"/>
                  <a:gd name="T41" fmla="*/ 12 h 39"/>
                  <a:gd name="T42" fmla="*/ 2 w 39"/>
                  <a:gd name="T43" fmla="*/ 15 h 39"/>
                  <a:gd name="T44" fmla="*/ 5 w 39"/>
                  <a:gd name="T45" fmla="*/ 14 h 39"/>
                  <a:gd name="T46" fmla="*/ 12 w 39"/>
                  <a:gd name="T47" fmla="*/ 18 h 39"/>
                  <a:gd name="T48" fmla="*/ 12 w 39"/>
                  <a:gd name="T49" fmla="*/ 22 h 39"/>
                  <a:gd name="T50" fmla="*/ 5 w 39"/>
                  <a:gd name="T51" fmla="*/ 25 h 39"/>
                  <a:gd name="T52" fmla="*/ 2 w 39"/>
                  <a:gd name="T53" fmla="*/ 24 h 39"/>
                  <a:gd name="T54" fmla="*/ 1 w 39"/>
                  <a:gd name="T55" fmla="*/ 27 h 39"/>
                  <a:gd name="T56" fmla="*/ 4 w 39"/>
                  <a:gd name="T57" fmla="*/ 29 h 39"/>
                  <a:gd name="T58" fmla="*/ 6 w 39"/>
                  <a:gd name="T59" fmla="*/ 26 h 39"/>
                  <a:gd name="T60" fmla="*/ 13 w 39"/>
                  <a:gd name="T61" fmla="*/ 23 h 39"/>
                  <a:gd name="T62" fmla="*/ 16 w 39"/>
                  <a:gd name="T63" fmla="*/ 26 h 39"/>
                  <a:gd name="T64" fmla="*/ 13 w 39"/>
                  <a:gd name="T65" fmla="*/ 33 h 39"/>
                  <a:gd name="T66" fmla="*/ 11 w 39"/>
                  <a:gd name="T67" fmla="*/ 35 h 39"/>
                  <a:gd name="T68" fmla="*/ 12 w 39"/>
                  <a:gd name="T69" fmla="*/ 38 h 39"/>
                  <a:gd name="T70" fmla="*/ 15 w 39"/>
                  <a:gd name="T71" fmla="*/ 37 h 39"/>
                  <a:gd name="T72" fmla="*/ 14 w 39"/>
                  <a:gd name="T73" fmla="*/ 34 h 39"/>
                  <a:gd name="T74" fmla="*/ 17 w 39"/>
                  <a:gd name="T75" fmla="*/ 27 h 39"/>
                  <a:gd name="T76" fmla="*/ 22 w 39"/>
                  <a:gd name="T77" fmla="*/ 27 h 39"/>
                  <a:gd name="T78" fmla="*/ 25 w 39"/>
                  <a:gd name="T79" fmla="*/ 34 h 39"/>
                  <a:gd name="T80" fmla="*/ 24 w 39"/>
                  <a:gd name="T81" fmla="*/ 37 h 39"/>
                  <a:gd name="T82" fmla="*/ 27 w 39"/>
                  <a:gd name="T83" fmla="*/ 38 h 39"/>
                  <a:gd name="T84" fmla="*/ 29 w 39"/>
                  <a:gd name="T85" fmla="*/ 35 h 39"/>
                  <a:gd name="T86" fmla="*/ 26 w 39"/>
                  <a:gd name="T87" fmla="*/ 33 h 39"/>
                  <a:gd name="T88" fmla="*/ 23 w 39"/>
                  <a:gd name="T89" fmla="*/ 26 h 39"/>
                  <a:gd name="T90" fmla="*/ 26 w 39"/>
                  <a:gd name="T91" fmla="*/ 23 h 39"/>
                  <a:gd name="T92" fmla="*/ 34 w 39"/>
                  <a:gd name="T93" fmla="*/ 26 h 39"/>
                  <a:gd name="T94" fmla="*/ 35 w 39"/>
                  <a:gd name="T95" fmla="*/ 29 h 39"/>
                  <a:gd name="T96" fmla="*/ 38 w 39"/>
                  <a:gd name="T97" fmla="*/ 27 h 39"/>
                  <a:gd name="T98" fmla="*/ 37 w 39"/>
                  <a:gd name="T99" fmla="*/ 24 h 39"/>
                  <a:gd name="T100" fmla="*/ 34 w 39"/>
                  <a:gd name="T101" fmla="*/ 25 h 39"/>
                  <a:gd name="T102" fmla="*/ 27 w 39"/>
                  <a:gd name="T103" fmla="*/ 22 h 39"/>
                  <a:gd name="T104" fmla="*/ 27 w 39"/>
                  <a:gd name="T105" fmla="*/ 17 h 39"/>
                  <a:gd name="T106" fmla="*/ 34 w 39"/>
                  <a:gd name="T107" fmla="*/ 14 h 39"/>
                  <a:gd name="T108" fmla="*/ 37 w 39"/>
                  <a:gd name="T109" fmla="*/ 15 h 39"/>
                  <a:gd name="T110" fmla="*/ 38 w 39"/>
                  <a:gd name="T111" fmla="*/ 12 h 39"/>
                  <a:gd name="T112" fmla="*/ 35 w 39"/>
                  <a:gd name="T113" fmla="*/ 1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9" h="39">
                    <a:moveTo>
                      <a:pt x="35" y="10"/>
                    </a:moveTo>
                    <a:cubicBezTo>
                      <a:pt x="34" y="11"/>
                      <a:pt x="34" y="12"/>
                      <a:pt x="34" y="13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5" y="15"/>
                      <a:pt x="24" y="14"/>
                      <a:pt x="23" y="13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7" y="6"/>
                      <a:pt x="28" y="5"/>
                      <a:pt x="29" y="4"/>
                    </a:cubicBezTo>
                    <a:cubicBezTo>
                      <a:pt x="29" y="3"/>
                      <a:pt x="29" y="1"/>
                      <a:pt x="27" y="1"/>
                    </a:cubicBezTo>
                    <a:cubicBezTo>
                      <a:pt x="26" y="0"/>
                      <a:pt x="25" y="1"/>
                      <a:pt x="24" y="2"/>
                    </a:cubicBezTo>
                    <a:cubicBezTo>
                      <a:pt x="24" y="3"/>
                      <a:pt x="24" y="4"/>
                      <a:pt x="25" y="5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0" y="12"/>
                      <a:pt x="19" y="12"/>
                      <a:pt x="17" y="12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5" y="4"/>
                      <a:pt x="15" y="3"/>
                      <a:pt x="15" y="2"/>
                    </a:cubicBezTo>
                    <a:cubicBezTo>
                      <a:pt x="14" y="1"/>
                      <a:pt x="13" y="0"/>
                      <a:pt x="12" y="1"/>
                    </a:cubicBezTo>
                    <a:cubicBezTo>
                      <a:pt x="10" y="1"/>
                      <a:pt x="10" y="3"/>
                      <a:pt x="10" y="4"/>
                    </a:cubicBezTo>
                    <a:cubicBezTo>
                      <a:pt x="11" y="5"/>
                      <a:pt x="12" y="6"/>
                      <a:pt x="13" y="5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4"/>
                      <a:pt x="14" y="15"/>
                      <a:pt x="13" y="16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2"/>
                      <a:pt x="5" y="11"/>
                      <a:pt x="4" y="10"/>
                    </a:cubicBezTo>
                    <a:cubicBezTo>
                      <a:pt x="3" y="10"/>
                      <a:pt x="1" y="10"/>
                      <a:pt x="1" y="12"/>
                    </a:cubicBezTo>
                    <a:cubicBezTo>
                      <a:pt x="0" y="13"/>
                      <a:pt x="1" y="14"/>
                      <a:pt x="2" y="15"/>
                    </a:cubicBezTo>
                    <a:cubicBezTo>
                      <a:pt x="3" y="15"/>
                      <a:pt x="4" y="15"/>
                      <a:pt x="5" y="14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9"/>
                      <a:pt x="12" y="20"/>
                      <a:pt x="12" y="22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4" y="24"/>
                      <a:pt x="3" y="24"/>
                      <a:pt x="2" y="24"/>
                    </a:cubicBezTo>
                    <a:cubicBezTo>
                      <a:pt x="1" y="24"/>
                      <a:pt x="0" y="26"/>
                      <a:pt x="1" y="27"/>
                    </a:cubicBezTo>
                    <a:cubicBezTo>
                      <a:pt x="2" y="28"/>
                      <a:pt x="3" y="29"/>
                      <a:pt x="4" y="29"/>
                    </a:cubicBezTo>
                    <a:cubicBezTo>
                      <a:pt x="5" y="28"/>
                      <a:pt x="6" y="27"/>
                      <a:pt x="6" y="26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4" y="24"/>
                      <a:pt x="15" y="25"/>
                      <a:pt x="16" y="26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2" y="33"/>
                      <a:pt x="11" y="34"/>
                      <a:pt x="11" y="35"/>
                    </a:cubicBezTo>
                    <a:cubicBezTo>
                      <a:pt x="10" y="36"/>
                      <a:pt x="11" y="38"/>
                      <a:pt x="12" y="38"/>
                    </a:cubicBezTo>
                    <a:cubicBezTo>
                      <a:pt x="13" y="39"/>
                      <a:pt x="15" y="38"/>
                      <a:pt x="15" y="37"/>
                    </a:cubicBezTo>
                    <a:cubicBezTo>
                      <a:pt x="16" y="36"/>
                      <a:pt x="15" y="35"/>
                      <a:pt x="14" y="34"/>
                    </a:cubicBezTo>
                    <a:cubicBezTo>
                      <a:pt x="17" y="27"/>
                      <a:pt x="17" y="27"/>
                      <a:pt x="17" y="27"/>
                    </a:cubicBezTo>
                    <a:cubicBezTo>
                      <a:pt x="19" y="27"/>
                      <a:pt x="20" y="27"/>
                      <a:pt x="22" y="27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4" y="35"/>
                      <a:pt x="24" y="36"/>
                      <a:pt x="24" y="37"/>
                    </a:cubicBezTo>
                    <a:cubicBezTo>
                      <a:pt x="24" y="38"/>
                      <a:pt x="26" y="39"/>
                      <a:pt x="27" y="38"/>
                    </a:cubicBezTo>
                    <a:cubicBezTo>
                      <a:pt x="28" y="38"/>
                      <a:pt x="29" y="36"/>
                      <a:pt x="29" y="35"/>
                    </a:cubicBezTo>
                    <a:cubicBezTo>
                      <a:pt x="28" y="34"/>
                      <a:pt x="27" y="33"/>
                      <a:pt x="26" y="33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24" y="25"/>
                      <a:pt x="25" y="24"/>
                      <a:pt x="26" y="23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4" y="27"/>
                      <a:pt x="34" y="28"/>
                      <a:pt x="35" y="29"/>
                    </a:cubicBezTo>
                    <a:cubicBezTo>
                      <a:pt x="36" y="29"/>
                      <a:pt x="38" y="28"/>
                      <a:pt x="38" y="27"/>
                    </a:cubicBezTo>
                    <a:cubicBezTo>
                      <a:pt x="39" y="26"/>
                      <a:pt x="38" y="24"/>
                      <a:pt x="37" y="24"/>
                    </a:cubicBezTo>
                    <a:cubicBezTo>
                      <a:pt x="36" y="23"/>
                      <a:pt x="35" y="24"/>
                      <a:pt x="34" y="25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7" y="20"/>
                      <a:pt x="27" y="19"/>
                      <a:pt x="27" y="17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5" y="15"/>
                      <a:pt x="36" y="15"/>
                      <a:pt x="37" y="15"/>
                    </a:cubicBezTo>
                    <a:cubicBezTo>
                      <a:pt x="38" y="14"/>
                      <a:pt x="39" y="13"/>
                      <a:pt x="38" y="12"/>
                    </a:cubicBezTo>
                    <a:cubicBezTo>
                      <a:pt x="38" y="10"/>
                      <a:pt x="36" y="10"/>
                      <a:pt x="35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7" name="Freeform 10"/>
              <p:cNvSpPr>
                <a:spLocks/>
              </p:cNvSpPr>
              <p:nvPr/>
            </p:nvSpPr>
            <p:spPr bwMode="auto">
              <a:xfrm>
                <a:off x="1100138" y="1274763"/>
                <a:ext cx="217488" cy="166688"/>
              </a:xfrm>
              <a:custGeom>
                <a:avLst/>
                <a:gdLst>
                  <a:gd name="T0" fmla="*/ 19 w 38"/>
                  <a:gd name="T1" fmla="*/ 5 h 29"/>
                  <a:gd name="T2" fmla="*/ 7 w 38"/>
                  <a:gd name="T3" fmla="*/ 18 h 29"/>
                  <a:gd name="T4" fmla="*/ 35 w 38"/>
                  <a:gd name="T5" fmla="*/ 23 h 29"/>
                  <a:gd name="T6" fmla="*/ 19 w 38"/>
                  <a:gd name="T7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29">
                    <a:moveTo>
                      <a:pt x="19" y="5"/>
                    </a:moveTo>
                    <a:cubicBezTo>
                      <a:pt x="19" y="5"/>
                      <a:pt x="0" y="10"/>
                      <a:pt x="7" y="18"/>
                    </a:cubicBezTo>
                    <a:cubicBezTo>
                      <a:pt x="13" y="27"/>
                      <a:pt x="34" y="29"/>
                      <a:pt x="35" y="23"/>
                    </a:cubicBezTo>
                    <a:cubicBezTo>
                      <a:pt x="37" y="17"/>
                      <a:pt x="38" y="0"/>
                      <a:pt x="19" y="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8" name="Freeform 11"/>
              <p:cNvSpPr>
                <a:spLocks/>
              </p:cNvSpPr>
              <p:nvPr/>
            </p:nvSpPr>
            <p:spPr bwMode="auto">
              <a:xfrm>
                <a:off x="1973263" y="1819275"/>
                <a:ext cx="217488" cy="166688"/>
              </a:xfrm>
              <a:custGeom>
                <a:avLst/>
                <a:gdLst>
                  <a:gd name="T0" fmla="*/ 18 w 38"/>
                  <a:gd name="T1" fmla="*/ 5 h 29"/>
                  <a:gd name="T2" fmla="*/ 6 w 38"/>
                  <a:gd name="T3" fmla="*/ 18 h 29"/>
                  <a:gd name="T4" fmla="*/ 35 w 38"/>
                  <a:gd name="T5" fmla="*/ 23 h 29"/>
                  <a:gd name="T6" fmla="*/ 18 w 38"/>
                  <a:gd name="T7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29">
                    <a:moveTo>
                      <a:pt x="18" y="5"/>
                    </a:moveTo>
                    <a:cubicBezTo>
                      <a:pt x="18" y="5"/>
                      <a:pt x="0" y="10"/>
                      <a:pt x="6" y="18"/>
                    </a:cubicBezTo>
                    <a:cubicBezTo>
                      <a:pt x="12" y="27"/>
                      <a:pt x="33" y="29"/>
                      <a:pt x="35" y="23"/>
                    </a:cubicBezTo>
                    <a:cubicBezTo>
                      <a:pt x="36" y="17"/>
                      <a:pt x="38" y="0"/>
                      <a:pt x="18" y="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9" name="Freeform 12"/>
              <p:cNvSpPr>
                <a:spLocks/>
              </p:cNvSpPr>
              <p:nvPr/>
            </p:nvSpPr>
            <p:spPr bwMode="auto">
              <a:xfrm>
                <a:off x="4208463" y="1223963"/>
                <a:ext cx="149225" cy="114300"/>
              </a:xfrm>
              <a:custGeom>
                <a:avLst/>
                <a:gdLst>
                  <a:gd name="T0" fmla="*/ 12 w 26"/>
                  <a:gd name="T1" fmla="*/ 4 h 20"/>
                  <a:gd name="T2" fmla="*/ 4 w 26"/>
                  <a:gd name="T3" fmla="*/ 13 h 20"/>
                  <a:gd name="T4" fmla="*/ 24 w 26"/>
                  <a:gd name="T5" fmla="*/ 16 h 20"/>
                  <a:gd name="T6" fmla="*/ 12 w 26"/>
                  <a:gd name="T7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0">
                    <a:moveTo>
                      <a:pt x="12" y="4"/>
                    </a:moveTo>
                    <a:cubicBezTo>
                      <a:pt x="12" y="4"/>
                      <a:pt x="0" y="7"/>
                      <a:pt x="4" y="13"/>
                    </a:cubicBezTo>
                    <a:cubicBezTo>
                      <a:pt x="8" y="18"/>
                      <a:pt x="23" y="20"/>
                      <a:pt x="24" y="16"/>
                    </a:cubicBezTo>
                    <a:cubicBezTo>
                      <a:pt x="25" y="12"/>
                      <a:pt x="26" y="0"/>
                      <a:pt x="12" y="4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0" name="Freeform 13"/>
              <p:cNvSpPr>
                <a:spLocks/>
              </p:cNvSpPr>
              <p:nvPr/>
            </p:nvSpPr>
            <p:spPr bwMode="auto">
              <a:xfrm>
                <a:off x="1289050" y="1951038"/>
                <a:ext cx="182563" cy="142875"/>
              </a:xfrm>
              <a:custGeom>
                <a:avLst/>
                <a:gdLst>
                  <a:gd name="T0" fmla="*/ 15 w 32"/>
                  <a:gd name="T1" fmla="*/ 1 h 25"/>
                  <a:gd name="T2" fmla="*/ 2 w 32"/>
                  <a:gd name="T3" fmla="*/ 8 h 25"/>
                  <a:gd name="T4" fmla="*/ 23 w 32"/>
                  <a:gd name="T5" fmla="*/ 20 h 25"/>
                  <a:gd name="T6" fmla="*/ 15 w 32"/>
                  <a:gd name="T7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5">
                    <a:moveTo>
                      <a:pt x="15" y="1"/>
                    </a:moveTo>
                    <a:cubicBezTo>
                      <a:pt x="15" y="1"/>
                      <a:pt x="0" y="0"/>
                      <a:pt x="2" y="8"/>
                    </a:cubicBezTo>
                    <a:cubicBezTo>
                      <a:pt x="4" y="17"/>
                      <a:pt x="20" y="25"/>
                      <a:pt x="23" y="20"/>
                    </a:cubicBezTo>
                    <a:cubicBezTo>
                      <a:pt x="26" y="16"/>
                      <a:pt x="32" y="4"/>
                      <a:pt x="15" y="1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1" name="Freeform 14"/>
              <p:cNvSpPr>
                <a:spLocks/>
              </p:cNvSpPr>
              <p:nvPr/>
            </p:nvSpPr>
            <p:spPr bwMode="auto">
              <a:xfrm>
                <a:off x="2492375" y="2547938"/>
                <a:ext cx="182563" cy="142875"/>
              </a:xfrm>
              <a:custGeom>
                <a:avLst/>
                <a:gdLst>
                  <a:gd name="T0" fmla="*/ 16 w 32"/>
                  <a:gd name="T1" fmla="*/ 2 h 25"/>
                  <a:gd name="T2" fmla="*/ 2 w 32"/>
                  <a:gd name="T3" fmla="*/ 9 h 25"/>
                  <a:gd name="T4" fmla="*/ 23 w 32"/>
                  <a:gd name="T5" fmla="*/ 20 h 25"/>
                  <a:gd name="T6" fmla="*/ 16 w 32"/>
                  <a:gd name="T7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5">
                    <a:moveTo>
                      <a:pt x="16" y="2"/>
                    </a:moveTo>
                    <a:cubicBezTo>
                      <a:pt x="16" y="2"/>
                      <a:pt x="0" y="0"/>
                      <a:pt x="2" y="9"/>
                    </a:cubicBezTo>
                    <a:cubicBezTo>
                      <a:pt x="4" y="17"/>
                      <a:pt x="20" y="25"/>
                      <a:pt x="23" y="20"/>
                    </a:cubicBezTo>
                    <a:cubicBezTo>
                      <a:pt x="26" y="16"/>
                      <a:pt x="32" y="4"/>
                      <a:pt x="16" y="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2" name="Freeform 15"/>
              <p:cNvSpPr>
                <a:spLocks/>
              </p:cNvSpPr>
              <p:nvPr/>
            </p:nvSpPr>
            <p:spPr bwMode="auto">
              <a:xfrm>
                <a:off x="3240088" y="1641475"/>
                <a:ext cx="136525" cy="98425"/>
              </a:xfrm>
              <a:custGeom>
                <a:avLst/>
                <a:gdLst>
                  <a:gd name="T0" fmla="*/ 12 w 24"/>
                  <a:gd name="T1" fmla="*/ 0 h 17"/>
                  <a:gd name="T2" fmla="*/ 2 w 24"/>
                  <a:gd name="T3" fmla="*/ 6 h 17"/>
                  <a:gd name="T4" fmla="*/ 19 w 24"/>
                  <a:gd name="T5" fmla="*/ 13 h 17"/>
                  <a:gd name="T6" fmla="*/ 12 w 24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17">
                    <a:moveTo>
                      <a:pt x="12" y="0"/>
                    </a:moveTo>
                    <a:cubicBezTo>
                      <a:pt x="12" y="0"/>
                      <a:pt x="0" y="0"/>
                      <a:pt x="2" y="6"/>
                    </a:cubicBezTo>
                    <a:cubicBezTo>
                      <a:pt x="4" y="12"/>
                      <a:pt x="17" y="17"/>
                      <a:pt x="19" y="13"/>
                    </a:cubicBezTo>
                    <a:cubicBezTo>
                      <a:pt x="21" y="10"/>
                      <a:pt x="24" y="0"/>
                      <a:pt x="12" y="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3" name="Freeform 16"/>
              <p:cNvSpPr>
                <a:spLocks/>
              </p:cNvSpPr>
              <p:nvPr/>
            </p:nvSpPr>
            <p:spPr bwMode="auto">
              <a:xfrm>
                <a:off x="2498725" y="1165225"/>
                <a:ext cx="141288" cy="98425"/>
              </a:xfrm>
              <a:custGeom>
                <a:avLst/>
                <a:gdLst>
                  <a:gd name="T0" fmla="*/ 12 w 25"/>
                  <a:gd name="T1" fmla="*/ 0 h 17"/>
                  <a:gd name="T2" fmla="*/ 2 w 25"/>
                  <a:gd name="T3" fmla="*/ 6 h 17"/>
                  <a:gd name="T4" fmla="*/ 19 w 25"/>
                  <a:gd name="T5" fmla="*/ 13 h 17"/>
                  <a:gd name="T6" fmla="*/ 12 w 25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17">
                    <a:moveTo>
                      <a:pt x="12" y="0"/>
                    </a:moveTo>
                    <a:cubicBezTo>
                      <a:pt x="12" y="0"/>
                      <a:pt x="0" y="0"/>
                      <a:pt x="2" y="6"/>
                    </a:cubicBezTo>
                    <a:cubicBezTo>
                      <a:pt x="5" y="12"/>
                      <a:pt x="17" y="17"/>
                      <a:pt x="19" y="13"/>
                    </a:cubicBezTo>
                    <a:cubicBezTo>
                      <a:pt x="21" y="10"/>
                      <a:pt x="25" y="0"/>
                      <a:pt x="12" y="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4" name="Freeform 17"/>
              <p:cNvSpPr>
                <a:spLocks/>
              </p:cNvSpPr>
              <p:nvPr/>
            </p:nvSpPr>
            <p:spPr bwMode="auto">
              <a:xfrm>
                <a:off x="946150" y="666750"/>
                <a:ext cx="188913" cy="144463"/>
              </a:xfrm>
              <a:custGeom>
                <a:avLst/>
                <a:gdLst>
                  <a:gd name="T0" fmla="*/ 16 w 33"/>
                  <a:gd name="T1" fmla="*/ 1 h 25"/>
                  <a:gd name="T2" fmla="*/ 3 w 33"/>
                  <a:gd name="T3" fmla="*/ 8 h 25"/>
                  <a:gd name="T4" fmla="*/ 24 w 33"/>
                  <a:gd name="T5" fmla="*/ 20 h 25"/>
                  <a:gd name="T6" fmla="*/ 16 w 33"/>
                  <a:gd name="T7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25">
                    <a:moveTo>
                      <a:pt x="16" y="1"/>
                    </a:moveTo>
                    <a:cubicBezTo>
                      <a:pt x="16" y="1"/>
                      <a:pt x="0" y="0"/>
                      <a:pt x="3" y="8"/>
                    </a:cubicBezTo>
                    <a:cubicBezTo>
                      <a:pt x="5" y="17"/>
                      <a:pt x="21" y="25"/>
                      <a:pt x="24" y="20"/>
                    </a:cubicBezTo>
                    <a:cubicBezTo>
                      <a:pt x="27" y="16"/>
                      <a:pt x="33" y="4"/>
                      <a:pt x="16" y="1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5" name="Freeform 18"/>
              <p:cNvSpPr>
                <a:spLocks/>
              </p:cNvSpPr>
              <p:nvPr/>
            </p:nvSpPr>
            <p:spPr bwMode="auto">
              <a:xfrm>
                <a:off x="4505325" y="1608138"/>
                <a:ext cx="182563" cy="142875"/>
              </a:xfrm>
              <a:custGeom>
                <a:avLst/>
                <a:gdLst>
                  <a:gd name="T0" fmla="*/ 15 w 32"/>
                  <a:gd name="T1" fmla="*/ 2 h 25"/>
                  <a:gd name="T2" fmla="*/ 2 w 32"/>
                  <a:gd name="T3" fmla="*/ 9 h 25"/>
                  <a:gd name="T4" fmla="*/ 23 w 32"/>
                  <a:gd name="T5" fmla="*/ 20 h 25"/>
                  <a:gd name="T6" fmla="*/ 15 w 32"/>
                  <a:gd name="T7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5">
                    <a:moveTo>
                      <a:pt x="15" y="2"/>
                    </a:moveTo>
                    <a:cubicBezTo>
                      <a:pt x="15" y="2"/>
                      <a:pt x="0" y="0"/>
                      <a:pt x="2" y="9"/>
                    </a:cubicBezTo>
                    <a:cubicBezTo>
                      <a:pt x="4" y="17"/>
                      <a:pt x="20" y="25"/>
                      <a:pt x="23" y="20"/>
                    </a:cubicBezTo>
                    <a:cubicBezTo>
                      <a:pt x="26" y="16"/>
                      <a:pt x="32" y="4"/>
                      <a:pt x="15" y="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6" name="Freeform 19"/>
              <p:cNvSpPr>
                <a:spLocks/>
              </p:cNvSpPr>
              <p:nvPr/>
            </p:nvSpPr>
            <p:spPr bwMode="auto">
              <a:xfrm>
                <a:off x="2270125" y="752475"/>
                <a:ext cx="187325" cy="138113"/>
              </a:xfrm>
              <a:custGeom>
                <a:avLst/>
                <a:gdLst>
                  <a:gd name="T0" fmla="*/ 16 w 33"/>
                  <a:gd name="T1" fmla="*/ 1 h 24"/>
                  <a:gd name="T2" fmla="*/ 3 w 33"/>
                  <a:gd name="T3" fmla="*/ 8 h 24"/>
                  <a:gd name="T4" fmla="*/ 24 w 33"/>
                  <a:gd name="T5" fmla="*/ 20 h 24"/>
                  <a:gd name="T6" fmla="*/ 16 w 33"/>
                  <a:gd name="T7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24">
                    <a:moveTo>
                      <a:pt x="16" y="1"/>
                    </a:moveTo>
                    <a:cubicBezTo>
                      <a:pt x="16" y="1"/>
                      <a:pt x="0" y="0"/>
                      <a:pt x="3" y="8"/>
                    </a:cubicBezTo>
                    <a:cubicBezTo>
                      <a:pt x="5" y="16"/>
                      <a:pt x="21" y="24"/>
                      <a:pt x="24" y="20"/>
                    </a:cubicBezTo>
                    <a:cubicBezTo>
                      <a:pt x="27" y="16"/>
                      <a:pt x="33" y="3"/>
                      <a:pt x="16" y="1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7" name="Freeform 20"/>
              <p:cNvSpPr>
                <a:spLocks/>
              </p:cNvSpPr>
              <p:nvPr/>
            </p:nvSpPr>
            <p:spPr bwMode="auto">
              <a:xfrm>
                <a:off x="2566988" y="1039813"/>
                <a:ext cx="130175" cy="103188"/>
              </a:xfrm>
              <a:custGeom>
                <a:avLst/>
                <a:gdLst>
                  <a:gd name="T0" fmla="*/ 11 w 23"/>
                  <a:gd name="T1" fmla="*/ 3 h 18"/>
                  <a:gd name="T2" fmla="*/ 3 w 23"/>
                  <a:gd name="T3" fmla="*/ 11 h 18"/>
                  <a:gd name="T4" fmla="*/ 21 w 23"/>
                  <a:gd name="T5" fmla="*/ 14 h 18"/>
                  <a:gd name="T6" fmla="*/ 11 w 23"/>
                  <a:gd name="T7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8">
                    <a:moveTo>
                      <a:pt x="11" y="3"/>
                    </a:moveTo>
                    <a:cubicBezTo>
                      <a:pt x="11" y="3"/>
                      <a:pt x="0" y="6"/>
                      <a:pt x="3" y="11"/>
                    </a:cubicBezTo>
                    <a:cubicBezTo>
                      <a:pt x="7" y="16"/>
                      <a:pt x="20" y="18"/>
                      <a:pt x="21" y="14"/>
                    </a:cubicBezTo>
                    <a:cubicBezTo>
                      <a:pt x="22" y="10"/>
                      <a:pt x="23" y="0"/>
                      <a:pt x="11" y="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8" name="Freeform 21"/>
              <p:cNvSpPr>
                <a:spLocks/>
              </p:cNvSpPr>
              <p:nvPr/>
            </p:nvSpPr>
            <p:spPr bwMode="auto">
              <a:xfrm>
                <a:off x="3370263" y="793750"/>
                <a:ext cx="131763" cy="103188"/>
              </a:xfrm>
              <a:custGeom>
                <a:avLst/>
                <a:gdLst>
                  <a:gd name="T0" fmla="*/ 11 w 23"/>
                  <a:gd name="T1" fmla="*/ 3 h 18"/>
                  <a:gd name="T2" fmla="*/ 3 w 23"/>
                  <a:gd name="T3" fmla="*/ 11 h 18"/>
                  <a:gd name="T4" fmla="*/ 21 w 23"/>
                  <a:gd name="T5" fmla="*/ 14 h 18"/>
                  <a:gd name="T6" fmla="*/ 11 w 23"/>
                  <a:gd name="T7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8">
                    <a:moveTo>
                      <a:pt x="11" y="3"/>
                    </a:moveTo>
                    <a:cubicBezTo>
                      <a:pt x="11" y="3"/>
                      <a:pt x="0" y="6"/>
                      <a:pt x="3" y="11"/>
                    </a:cubicBezTo>
                    <a:cubicBezTo>
                      <a:pt x="7" y="16"/>
                      <a:pt x="20" y="18"/>
                      <a:pt x="21" y="14"/>
                    </a:cubicBezTo>
                    <a:cubicBezTo>
                      <a:pt x="22" y="10"/>
                      <a:pt x="23" y="0"/>
                      <a:pt x="11" y="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9" name="Freeform 22"/>
              <p:cNvSpPr>
                <a:spLocks/>
              </p:cNvSpPr>
              <p:nvPr/>
            </p:nvSpPr>
            <p:spPr bwMode="auto">
              <a:xfrm>
                <a:off x="1135063" y="1836738"/>
                <a:ext cx="131763" cy="103188"/>
              </a:xfrm>
              <a:custGeom>
                <a:avLst/>
                <a:gdLst>
                  <a:gd name="T0" fmla="*/ 11 w 23"/>
                  <a:gd name="T1" fmla="*/ 3 h 18"/>
                  <a:gd name="T2" fmla="*/ 4 w 23"/>
                  <a:gd name="T3" fmla="*/ 11 h 18"/>
                  <a:gd name="T4" fmla="*/ 21 w 23"/>
                  <a:gd name="T5" fmla="*/ 14 h 18"/>
                  <a:gd name="T6" fmla="*/ 11 w 23"/>
                  <a:gd name="T7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8">
                    <a:moveTo>
                      <a:pt x="11" y="3"/>
                    </a:moveTo>
                    <a:cubicBezTo>
                      <a:pt x="11" y="3"/>
                      <a:pt x="0" y="6"/>
                      <a:pt x="4" y="11"/>
                    </a:cubicBezTo>
                    <a:cubicBezTo>
                      <a:pt x="8" y="16"/>
                      <a:pt x="20" y="18"/>
                      <a:pt x="21" y="14"/>
                    </a:cubicBezTo>
                    <a:cubicBezTo>
                      <a:pt x="22" y="10"/>
                      <a:pt x="23" y="0"/>
                      <a:pt x="11" y="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0" name="Freeform 23"/>
              <p:cNvSpPr>
                <a:spLocks/>
              </p:cNvSpPr>
              <p:nvPr/>
            </p:nvSpPr>
            <p:spPr bwMode="auto">
              <a:xfrm>
                <a:off x="2360613" y="2163763"/>
                <a:ext cx="131763" cy="96838"/>
              </a:xfrm>
              <a:custGeom>
                <a:avLst/>
                <a:gdLst>
                  <a:gd name="T0" fmla="*/ 11 w 23"/>
                  <a:gd name="T1" fmla="*/ 2 h 17"/>
                  <a:gd name="T2" fmla="*/ 4 w 23"/>
                  <a:gd name="T3" fmla="*/ 11 h 17"/>
                  <a:gd name="T4" fmla="*/ 21 w 23"/>
                  <a:gd name="T5" fmla="*/ 13 h 17"/>
                  <a:gd name="T6" fmla="*/ 11 w 23"/>
                  <a:gd name="T7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7">
                    <a:moveTo>
                      <a:pt x="11" y="2"/>
                    </a:moveTo>
                    <a:cubicBezTo>
                      <a:pt x="11" y="2"/>
                      <a:pt x="0" y="5"/>
                      <a:pt x="4" y="11"/>
                    </a:cubicBezTo>
                    <a:cubicBezTo>
                      <a:pt x="8" y="16"/>
                      <a:pt x="20" y="17"/>
                      <a:pt x="21" y="13"/>
                    </a:cubicBezTo>
                    <a:cubicBezTo>
                      <a:pt x="22" y="10"/>
                      <a:pt x="23" y="0"/>
                      <a:pt x="11" y="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1" name="Freeform 24"/>
              <p:cNvSpPr>
                <a:spLocks/>
              </p:cNvSpPr>
              <p:nvPr/>
            </p:nvSpPr>
            <p:spPr bwMode="auto">
              <a:xfrm>
                <a:off x="1436688" y="1670050"/>
                <a:ext cx="496888" cy="504825"/>
              </a:xfrm>
              <a:custGeom>
                <a:avLst/>
                <a:gdLst>
                  <a:gd name="T0" fmla="*/ 81 w 87"/>
                  <a:gd name="T1" fmla="*/ 20 h 88"/>
                  <a:gd name="T2" fmla="*/ 60 w 87"/>
                  <a:gd name="T3" fmla="*/ 11 h 88"/>
                  <a:gd name="T4" fmla="*/ 50 w 87"/>
                  <a:gd name="T5" fmla="*/ 21 h 88"/>
                  <a:gd name="T6" fmla="*/ 50 w 87"/>
                  <a:gd name="T7" fmla="*/ 21 h 88"/>
                  <a:gd name="T8" fmla="*/ 49 w 87"/>
                  <a:gd name="T9" fmla="*/ 12 h 88"/>
                  <a:gd name="T10" fmla="*/ 28 w 87"/>
                  <a:gd name="T11" fmla="*/ 4 h 88"/>
                  <a:gd name="T12" fmla="*/ 20 w 87"/>
                  <a:gd name="T13" fmla="*/ 25 h 88"/>
                  <a:gd name="T14" fmla="*/ 26 w 87"/>
                  <a:gd name="T15" fmla="*/ 32 h 88"/>
                  <a:gd name="T16" fmla="*/ 26 w 87"/>
                  <a:gd name="T17" fmla="*/ 32 h 88"/>
                  <a:gd name="T18" fmla="*/ 12 w 87"/>
                  <a:gd name="T19" fmla="*/ 31 h 88"/>
                  <a:gd name="T20" fmla="*/ 3 w 87"/>
                  <a:gd name="T21" fmla="*/ 52 h 88"/>
                  <a:gd name="T22" fmla="*/ 24 w 87"/>
                  <a:gd name="T23" fmla="*/ 61 h 88"/>
                  <a:gd name="T24" fmla="*/ 28 w 87"/>
                  <a:gd name="T25" fmla="*/ 58 h 88"/>
                  <a:gd name="T26" fmla="*/ 24 w 87"/>
                  <a:gd name="T27" fmla="*/ 76 h 88"/>
                  <a:gd name="T28" fmla="*/ 45 w 87"/>
                  <a:gd name="T29" fmla="*/ 85 h 88"/>
                  <a:gd name="T30" fmla="*/ 54 w 87"/>
                  <a:gd name="T31" fmla="*/ 64 h 88"/>
                  <a:gd name="T32" fmla="*/ 54 w 87"/>
                  <a:gd name="T33" fmla="*/ 64 h 88"/>
                  <a:gd name="T34" fmla="*/ 75 w 87"/>
                  <a:gd name="T35" fmla="*/ 73 h 88"/>
                  <a:gd name="T36" fmla="*/ 83 w 87"/>
                  <a:gd name="T37" fmla="*/ 52 h 88"/>
                  <a:gd name="T38" fmla="*/ 69 w 87"/>
                  <a:gd name="T39" fmla="*/ 42 h 88"/>
                  <a:gd name="T40" fmla="*/ 72 w 87"/>
                  <a:gd name="T41" fmla="*/ 41 h 88"/>
                  <a:gd name="T42" fmla="*/ 81 w 87"/>
                  <a:gd name="T43" fmla="*/ 2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7" h="88">
                    <a:moveTo>
                      <a:pt x="81" y="20"/>
                    </a:moveTo>
                    <a:cubicBezTo>
                      <a:pt x="77" y="12"/>
                      <a:pt x="68" y="8"/>
                      <a:pt x="60" y="11"/>
                    </a:cubicBezTo>
                    <a:cubicBezTo>
                      <a:pt x="55" y="13"/>
                      <a:pt x="52" y="17"/>
                      <a:pt x="50" y="21"/>
                    </a:cubicBezTo>
                    <a:cubicBezTo>
                      <a:pt x="50" y="21"/>
                      <a:pt x="50" y="21"/>
                      <a:pt x="50" y="21"/>
                    </a:cubicBezTo>
                    <a:cubicBezTo>
                      <a:pt x="51" y="19"/>
                      <a:pt x="51" y="15"/>
                      <a:pt x="49" y="12"/>
                    </a:cubicBezTo>
                    <a:cubicBezTo>
                      <a:pt x="46" y="4"/>
                      <a:pt x="37" y="0"/>
                      <a:pt x="28" y="4"/>
                    </a:cubicBezTo>
                    <a:cubicBezTo>
                      <a:pt x="20" y="7"/>
                      <a:pt x="16" y="17"/>
                      <a:pt x="20" y="25"/>
                    </a:cubicBezTo>
                    <a:cubicBezTo>
                      <a:pt x="21" y="28"/>
                      <a:pt x="23" y="30"/>
                      <a:pt x="26" y="32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2" y="30"/>
                      <a:pt x="16" y="29"/>
                      <a:pt x="12" y="31"/>
                    </a:cubicBezTo>
                    <a:cubicBezTo>
                      <a:pt x="3" y="35"/>
                      <a:pt x="0" y="44"/>
                      <a:pt x="3" y="52"/>
                    </a:cubicBezTo>
                    <a:cubicBezTo>
                      <a:pt x="6" y="60"/>
                      <a:pt x="16" y="64"/>
                      <a:pt x="24" y="61"/>
                    </a:cubicBezTo>
                    <a:cubicBezTo>
                      <a:pt x="25" y="60"/>
                      <a:pt x="27" y="59"/>
                      <a:pt x="28" y="58"/>
                    </a:cubicBezTo>
                    <a:cubicBezTo>
                      <a:pt x="23" y="63"/>
                      <a:pt x="21" y="70"/>
                      <a:pt x="24" y="76"/>
                    </a:cubicBezTo>
                    <a:cubicBezTo>
                      <a:pt x="27" y="85"/>
                      <a:pt x="37" y="88"/>
                      <a:pt x="45" y="85"/>
                    </a:cubicBezTo>
                    <a:cubicBezTo>
                      <a:pt x="53" y="82"/>
                      <a:pt x="57" y="72"/>
                      <a:pt x="54" y="64"/>
                    </a:cubicBezTo>
                    <a:cubicBezTo>
                      <a:pt x="54" y="64"/>
                      <a:pt x="54" y="64"/>
                      <a:pt x="54" y="64"/>
                    </a:cubicBezTo>
                    <a:cubicBezTo>
                      <a:pt x="57" y="72"/>
                      <a:pt x="67" y="76"/>
                      <a:pt x="75" y="73"/>
                    </a:cubicBezTo>
                    <a:cubicBezTo>
                      <a:pt x="83" y="69"/>
                      <a:pt x="87" y="60"/>
                      <a:pt x="83" y="52"/>
                    </a:cubicBezTo>
                    <a:cubicBezTo>
                      <a:pt x="81" y="46"/>
                      <a:pt x="75" y="42"/>
                      <a:pt x="69" y="42"/>
                    </a:cubicBezTo>
                    <a:cubicBezTo>
                      <a:pt x="70" y="42"/>
                      <a:pt x="71" y="41"/>
                      <a:pt x="72" y="41"/>
                    </a:cubicBezTo>
                    <a:cubicBezTo>
                      <a:pt x="80" y="37"/>
                      <a:pt x="84" y="28"/>
                      <a:pt x="81" y="2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2" name="Freeform 25"/>
              <p:cNvSpPr>
                <a:spLocks/>
              </p:cNvSpPr>
              <p:nvPr/>
            </p:nvSpPr>
            <p:spPr bwMode="auto">
              <a:xfrm>
                <a:off x="1574800" y="1797050"/>
                <a:ext cx="238125" cy="239713"/>
              </a:xfrm>
              <a:custGeom>
                <a:avLst/>
                <a:gdLst>
                  <a:gd name="T0" fmla="*/ 38 w 42"/>
                  <a:gd name="T1" fmla="*/ 11 h 42"/>
                  <a:gd name="T2" fmla="*/ 36 w 42"/>
                  <a:gd name="T3" fmla="*/ 13 h 42"/>
                  <a:gd name="T4" fmla="*/ 28 w 42"/>
                  <a:gd name="T5" fmla="*/ 17 h 42"/>
                  <a:gd name="T6" fmla="*/ 24 w 42"/>
                  <a:gd name="T7" fmla="*/ 14 h 42"/>
                  <a:gd name="T8" fmla="*/ 28 w 42"/>
                  <a:gd name="T9" fmla="*/ 5 h 42"/>
                  <a:gd name="T10" fmla="*/ 31 w 42"/>
                  <a:gd name="T11" fmla="*/ 4 h 42"/>
                  <a:gd name="T12" fmla="*/ 29 w 42"/>
                  <a:gd name="T13" fmla="*/ 0 h 42"/>
                  <a:gd name="T14" fmla="*/ 26 w 42"/>
                  <a:gd name="T15" fmla="*/ 2 h 42"/>
                  <a:gd name="T16" fmla="*/ 26 w 42"/>
                  <a:gd name="T17" fmla="*/ 5 h 42"/>
                  <a:gd name="T18" fmla="*/ 23 w 42"/>
                  <a:gd name="T19" fmla="*/ 13 h 42"/>
                  <a:gd name="T20" fmla="*/ 18 w 42"/>
                  <a:gd name="T21" fmla="*/ 13 h 42"/>
                  <a:gd name="T22" fmla="*/ 15 w 42"/>
                  <a:gd name="T23" fmla="*/ 5 h 42"/>
                  <a:gd name="T24" fmla="*/ 16 w 42"/>
                  <a:gd name="T25" fmla="*/ 2 h 42"/>
                  <a:gd name="T26" fmla="*/ 12 w 42"/>
                  <a:gd name="T27" fmla="*/ 0 h 42"/>
                  <a:gd name="T28" fmla="*/ 11 w 42"/>
                  <a:gd name="T29" fmla="*/ 4 h 42"/>
                  <a:gd name="T30" fmla="*/ 13 w 42"/>
                  <a:gd name="T31" fmla="*/ 5 h 42"/>
                  <a:gd name="T32" fmla="*/ 17 w 42"/>
                  <a:gd name="T33" fmla="*/ 14 h 42"/>
                  <a:gd name="T34" fmla="*/ 13 w 42"/>
                  <a:gd name="T35" fmla="*/ 17 h 42"/>
                  <a:gd name="T36" fmla="*/ 6 w 42"/>
                  <a:gd name="T37" fmla="*/ 14 h 42"/>
                  <a:gd name="T38" fmla="*/ 4 w 42"/>
                  <a:gd name="T39" fmla="*/ 11 h 42"/>
                  <a:gd name="T40" fmla="*/ 0 w 42"/>
                  <a:gd name="T41" fmla="*/ 12 h 42"/>
                  <a:gd name="T42" fmla="*/ 2 w 42"/>
                  <a:gd name="T43" fmla="*/ 16 h 42"/>
                  <a:gd name="T44" fmla="*/ 5 w 42"/>
                  <a:gd name="T45" fmla="*/ 15 h 42"/>
                  <a:gd name="T46" fmla="*/ 13 w 42"/>
                  <a:gd name="T47" fmla="*/ 19 h 42"/>
                  <a:gd name="T48" fmla="*/ 13 w 42"/>
                  <a:gd name="T49" fmla="*/ 23 h 42"/>
                  <a:gd name="T50" fmla="*/ 5 w 42"/>
                  <a:gd name="T51" fmla="*/ 26 h 42"/>
                  <a:gd name="T52" fmla="*/ 2 w 42"/>
                  <a:gd name="T53" fmla="*/ 26 h 42"/>
                  <a:gd name="T54" fmla="*/ 0 w 42"/>
                  <a:gd name="T55" fmla="*/ 29 h 42"/>
                  <a:gd name="T56" fmla="*/ 4 w 42"/>
                  <a:gd name="T57" fmla="*/ 31 h 42"/>
                  <a:gd name="T58" fmla="*/ 6 w 42"/>
                  <a:gd name="T59" fmla="*/ 28 h 42"/>
                  <a:gd name="T60" fmla="*/ 14 w 42"/>
                  <a:gd name="T61" fmla="*/ 25 h 42"/>
                  <a:gd name="T62" fmla="*/ 17 w 42"/>
                  <a:gd name="T63" fmla="*/ 28 h 42"/>
                  <a:gd name="T64" fmla="*/ 13 w 42"/>
                  <a:gd name="T65" fmla="*/ 36 h 42"/>
                  <a:gd name="T66" fmla="*/ 11 w 42"/>
                  <a:gd name="T67" fmla="*/ 37 h 42"/>
                  <a:gd name="T68" fmla="*/ 12 w 42"/>
                  <a:gd name="T69" fmla="*/ 41 h 42"/>
                  <a:gd name="T70" fmla="*/ 16 w 42"/>
                  <a:gd name="T71" fmla="*/ 39 h 42"/>
                  <a:gd name="T72" fmla="*/ 15 w 42"/>
                  <a:gd name="T73" fmla="*/ 36 h 42"/>
                  <a:gd name="T74" fmla="*/ 18 w 42"/>
                  <a:gd name="T75" fmla="*/ 29 h 42"/>
                  <a:gd name="T76" fmla="*/ 23 w 42"/>
                  <a:gd name="T77" fmla="*/ 28 h 42"/>
                  <a:gd name="T78" fmla="*/ 26 w 42"/>
                  <a:gd name="T79" fmla="*/ 36 h 42"/>
                  <a:gd name="T80" fmla="*/ 25 w 42"/>
                  <a:gd name="T81" fmla="*/ 39 h 42"/>
                  <a:gd name="T82" fmla="*/ 29 w 42"/>
                  <a:gd name="T83" fmla="*/ 41 h 42"/>
                  <a:gd name="T84" fmla="*/ 30 w 42"/>
                  <a:gd name="T85" fmla="*/ 37 h 42"/>
                  <a:gd name="T86" fmla="*/ 28 w 42"/>
                  <a:gd name="T87" fmla="*/ 36 h 42"/>
                  <a:gd name="T88" fmla="*/ 25 w 42"/>
                  <a:gd name="T89" fmla="*/ 28 h 42"/>
                  <a:gd name="T90" fmla="*/ 28 w 42"/>
                  <a:gd name="T91" fmla="*/ 25 h 42"/>
                  <a:gd name="T92" fmla="*/ 36 w 42"/>
                  <a:gd name="T93" fmla="*/ 28 h 42"/>
                  <a:gd name="T94" fmla="*/ 38 w 42"/>
                  <a:gd name="T95" fmla="*/ 30 h 42"/>
                  <a:gd name="T96" fmla="*/ 41 w 42"/>
                  <a:gd name="T97" fmla="*/ 29 h 42"/>
                  <a:gd name="T98" fmla="*/ 40 w 42"/>
                  <a:gd name="T99" fmla="*/ 25 h 42"/>
                  <a:gd name="T100" fmla="*/ 37 w 42"/>
                  <a:gd name="T101" fmla="*/ 26 h 42"/>
                  <a:gd name="T102" fmla="*/ 28 w 42"/>
                  <a:gd name="T103" fmla="*/ 23 h 42"/>
                  <a:gd name="T104" fmla="*/ 28 w 42"/>
                  <a:gd name="T105" fmla="*/ 18 h 42"/>
                  <a:gd name="T106" fmla="*/ 37 w 42"/>
                  <a:gd name="T107" fmla="*/ 15 h 42"/>
                  <a:gd name="T108" fmla="*/ 40 w 42"/>
                  <a:gd name="T109" fmla="*/ 16 h 42"/>
                  <a:gd name="T110" fmla="*/ 41 w 42"/>
                  <a:gd name="T111" fmla="*/ 12 h 42"/>
                  <a:gd name="T112" fmla="*/ 38 w 42"/>
                  <a:gd name="T113" fmla="*/ 1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2" h="42">
                    <a:moveTo>
                      <a:pt x="38" y="11"/>
                    </a:moveTo>
                    <a:cubicBezTo>
                      <a:pt x="36" y="11"/>
                      <a:pt x="36" y="12"/>
                      <a:pt x="36" y="13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7" y="15"/>
                      <a:pt x="26" y="14"/>
                      <a:pt x="24" y="14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29" y="6"/>
                      <a:pt x="30" y="5"/>
                      <a:pt x="31" y="4"/>
                    </a:cubicBezTo>
                    <a:cubicBezTo>
                      <a:pt x="31" y="2"/>
                      <a:pt x="31" y="1"/>
                      <a:pt x="29" y="0"/>
                    </a:cubicBezTo>
                    <a:cubicBezTo>
                      <a:pt x="28" y="0"/>
                      <a:pt x="26" y="0"/>
                      <a:pt x="26" y="2"/>
                    </a:cubicBezTo>
                    <a:cubicBezTo>
                      <a:pt x="25" y="3"/>
                      <a:pt x="25" y="4"/>
                      <a:pt x="26" y="5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1" y="13"/>
                      <a:pt x="20" y="13"/>
                      <a:pt x="18" y="13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6" y="4"/>
                      <a:pt x="16" y="3"/>
                      <a:pt x="16" y="2"/>
                    </a:cubicBezTo>
                    <a:cubicBezTo>
                      <a:pt x="15" y="0"/>
                      <a:pt x="13" y="0"/>
                      <a:pt x="12" y="0"/>
                    </a:cubicBezTo>
                    <a:cubicBezTo>
                      <a:pt x="11" y="1"/>
                      <a:pt x="10" y="2"/>
                      <a:pt x="11" y="4"/>
                    </a:cubicBezTo>
                    <a:cubicBezTo>
                      <a:pt x="11" y="5"/>
                      <a:pt x="12" y="5"/>
                      <a:pt x="13" y="5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5" y="14"/>
                      <a:pt x="14" y="16"/>
                      <a:pt x="13" y="17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11"/>
                      <a:pt x="4" y="11"/>
                    </a:cubicBezTo>
                    <a:cubicBezTo>
                      <a:pt x="3" y="10"/>
                      <a:pt x="1" y="11"/>
                      <a:pt x="0" y="12"/>
                    </a:cubicBezTo>
                    <a:cubicBezTo>
                      <a:pt x="0" y="14"/>
                      <a:pt x="1" y="15"/>
                      <a:pt x="2" y="16"/>
                    </a:cubicBezTo>
                    <a:cubicBezTo>
                      <a:pt x="3" y="16"/>
                      <a:pt x="4" y="16"/>
                      <a:pt x="5" y="15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2" y="20"/>
                      <a:pt x="12" y="21"/>
                      <a:pt x="13" y="23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4" y="25"/>
                      <a:pt x="3" y="25"/>
                      <a:pt x="2" y="26"/>
                    </a:cubicBezTo>
                    <a:cubicBezTo>
                      <a:pt x="1" y="26"/>
                      <a:pt x="0" y="28"/>
                      <a:pt x="0" y="29"/>
                    </a:cubicBezTo>
                    <a:cubicBezTo>
                      <a:pt x="1" y="30"/>
                      <a:pt x="3" y="31"/>
                      <a:pt x="4" y="31"/>
                    </a:cubicBezTo>
                    <a:cubicBezTo>
                      <a:pt x="5" y="30"/>
                      <a:pt x="6" y="29"/>
                      <a:pt x="6" y="28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6"/>
                      <a:pt x="15" y="27"/>
                      <a:pt x="17" y="28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2" y="36"/>
                      <a:pt x="11" y="36"/>
                      <a:pt x="11" y="37"/>
                    </a:cubicBezTo>
                    <a:cubicBezTo>
                      <a:pt x="10" y="39"/>
                      <a:pt x="11" y="40"/>
                      <a:pt x="12" y="41"/>
                    </a:cubicBezTo>
                    <a:cubicBezTo>
                      <a:pt x="14" y="42"/>
                      <a:pt x="15" y="41"/>
                      <a:pt x="16" y="39"/>
                    </a:cubicBezTo>
                    <a:cubicBezTo>
                      <a:pt x="16" y="38"/>
                      <a:pt x="16" y="37"/>
                      <a:pt x="15" y="36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0" y="29"/>
                      <a:pt x="21" y="29"/>
                      <a:pt x="23" y="28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5" y="37"/>
                      <a:pt x="25" y="38"/>
                      <a:pt x="25" y="39"/>
                    </a:cubicBezTo>
                    <a:cubicBezTo>
                      <a:pt x="26" y="41"/>
                      <a:pt x="28" y="41"/>
                      <a:pt x="29" y="41"/>
                    </a:cubicBezTo>
                    <a:cubicBezTo>
                      <a:pt x="30" y="40"/>
                      <a:pt x="31" y="39"/>
                      <a:pt x="30" y="37"/>
                    </a:cubicBezTo>
                    <a:cubicBezTo>
                      <a:pt x="30" y="36"/>
                      <a:pt x="29" y="36"/>
                      <a:pt x="28" y="36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6" y="27"/>
                      <a:pt x="27" y="26"/>
                      <a:pt x="28" y="25"/>
                    </a:cubicBezTo>
                    <a:cubicBezTo>
                      <a:pt x="36" y="28"/>
                      <a:pt x="36" y="28"/>
                      <a:pt x="36" y="28"/>
                    </a:cubicBezTo>
                    <a:cubicBezTo>
                      <a:pt x="36" y="29"/>
                      <a:pt x="37" y="30"/>
                      <a:pt x="38" y="30"/>
                    </a:cubicBezTo>
                    <a:cubicBezTo>
                      <a:pt x="39" y="31"/>
                      <a:pt x="41" y="30"/>
                      <a:pt x="41" y="29"/>
                    </a:cubicBezTo>
                    <a:cubicBezTo>
                      <a:pt x="42" y="28"/>
                      <a:pt x="41" y="26"/>
                      <a:pt x="40" y="25"/>
                    </a:cubicBezTo>
                    <a:cubicBezTo>
                      <a:pt x="38" y="25"/>
                      <a:pt x="37" y="25"/>
                      <a:pt x="37" y="26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9" y="22"/>
                      <a:pt x="29" y="20"/>
                      <a:pt x="28" y="18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7" y="16"/>
                      <a:pt x="39" y="16"/>
                      <a:pt x="40" y="16"/>
                    </a:cubicBezTo>
                    <a:cubicBezTo>
                      <a:pt x="41" y="15"/>
                      <a:pt x="42" y="14"/>
                      <a:pt x="41" y="12"/>
                    </a:cubicBezTo>
                    <a:cubicBezTo>
                      <a:pt x="41" y="11"/>
                      <a:pt x="39" y="10"/>
                      <a:pt x="38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3" name="Freeform 26"/>
              <p:cNvSpPr>
                <a:spLocks/>
              </p:cNvSpPr>
              <p:nvPr/>
            </p:nvSpPr>
            <p:spPr bwMode="auto">
              <a:xfrm>
                <a:off x="1876425" y="804863"/>
                <a:ext cx="604838" cy="590550"/>
              </a:xfrm>
              <a:custGeom>
                <a:avLst/>
                <a:gdLst>
                  <a:gd name="T0" fmla="*/ 106 w 106"/>
                  <a:gd name="T1" fmla="*/ 44 h 103"/>
                  <a:gd name="T2" fmla="*/ 86 w 106"/>
                  <a:gd name="T3" fmla="*/ 24 h 103"/>
                  <a:gd name="T4" fmla="*/ 70 w 106"/>
                  <a:gd name="T5" fmla="*/ 32 h 103"/>
                  <a:gd name="T6" fmla="*/ 70 w 106"/>
                  <a:gd name="T7" fmla="*/ 32 h 103"/>
                  <a:gd name="T8" fmla="*/ 73 w 106"/>
                  <a:gd name="T9" fmla="*/ 21 h 103"/>
                  <a:gd name="T10" fmla="*/ 53 w 106"/>
                  <a:gd name="T11" fmla="*/ 0 h 103"/>
                  <a:gd name="T12" fmla="*/ 32 w 106"/>
                  <a:gd name="T13" fmla="*/ 21 h 103"/>
                  <a:gd name="T14" fmla="*/ 36 w 106"/>
                  <a:gd name="T15" fmla="*/ 32 h 103"/>
                  <a:gd name="T16" fmla="*/ 36 w 106"/>
                  <a:gd name="T17" fmla="*/ 32 h 103"/>
                  <a:gd name="T18" fmla="*/ 20 w 106"/>
                  <a:gd name="T19" fmla="*/ 24 h 103"/>
                  <a:gd name="T20" fmla="*/ 0 w 106"/>
                  <a:gd name="T21" fmla="*/ 44 h 103"/>
                  <a:gd name="T22" fmla="*/ 20 w 106"/>
                  <a:gd name="T23" fmla="*/ 65 h 103"/>
                  <a:gd name="T24" fmla="*/ 26 w 106"/>
                  <a:gd name="T25" fmla="*/ 64 h 103"/>
                  <a:gd name="T26" fmla="*/ 12 w 106"/>
                  <a:gd name="T27" fmla="*/ 83 h 103"/>
                  <a:gd name="T28" fmla="*/ 33 w 106"/>
                  <a:gd name="T29" fmla="*/ 103 h 103"/>
                  <a:gd name="T30" fmla="*/ 53 w 106"/>
                  <a:gd name="T31" fmla="*/ 83 h 103"/>
                  <a:gd name="T32" fmla="*/ 53 w 106"/>
                  <a:gd name="T33" fmla="*/ 83 h 103"/>
                  <a:gd name="T34" fmla="*/ 73 w 106"/>
                  <a:gd name="T35" fmla="*/ 103 h 103"/>
                  <a:gd name="T36" fmla="*/ 94 w 106"/>
                  <a:gd name="T37" fmla="*/ 83 h 103"/>
                  <a:gd name="T38" fmla="*/ 82 w 106"/>
                  <a:gd name="T39" fmla="*/ 64 h 103"/>
                  <a:gd name="T40" fmla="*/ 86 w 106"/>
                  <a:gd name="T41" fmla="*/ 65 h 103"/>
                  <a:gd name="T42" fmla="*/ 106 w 106"/>
                  <a:gd name="T43" fmla="*/ 44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6" h="103">
                    <a:moveTo>
                      <a:pt x="106" y="44"/>
                    </a:moveTo>
                    <a:cubicBezTo>
                      <a:pt x="106" y="33"/>
                      <a:pt x="97" y="24"/>
                      <a:pt x="86" y="24"/>
                    </a:cubicBezTo>
                    <a:cubicBezTo>
                      <a:pt x="79" y="24"/>
                      <a:pt x="74" y="27"/>
                      <a:pt x="70" y="32"/>
                    </a:cubicBezTo>
                    <a:cubicBezTo>
                      <a:pt x="70" y="32"/>
                      <a:pt x="70" y="32"/>
                      <a:pt x="70" y="32"/>
                    </a:cubicBezTo>
                    <a:cubicBezTo>
                      <a:pt x="72" y="28"/>
                      <a:pt x="73" y="25"/>
                      <a:pt x="73" y="21"/>
                    </a:cubicBezTo>
                    <a:cubicBezTo>
                      <a:pt x="73" y="9"/>
                      <a:pt x="64" y="0"/>
                      <a:pt x="53" y="0"/>
                    </a:cubicBezTo>
                    <a:cubicBezTo>
                      <a:pt x="42" y="0"/>
                      <a:pt x="32" y="9"/>
                      <a:pt x="32" y="21"/>
                    </a:cubicBezTo>
                    <a:cubicBezTo>
                      <a:pt x="32" y="25"/>
                      <a:pt x="34" y="29"/>
                      <a:pt x="36" y="32"/>
                    </a:cubicBezTo>
                    <a:cubicBezTo>
                      <a:pt x="36" y="32"/>
                      <a:pt x="36" y="32"/>
                      <a:pt x="36" y="32"/>
                    </a:cubicBezTo>
                    <a:cubicBezTo>
                      <a:pt x="32" y="27"/>
                      <a:pt x="27" y="24"/>
                      <a:pt x="20" y="24"/>
                    </a:cubicBezTo>
                    <a:cubicBezTo>
                      <a:pt x="9" y="24"/>
                      <a:pt x="0" y="33"/>
                      <a:pt x="0" y="44"/>
                    </a:cubicBezTo>
                    <a:cubicBezTo>
                      <a:pt x="0" y="56"/>
                      <a:pt x="9" y="65"/>
                      <a:pt x="20" y="65"/>
                    </a:cubicBezTo>
                    <a:cubicBezTo>
                      <a:pt x="22" y="65"/>
                      <a:pt x="24" y="64"/>
                      <a:pt x="26" y="64"/>
                    </a:cubicBezTo>
                    <a:cubicBezTo>
                      <a:pt x="18" y="67"/>
                      <a:pt x="12" y="74"/>
                      <a:pt x="12" y="83"/>
                    </a:cubicBezTo>
                    <a:cubicBezTo>
                      <a:pt x="12" y="94"/>
                      <a:pt x="22" y="103"/>
                      <a:pt x="33" y="103"/>
                    </a:cubicBezTo>
                    <a:cubicBezTo>
                      <a:pt x="44" y="103"/>
                      <a:pt x="53" y="94"/>
                      <a:pt x="53" y="83"/>
                    </a:cubicBezTo>
                    <a:cubicBezTo>
                      <a:pt x="53" y="83"/>
                      <a:pt x="53" y="83"/>
                      <a:pt x="53" y="83"/>
                    </a:cubicBezTo>
                    <a:cubicBezTo>
                      <a:pt x="53" y="94"/>
                      <a:pt x="62" y="103"/>
                      <a:pt x="73" y="103"/>
                    </a:cubicBezTo>
                    <a:cubicBezTo>
                      <a:pt x="85" y="103"/>
                      <a:pt x="94" y="94"/>
                      <a:pt x="94" y="83"/>
                    </a:cubicBezTo>
                    <a:cubicBezTo>
                      <a:pt x="94" y="75"/>
                      <a:pt x="89" y="67"/>
                      <a:pt x="82" y="64"/>
                    </a:cubicBezTo>
                    <a:cubicBezTo>
                      <a:pt x="83" y="65"/>
                      <a:pt x="84" y="65"/>
                      <a:pt x="86" y="65"/>
                    </a:cubicBezTo>
                    <a:cubicBezTo>
                      <a:pt x="97" y="65"/>
                      <a:pt x="106" y="56"/>
                      <a:pt x="106" y="44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4" name="Freeform 27"/>
              <p:cNvSpPr>
                <a:spLocks/>
              </p:cNvSpPr>
              <p:nvPr/>
            </p:nvSpPr>
            <p:spPr bwMode="auto">
              <a:xfrm>
                <a:off x="2019300" y="954088"/>
                <a:ext cx="319088" cy="314325"/>
              </a:xfrm>
              <a:custGeom>
                <a:avLst/>
                <a:gdLst>
                  <a:gd name="T0" fmla="*/ 52 w 56"/>
                  <a:gd name="T1" fmla="*/ 24 h 55"/>
                  <a:gd name="T2" fmla="*/ 49 w 56"/>
                  <a:gd name="T3" fmla="*/ 26 h 55"/>
                  <a:gd name="T4" fmla="*/ 38 w 56"/>
                  <a:gd name="T5" fmla="*/ 26 h 55"/>
                  <a:gd name="T6" fmla="*/ 36 w 56"/>
                  <a:gd name="T7" fmla="*/ 21 h 55"/>
                  <a:gd name="T8" fmla="*/ 44 w 56"/>
                  <a:gd name="T9" fmla="*/ 13 h 55"/>
                  <a:gd name="T10" fmla="*/ 48 w 56"/>
                  <a:gd name="T11" fmla="*/ 13 h 55"/>
                  <a:gd name="T12" fmla="*/ 48 w 56"/>
                  <a:gd name="T13" fmla="*/ 8 h 55"/>
                  <a:gd name="T14" fmla="*/ 43 w 56"/>
                  <a:gd name="T15" fmla="*/ 8 h 55"/>
                  <a:gd name="T16" fmla="*/ 42 w 56"/>
                  <a:gd name="T17" fmla="*/ 12 h 55"/>
                  <a:gd name="T18" fmla="*/ 34 w 56"/>
                  <a:gd name="T19" fmla="*/ 20 h 55"/>
                  <a:gd name="T20" fmla="*/ 29 w 56"/>
                  <a:gd name="T21" fmla="*/ 17 h 55"/>
                  <a:gd name="T22" fmla="*/ 29 w 56"/>
                  <a:gd name="T23" fmla="*/ 6 h 55"/>
                  <a:gd name="T24" fmla="*/ 31 w 56"/>
                  <a:gd name="T25" fmla="*/ 3 h 55"/>
                  <a:gd name="T26" fmla="*/ 28 w 56"/>
                  <a:gd name="T27" fmla="*/ 0 h 55"/>
                  <a:gd name="T28" fmla="*/ 24 w 56"/>
                  <a:gd name="T29" fmla="*/ 3 h 55"/>
                  <a:gd name="T30" fmla="*/ 27 w 56"/>
                  <a:gd name="T31" fmla="*/ 6 h 55"/>
                  <a:gd name="T32" fmla="*/ 27 w 56"/>
                  <a:gd name="T33" fmla="*/ 17 h 55"/>
                  <a:gd name="T34" fmla="*/ 21 w 56"/>
                  <a:gd name="T35" fmla="*/ 20 h 55"/>
                  <a:gd name="T36" fmla="*/ 14 w 56"/>
                  <a:gd name="T37" fmla="*/ 12 h 55"/>
                  <a:gd name="T38" fmla="*/ 13 w 56"/>
                  <a:gd name="T39" fmla="*/ 8 h 55"/>
                  <a:gd name="T40" fmla="*/ 8 w 56"/>
                  <a:gd name="T41" fmla="*/ 8 h 55"/>
                  <a:gd name="T42" fmla="*/ 8 w 56"/>
                  <a:gd name="T43" fmla="*/ 13 h 55"/>
                  <a:gd name="T44" fmla="*/ 12 w 56"/>
                  <a:gd name="T45" fmla="*/ 14 h 55"/>
                  <a:gd name="T46" fmla="*/ 20 w 56"/>
                  <a:gd name="T47" fmla="*/ 21 h 55"/>
                  <a:gd name="T48" fmla="*/ 18 w 56"/>
                  <a:gd name="T49" fmla="*/ 26 h 55"/>
                  <a:gd name="T50" fmla="*/ 7 w 56"/>
                  <a:gd name="T51" fmla="*/ 26 h 55"/>
                  <a:gd name="T52" fmla="*/ 4 w 56"/>
                  <a:gd name="T53" fmla="*/ 24 h 55"/>
                  <a:gd name="T54" fmla="*/ 0 w 56"/>
                  <a:gd name="T55" fmla="*/ 28 h 55"/>
                  <a:gd name="T56" fmla="*/ 4 w 56"/>
                  <a:gd name="T57" fmla="*/ 31 h 55"/>
                  <a:gd name="T58" fmla="*/ 7 w 56"/>
                  <a:gd name="T59" fmla="*/ 29 h 55"/>
                  <a:gd name="T60" fmla="*/ 18 w 56"/>
                  <a:gd name="T61" fmla="*/ 29 h 55"/>
                  <a:gd name="T62" fmla="*/ 20 w 56"/>
                  <a:gd name="T63" fmla="*/ 34 h 55"/>
                  <a:gd name="T64" fmla="*/ 12 w 56"/>
                  <a:gd name="T65" fmla="*/ 42 h 55"/>
                  <a:gd name="T66" fmla="*/ 8 w 56"/>
                  <a:gd name="T67" fmla="*/ 42 h 55"/>
                  <a:gd name="T68" fmla="*/ 8 w 56"/>
                  <a:gd name="T69" fmla="*/ 47 h 55"/>
                  <a:gd name="T70" fmla="*/ 13 w 56"/>
                  <a:gd name="T71" fmla="*/ 47 h 55"/>
                  <a:gd name="T72" fmla="*/ 14 w 56"/>
                  <a:gd name="T73" fmla="*/ 43 h 55"/>
                  <a:gd name="T74" fmla="*/ 21 w 56"/>
                  <a:gd name="T75" fmla="*/ 36 h 55"/>
                  <a:gd name="T76" fmla="*/ 27 w 56"/>
                  <a:gd name="T77" fmla="*/ 38 h 55"/>
                  <a:gd name="T78" fmla="*/ 27 w 56"/>
                  <a:gd name="T79" fmla="*/ 48 h 55"/>
                  <a:gd name="T80" fmla="*/ 24 w 56"/>
                  <a:gd name="T81" fmla="*/ 52 h 55"/>
                  <a:gd name="T82" fmla="*/ 28 w 56"/>
                  <a:gd name="T83" fmla="*/ 55 h 55"/>
                  <a:gd name="T84" fmla="*/ 31 w 56"/>
                  <a:gd name="T85" fmla="*/ 52 h 55"/>
                  <a:gd name="T86" fmla="*/ 29 w 56"/>
                  <a:gd name="T87" fmla="*/ 48 h 55"/>
                  <a:gd name="T88" fmla="*/ 29 w 56"/>
                  <a:gd name="T89" fmla="*/ 38 h 55"/>
                  <a:gd name="T90" fmla="*/ 34 w 56"/>
                  <a:gd name="T91" fmla="*/ 36 h 55"/>
                  <a:gd name="T92" fmla="*/ 42 w 56"/>
                  <a:gd name="T93" fmla="*/ 44 h 55"/>
                  <a:gd name="T94" fmla="*/ 43 w 56"/>
                  <a:gd name="T95" fmla="*/ 47 h 55"/>
                  <a:gd name="T96" fmla="*/ 48 w 56"/>
                  <a:gd name="T97" fmla="*/ 47 h 55"/>
                  <a:gd name="T98" fmla="*/ 48 w 56"/>
                  <a:gd name="T99" fmla="*/ 42 h 55"/>
                  <a:gd name="T100" fmla="*/ 44 w 56"/>
                  <a:gd name="T101" fmla="*/ 42 h 55"/>
                  <a:gd name="T102" fmla="*/ 36 w 56"/>
                  <a:gd name="T103" fmla="*/ 34 h 55"/>
                  <a:gd name="T104" fmla="*/ 38 w 56"/>
                  <a:gd name="T105" fmla="*/ 29 h 55"/>
                  <a:gd name="T106" fmla="*/ 49 w 56"/>
                  <a:gd name="T107" fmla="*/ 29 h 55"/>
                  <a:gd name="T108" fmla="*/ 52 w 56"/>
                  <a:gd name="T109" fmla="*/ 31 h 55"/>
                  <a:gd name="T110" fmla="*/ 56 w 56"/>
                  <a:gd name="T111" fmla="*/ 28 h 55"/>
                  <a:gd name="T112" fmla="*/ 52 w 56"/>
                  <a:gd name="T113" fmla="*/ 2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6" h="55">
                    <a:moveTo>
                      <a:pt x="52" y="24"/>
                    </a:moveTo>
                    <a:cubicBezTo>
                      <a:pt x="51" y="24"/>
                      <a:pt x="50" y="25"/>
                      <a:pt x="49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4"/>
                      <a:pt x="37" y="23"/>
                      <a:pt x="36" y="21"/>
                    </a:cubicBezTo>
                    <a:cubicBezTo>
                      <a:pt x="44" y="13"/>
                      <a:pt x="44" y="13"/>
                      <a:pt x="44" y="13"/>
                    </a:cubicBezTo>
                    <a:cubicBezTo>
                      <a:pt x="45" y="14"/>
                      <a:pt x="47" y="14"/>
                      <a:pt x="48" y="13"/>
                    </a:cubicBezTo>
                    <a:cubicBezTo>
                      <a:pt x="49" y="11"/>
                      <a:pt x="49" y="9"/>
                      <a:pt x="48" y="8"/>
                    </a:cubicBezTo>
                    <a:cubicBezTo>
                      <a:pt x="46" y="7"/>
                      <a:pt x="44" y="7"/>
                      <a:pt x="43" y="8"/>
                    </a:cubicBezTo>
                    <a:cubicBezTo>
                      <a:pt x="42" y="9"/>
                      <a:pt x="42" y="10"/>
                      <a:pt x="42" y="12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3" y="18"/>
                      <a:pt x="31" y="18"/>
                      <a:pt x="29" y="17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0" y="6"/>
                      <a:pt x="31" y="4"/>
                      <a:pt x="31" y="3"/>
                    </a:cubicBezTo>
                    <a:cubicBezTo>
                      <a:pt x="31" y="1"/>
                      <a:pt x="30" y="0"/>
                      <a:pt x="28" y="0"/>
                    </a:cubicBezTo>
                    <a:cubicBezTo>
                      <a:pt x="26" y="0"/>
                      <a:pt x="24" y="1"/>
                      <a:pt x="24" y="3"/>
                    </a:cubicBezTo>
                    <a:cubicBezTo>
                      <a:pt x="24" y="4"/>
                      <a:pt x="25" y="6"/>
                      <a:pt x="27" y="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5" y="18"/>
                      <a:pt x="23" y="18"/>
                      <a:pt x="21" y="20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1"/>
                      <a:pt x="14" y="9"/>
                      <a:pt x="13" y="8"/>
                    </a:cubicBezTo>
                    <a:cubicBezTo>
                      <a:pt x="12" y="7"/>
                      <a:pt x="10" y="7"/>
                      <a:pt x="8" y="8"/>
                    </a:cubicBezTo>
                    <a:cubicBezTo>
                      <a:pt x="7" y="9"/>
                      <a:pt x="7" y="11"/>
                      <a:pt x="8" y="13"/>
                    </a:cubicBezTo>
                    <a:cubicBezTo>
                      <a:pt x="9" y="14"/>
                      <a:pt x="11" y="14"/>
                      <a:pt x="12" y="14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19" y="23"/>
                      <a:pt x="18" y="24"/>
                      <a:pt x="18" y="26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6" y="25"/>
                      <a:pt x="5" y="24"/>
                      <a:pt x="4" y="24"/>
                    </a:cubicBezTo>
                    <a:cubicBezTo>
                      <a:pt x="2" y="24"/>
                      <a:pt x="0" y="26"/>
                      <a:pt x="0" y="28"/>
                    </a:cubicBezTo>
                    <a:cubicBezTo>
                      <a:pt x="0" y="29"/>
                      <a:pt x="2" y="31"/>
                      <a:pt x="4" y="31"/>
                    </a:cubicBezTo>
                    <a:cubicBezTo>
                      <a:pt x="5" y="31"/>
                      <a:pt x="6" y="30"/>
                      <a:pt x="7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31"/>
                      <a:pt x="19" y="32"/>
                      <a:pt x="20" y="34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1"/>
                      <a:pt x="9" y="41"/>
                      <a:pt x="8" y="42"/>
                    </a:cubicBezTo>
                    <a:cubicBezTo>
                      <a:pt x="7" y="44"/>
                      <a:pt x="7" y="46"/>
                      <a:pt x="8" y="47"/>
                    </a:cubicBezTo>
                    <a:cubicBezTo>
                      <a:pt x="10" y="48"/>
                      <a:pt x="12" y="49"/>
                      <a:pt x="13" y="47"/>
                    </a:cubicBezTo>
                    <a:cubicBezTo>
                      <a:pt x="14" y="46"/>
                      <a:pt x="15" y="44"/>
                      <a:pt x="14" y="43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3" y="37"/>
                      <a:pt x="25" y="37"/>
                      <a:pt x="27" y="3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5" y="49"/>
                      <a:pt x="24" y="50"/>
                      <a:pt x="24" y="52"/>
                    </a:cubicBezTo>
                    <a:cubicBezTo>
                      <a:pt x="24" y="54"/>
                      <a:pt x="26" y="55"/>
                      <a:pt x="28" y="55"/>
                    </a:cubicBezTo>
                    <a:cubicBezTo>
                      <a:pt x="30" y="55"/>
                      <a:pt x="31" y="54"/>
                      <a:pt x="31" y="52"/>
                    </a:cubicBezTo>
                    <a:cubicBezTo>
                      <a:pt x="31" y="50"/>
                      <a:pt x="30" y="49"/>
                      <a:pt x="29" y="4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31" y="37"/>
                      <a:pt x="33" y="37"/>
                      <a:pt x="34" y="36"/>
                    </a:cubicBezTo>
                    <a:cubicBezTo>
                      <a:pt x="42" y="44"/>
                      <a:pt x="42" y="44"/>
                      <a:pt x="42" y="44"/>
                    </a:cubicBezTo>
                    <a:cubicBezTo>
                      <a:pt x="42" y="45"/>
                      <a:pt x="42" y="46"/>
                      <a:pt x="43" y="47"/>
                    </a:cubicBezTo>
                    <a:cubicBezTo>
                      <a:pt x="44" y="48"/>
                      <a:pt x="46" y="48"/>
                      <a:pt x="48" y="47"/>
                    </a:cubicBezTo>
                    <a:cubicBezTo>
                      <a:pt x="49" y="46"/>
                      <a:pt x="49" y="44"/>
                      <a:pt x="48" y="42"/>
                    </a:cubicBezTo>
                    <a:cubicBezTo>
                      <a:pt x="47" y="41"/>
                      <a:pt x="45" y="41"/>
                      <a:pt x="44" y="42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37" y="32"/>
                      <a:pt x="38" y="31"/>
                      <a:pt x="38" y="29"/>
                    </a:cubicBezTo>
                    <a:cubicBezTo>
                      <a:pt x="49" y="29"/>
                      <a:pt x="49" y="29"/>
                      <a:pt x="49" y="29"/>
                    </a:cubicBezTo>
                    <a:cubicBezTo>
                      <a:pt x="50" y="30"/>
                      <a:pt x="51" y="31"/>
                      <a:pt x="52" y="31"/>
                    </a:cubicBezTo>
                    <a:cubicBezTo>
                      <a:pt x="54" y="31"/>
                      <a:pt x="56" y="29"/>
                      <a:pt x="56" y="28"/>
                    </a:cubicBezTo>
                    <a:cubicBezTo>
                      <a:pt x="56" y="26"/>
                      <a:pt x="54" y="24"/>
                      <a:pt x="52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5" name="Freeform 28"/>
              <p:cNvSpPr>
                <a:spLocks/>
              </p:cNvSpPr>
              <p:nvPr/>
            </p:nvSpPr>
            <p:spPr bwMode="auto">
              <a:xfrm>
                <a:off x="827088" y="827088"/>
                <a:ext cx="439738" cy="430213"/>
              </a:xfrm>
              <a:custGeom>
                <a:avLst/>
                <a:gdLst>
                  <a:gd name="T0" fmla="*/ 77 w 77"/>
                  <a:gd name="T1" fmla="*/ 32 h 75"/>
                  <a:gd name="T2" fmla="*/ 62 w 77"/>
                  <a:gd name="T3" fmla="*/ 18 h 75"/>
                  <a:gd name="T4" fmla="*/ 51 w 77"/>
                  <a:gd name="T5" fmla="*/ 23 h 75"/>
                  <a:gd name="T6" fmla="*/ 51 w 77"/>
                  <a:gd name="T7" fmla="*/ 23 h 75"/>
                  <a:gd name="T8" fmla="*/ 53 w 77"/>
                  <a:gd name="T9" fmla="*/ 15 h 75"/>
                  <a:gd name="T10" fmla="*/ 38 w 77"/>
                  <a:gd name="T11" fmla="*/ 0 h 75"/>
                  <a:gd name="T12" fmla="*/ 24 w 77"/>
                  <a:gd name="T13" fmla="*/ 15 h 75"/>
                  <a:gd name="T14" fmla="*/ 26 w 77"/>
                  <a:gd name="T15" fmla="*/ 23 h 75"/>
                  <a:gd name="T16" fmla="*/ 26 w 77"/>
                  <a:gd name="T17" fmla="*/ 23 h 75"/>
                  <a:gd name="T18" fmla="*/ 14 w 77"/>
                  <a:gd name="T19" fmla="*/ 18 h 75"/>
                  <a:gd name="T20" fmla="*/ 0 w 77"/>
                  <a:gd name="T21" fmla="*/ 32 h 75"/>
                  <a:gd name="T22" fmla="*/ 14 w 77"/>
                  <a:gd name="T23" fmla="*/ 47 h 75"/>
                  <a:gd name="T24" fmla="*/ 19 w 77"/>
                  <a:gd name="T25" fmla="*/ 46 h 75"/>
                  <a:gd name="T26" fmla="*/ 9 w 77"/>
                  <a:gd name="T27" fmla="*/ 60 h 75"/>
                  <a:gd name="T28" fmla="*/ 24 w 77"/>
                  <a:gd name="T29" fmla="*/ 75 h 75"/>
                  <a:gd name="T30" fmla="*/ 38 w 77"/>
                  <a:gd name="T31" fmla="*/ 60 h 75"/>
                  <a:gd name="T32" fmla="*/ 38 w 77"/>
                  <a:gd name="T33" fmla="*/ 60 h 75"/>
                  <a:gd name="T34" fmla="*/ 53 w 77"/>
                  <a:gd name="T35" fmla="*/ 75 h 75"/>
                  <a:gd name="T36" fmla="*/ 68 w 77"/>
                  <a:gd name="T37" fmla="*/ 60 h 75"/>
                  <a:gd name="T38" fmla="*/ 59 w 77"/>
                  <a:gd name="T39" fmla="*/ 47 h 75"/>
                  <a:gd name="T40" fmla="*/ 62 w 77"/>
                  <a:gd name="T41" fmla="*/ 47 h 75"/>
                  <a:gd name="T42" fmla="*/ 77 w 77"/>
                  <a:gd name="T43" fmla="*/ 32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7" h="75">
                    <a:moveTo>
                      <a:pt x="77" y="32"/>
                    </a:moveTo>
                    <a:cubicBezTo>
                      <a:pt x="77" y="24"/>
                      <a:pt x="70" y="18"/>
                      <a:pt x="62" y="18"/>
                    </a:cubicBezTo>
                    <a:cubicBezTo>
                      <a:pt x="57" y="18"/>
                      <a:pt x="53" y="20"/>
                      <a:pt x="51" y="23"/>
                    </a:cubicBezTo>
                    <a:cubicBezTo>
                      <a:pt x="51" y="23"/>
                      <a:pt x="51" y="23"/>
                      <a:pt x="51" y="23"/>
                    </a:cubicBezTo>
                    <a:cubicBezTo>
                      <a:pt x="52" y="21"/>
                      <a:pt x="53" y="18"/>
                      <a:pt x="53" y="15"/>
                    </a:cubicBezTo>
                    <a:cubicBezTo>
                      <a:pt x="53" y="7"/>
                      <a:pt x="46" y="0"/>
                      <a:pt x="38" y="0"/>
                    </a:cubicBezTo>
                    <a:cubicBezTo>
                      <a:pt x="30" y="0"/>
                      <a:pt x="24" y="7"/>
                      <a:pt x="24" y="15"/>
                    </a:cubicBezTo>
                    <a:cubicBezTo>
                      <a:pt x="24" y="18"/>
                      <a:pt x="25" y="21"/>
                      <a:pt x="26" y="23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3" y="20"/>
                      <a:pt x="19" y="18"/>
                      <a:pt x="14" y="18"/>
                    </a:cubicBezTo>
                    <a:cubicBezTo>
                      <a:pt x="6" y="18"/>
                      <a:pt x="0" y="24"/>
                      <a:pt x="0" y="32"/>
                    </a:cubicBezTo>
                    <a:cubicBezTo>
                      <a:pt x="0" y="40"/>
                      <a:pt x="6" y="47"/>
                      <a:pt x="14" y="47"/>
                    </a:cubicBezTo>
                    <a:cubicBezTo>
                      <a:pt x="16" y="47"/>
                      <a:pt x="17" y="47"/>
                      <a:pt x="19" y="46"/>
                    </a:cubicBezTo>
                    <a:cubicBezTo>
                      <a:pt x="13" y="49"/>
                      <a:pt x="9" y="54"/>
                      <a:pt x="9" y="60"/>
                    </a:cubicBezTo>
                    <a:cubicBezTo>
                      <a:pt x="9" y="68"/>
                      <a:pt x="16" y="75"/>
                      <a:pt x="24" y="75"/>
                    </a:cubicBezTo>
                    <a:cubicBezTo>
                      <a:pt x="32" y="75"/>
                      <a:pt x="38" y="68"/>
                      <a:pt x="38" y="60"/>
                    </a:cubicBezTo>
                    <a:cubicBezTo>
                      <a:pt x="38" y="60"/>
                      <a:pt x="38" y="60"/>
                      <a:pt x="38" y="60"/>
                    </a:cubicBezTo>
                    <a:cubicBezTo>
                      <a:pt x="39" y="68"/>
                      <a:pt x="45" y="75"/>
                      <a:pt x="53" y="75"/>
                    </a:cubicBezTo>
                    <a:cubicBezTo>
                      <a:pt x="61" y="75"/>
                      <a:pt x="68" y="68"/>
                      <a:pt x="68" y="60"/>
                    </a:cubicBezTo>
                    <a:cubicBezTo>
                      <a:pt x="68" y="54"/>
                      <a:pt x="64" y="49"/>
                      <a:pt x="59" y="47"/>
                    </a:cubicBezTo>
                    <a:cubicBezTo>
                      <a:pt x="60" y="47"/>
                      <a:pt x="61" y="47"/>
                      <a:pt x="62" y="47"/>
                    </a:cubicBezTo>
                    <a:cubicBezTo>
                      <a:pt x="70" y="47"/>
                      <a:pt x="77" y="40"/>
                      <a:pt x="77" y="3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6" name="Freeform 29"/>
              <p:cNvSpPr>
                <a:spLocks/>
              </p:cNvSpPr>
              <p:nvPr/>
            </p:nvSpPr>
            <p:spPr bwMode="auto">
              <a:xfrm>
                <a:off x="930275" y="936625"/>
                <a:ext cx="233363" cy="228600"/>
              </a:xfrm>
              <a:custGeom>
                <a:avLst/>
                <a:gdLst>
                  <a:gd name="T0" fmla="*/ 38 w 41"/>
                  <a:gd name="T1" fmla="*/ 17 h 40"/>
                  <a:gd name="T2" fmla="*/ 36 w 41"/>
                  <a:gd name="T3" fmla="*/ 19 h 40"/>
                  <a:gd name="T4" fmla="*/ 28 w 41"/>
                  <a:gd name="T5" fmla="*/ 19 h 40"/>
                  <a:gd name="T6" fmla="*/ 26 w 41"/>
                  <a:gd name="T7" fmla="*/ 15 h 40"/>
                  <a:gd name="T8" fmla="*/ 32 w 41"/>
                  <a:gd name="T9" fmla="*/ 10 h 40"/>
                  <a:gd name="T10" fmla="*/ 35 w 41"/>
                  <a:gd name="T11" fmla="*/ 9 h 40"/>
                  <a:gd name="T12" fmla="*/ 35 w 41"/>
                  <a:gd name="T13" fmla="*/ 6 h 40"/>
                  <a:gd name="T14" fmla="*/ 31 w 41"/>
                  <a:gd name="T15" fmla="*/ 6 h 40"/>
                  <a:gd name="T16" fmla="*/ 31 w 41"/>
                  <a:gd name="T17" fmla="*/ 8 h 40"/>
                  <a:gd name="T18" fmla="*/ 25 w 41"/>
                  <a:gd name="T19" fmla="*/ 14 h 40"/>
                  <a:gd name="T20" fmla="*/ 21 w 41"/>
                  <a:gd name="T21" fmla="*/ 13 h 40"/>
                  <a:gd name="T22" fmla="*/ 21 w 41"/>
                  <a:gd name="T23" fmla="*/ 4 h 40"/>
                  <a:gd name="T24" fmla="*/ 23 w 41"/>
                  <a:gd name="T25" fmla="*/ 2 h 40"/>
                  <a:gd name="T26" fmla="*/ 20 w 41"/>
                  <a:gd name="T27" fmla="*/ 0 h 40"/>
                  <a:gd name="T28" fmla="*/ 18 w 41"/>
                  <a:gd name="T29" fmla="*/ 2 h 40"/>
                  <a:gd name="T30" fmla="*/ 19 w 41"/>
                  <a:gd name="T31" fmla="*/ 4 h 40"/>
                  <a:gd name="T32" fmla="*/ 19 w 41"/>
                  <a:gd name="T33" fmla="*/ 13 h 40"/>
                  <a:gd name="T34" fmla="*/ 16 w 41"/>
                  <a:gd name="T35" fmla="*/ 14 h 40"/>
                  <a:gd name="T36" fmla="*/ 10 w 41"/>
                  <a:gd name="T37" fmla="*/ 9 h 40"/>
                  <a:gd name="T38" fmla="*/ 10 w 41"/>
                  <a:gd name="T39" fmla="*/ 6 h 40"/>
                  <a:gd name="T40" fmla="*/ 6 w 41"/>
                  <a:gd name="T41" fmla="*/ 6 h 40"/>
                  <a:gd name="T42" fmla="*/ 6 w 41"/>
                  <a:gd name="T43" fmla="*/ 9 h 40"/>
                  <a:gd name="T44" fmla="*/ 9 w 41"/>
                  <a:gd name="T45" fmla="*/ 10 h 40"/>
                  <a:gd name="T46" fmla="*/ 14 w 41"/>
                  <a:gd name="T47" fmla="*/ 15 h 40"/>
                  <a:gd name="T48" fmla="*/ 13 w 41"/>
                  <a:gd name="T49" fmla="*/ 19 h 40"/>
                  <a:gd name="T50" fmla="*/ 5 w 41"/>
                  <a:gd name="T51" fmla="*/ 19 h 40"/>
                  <a:gd name="T52" fmla="*/ 3 w 41"/>
                  <a:gd name="T53" fmla="*/ 17 h 40"/>
                  <a:gd name="T54" fmla="*/ 0 w 41"/>
                  <a:gd name="T55" fmla="*/ 20 h 40"/>
                  <a:gd name="T56" fmla="*/ 3 w 41"/>
                  <a:gd name="T57" fmla="*/ 22 h 40"/>
                  <a:gd name="T58" fmla="*/ 5 w 41"/>
                  <a:gd name="T59" fmla="*/ 21 h 40"/>
                  <a:gd name="T60" fmla="*/ 13 w 41"/>
                  <a:gd name="T61" fmla="*/ 21 h 40"/>
                  <a:gd name="T62" fmla="*/ 14 w 41"/>
                  <a:gd name="T63" fmla="*/ 25 h 40"/>
                  <a:gd name="T64" fmla="*/ 9 w 41"/>
                  <a:gd name="T65" fmla="*/ 30 h 40"/>
                  <a:gd name="T66" fmla="*/ 6 w 41"/>
                  <a:gd name="T67" fmla="*/ 31 h 40"/>
                  <a:gd name="T68" fmla="*/ 6 w 41"/>
                  <a:gd name="T69" fmla="*/ 34 h 40"/>
                  <a:gd name="T70" fmla="*/ 10 w 41"/>
                  <a:gd name="T71" fmla="*/ 34 h 40"/>
                  <a:gd name="T72" fmla="*/ 10 w 41"/>
                  <a:gd name="T73" fmla="*/ 31 h 40"/>
                  <a:gd name="T74" fmla="*/ 16 w 41"/>
                  <a:gd name="T75" fmla="*/ 26 h 40"/>
                  <a:gd name="T76" fmla="*/ 19 w 41"/>
                  <a:gd name="T77" fmla="*/ 27 h 40"/>
                  <a:gd name="T78" fmla="*/ 19 w 41"/>
                  <a:gd name="T79" fmla="*/ 35 h 40"/>
                  <a:gd name="T80" fmla="*/ 18 w 41"/>
                  <a:gd name="T81" fmla="*/ 37 h 40"/>
                  <a:gd name="T82" fmla="*/ 20 w 41"/>
                  <a:gd name="T83" fmla="*/ 40 h 40"/>
                  <a:gd name="T84" fmla="*/ 23 w 41"/>
                  <a:gd name="T85" fmla="*/ 37 h 40"/>
                  <a:gd name="T86" fmla="*/ 21 w 41"/>
                  <a:gd name="T87" fmla="*/ 35 h 40"/>
                  <a:gd name="T88" fmla="*/ 21 w 41"/>
                  <a:gd name="T89" fmla="*/ 27 h 40"/>
                  <a:gd name="T90" fmla="*/ 25 w 41"/>
                  <a:gd name="T91" fmla="*/ 26 h 40"/>
                  <a:gd name="T92" fmla="*/ 31 w 41"/>
                  <a:gd name="T93" fmla="*/ 32 h 40"/>
                  <a:gd name="T94" fmla="*/ 31 w 41"/>
                  <a:gd name="T95" fmla="*/ 34 h 40"/>
                  <a:gd name="T96" fmla="*/ 35 w 41"/>
                  <a:gd name="T97" fmla="*/ 34 h 40"/>
                  <a:gd name="T98" fmla="*/ 35 w 41"/>
                  <a:gd name="T99" fmla="*/ 31 h 40"/>
                  <a:gd name="T100" fmla="*/ 32 w 41"/>
                  <a:gd name="T101" fmla="*/ 30 h 40"/>
                  <a:gd name="T102" fmla="*/ 26 w 41"/>
                  <a:gd name="T103" fmla="*/ 25 h 40"/>
                  <a:gd name="T104" fmla="*/ 28 w 41"/>
                  <a:gd name="T105" fmla="*/ 21 h 40"/>
                  <a:gd name="T106" fmla="*/ 36 w 41"/>
                  <a:gd name="T107" fmla="*/ 21 h 40"/>
                  <a:gd name="T108" fmla="*/ 38 w 41"/>
                  <a:gd name="T109" fmla="*/ 22 h 40"/>
                  <a:gd name="T110" fmla="*/ 41 w 41"/>
                  <a:gd name="T111" fmla="*/ 20 h 40"/>
                  <a:gd name="T112" fmla="*/ 38 w 41"/>
                  <a:gd name="T113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1" h="40">
                    <a:moveTo>
                      <a:pt x="38" y="17"/>
                    </a:moveTo>
                    <a:cubicBezTo>
                      <a:pt x="37" y="17"/>
                      <a:pt x="36" y="18"/>
                      <a:pt x="36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7" y="18"/>
                      <a:pt x="27" y="16"/>
                      <a:pt x="26" y="15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3" y="10"/>
                      <a:pt x="34" y="10"/>
                      <a:pt x="35" y="9"/>
                    </a:cubicBezTo>
                    <a:cubicBezTo>
                      <a:pt x="36" y="8"/>
                      <a:pt x="36" y="7"/>
                      <a:pt x="35" y="6"/>
                    </a:cubicBezTo>
                    <a:cubicBezTo>
                      <a:pt x="34" y="5"/>
                      <a:pt x="32" y="5"/>
                      <a:pt x="31" y="6"/>
                    </a:cubicBezTo>
                    <a:cubicBezTo>
                      <a:pt x="30" y="6"/>
                      <a:pt x="30" y="7"/>
                      <a:pt x="31" y="8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4" y="13"/>
                      <a:pt x="23" y="13"/>
                      <a:pt x="21" y="13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2" y="4"/>
                      <a:pt x="23" y="3"/>
                      <a:pt x="23" y="2"/>
                    </a:cubicBezTo>
                    <a:cubicBezTo>
                      <a:pt x="23" y="1"/>
                      <a:pt x="22" y="0"/>
                      <a:pt x="20" y="0"/>
                    </a:cubicBezTo>
                    <a:cubicBezTo>
                      <a:pt x="19" y="0"/>
                      <a:pt x="18" y="1"/>
                      <a:pt x="18" y="2"/>
                    </a:cubicBezTo>
                    <a:cubicBezTo>
                      <a:pt x="18" y="3"/>
                      <a:pt x="18" y="4"/>
                      <a:pt x="19" y="4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8" y="13"/>
                      <a:pt x="17" y="13"/>
                      <a:pt x="16" y="14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1" y="8"/>
                      <a:pt x="11" y="6"/>
                      <a:pt x="10" y="6"/>
                    </a:cubicBezTo>
                    <a:cubicBezTo>
                      <a:pt x="9" y="5"/>
                      <a:pt x="7" y="5"/>
                      <a:pt x="6" y="6"/>
                    </a:cubicBezTo>
                    <a:cubicBezTo>
                      <a:pt x="5" y="7"/>
                      <a:pt x="5" y="8"/>
                      <a:pt x="6" y="9"/>
                    </a:cubicBezTo>
                    <a:cubicBezTo>
                      <a:pt x="7" y="10"/>
                      <a:pt x="8" y="10"/>
                      <a:pt x="9" y="10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6"/>
                      <a:pt x="13" y="18"/>
                      <a:pt x="13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4" y="17"/>
                      <a:pt x="3" y="17"/>
                    </a:cubicBezTo>
                    <a:cubicBezTo>
                      <a:pt x="1" y="17"/>
                      <a:pt x="0" y="19"/>
                      <a:pt x="0" y="20"/>
                    </a:cubicBezTo>
                    <a:cubicBezTo>
                      <a:pt x="0" y="21"/>
                      <a:pt x="1" y="22"/>
                      <a:pt x="3" y="22"/>
                    </a:cubicBezTo>
                    <a:cubicBezTo>
                      <a:pt x="4" y="22"/>
                      <a:pt x="5" y="22"/>
                      <a:pt x="5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22"/>
                      <a:pt x="14" y="24"/>
                      <a:pt x="14" y="25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8" y="30"/>
                      <a:pt x="7" y="30"/>
                      <a:pt x="6" y="31"/>
                    </a:cubicBezTo>
                    <a:cubicBezTo>
                      <a:pt x="5" y="32"/>
                      <a:pt x="5" y="33"/>
                      <a:pt x="6" y="34"/>
                    </a:cubicBezTo>
                    <a:cubicBezTo>
                      <a:pt x="7" y="35"/>
                      <a:pt x="9" y="35"/>
                      <a:pt x="10" y="34"/>
                    </a:cubicBezTo>
                    <a:cubicBezTo>
                      <a:pt x="11" y="33"/>
                      <a:pt x="11" y="32"/>
                      <a:pt x="10" y="3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7" y="27"/>
                      <a:pt x="18" y="27"/>
                      <a:pt x="19" y="27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8" y="36"/>
                      <a:pt x="18" y="36"/>
                      <a:pt x="18" y="37"/>
                    </a:cubicBezTo>
                    <a:cubicBezTo>
                      <a:pt x="18" y="39"/>
                      <a:pt x="19" y="40"/>
                      <a:pt x="20" y="40"/>
                    </a:cubicBezTo>
                    <a:cubicBezTo>
                      <a:pt x="22" y="40"/>
                      <a:pt x="23" y="39"/>
                      <a:pt x="23" y="37"/>
                    </a:cubicBezTo>
                    <a:cubicBezTo>
                      <a:pt x="23" y="36"/>
                      <a:pt x="22" y="36"/>
                      <a:pt x="21" y="35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3" y="27"/>
                      <a:pt x="24" y="27"/>
                      <a:pt x="25" y="26"/>
                    </a:cubicBezTo>
                    <a:cubicBezTo>
                      <a:pt x="31" y="32"/>
                      <a:pt x="31" y="32"/>
                      <a:pt x="31" y="32"/>
                    </a:cubicBezTo>
                    <a:cubicBezTo>
                      <a:pt x="30" y="32"/>
                      <a:pt x="31" y="33"/>
                      <a:pt x="31" y="34"/>
                    </a:cubicBezTo>
                    <a:cubicBezTo>
                      <a:pt x="32" y="35"/>
                      <a:pt x="34" y="35"/>
                      <a:pt x="35" y="34"/>
                    </a:cubicBezTo>
                    <a:cubicBezTo>
                      <a:pt x="36" y="33"/>
                      <a:pt x="36" y="32"/>
                      <a:pt x="35" y="31"/>
                    </a:cubicBezTo>
                    <a:cubicBezTo>
                      <a:pt x="34" y="30"/>
                      <a:pt x="33" y="30"/>
                      <a:pt x="32" y="30"/>
                    </a:cubicBezTo>
                    <a:cubicBezTo>
                      <a:pt x="26" y="25"/>
                      <a:pt x="26" y="25"/>
                      <a:pt x="26" y="25"/>
                    </a:cubicBezTo>
                    <a:cubicBezTo>
                      <a:pt x="27" y="24"/>
                      <a:pt x="27" y="22"/>
                      <a:pt x="28" y="21"/>
                    </a:cubicBezTo>
                    <a:cubicBezTo>
                      <a:pt x="36" y="21"/>
                      <a:pt x="36" y="21"/>
                      <a:pt x="36" y="21"/>
                    </a:cubicBezTo>
                    <a:cubicBezTo>
                      <a:pt x="36" y="22"/>
                      <a:pt x="37" y="22"/>
                      <a:pt x="38" y="22"/>
                    </a:cubicBezTo>
                    <a:cubicBezTo>
                      <a:pt x="40" y="22"/>
                      <a:pt x="41" y="21"/>
                      <a:pt x="41" y="20"/>
                    </a:cubicBezTo>
                    <a:cubicBezTo>
                      <a:pt x="41" y="19"/>
                      <a:pt x="40" y="17"/>
                      <a:pt x="38" y="1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7" name="Freeform 30"/>
              <p:cNvSpPr>
                <a:spLocks/>
              </p:cNvSpPr>
              <p:nvPr/>
            </p:nvSpPr>
            <p:spPr bwMode="auto">
              <a:xfrm>
                <a:off x="404813" y="1149350"/>
                <a:ext cx="501650" cy="509588"/>
              </a:xfrm>
              <a:custGeom>
                <a:avLst/>
                <a:gdLst>
                  <a:gd name="T0" fmla="*/ 87 w 88"/>
                  <a:gd name="T1" fmla="*/ 29 h 89"/>
                  <a:gd name="T2" fmla="*/ 67 w 88"/>
                  <a:gd name="T3" fmla="*/ 16 h 89"/>
                  <a:gd name="T4" fmla="*/ 56 w 88"/>
                  <a:gd name="T5" fmla="*/ 24 h 89"/>
                  <a:gd name="T6" fmla="*/ 56 w 88"/>
                  <a:gd name="T7" fmla="*/ 24 h 89"/>
                  <a:gd name="T8" fmla="*/ 57 w 88"/>
                  <a:gd name="T9" fmla="*/ 15 h 89"/>
                  <a:gd name="T10" fmla="*/ 37 w 88"/>
                  <a:gd name="T11" fmla="*/ 2 h 89"/>
                  <a:gd name="T12" fmla="*/ 24 w 88"/>
                  <a:gd name="T13" fmla="*/ 21 h 89"/>
                  <a:gd name="T14" fmla="*/ 29 w 88"/>
                  <a:gd name="T15" fmla="*/ 30 h 89"/>
                  <a:gd name="T16" fmla="*/ 29 w 88"/>
                  <a:gd name="T17" fmla="*/ 30 h 89"/>
                  <a:gd name="T18" fmla="*/ 15 w 88"/>
                  <a:gd name="T19" fmla="*/ 26 h 89"/>
                  <a:gd name="T20" fmla="*/ 2 w 88"/>
                  <a:gd name="T21" fmla="*/ 46 h 89"/>
                  <a:gd name="T22" fmla="*/ 21 w 88"/>
                  <a:gd name="T23" fmla="*/ 59 h 89"/>
                  <a:gd name="T24" fmla="*/ 26 w 88"/>
                  <a:gd name="T25" fmla="*/ 57 h 89"/>
                  <a:gd name="T26" fmla="*/ 18 w 88"/>
                  <a:gd name="T27" fmla="*/ 74 h 89"/>
                  <a:gd name="T28" fmla="*/ 38 w 88"/>
                  <a:gd name="T29" fmla="*/ 87 h 89"/>
                  <a:gd name="T30" fmla="*/ 51 w 88"/>
                  <a:gd name="T31" fmla="*/ 68 h 89"/>
                  <a:gd name="T32" fmla="*/ 51 w 88"/>
                  <a:gd name="T33" fmla="*/ 68 h 89"/>
                  <a:gd name="T34" fmla="*/ 70 w 88"/>
                  <a:gd name="T35" fmla="*/ 81 h 89"/>
                  <a:gd name="T36" fmla="*/ 83 w 88"/>
                  <a:gd name="T37" fmla="*/ 61 h 89"/>
                  <a:gd name="T38" fmla="*/ 70 w 88"/>
                  <a:gd name="T39" fmla="*/ 49 h 89"/>
                  <a:gd name="T40" fmla="*/ 74 w 88"/>
                  <a:gd name="T41" fmla="*/ 48 h 89"/>
                  <a:gd name="T42" fmla="*/ 87 w 88"/>
                  <a:gd name="T43" fmla="*/ 2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8" h="89">
                    <a:moveTo>
                      <a:pt x="87" y="29"/>
                    </a:moveTo>
                    <a:cubicBezTo>
                      <a:pt x="85" y="20"/>
                      <a:pt x="76" y="14"/>
                      <a:pt x="67" y="16"/>
                    </a:cubicBezTo>
                    <a:cubicBezTo>
                      <a:pt x="62" y="17"/>
                      <a:pt x="58" y="20"/>
                      <a:pt x="56" y="24"/>
                    </a:cubicBezTo>
                    <a:cubicBezTo>
                      <a:pt x="56" y="24"/>
                      <a:pt x="56" y="24"/>
                      <a:pt x="56" y="24"/>
                    </a:cubicBezTo>
                    <a:cubicBezTo>
                      <a:pt x="57" y="21"/>
                      <a:pt x="57" y="18"/>
                      <a:pt x="57" y="15"/>
                    </a:cubicBezTo>
                    <a:cubicBezTo>
                      <a:pt x="55" y="6"/>
                      <a:pt x="46" y="0"/>
                      <a:pt x="37" y="2"/>
                    </a:cubicBezTo>
                    <a:cubicBezTo>
                      <a:pt x="28" y="4"/>
                      <a:pt x="22" y="13"/>
                      <a:pt x="24" y="21"/>
                    </a:cubicBezTo>
                    <a:cubicBezTo>
                      <a:pt x="25" y="25"/>
                      <a:pt x="27" y="28"/>
                      <a:pt x="29" y="30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25" y="27"/>
                      <a:pt x="20" y="25"/>
                      <a:pt x="15" y="26"/>
                    </a:cubicBezTo>
                    <a:cubicBezTo>
                      <a:pt x="6" y="28"/>
                      <a:pt x="0" y="37"/>
                      <a:pt x="2" y="46"/>
                    </a:cubicBezTo>
                    <a:cubicBezTo>
                      <a:pt x="4" y="55"/>
                      <a:pt x="12" y="60"/>
                      <a:pt x="21" y="59"/>
                    </a:cubicBezTo>
                    <a:cubicBezTo>
                      <a:pt x="23" y="58"/>
                      <a:pt x="24" y="58"/>
                      <a:pt x="26" y="57"/>
                    </a:cubicBezTo>
                    <a:cubicBezTo>
                      <a:pt x="20" y="61"/>
                      <a:pt x="17" y="67"/>
                      <a:pt x="18" y="74"/>
                    </a:cubicBezTo>
                    <a:cubicBezTo>
                      <a:pt x="20" y="83"/>
                      <a:pt x="29" y="89"/>
                      <a:pt x="38" y="87"/>
                    </a:cubicBezTo>
                    <a:cubicBezTo>
                      <a:pt x="47" y="86"/>
                      <a:pt x="52" y="77"/>
                      <a:pt x="51" y="68"/>
                    </a:cubicBezTo>
                    <a:cubicBezTo>
                      <a:pt x="51" y="68"/>
                      <a:pt x="51" y="68"/>
                      <a:pt x="51" y="68"/>
                    </a:cubicBezTo>
                    <a:cubicBezTo>
                      <a:pt x="52" y="77"/>
                      <a:pt x="61" y="83"/>
                      <a:pt x="70" y="81"/>
                    </a:cubicBezTo>
                    <a:cubicBezTo>
                      <a:pt x="79" y="79"/>
                      <a:pt x="85" y="70"/>
                      <a:pt x="83" y="61"/>
                    </a:cubicBezTo>
                    <a:cubicBezTo>
                      <a:pt x="82" y="55"/>
                      <a:pt x="76" y="50"/>
                      <a:pt x="70" y="49"/>
                    </a:cubicBezTo>
                    <a:cubicBezTo>
                      <a:pt x="71" y="49"/>
                      <a:pt x="72" y="48"/>
                      <a:pt x="74" y="48"/>
                    </a:cubicBezTo>
                    <a:cubicBezTo>
                      <a:pt x="83" y="46"/>
                      <a:pt x="88" y="38"/>
                      <a:pt x="87" y="29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8" name="Freeform 31"/>
              <p:cNvSpPr>
                <a:spLocks/>
              </p:cNvSpPr>
              <p:nvPr/>
            </p:nvSpPr>
            <p:spPr bwMode="auto">
              <a:xfrm>
                <a:off x="536575" y="1274763"/>
                <a:ext cx="255588" cy="258763"/>
              </a:xfrm>
              <a:custGeom>
                <a:avLst/>
                <a:gdLst>
                  <a:gd name="T0" fmla="*/ 42 w 45"/>
                  <a:gd name="T1" fmla="*/ 16 h 45"/>
                  <a:gd name="T2" fmla="*/ 40 w 45"/>
                  <a:gd name="T3" fmla="*/ 18 h 45"/>
                  <a:gd name="T4" fmla="*/ 31 w 45"/>
                  <a:gd name="T5" fmla="*/ 20 h 45"/>
                  <a:gd name="T6" fmla="*/ 28 w 45"/>
                  <a:gd name="T7" fmla="*/ 16 h 45"/>
                  <a:gd name="T8" fmla="*/ 33 w 45"/>
                  <a:gd name="T9" fmla="*/ 9 h 45"/>
                  <a:gd name="T10" fmla="*/ 36 w 45"/>
                  <a:gd name="T11" fmla="*/ 8 h 45"/>
                  <a:gd name="T12" fmla="*/ 35 w 45"/>
                  <a:gd name="T13" fmla="*/ 4 h 45"/>
                  <a:gd name="T14" fmla="*/ 32 w 45"/>
                  <a:gd name="T15" fmla="*/ 4 h 45"/>
                  <a:gd name="T16" fmla="*/ 32 w 45"/>
                  <a:gd name="T17" fmla="*/ 8 h 45"/>
                  <a:gd name="T18" fmla="*/ 26 w 45"/>
                  <a:gd name="T19" fmla="*/ 15 h 45"/>
                  <a:gd name="T20" fmla="*/ 22 w 45"/>
                  <a:gd name="T21" fmla="*/ 14 h 45"/>
                  <a:gd name="T22" fmla="*/ 20 w 45"/>
                  <a:gd name="T23" fmla="*/ 5 h 45"/>
                  <a:gd name="T24" fmla="*/ 22 w 45"/>
                  <a:gd name="T25" fmla="*/ 2 h 45"/>
                  <a:gd name="T26" fmla="*/ 18 w 45"/>
                  <a:gd name="T27" fmla="*/ 0 h 45"/>
                  <a:gd name="T28" fmla="*/ 16 w 45"/>
                  <a:gd name="T29" fmla="*/ 4 h 45"/>
                  <a:gd name="T30" fmla="*/ 18 w 45"/>
                  <a:gd name="T31" fmla="*/ 6 h 45"/>
                  <a:gd name="T32" fmla="*/ 20 w 45"/>
                  <a:gd name="T33" fmla="*/ 15 h 45"/>
                  <a:gd name="T34" fmla="*/ 16 w 45"/>
                  <a:gd name="T35" fmla="*/ 17 h 45"/>
                  <a:gd name="T36" fmla="*/ 9 w 45"/>
                  <a:gd name="T37" fmla="*/ 12 h 45"/>
                  <a:gd name="T38" fmla="*/ 8 w 45"/>
                  <a:gd name="T39" fmla="*/ 9 h 45"/>
                  <a:gd name="T40" fmla="*/ 4 w 45"/>
                  <a:gd name="T41" fmla="*/ 10 h 45"/>
                  <a:gd name="T42" fmla="*/ 5 w 45"/>
                  <a:gd name="T43" fmla="*/ 14 h 45"/>
                  <a:gd name="T44" fmla="*/ 8 w 45"/>
                  <a:gd name="T45" fmla="*/ 14 h 45"/>
                  <a:gd name="T46" fmla="*/ 15 w 45"/>
                  <a:gd name="T47" fmla="*/ 19 h 45"/>
                  <a:gd name="T48" fmla="*/ 14 w 45"/>
                  <a:gd name="T49" fmla="*/ 23 h 45"/>
                  <a:gd name="T50" fmla="*/ 6 w 45"/>
                  <a:gd name="T51" fmla="*/ 25 h 45"/>
                  <a:gd name="T52" fmla="*/ 3 w 45"/>
                  <a:gd name="T53" fmla="*/ 24 h 45"/>
                  <a:gd name="T54" fmla="*/ 1 w 45"/>
                  <a:gd name="T55" fmla="*/ 27 h 45"/>
                  <a:gd name="T56" fmla="*/ 4 w 45"/>
                  <a:gd name="T57" fmla="*/ 29 h 45"/>
                  <a:gd name="T58" fmla="*/ 6 w 45"/>
                  <a:gd name="T59" fmla="*/ 27 h 45"/>
                  <a:gd name="T60" fmla="*/ 15 w 45"/>
                  <a:gd name="T61" fmla="*/ 25 h 45"/>
                  <a:gd name="T62" fmla="*/ 17 w 45"/>
                  <a:gd name="T63" fmla="*/ 29 h 45"/>
                  <a:gd name="T64" fmla="*/ 12 w 45"/>
                  <a:gd name="T65" fmla="*/ 36 h 45"/>
                  <a:gd name="T66" fmla="*/ 10 w 45"/>
                  <a:gd name="T67" fmla="*/ 37 h 45"/>
                  <a:gd name="T68" fmla="*/ 10 w 45"/>
                  <a:gd name="T69" fmla="*/ 41 h 45"/>
                  <a:gd name="T70" fmla="*/ 14 w 45"/>
                  <a:gd name="T71" fmla="*/ 41 h 45"/>
                  <a:gd name="T72" fmla="*/ 14 w 45"/>
                  <a:gd name="T73" fmla="*/ 37 h 45"/>
                  <a:gd name="T74" fmla="*/ 19 w 45"/>
                  <a:gd name="T75" fmla="*/ 30 h 45"/>
                  <a:gd name="T76" fmla="*/ 23 w 45"/>
                  <a:gd name="T77" fmla="*/ 31 h 45"/>
                  <a:gd name="T78" fmla="*/ 25 w 45"/>
                  <a:gd name="T79" fmla="*/ 39 h 45"/>
                  <a:gd name="T80" fmla="*/ 24 w 45"/>
                  <a:gd name="T81" fmla="*/ 42 h 45"/>
                  <a:gd name="T82" fmla="*/ 27 w 45"/>
                  <a:gd name="T83" fmla="*/ 45 h 45"/>
                  <a:gd name="T84" fmla="*/ 29 w 45"/>
                  <a:gd name="T85" fmla="*/ 41 h 45"/>
                  <a:gd name="T86" fmla="*/ 27 w 45"/>
                  <a:gd name="T87" fmla="*/ 39 h 45"/>
                  <a:gd name="T88" fmla="*/ 25 w 45"/>
                  <a:gd name="T89" fmla="*/ 30 h 45"/>
                  <a:gd name="T90" fmla="*/ 29 w 45"/>
                  <a:gd name="T91" fmla="*/ 28 h 45"/>
                  <a:gd name="T92" fmla="*/ 37 w 45"/>
                  <a:gd name="T93" fmla="*/ 33 h 45"/>
                  <a:gd name="T94" fmla="*/ 38 w 45"/>
                  <a:gd name="T95" fmla="*/ 36 h 45"/>
                  <a:gd name="T96" fmla="*/ 42 w 45"/>
                  <a:gd name="T97" fmla="*/ 35 h 45"/>
                  <a:gd name="T98" fmla="*/ 41 w 45"/>
                  <a:gd name="T99" fmla="*/ 31 h 45"/>
                  <a:gd name="T100" fmla="*/ 38 w 45"/>
                  <a:gd name="T101" fmla="*/ 31 h 45"/>
                  <a:gd name="T102" fmla="*/ 30 w 45"/>
                  <a:gd name="T103" fmla="*/ 26 h 45"/>
                  <a:gd name="T104" fmla="*/ 31 w 45"/>
                  <a:gd name="T105" fmla="*/ 22 h 45"/>
                  <a:gd name="T106" fmla="*/ 40 w 45"/>
                  <a:gd name="T107" fmla="*/ 20 h 45"/>
                  <a:gd name="T108" fmla="*/ 43 w 45"/>
                  <a:gd name="T109" fmla="*/ 21 h 45"/>
                  <a:gd name="T110" fmla="*/ 45 w 45"/>
                  <a:gd name="T111" fmla="*/ 18 h 45"/>
                  <a:gd name="T112" fmla="*/ 42 w 45"/>
                  <a:gd name="T113" fmla="*/ 16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5" h="45">
                    <a:moveTo>
                      <a:pt x="42" y="16"/>
                    </a:moveTo>
                    <a:cubicBezTo>
                      <a:pt x="41" y="16"/>
                      <a:pt x="40" y="17"/>
                      <a:pt x="40" y="18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0" y="19"/>
                      <a:pt x="29" y="17"/>
                      <a:pt x="28" y="16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9"/>
                      <a:pt x="36" y="9"/>
                      <a:pt x="36" y="8"/>
                    </a:cubicBezTo>
                    <a:cubicBezTo>
                      <a:pt x="37" y="6"/>
                      <a:pt x="37" y="5"/>
                      <a:pt x="35" y="4"/>
                    </a:cubicBezTo>
                    <a:cubicBezTo>
                      <a:pt x="34" y="3"/>
                      <a:pt x="32" y="3"/>
                      <a:pt x="32" y="4"/>
                    </a:cubicBezTo>
                    <a:cubicBezTo>
                      <a:pt x="31" y="5"/>
                      <a:pt x="31" y="7"/>
                      <a:pt x="32" y="8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5"/>
                      <a:pt x="24" y="14"/>
                      <a:pt x="22" y="14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5"/>
                      <a:pt x="22" y="4"/>
                      <a:pt x="22" y="2"/>
                    </a:cubicBezTo>
                    <a:cubicBezTo>
                      <a:pt x="21" y="1"/>
                      <a:pt x="20" y="0"/>
                      <a:pt x="18" y="0"/>
                    </a:cubicBezTo>
                    <a:cubicBezTo>
                      <a:pt x="17" y="1"/>
                      <a:pt x="16" y="2"/>
                      <a:pt x="16" y="4"/>
                    </a:cubicBezTo>
                    <a:cubicBezTo>
                      <a:pt x="16" y="5"/>
                      <a:pt x="17" y="6"/>
                      <a:pt x="18" y="6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19" y="15"/>
                      <a:pt x="17" y="16"/>
                      <a:pt x="16" y="17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1"/>
                      <a:pt x="9" y="10"/>
                      <a:pt x="8" y="9"/>
                    </a:cubicBezTo>
                    <a:cubicBezTo>
                      <a:pt x="7" y="8"/>
                      <a:pt x="5" y="9"/>
                      <a:pt x="4" y="10"/>
                    </a:cubicBezTo>
                    <a:cubicBezTo>
                      <a:pt x="3" y="11"/>
                      <a:pt x="4" y="13"/>
                      <a:pt x="5" y="14"/>
                    </a:cubicBezTo>
                    <a:cubicBezTo>
                      <a:pt x="6" y="14"/>
                      <a:pt x="7" y="14"/>
                      <a:pt x="8" y="14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4" y="22"/>
                      <a:pt x="14" y="23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5" y="24"/>
                      <a:pt x="4" y="23"/>
                      <a:pt x="3" y="24"/>
                    </a:cubicBezTo>
                    <a:cubicBezTo>
                      <a:pt x="1" y="24"/>
                      <a:pt x="0" y="25"/>
                      <a:pt x="1" y="27"/>
                    </a:cubicBezTo>
                    <a:cubicBezTo>
                      <a:pt x="1" y="28"/>
                      <a:pt x="3" y="29"/>
                      <a:pt x="4" y="29"/>
                    </a:cubicBezTo>
                    <a:cubicBezTo>
                      <a:pt x="5" y="29"/>
                      <a:pt x="6" y="28"/>
                      <a:pt x="6" y="27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7"/>
                      <a:pt x="16" y="28"/>
                      <a:pt x="17" y="29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6"/>
                      <a:pt x="10" y="36"/>
                      <a:pt x="10" y="37"/>
                    </a:cubicBezTo>
                    <a:cubicBezTo>
                      <a:pt x="9" y="39"/>
                      <a:pt x="9" y="40"/>
                      <a:pt x="10" y="41"/>
                    </a:cubicBezTo>
                    <a:cubicBezTo>
                      <a:pt x="12" y="42"/>
                      <a:pt x="13" y="42"/>
                      <a:pt x="14" y="41"/>
                    </a:cubicBezTo>
                    <a:cubicBezTo>
                      <a:pt x="15" y="39"/>
                      <a:pt x="15" y="38"/>
                      <a:pt x="14" y="3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20" y="31"/>
                      <a:pt x="22" y="31"/>
                      <a:pt x="23" y="31"/>
                    </a:cubicBezTo>
                    <a:cubicBezTo>
                      <a:pt x="25" y="39"/>
                      <a:pt x="25" y="39"/>
                      <a:pt x="25" y="39"/>
                    </a:cubicBezTo>
                    <a:cubicBezTo>
                      <a:pt x="24" y="40"/>
                      <a:pt x="24" y="41"/>
                      <a:pt x="24" y="42"/>
                    </a:cubicBezTo>
                    <a:cubicBezTo>
                      <a:pt x="24" y="44"/>
                      <a:pt x="26" y="45"/>
                      <a:pt x="27" y="45"/>
                    </a:cubicBezTo>
                    <a:cubicBezTo>
                      <a:pt x="29" y="44"/>
                      <a:pt x="30" y="43"/>
                      <a:pt x="29" y="41"/>
                    </a:cubicBezTo>
                    <a:cubicBezTo>
                      <a:pt x="29" y="40"/>
                      <a:pt x="28" y="39"/>
                      <a:pt x="27" y="39"/>
                    </a:cubicBezTo>
                    <a:cubicBezTo>
                      <a:pt x="25" y="30"/>
                      <a:pt x="25" y="30"/>
                      <a:pt x="25" y="30"/>
                    </a:cubicBezTo>
                    <a:cubicBezTo>
                      <a:pt x="27" y="30"/>
                      <a:pt x="28" y="29"/>
                      <a:pt x="29" y="28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6" y="34"/>
                      <a:pt x="37" y="35"/>
                      <a:pt x="38" y="36"/>
                    </a:cubicBezTo>
                    <a:cubicBezTo>
                      <a:pt x="39" y="37"/>
                      <a:pt x="41" y="36"/>
                      <a:pt x="42" y="35"/>
                    </a:cubicBezTo>
                    <a:cubicBezTo>
                      <a:pt x="43" y="34"/>
                      <a:pt x="42" y="32"/>
                      <a:pt x="41" y="31"/>
                    </a:cubicBezTo>
                    <a:cubicBezTo>
                      <a:pt x="40" y="30"/>
                      <a:pt x="39" y="31"/>
                      <a:pt x="38" y="31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1" y="25"/>
                      <a:pt x="31" y="23"/>
                      <a:pt x="31" y="22"/>
                    </a:cubicBezTo>
                    <a:cubicBezTo>
                      <a:pt x="40" y="20"/>
                      <a:pt x="40" y="20"/>
                      <a:pt x="40" y="20"/>
                    </a:cubicBezTo>
                    <a:cubicBezTo>
                      <a:pt x="41" y="21"/>
                      <a:pt x="42" y="22"/>
                      <a:pt x="43" y="21"/>
                    </a:cubicBezTo>
                    <a:cubicBezTo>
                      <a:pt x="44" y="21"/>
                      <a:pt x="45" y="20"/>
                      <a:pt x="45" y="18"/>
                    </a:cubicBezTo>
                    <a:cubicBezTo>
                      <a:pt x="45" y="17"/>
                      <a:pt x="43" y="16"/>
                      <a:pt x="42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9" name="Freeform 32"/>
              <p:cNvSpPr>
                <a:spLocks/>
              </p:cNvSpPr>
              <p:nvPr/>
            </p:nvSpPr>
            <p:spPr bwMode="auto">
              <a:xfrm>
                <a:off x="1762125" y="1366838"/>
                <a:ext cx="233363" cy="234950"/>
              </a:xfrm>
              <a:custGeom>
                <a:avLst/>
                <a:gdLst>
                  <a:gd name="T0" fmla="*/ 40 w 41"/>
                  <a:gd name="T1" fmla="*/ 13 h 41"/>
                  <a:gd name="T2" fmla="*/ 31 w 41"/>
                  <a:gd name="T3" fmla="*/ 7 h 41"/>
                  <a:gd name="T4" fmla="*/ 26 w 41"/>
                  <a:gd name="T5" fmla="*/ 11 h 41"/>
                  <a:gd name="T6" fmla="*/ 26 w 41"/>
                  <a:gd name="T7" fmla="*/ 11 h 41"/>
                  <a:gd name="T8" fmla="*/ 26 w 41"/>
                  <a:gd name="T9" fmla="*/ 7 h 41"/>
                  <a:gd name="T10" fmla="*/ 17 w 41"/>
                  <a:gd name="T11" fmla="*/ 1 h 41"/>
                  <a:gd name="T12" fmla="*/ 11 w 41"/>
                  <a:gd name="T13" fmla="*/ 10 h 41"/>
                  <a:gd name="T14" fmla="*/ 14 w 41"/>
                  <a:gd name="T15" fmla="*/ 14 h 41"/>
                  <a:gd name="T16" fmla="*/ 14 w 41"/>
                  <a:gd name="T17" fmla="*/ 14 h 41"/>
                  <a:gd name="T18" fmla="*/ 7 w 41"/>
                  <a:gd name="T19" fmla="*/ 12 h 41"/>
                  <a:gd name="T20" fmla="*/ 1 w 41"/>
                  <a:gd name="T21" fmla="*/ 21 h 41"/>
                  <a:gd name="T22" fmla="*/ 10 w 41"/>
                  <a:gd name="T23" fmla="*/ 27 h 41"/>
                  <a:gd name="T24" fmla="*/ 12 w 41"/>
                  <a:gd name="T25" fmla="*/ 26 h 41"/>
                  <a:gd name="T26" fmla="*/ 9 w 41"/>
                  <a:gd name="T27" fmla="*/ 34 h 41"/>
                  <a:gd name="T28" fmla="*/ 18 w 41"/>
                  <a:gd name="T29" fmla="*/ 40 h 41"/>
                  <a:gd name="T30" fmla="*/ 23 w 41"/>
                  <a:gd name="T31" fmla="*/ 31 h 41"/>
                  <a:gd name="T32" fmla="*/ 23 w 41"/>
                  <a:gd name="T33" fmla="*/ 31 h 41"/>
                  <a:gd name="T34" fmla="*/ 32 w 41"/>
                  <a:gd name="T35" fmla="*/ 37 h 41"/>
                  <a:gd name="T36" fmla="*/ 38 w 41"/>
                  <a:gd name="T37" fmla="*/ 28 h 41"/>
                  <a:gd name="T38" fmla="*/ 32 w 41"/>
                  <a:gd name="T39" fmla="*/ 22 h 41"/>
                  <a:gd name="T40" fmla="*/ 34 w 41"/>
                  <a:gd name="T41" fmla="*/ 22 h 41"/>
                  <a:gd name="T42" fmla="*/ 40 w 41"/>
                  <a:gd name="T43" fmla="*/ 13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1" h="41">
                    <a:moveTo>
                      <a:pt x="40" y="13"/>
                    </a:moveTo>
                    <a:cubicBezTo>
                      <a:pt x="39" y="9"/>
                      <a:pt x="35" y="6"/>
                      <a:pt x="31" y="7"/>
                    </a:cubicBezTo>
                    <a:cubicBezTo>
                      <a:pt x="29" y="8"/>
                      <a:pt x="27" y="9"/>
                      <a:pt x="26" y="11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6" y="10"/>
                      <a:pt x="26" y="8"/>
                      <a:pt x="26" y="7"/>
                    </a:cubicBezTo>
                    <a:cubicBezTo>
                      <a:pt x="25" y="3"/>
                      <a:pt x="21" y="0"/>
                      <a:pt x="17" y="1"/>
                    </a:cubicBezTo>
                    <a:cubicBezTo>
                      <a:pt x="13" y="2"/>
                      <a:pt x="11" y="6"/>
                      <a:pt x="11" y="10"/>
                    </a:cubicBezTo>
                    <a:cubicBezTo>
                      <a:pt x="12" y="11"/>
                      <a:pt x="12" y="13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2" y="12"/>
                      <a:pt x="9" y="12"/>
                      <a:pt x="7" y="12"/>
                    </a:cubicBezTo>
                    <a:cubicBezTo>
                      <a:pt x="3" y="13"/>
                      <a:pt x="0" y="17"/>
                      <a:pt x="1" y="21"/>
                    </a:cubicBezTo>
                    <a:cubicBezTo>
                      <a:pt x="2" y="25"/>
                      <a:pt x="6" y="28"/>
                      <a:pt x="10" y="27"/>
                    </a:cubicBezTo>
                    <a:cubicBezTo>
                      <a:pt x="11" y="27"/>
                      <a:pt x="11" y="26"/>
                      <a:pt x="12" y="26"/>
                    </a:cubicBezTo>
                    <a:cubicBezTo>
                      <a:pt x="9" y="28"/>
                      <a:pt x="8" y="31"/>
                      <a:pt x="9" y="34"/>
                    </a:cubicBezTo>
                    <a:cubicBezTo>
                      <a:pt x="9" y="38"/>
                      <a:pt x="13" y="41"/>
                      <a:pt x="18" y="40"/>
                    </a:cubicBezTo>
                    <a:cubicBezTo>
                      <a:pt x="22" y="39"/>
                      <a:pt x="24" y="35"/>
                      <a:pt x="23" y="31"/>
                    </a:cubicBezTo>
                    <a:cubicBezTo>
                      <a:pt x="23" y="31"/>
                      <a:pt x="23" y="31"/>
                      <a:pt x="23" y="31"/>
                    </a:cubicBezTo>
                    <a:cubicBezTo>
                      <a:pt x="24" y="35"/>
                      <a:pt x="28" y="38"/>
                      <a:pt x="32" y="37"/>
                    </a:cubicBezTo>
                    <a:cubicBezTo>
                      <a:pt x="36" y="36"/>
                      <a:pt x="39" y="32"/>
                      <a:pt x="38" y="28"/>
                    </a:cubicBezTo>
                    <a:cubicBezTo>
                      <a:pt x="38" y="25"/>
                      <a:pt x="35" y="23"/>
                      <a:pt x="32" y="22"/>
                    </a:cubicBezTo>
                    <a:cubicBezTo>
                      <a:pt x="33" y="22"/>
                      <a:pt x="33" y="22"/>
                      <a:pt x="34" y="22"/>
                    </a:cubicBezTo>
                    <a:cubicBezTo>
                      <a:pt x="38" y="21"/>
                      <a:pt x="41" y="17"/>
                      <a:pt x="40" y="1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80" name="Freeform 33"/>
              <p:cNvSpPr>
                <a:spLocks/>
              </p:cNvSpPr>
              <p:nvPr/>
            </p:nvSpPr>
            <p:spPr bwMode="auto">
              <a:xfrm>
                <a:off x="1825625" y="1423988"/>
                <a:ext cx="119063" cy="120650"/>
              </a:xfrm>
              <a:custGeom>
                <a:avLst/>
                <a:gdLst>
                  <a:gd name="T0" fmla="*/ 19 w 21"/>
                  <a:gd name="T1" fmla="*/ 7 h 21"/>
                  <a:gd name="T2" fmla="*/ 18 w 21"/>
                  <a:gd name="T3" fmla="*/ 8 h 21"/>
                  <a:gd name="T4" fmla="*/ 14 w 21"/>
                  <a:gd name="T5" fmla="*/ 9 h 21"/>
                  <a:gd name="T6" fmla="*/ 13 w 21"/>
                  <a:gd name="T7" fmla="*/ 8 h 21"/>
                  <a:gd name="T8" fmla="*/ 15 w 21"/>
                  <a:gd name="T9" fmla="*/ 4 h 21"/>
                  <a:gd name="T10" fmla="*/ 16 w 21"/>
                  <a:gd name="T11" fmla="*/ 4 h 21"/>
                  <a:gd name="T12" fmla="*/ 16 w 21"/>
                  <a:gd name="T13" fmla="*/ 2 h 21"/>
                  <a:gd name="T14" fmla="*/ 14 w 21"/>
                  <a:gd name="T15" fmla="*/ 2 h 21"/>
                  <a:gd name="T16" fmla="*/ 14 w 21"/>
                  <a:gd name="T17" fmla="*/ 4 h 21"/>
                  <a:gd name="T18" fmla="*/ 12 w 21"/>
                  <a:gd name="T19" fmla="*/ 7 h 21"/>
                  <a:gd name="T20" fmla="*/ 10 w 21"/>
                  <a:gd name="T21" fmla="*/ 7 h 21"/>
                  <a:gd name="T22" fmla="*/ 9 w 21"/>
                  <a:gd name="T23" fmla="*/ 3 h 21"/>
                  <a:gd name="T24" fmla="*/ 10 w 21"/>
                  <a:gd name="T25" fmla="*/ 1 h 21"/>
                  <a:gd name="T26" fmla="*/ 8 w 21"/>
                  <a:gd name="T27" fmla="*/ 0 h 21"/>
                  <a:gd name="T28" fmla="*/ 7 w 21"/>
                  <a:gd name="T29" fmla="*/ 2 h 21"/>
                  <a:gd name="T30" fmla="*/ 8 w 21"/>
                  <a:gd name="T31" fmla="*/ 3 h 21"/>
                  <a:gd name="T32" fmla="*/ 9 w 21"/>
                  <a:gd name="T33" fmla="*/ 7 h 21"/>
                  <a:gd name="T34" fmla="*/ 7 w 21"/>
                  <a:gd name="T35" fmla="*/ 8 h 21"/>
                  <a:gd name="T36" fmla="*/ 4 w 21"/>
                  <a:gd name="T37" fmla="*/ 6 h 21"/>
                  <a:gd name="T38" fmla="*/ 3 w 21"/>
                  <a:gd name="T39" fmla="*/ 4 h 21"/>
                  <a:gd name="T40" fmla="*/ 2 w 21"/>
                  <a:gd name="T41" fmla="*/ 5 h 21"/>
                  <a:gd name="T42" fmla="*/ 2 w 21"/>
                  <a:gd name="T43" fmla="*/ 6 h 21"/>
                  <a:gd name="T44" fmla="*/ 3 w 21"/>
                  <a:gd name="T45" fmla="*/ 6 h 21"/>
                  <a:gd name="T46" fmla="*/ 7 w 21"/>
                  <a:gd name="T47" fmla="*/ 9 h 21"/>
                  <a:gd name="T48" fmla="*/ 6 w 21"/>
                  <a:gd name="T49" fmla="*/ 11 h 21"/>
                  <a:gd name="T50" fmla="*/ 3 w 21"/>
                  <a:gd name="T51" fmla="*/ 12 h 21"/>
                  <a:gd name="T52" fmla="*/ 1 w 21"/>
                  <a:gd name="T53" fmla="*/ 11 h 21"/>
                  <a:gd name="T54" fmla="*/ 0 w 21"/>
                  <a:gd name="T55" fmla="*/ 12 h 21"/>
                  <a:gd name="T56" fmla="*/ 2 w 21"/>
                  <a:gd name="T57" fmla="*/ 13 h 21"/>
                  <a:gd name="T58" fmla="*/ 3 w 21"/>
                  <a:gd name="T59" fmla="*/ 12 h 21"/>
                  <a:gd name="T60" fmla="*/ 7 w 21"/>
                  <a:gd name="T61" fmla="*/ 12 h 21"/>
                  <a:gd name="T62" fmla="*/ 8 w 21"/>
                  <a:gd name="T63" fmla="*/ 13 h 21"/>
                  <a:gd name="T64" fmla="*/ 6 w 21"/>
                  <a:gd name="T65" fmla="*/ 17 h 21"/>
                  <a:gd name="T66" fmla="*/ 4 w 21"/>
                  <a:gd name="T67" fmla="*/ 17 h 21"/>
                  <a:gd name="T68" fmla="*/ 5 w 21"/>
                  <a:gd name="T69" fmla="*/ 19 h 21"/>
                  <a:gd name="T70" fmla="*/ 6 w 21"/>
                  <a:gd name="T71" fmla="*/ 19 h 21"/>
                  <a:gd name="T72" fmla="*/ 6 w 21"/>
                  <a:gd name="T73" fmla="*/ 17 h 21"/>
                  <a:gd name="T74" fmla="*/ 8 w 21"/>
                  <a:gd name="T75" fmla="*/ 14 h 21"/>
                  <a:gd name="T76" fmla="*/ 11 w 21"/>
                  <a:gd name="T77" fmla="*/ 14 h 21"/>
                  <a:gd name="T78" fmla="*/ 11 w 21"/>
                  <a:gd name="T79" fmla="*/ 18 h 21"/>
                  <a:gd name="T80" fmla="*/ 11 w 21"/>
                  <a:gd name="T81" fmla="*/ 19 h 21"/>
                  <a:gd name="T82" fmla="*/ 12 w 21"/>
                  <a:gd name="T83" fmla="*/ 20 h 21"/>
                  <a:gd name="T84" fmla="*/ 13 w 21"/>
                  <a:gd name="T85" fmla="*/ 19 h 21"/>
                  <a:gd name="T86" fmla="*/ 12 w 21"/>
                  <a:gd name="T87" fmla="*/ 18 h 21"/>
                  <a:gd name="T88" fmla="*/ 11 w 21"/>
                  <a:gd name="T89" fmla="*/ 14 h 21"/>
                  <a:gd name="T90" fmla="*/ 13 w 21"/>
                  <a:gd name="T91" fmla="*/ 13 h 21"/>
                  <a:gd name="T92" fmla="*/ 17 w 21"/>
                  <a:gd name="T93" fmla="*/ 15 h 21"/>
                  <a:gd name="T94" fmla="*/ 17 w 21"/>
                  <a:gd name="T95" fmla="*/ 16 h 21"/>
                  <a:gd name="T96" fmla="*/ 19 w 21"/>
                  <a:gd name="T97" fmla="*/ 16 h 21"/>
                  <a:gd name="T98" fmla="*/ 19 w 21"/>
                  <a:gd name="T99" fmla="*/ 14 h 21"/>
                  <a:gd name="T100" fmla="*/ 17 w 21"/>
                  <a:gd name="T101" fmla="*/ 14 h 21"/>
                  <a:gd name="T102" fmla="*/ 14 w 21"/>
                  <a:gd name="T103" fmla="*/ 12 h 21"/>
                  <a:gd name="T104" fmla="*/ 14 w 21"/>
                  <a:gd name="T105" fmla="*/ 10 h 21"/>
                  <a:gd name="T106" fmla="*/ 18 w 21"/>
                  <a:gd name="T107" fmla="*/ 9 h 21"/>
                  <a:gd name="T108" fmla="*/ 19 w 21"/>
                  <a:gd name="T109" fmla="*/ 10 h 21"/>
                  <a:gd name="T110" fmla="*/ 20 w 21"/>
                  <a:gd name="T111" fmla="*/ 8 h 21"/>
                  <a:gd name="T112" fmla="*/ 19 w 21"/>
                  <a:gd name="T113" fmla="*/ 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1" h="21">
                    <a:moveTo>
                      <a:pt x="19" y="7"/>
                    </a:moveTo>
                    <a:cubicBezTo>
                      <a:pt x="18" y="7"/>
                      <a:pt x="18" y="8"/>
                      <a:pt x="18" y="8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3" y="8"/>
                      <a:pt x="13" y="8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5" y="4"/>
                      <a:pt x="16" y="4"/>
                      <a:pt x="16" y="4"/>
                    </a:cubicBezTo>
                    <a:cubicBezTo>
                      <a:pt x="17" y="3"/>
                      <a:pt x="17" y="2"/>
                      <a:pt x="16" y="2"/>
                    </a:cubicBezTo>
                    <a:cubicBezTo>
                      <a:pt x="15" y="1"/>
                      <a:pt x="15" y="2"/>
                      <a:pt x="14" y="2"/>
                    </a:cubicBezTo>
                    <a:cubicBezTo>
                      <a:pt x="14" y="3"/>
                      <a:pt x="14" y="3"/>
                      <a:pt x="14" y="4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1" y="7"/>
                      <a:pt x="11" y="7"/>
                      <a:pt x="10" y="7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0" y="2"/>
                      <a:pt x="10" y="2"/>
                      <a:pt x="10" y="1"/>
                    </a:cubicBezTo>
                    <a:cubicBezTo>
                      <a:pt x="10" y="0"/>
                      <a:pt x="9" y="0"/>
                      <a:pt x="8" y="0"/>
                    </a:cubicBezTo>
                    <a:cubicBezTo>
                      <a:pt x="7" y="0"/>
                      <a:pt x="7" y="1"/>
                      <a:pt x="7" y="2"/>
                    </a:cubicBezTo>
                    <a:cubicBezTo>
                      <a:pt x="7" y="2"/>
                      <a:pt x="8" y="3"/>
                      <a:pt x="8" y="3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7"/>
                      <a:pt x="8" y="7"/>
                      <a:pt x="7" y="8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5"/>
                      <a:pt x="4" y="5"/>
                      <a:pt x="3" y="4"/>
                    </a:cubicBezTo>
                    <a:cubicBezTo>
                      <a:pt x="3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2" y="6"/>
                    </a:cubicBezTo>
                    <a:cubicBezTo>
                      <a:pt x="2" y="7"/>
                      <a:pt x="3" y="7"/>
                      <a:pt x="3" y="6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6" y="10"/>
                      <a:pt x="6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2" y="11"/>
                      <a:pt x="2" y="11"/>
                      <a:pt x="1" y="11"/>
                    </a:cubicBezTo>
                    <a:cubicBezTo>
                      <a:pt x="0" y="11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3"/>
                    </a:cubicBezTo>
                    <a:cubicBezTo>
                      <a:pt x="2" y="13"/>
                      <a:pt x="3" y="13"/>
                      <a:pt x="3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3"/>
                      <a:pt x="8" y="13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5" y="17"/>
                      <a:pt x="5" y="17"/>
                      <a:pt x="4" y="17"/>
                    </a:cubicBezTo>
                    <a:cubicBezTo>
                      <a:pt x="4" y="18"/>
                      <a:pt x="4" y="19"/>
                      <a:pt x="5" y="19"/>
                    </a:cubicBezTo>
                    <a:cubicBezTo>
                      <a:pt x="5" y="19"/>
                      <a:pt x="6" y="19"/>
                      <a:pt x="6" y="19"/>
                    </a:cubicBezTo>
                    <a:cubicBezTo>
                      <a:pt x="7" y="18"/>
                      <a:pt x="7" y="18"/>
                      <a:pt x="6" y="17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9" y="14"/>
                      <a:pt x="10" y="14"/>
                      <a:pt x="11" y="14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9"/>
                      <a:pt x="11" y="19"/>
                    </a:cubicBezTo>
                    <a:cubicBezTo>
                      <a:pt x="11" y="20"/>
                      <a:pt x="12" y="21"/>
                      <a:pt x="12" y="20"/>
                    </a:cubicBezTo>
                    <a:cubicBezTo>
                      <a:pt x="13" y="20"/>
                      <a:pt x="13" y="20"/>
                      <a:pt x="13" y="19"/>
                    </a:cubicBezTo>
                    <a:cubicBezTo>
                      <a:pt x="13" y="18"/>
                      <a:pt x="13" y="18"/>
                      <a:pt x="12" y="18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2" y="14"/>
                      <a:pt x="13" y="13"/>
                      <a:pt x="13" y="13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8" y="17"/>
                      <a:pt x="19" y="17"/>
                      <a:pt x="19" y="16"/>
                    </a:cubicBezTo>
                    <a:cubicBezTo>
                      <a:pt x="19" y="16"/>
                      <a:pt x="19" y="15"/>
                      <a:pt x="19" y="14"/>
                    </a:cubicBezTo>
                    <a:cubicBezTo>
                      <a:pt x="18" y="14"/>
                      <a:pt x="17" y="14"/>
                      <a:pt x="17" y="14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1"/>
                      <a:pt x="14" y="10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8" y="10"/>
                      <a:pt x="19" y="10"/>
                      <a:pt x="19" y="10"/>
                    </a:cubicBezTo>
                    <a:cubicBezTo>
                      <a:pt x="20" y="10"/>
                      <a:pt x="21" y="9"/>
                      <a:pt x="20" y="8"/>
                    </a:cubicBezTo>
                    <a:cubicBezTo>
                      <a:pt x="20" y="8"/>
                      <a:pt x="20" y="7"/>
                      <a:pt x="1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81" name="Freeform 34"/>
              <p:cNvSpPr>
                <a:spLocks/>
              </p:cNvSpPr>
              <p:nvPr/>
            </p:nvSpPr>
            <p:spPr bwMode="auto">
              <a:xfrm>
                <a:off x="1042988" y="1452563"/>
                <a:ext cx="296863" cy="303213"/>
              </a:xfrm>
              <a:custGeom>
                <a:avLst/>
                <a:gdLst>
                  <a:gd name="T0" fmla="*/ 48 w 52"/>
                  <a:gd name="T1" fmla="*/ 12 h 53"/>
                  <a:gd name="T2" fmla="*/ 36 w 52"/>
                  <a:gd name="T3" fmla="*/ 7 h 53"/>
                  <a:gd name="T4" fmla="*/ 30 w 52"/>
                  <a:gd name="T5" fmla="*/ 13 h 53"/>
                  <a:gd name="T6" fmla="*/ 30 w 52"/>
                  <a:gd name="T7" fmla="*/ 13 h 53"/>
                  <a:gd name="T8" fmla="*/ 30 w 52"/>
                  <a:gd name="T9" fmla="*/ 8 h 53"/>
                  <a:gd name="T10" fmla="*/ 17 w 52"/>
                  <a:gd name="T11" fmla="*/ 2 h 53"/>
                  <a:gd name="T12" fmla="*/ 12 w 52"/>
                  <a:gd name="T13" fmla="*/ 15 h 53"/>
                  <a:gd name="T14" fmla="*/ 16 w 52"/>
                  <a:gd name="T15" fmla="*/ 19 h 53"/>
                  <a:gd name="T16" fmla="*/ 16 w 52"/>
                  <a:gd name="T17" fmla="*/ 19 h 53"/>
                  <a:gd name="T18" fmla="*/ 7 w 52"/>
                  <a:gd name="T19" fmla="*/ 19 h 53"/>
                  <a:gd name="T20" fmla="*/ 2 w 52"/>
                  <a:gd name="T21" fmla="*/ 31 h 53"/>
                  <a:gd name="T22" fmla="*/ 15 w 52"/>
                  <a:gd name="T23" fmla="*/ 37 h 53"/>
                  <a:gd name="T24" fmla="*/ 17 w 52"/>
                  <a:gd name="T25" fmla="*/ 35 h 53"/>
                  <a:gd name="T26" fmla="*/ 15 w 52"/>
                  <a:gd name="T27" fmla="*/ 46 h 53"/>
                  <a:gd name="T28" fmla="*/ 27 w 52"/>
                  <a:gd name="T29" fmla="*/ 51 h 53"/>
                  <a:gd name="T30" fmla="*/ 32 w 52"/>
                  <a:gd name="T31" fmla="*/ 39 h 53"/>
                  <a:gd name="T32" fmla="*/ 32 w 52"/>
                  <a:gd name="T33" fmla="*/ 39 h 53"/>
                  <a:gd name="T34" fmla="*/ 45 w 52"/>
                  <a:gd name="T35" fmla="*/ 44 h 53"/>
                  <a:gd name="T36" fmla="*/ 50 w 52"/>
                  <a:gd name="T37" fmla="*/ 31 h 53"/>
                  <a:gd name="T38" fmla="*/ 41 w 52"/>
                  <a:gd name="T39" fmla="*/ 25 h 53"/>
                  <a:gd name="T40" fmla="*/ 43 w 52"/>
                  <a:gd name="T41" fmla="*/ 25 h 53"/>
                  <a:gd name="T42" fmla="*/ 48 w 52"/>
                  <a:gd name="T43" fmla="*/ 12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2" h="53">
                    <a:moveTo>
                      <a:pt x="48" y="12"/>
                    </a:moveTo>
                    <a:cubicBezTo>
                      <a:pt x="46" y="7"/>
                      <a:pt x="41" y="5"/>
                      <a:pt x="36" y="7"/>
                    </a:cubicBezTo>
                    <a:cubicBezTo>
                      <a:pt x="33" y="8"/>
                      <a:pt x="31" y="10"/>
                      <a:pt x="30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1" y="11"/>
                      <a:pt x="31" y="9"/>
                      <a:pt x="30" y="8"/>
                    </a:cubicBezTo>
                    <a:cubicBezTo>
                      <a:pt x="28" y="3"/>
                      <a:pt x="22" y="0"/>
                      <a:pt x="17" y="2"/>
                    </a:cubicBezTo>
                    <a:cubicBezTo>
                      <a:pt x="12" y="4"/>
                      <a:pt x="10" y="10"/>
                      <a:pt x="12" y="15"/>
                    </a:cubicBezTo>
                    <a:cubicBezTo>
                      <a:pt x="13" y="17"/>
                      <a:pt x="14" y="18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3" y="18"/>
                      <a:pt x="10" y="18"/>
                      <a:pt x="7" y="19"/>
                    </a:cubicBezTo>
                    <a:cubicBezTo>
                      <a:pt x="2" y="21"/>
                      <a:pt x="0" y="27"/>
                      <a:pt x="2" y="31"/>
                    </a:cubicBezTo>
                    <a:cubicBezTo>
                      <a:pt x="4" y="36"/>
                      <a:pt x="10" y="39"/>
                      <a:pt x="15" y="37"/>
                    </a:cubicBezTo>
                    <a:cubicBezTo>
                      <a:pt x="15" y="36"/>
                      <a:pt x="16" y="36"/>
                      <a:pt x="17" y="35"/>
                    </a:cubicBezTo>
                    <a:cubicBezTo>
                      <a:pt x="14" y="38"/>
                      <a:pt x="13" y="42"/>
                      <a:pt x="15" y="46"/>
                    </a:cubicBezTo>
                    <a:cubicBezTo>
                      <a:pt x="17" y="51"/>
                      <a:pt x="22" y="53"/>
                      <a:pt x="27" y="51"/>
                    </a:cubicBezTo>
                    <a:cubicBezTo>
                      <a:pt x="32" y="49"/>
                      <a:pt x="34" y="43"/>
                      <a:pt x="32" y="39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4" y="43"/>
                      <a:pt x="40" y="46"/>
                      <a:pt x="45" y="44"/>
                    </a:cubicBezTo>
                    <a:cubicBezTo>
                      <a:pt x="50" y="42"/>
                      <a:pt x="52" y="36"/>
                      <a:pt x="50" y="31"/>
                    </a:cubicBezTo>
                    <a:cubicBezTo>
                      <a:pt x="49" y="28"/>
                      <a:pt x="45" y="25"/>
                      <a:pt x="41" y="25"/>
                    </a:cubicBezTo>
                    <a:cubicBezTo>
                      <a:pt x="42" y="25"/>
                      <a:pt x="43" y="25"/>
                      <a:pt x="43" y="25"/>
                    </a:cubicBezTo>
                    <a:cubicBezTo>
                      <a:pt x="48" y="23"/>
                      <a:pt x="51" y="17"/>
                      <a:pt x="48" y="1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82" name="Freeform 35"/>
              <p:cNvSpPr>
                <a:spLocks/>
              </p:cNvSpPr>
              <p:nvPr/>
            </p:nvSpPr>
            <p:spPr bwMode="auto">
              <a:xfrm>
                <a:off x="1128713" y="1527175"/>
                <a:ext cx="142875" cy="142875"/>
              </a:xfrm>
              <a:custGeom>
                <a:avLst/>
                <a:gdLst>
                  <a:gd name="T0" fmla="*/ 22 w 25"/>
                  <a:gd name="T1" fmla="*/ 7 h 25"/>
                  <a:gd name="T2" fmla="*/ 21 w 25"/>
                  <a:gd name="T3" fmla="*/ 8 h 25"/>
                  <a:gd name="T4" fmla="*/ 16 w 25"/>
                  <a:gd name="T5" fmla="*/ 10 h 25"/>
                  <a:gd name="T6" fmla="*/ 14 w 25"/>
                  <a:gd name="T7" fmla="*/ 9 h 25"/>
                  <a:gd name="T8" fmla="*/ 16 w 25"/>
                  <a:gd name="T9" fmla="*/ 4 h 25"/>
                  <a:gd name="T10" fmla="*/ 18 w 25"/>
                  <a:gd name="T11" fmla="*/ 3 h 25"/>
                  <a:gd name="T12" fmla="*/ 17 w 25"/>
                  <a:gd name="T13" fmla="*/ 1 h 25"/>
                  <a:gd name="T14" fmla="*/ 15 w 25"/>
                  <a:gd name="T15" fmla="*/ 1 h 25"/>
                  <a:gd name="T16" fmla="*/ 15 w 25"/>
                  <a:gd name="T17" fmla="*/ 3 h 25"/>
                  <a:gd name="T18" fmla="*/ 13 w 25"/>
                  <a:gd name="T19" fmla="*/ 8 h 25"/>
                  <a:gd name="T20" fmla="*/ 11 w 25"/>
                  <a:gd name="T21" fmla="*/ 8 h 25"/>
                  <a:gd name="T22" fmla="*/ 9 w 25"/>
                  <a:gd name="T23" fmla="*/ 3 h 25"/>
                  <a:gd name="T24" fmla="*/ 9 w 25"/>
                  <a:gd name="T25" fmla="*/ 1 h 25"/>
                  <a:gd name="T26" fmla="*/ 7 w 25"/>
                  <a:gd name="T27" fmla="*/ 1 h 25"/>
                  <a:gd name="T28" fmla="*/ 6 w 25"/>
                  <a:gd name="T29" fmla="*/ 3 h 25"/>
                  <a:gd name="T30" fmla="*/ 8 w 25"/>
                  <a:gd name="T31" fmla="*/ 4 h 25"/>
                  <a:gd name="T32" fmla="*/ 10 w 25"/>
                  <a:gd name="T33" fmla="*/ 9 h 25"/>
                  <a:gd name="T34" fmla="*/ 8 w 25"/>
                  <a:gd name="T35" fmla="*/ 10 h 25"/>
                  <a:gd name="T36" fmla="*/ 3 w 25"/>
                  <a:gd name="T37" fmla="*/ 8 h 25"/>
                  <a:gd name="T38" fmla="*/ 2 w 25"/>
                  <a:gd name="T39" fmla="*/ 7 h 25"/>
                  <a:gd name="T40" fmla="*/ 0 w 25"/>
                  <a:gd name="T41" fmla="*/ 8 h 25"/>
                  <a:gd name="T42" fmla="*/ 1 w 25"/>
                  <a:gd name="T43" fmla="*/ 10 h 25"/>
                  <a:gd name="T44" fmla="*/ 2 w 25"/>
                  <a:gd name="T45" fmla="*/ 9 h 25"/>
                  <a:gd name="T46" fmla="*/ 7 w 25"/>
                  <a:gd name="T47" fmla="*/ 11 h 25"/>
                  <a:gd name="T48" fmla="*/ 7 w 25"/>
                  <a:gd name="T49" fmla="*/ 14 h 25"/>
                  <a:gd name="T50" fmla="*/ 3 w 25"/>
                  <a:gd name="T51" fmla="*/ 16 h 25"/>
                  <a:gd name="T52" fmla="*/ 1 w 25"/>
                  <a:gd name="T53" fmla="*/ 16 h 25"/>
                  <a:gd name="T54" fmla="*/ 0 w 25"/>
                  <a:gd name="T55" fmla="*/ 18 h 25"/>
                  <a:gd name="T56" fmla="*/ 2 w 25"/>
                  <a:gd name="T57" fmla="*/ 19 h 25"/>
                  <a:gd name="T58" fmla="*/ 3 w 25"/>
                  <a:gd name="T59" fmla="*/ 17 h 25"/>
                  <a:gd name="T60" fmla="*/ 8 w 25"/>
                  <a:gd name="T61" fmla="*/ 15 h 25"/>
                  <a:gd name="T62" fmla="*/ 10 w 25"/>
                  <a:gd name="T63" fmla="*/ 17 h 25"/>
                  <a:gd name="T64" fmla="*/ 8 w 25"/>
                  <a:gd name="T65" fmla="*/ 22 h 25"/>
                  <a:gd name="T66" fmla="*/ 6 w 25"/>
                  <a:gd name="T67" fmla="*/ 23 h 25"/>
                  <a:gd name="T68" fmla="*/ 7 w 25"/>
                  <a:gd name="T69" fmla="*/ 25 h 25"/>
                  <a:gd name="T70" fmla="*/ 9 w 25"/>
                  <a:gd name="T71" fmla="*/ 24 h 25"/>
                  <a:gd name="T72" fmla="*/ 9 w 25"/>
                  <a:gd name="T73" fmla="*/ 22 h 25"/>
                  <a:gd name="T74" fmla="*/ 11 w 25"/>
                  <a:gd name="T75" fmla="*/ 17 h 25"/>
                  <a:gd name="T76" fmla="*/ 13 w 25"/>
                  <a:gd name="T77" fmla="*/ 17 h 25"/>
                  <a:gd name="T78" fmla="*/ 15 w 25"/>
                  <a:gd name="T79" fmla="*/ 22 h 25"/>
                  <a:gd name="T80" fmla="*/ 15 w 25"/>
                  <a:gd name="T81" fmla="*/ 24 h 25"/>
                  <a:gd name="T82" fmla="*/ 17 w 25"/>
                  <a:gd name="T83" fmla="*/ 25 h 25"/>
                  <a:gd name="T84" fmla="*/ 18 w 25"/>
                  <a:gd name="T85" fmla="*/ 23 h 25"/>
                  <a:gd name="T86" fmla="*/ 16 w 25"/>
                  <a:gd name="T87" fmla="*/ 22 h 25"/>
                  <a:gd name="T88" fmla="*/ 14 w 25"/>
                  <a:gd name="T89" fmla="*/ 17 h 25"/>
                  <a:gd name="T90" fmla="*/ 16 w 25"/>
                  <a:gd name="T91" fmla="*/ 15 h 25"/>
                  <a:gd name="T92" fmla="*/ 21 w 25"/>
                  <a:gd name="T93" fmla="*/ 17 h 25"/>
                  <a:gd name="T94" fmla="*/ 22 w 25"/>
                  <a:gd name="T95" fmla="*/ 19 h 25"/>
                  <a:gd name="T96" fmla="*/ 24 w 25"/>
                  <a:gd name="T97" fmla="*/ 18 h 25"/>
                  <a:gd name="T98" fmla="*/ 23 w 25"/>
                  <a:gd name="T99" fmla="*/ 16 h 25"/>
                  <a:gd name="T100" fmla="*/ 21 w 25"/>
                  <a:gd name="T101" fmla="*/ 16 h 25"/>
                  <a:gd name="T102" fmla="*/ 17 w 25"/>
                  <a:gd name="T103" fmla="*/ 14 h 25"/>
                  <a:gd name="T104" fmla="*/ 17 w 25"/>
                  <a:gd name="T105" fmla="*/ 11 h 25"/>
                  <a:gd name="T106" fmla="*/ 21 w 25"/>
                  <a:gd name="T107" fmla="*/ 9 h 25"/>
                  <a:gd name="T108" fmla="*/ 23 w 25"/>
                  <a:gd name="T109" fmla="*/ 10 h 25"/>
                  <a:gd name="T110" fmla="*/ 24 w 25"/>
                  <a:gd name="T111" fmla="*/ 8 h 25"/>
                  <a:gd name="T112" fmla="*/ 22 w 25"/>
                  <a:gd name="T113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5" h="25">
                    <a:moveTo>
                      <a:pt x="22" y="7"/>
                    </a:moveTo>
                    <a:cubicBezTo>
                      <a:pt x="21" y="7"/>
                      <a:pt x="21" y="8"/>
                      <a:pt x="21" y="8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5" y="9"/>
                      <a:pt x="14" y="9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7" y="4"/>
                      <a:pt x="18" y="3"/>
                      <a:pt x="18" y="3"/>
                    </a:cubicBezTo>
                    <a:cubicBezTo>
                      <a:pt x="18" y="2"/>
                      <a:pt x="18" y="1"/>
                      <a:pt x="17" y="1"/>
                    </a:cubicBezTo>
                    <a:cubicBezTo>
                      <a:pt x="16" y="0"/>
                      <a:pt x="15" y="1"/>
                      <a:pt x="15" y="1"/>
                    </a:cubicBezTo>
                    <a:cubicBezTo>
                      <a:pt x="15" y="2"/>
                      <a:pt x="15" y="3"/>
                      <a:pt x="15" y="3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2" y="8"/>
                      <a:pt x="11" y="8"/>
                      <a:pt x="11" y="8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2"/>
                      <a:pt x="9" y="1"/>
                    </a:cubicBezTo>
                    <a:cubicBezTo>
                      <a:pt x="9" y="1"/>
                      <a:pt x="8" y="0"/>
                      <a:pt x="7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6" y="3"/>
                      <a:pt x="7" y="4"/>
                      <a:pt x="8" y="4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9" y="9"/>
                      <a:pt x="8" y="10"/>
                      <a:pt x="8" y="10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7"/>
                      <a:pt x="2" y="7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0" y="8"/>
                      <a:pt x="0" y="9"/>
                      <a:pt x="1" y="10"/>
                    </a:cubicBezTo>
                    <a:cubicBezTo>
                      <a:pt x="1" y="10"/>
                      <a:pt x="2" y="10"/>
                      <a:pt x="2" y="9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3"/>
                      <a:pt x="7" y="14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2" y="16"/>
                      <a:pt x="1" y="15"/>
                      <a:pt x="1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0" y="19"/>
                      <a:pt x="1" y="19"/>
                      <a:pt x="2" y="19"/>
                    </a:cubicBezTo>
                    <a:cubicBezTo>
                      <a:pt x="3" y="18"/>
                      <a:pt x="3" y="18"/>
                      <a:pt x="3" y="17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16"/>
                      <a:pt x="9" y="17"/>
                      <a:pt x="10" y="17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7" y="22"/>
                      <a:pt x="6" y="22"/>
                      <a:pt x="6" y="23"/>
                    </a:cubicBezTo>
                    <a:cubicBezTo>
                      <a:pt x="6" y="24"/>
                      <a:pt x="6" y="25"/>
                      <a:pt x="7" y="25"/>
                    </a:cubicBezTo>
                    <a:cubicBezTo>
                      <a:pt x="8" y="25"/>
                      <a:pt x="9" y="25"/>
                      <a:pt x="9" y="24"/>
                    </a:cubicBezTo>
                    <a:cubicBezTo>
                      <a:pt x="9" y="23"/>
                      <a:pt x="9" y="23"/>
                      <a:pt x="9" y="22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8"/>
                      <a:pt x="12" y="18"/>
                      <a:pt x="13" y="17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5" y="23"/>
                      <a:pt x="15" y="23"/>
                      <a:pt x="15" y="24"/>
                    </a:cubicBezTo>
                    <a:cubicBezTo>
                      <a:pt x="15" y="25"/>
                      <a:pt x="16" y="25"/>
                      <a:pt x="17" y="25"/>
                    </a:cubicBezTo>
                    <a:cubicBezTo>
                      <a:pt x="18" y="24"/>
                      <a:pt x="18" y="24"/>
                      <a:pt x="18" y="23"/>
                    </a:cubicBezTo>
                    <a:cubicBezTo>
                      <a:pt x="18" y="22"/>
                      <a:pt x="17" y="22"/>
                      <a:pt x="16" y="22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5" y="17"/>
                      <a:pt x="16" y="16"/>
                      <a:pt x="16" y="15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21" y="18"/>
                      <a:pt x="21" y="18"/>
                      <a:pt x="22" y="19"/>
                    </a:cubicBezTo>
                    <a:cubicBezTo>
                      <a:pt x="23" y="19"/>
                      <a:pt x="24" y="19"/>
                      <a:pt x="24" y="18"/>
                    </a:cubicBezTo>
                    <a:cubicBezTo>
                      <a:pt x="25" y="17"/>
                      <a:pt x="24" y="16"/>
                      <a:pt x="23" y="16"/>
                    </a:cubicBezTo>
                    <a:cubicBezTo>
                      <a:pt x="23" y="15"/>
                      <a:pt x="22" y="16"/>
                      <a:pt x="21" y="16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3"/>
                      <a:pt x="17" y="12"/>
                      <a:pt x="17" y="11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2" y="10"/>
                      <a:pt x="23" y="10"/>
                      <a:pt x="23" y="10"/>
                    </a:cubicBezTo>
                    <a:cubicBezTo>
                      <a:pt x="24" y="9"/>
                      <a:pt x="25" y="8"/>
                      <a:pt x="24" y="8"/>
                    </a:cubicBezTo>
                    <a:cubicBezTo>
                      <a:pt x="24" y="7"/>
                      <a:pt x="23" y="6"/>
                      <a:pt x="22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83" name="Freeform 36"/>
              <p:cNvSpPr>
                <a:spLocks/>
              </p:cNvSpPr>
              <p:nvPr/>
            </p:nvSpPr>
            <p:spPr bwMode="auto">
              <a:xfrm>
                <a:off x="2470150" y="747713"/>
                <a:ext cx="279400" cy="285750"/>
              </a:xfrm>
              <a:custGeom>
                <a:avLst/>
                <a:gdLst>
                  <a:gd name="T0" fmla="*/ 45 w 49"/>
                  <a:gd name="T1" fmla="*/ 10 h 50"/>
                  <a:gd name="T2" fmla="*/ 33 w 49"/>
                  <a:gd name="T3" fmla="*/ 6 h 50"/>
                  <a:gd name="T4" fmla="*/ 28 w 49"/>
                  <a:gd name="T5" fmla="*/ 12 h 50"/>
                  <a:gd name="T6" fmla="*/ 28 w 49"/>
                  <a:gd name="T7" fmla="*/ 12 h 50"/>
                  <a:gd name="T8" fmla="*/ 27 w 49"/>
                  <a:gd name="T9" fmla="*/ 7 h 50"/>
                  <a:gd name="T10" fmla="*/ 15 w 49"/>
                  <a:gd name="T11" fmla="*/ 2 h 50"/>
                  <a:gd name="T12" fmla="*/ 11 w 49"/>
                  <a:gd name="T13" fmla="*/ 14 h 50"/>
                  <a:gd name="T14" fmla="*/ 14 w 49"/>
                  <a:gd name="T15" fmla="*/ 18 h 50"/>
                  <a:gd name="T16" fmla="*/ 14 w 49"/>
                  <a:gd name="T17" fmla="*/ 18 h 50"/>
                  <a:gd name="T18" fmla="*/ 6 w 49"/>
                  <a:gd name="T19" fmla="*/ 18 h 50"/>
                  <a:gd name="T20" fmla="*/ 2 w 49"/>
                  <a:gd name="T21" fmla="*/ 30 h 50"/>
                  <a:gd name="T22" fmla="*/ 14 w 49"/>
                  <a:gd name="T23" fmla="*/ 34 h 50"/>
                  <a:gd name="T24" fmla="*/ 16 w 49"/>
                  <a:gd name="T25" fmla="*/ 33 h 50"/>
                  <a:gd name="T26" fmla="*/ 14 w 49"/>
                  <a:gd name="T27" fmla="*/ 43 h 50"/>
                  <a:gd name="T28" fmla="*/ 26 w 49"/>
                  <a:gd name="T29" fmla="*/ 48 h 50"/>
                  <a:gd name="T30" fmla="*/ 31 w 49"/>
                  <a:gd name="T31" fmla="*/ 36 h 50"/>
                  <a:gd name="T32" fmla="*/ 31 w 49"/>
                  <a:gd name="T33" fmla="*/ 36 h 50"/>
                  <a:gd name="T34" fmla="*/ 43 w 49"/>
                  <a:gd name="T35" fmla="*/ 40 h 50"/>
                  <a:gd name="T36" fmla="*/ 47 w 49"/>
                  <a:gd name="T37" fmla="*/ 28 h 50"/>
                  <a:gd name="T38" fmla="*/ 39 w 49"/>
                  <a:gd name="T39" fmla="*/ 23 h 50"/>
                  <a:gd name="T40" fmla="*/ 40 w 49"/>
                  <a:gd name="T41" fmla="*/ 22 h 50"/>
                  <a:gd name="T42" fmla="*/ 45 w 49"/>
                  <a:gd name="T43" fmla="*/ 1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9" h="50">
                    <a:moveTo>
                      <a:pt x="45" y="10"/>
                    </a:moveTo>
                    <a:cubicBezTo>
                      <a:pt x="43" y="6"/>
                      <a:pt x="38" y="4"/>
                      <a:pt x="33" y="6"/>
                    </a:cubicBezTo>
                    <a:cubicBezTo>
                      <a:pt x="30" y="7"/>
                      <a:pt x="29" y="9"/>
                      <a:pt x="28" y="12"/>
                    </a:cubicBezTo>
                    <a:cubicBezTo>
                      <a:pt x="28" y="12"/>
                      <a:pt x="28" y="12"/>
                      <a:pt x="28" y="12"/>
                    </a:cubicBezTo>
                    <a:cubicBezTo>
                      <a:pt x="28" y="10"/>
                      <a:pt x="28" y="8"/>
                      <a:pt x="27" y="7"/>
                    </a:cubicBezTo>
                    <a:cubicBezTo>
                      <a:pt x="25" y="2"/>
                      <a:pt x="20" y="0"/>
                      <a:pt x="15" y="2"/>
                    </a:cubicBezTo>
                    <a:cubicBezTo>
                      <a:pt x="11" y="4"/>
                      <a:pt x="9" y="9"/>
                      <a:pt x="11" y="14"/>
                    </a:cubicBezTo>
                    <a:cubicBezTo>
                      <a:pt x="12" y="16"/>
                      <a:pt x="13" y="17"/>
                      <a:pt x="14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2" y="17"/>
                      <a:pt x="9" y="17"/>
                      <a:pt x="6" y="18"/>
                    </a:cubicBezTo>
                    <a:cubicBezTo>
                      <a:pt x="2" y="20"/>
                      <a:pt x="0" y="25"/>
                      <a:pt x="2" y="30"/>
                    </a:cubicBezTo>
                    <a:cubicBezTo>
                      <a:pt x="4" y="34"/>
                      <a:pt x="9" y="36"/>
                      <a:pt x="14" y="34"/>
                    </a:cubicBezTo>
                    <a:cubicBezTo>
                      <a:pt x="15" y="34"/>
                      <a:pt x="15" y="34"/>
                      <a:pt x="16" y="33"/>
                    </a:cubicBezTo>
                    <a:cubicBezTo>
                      <a:pt x="13" y="36"/>
                      <a:pt x="12" y="40"/>
                      <a:pt x="14" y="43"/>
                    </a:cubicBezTo>
                    <a:cubicBezTo>
                      <a:pt x="16" y="48"/>
                      <a:pt x="21" y="50"/>
                      <a:pt x="26" y="48"/>
                    </a:cubicBezTo>
                    <a:cubicBezTo>
                      <a:pt x="31" y="46"/>
                      <a:pt x="33" y="40"/>
                      <a:pt x="31" y="36"/>
                    </a:cubicBezTo>
                    <a:cubicBezTo>
                      <a:pt x="31" y="36"/>
                      <a:pt x="31" y="36"/>
                      <a:pt x="31" y="36"/>
                    </a:cubicBezTo>
                    <a:cubicBezTo>
                      <a:pt x="33" y="40"/>
                      <a:pt x="38" y="42"/>
                      <a:pt x="43" y="40"/>
                    </a:cubicBezTo>
                    <a:cubicBezTo>
                      <a:pt x="47" y="38"/>
                      <a:pt x="49" y="33"/>
                      <a:pt x="47" y="28"/>
                    </a:cubicBezTo>
                    <a:cubicBezTo>
                      <a:pt x="46" y="25"/>
                      <a:pt x="42" y="23"/>
                      <a:pt x="39" y="23"/>
                    </a:cubicBezTo>
                    <a:cubicBezTo>
                      <a:pt x="39" y="23"/>
                      <a:pt x="40" y="23"/>
                      <a:pt x="40" y="22"/>
                    </a:cubicBezTo>
                    <a:cubicBezTo>
                      <a:pt x="45" y="20"/>
                      <a:pt x="47" y="15"/>
                      <a:pt x="45" y="1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84" name="Freeform 37"/>
              <p:cNvSpPr>
                <a:spLocks/>
              </p:cNvSpPr>
              <p:nvPr/>
            </p:nvSpPr>
            <p:spPr bwMode="auto">
              <a:xfrm>
                <a:off x="2543175" y="815975"/>
                <a:ext cx="136525" cy="138113"/>
              </a:xfrm>
              <a:custGeom>
                <a:avLst/>
                <a:gdLst>
                  <a:gd name="T0" fmla="*/ 21 w 24"/>
                  <a:gd name="T1" fmla="*/ 6 h 24"/>
                  <a:gd name="T2" fmla="*/ 21 w 24"/>
                  <a:gd name="T3" fmla="*/ 7 h 24"/>
                  <a:gd name="T4" fmla="*/ 16 w 24"/>
                  <a:gd name="T5" fmla="*/ 9 h 24"/>
                  <a:gd name="T6" fmla="*/ 14 w 24"/>
                  <a:gd name="T7" fmla="*/ 8 h 24"/>
                  <a:gd name="T8" fmla="*/ 16 w 24"/>
                  <a:gd name="T9" fmla="*/ 3 h 24"/>
                  <a:gd name="T10" fmla="*/ 17 w 24"/>
                  <a:gd name="T11" fmla="*/ 2 h 24"/>
                  <a:gd name="T12" fmla="*/ 17 w 24"/>
                  <a:gd name="T13" fmla="*/ 0 h 24"/>
                  <a:gd name="T14" fmla="*/ 15 w 24"/>
                  <a:gd name="T15" fmla="*/ 1 h 24"/>
                  <a:gd name="T16" fmla="*/ 15 w 24"/>
                  <a:gd name="T17" fmla="*/ 3 h 24"/>
                  <a:gd name="T18" fmla="*/ 13 w 24"/>
                  <a:gd name="T19" fmla="*/ 7 h 24"/>
                  <a:gd name="T20" fmla="*/ 11 w 24"/>
                  <a:gd name="T21" fmla="*/ 7 h 24"/>
                  <a:gd name="T22" fmla="*/ 9 w 24"/>
                  <a:gd name="T23" fmla="*/ 3 h 24"/>
                  <a:gd name="T24" fmla="*/ 9 w 24"/>
                  <a:gd name="T25" fmla="*/ 1 h 24"/>
                  <a:gd name="T26" fmla="*/ 7 w 24"/>
                  <a:gd name="T27" fmla="*/ 0 h 24"/>
                  <a:gd name="T28" fmla="*/ 6 w 24"/>
                  <a:gd name="T29" fmla="*/ 2 h 24"/>
                  <a:gd name="T30" fmla="*/ 8 w 24"/>
                  <a:gd name="T31" fmla="*/ 3 h 24"/>
                  <a:gd name="T32" fmla="*/ 10 w 24"/>
                  <a:gd name="T33" fmla="*/ 8 h 24"/>
                  <a:gd name="T34" fmla="*/ 8 w 24"/>
                  <a:gd name="T35" fmla="*/ 10 h 24"/>
                  <a:gd name="T36" fmla="*/ 3 w 24"/>
                  <a:gd name="T37" fmla="*/ 8 h 24"/>
                  <a:gd name="T38" fmla="*/ 3 w 24"/>
                  <a:gd name="T39" fmla="*/ 6 h 24"/>
                  <a:gd name="T40" fmla="*/ 1 w 24"/>
                  <a:gd name="T41" fmla="*/ 7 h 24"/>
                  <a:gd name="T42" fmla="*/ 1 w 24"/>
                  <a:gd name="T43" fmla="*/ 9 h 24"/>
                  <a:gd name="T44" fmla="*/ 3 w 24"/>
                  <a:gd name="T45" fmla="*/ 9 h 24"/>
                  <a:gd name="T46" fmla="*/ 8 w 24"/>
                  <a:gd name="T47" fmla="*/ 11 h 24"/>
                  <a:gd name="T48" fmla="*/ 8 w 24"/>
                  <a:gd name="T49" fmla="*/ 13 h 24"/>
                  <a:gd name="T50" fmla="*/ 3 w 24"/>
                  <a:gd name="T51" fmla="*/ 15 h 24"/>
                  <a:gd name="T52" fmla="*/ 2 w 24"/>
                  <a:gd name="T53" fmla="*/ 15 h 24"/>
                  <a:gd name="T54" fmla="*/ 1 w 24"/>
                  <a:gd name="T55" fmla="*/ 17 h 24"/>
                  <a:gd name="T56" fmla="*/ 3 w 24"/>
                  <a:gd name="T57" fmla="*/ 18 h 24"/>
                  <a:gd name="T58" fmla="*/ 4 w 24"/>
                  <a:gd name="T59" fmla="*/ 16 h 24"/>
                  <a:gd name="T60" fmla="*/ 8 w 24"/>
                  <a:gd name="T61" fmla="*/ 14 h 24"/>
                  <a:gd name="T62" fmla="*/ 10 w 24"/>
                  <a:gd name="T63" fmla="*/ 16 h 24"/>
                  <a:gd name="T64" fmla="*/ 8 w 24"/>
                  <a:gd name="T65" fmla="*/ 20 h 24"/>
                  <a:gd name="T66" fmla="*/ 7 w 24"/>
                  <a:gd name="T67" fmla="*/ 21 h 24"/>
                  <a:gd name="T68" fmla="*/ 8 w 24"/>
                  <a:gd name="T69" fmla="*/ 23 h 24"/>
                  <a:gd name="T70" fmla="*/ 10 w 24"/>
                  <a:gd name="T71" fmla="*/ 22 h 24"/>
                  <a:gd name="T72" fmla="*/ 9 w 24"/>
                  <a:gd name="T73" fmla="*/ 21 h 24"/>
                  <a:gd name="T74" fmla="*/ 11 w 24"/>
                  <a:gd name="T75" fmla="*/ 16 h 24"/>
                  <a:gd name="T76" fmla="*/ 13 w 24"/>
                  <a:gd name="T77" fmla="*/ 16 h 24"/>
                  <a:gd name="T78" fmla="*/ 15 w 24"/>
                  <a:gd name="T79" fmla="*/ 21 h 24"/>
                  <a:gd name="T80" fmla="*/ 15 w 24"/>
                  <a:gd name="T81" fmla="*/ 22 h 24"/>
                  <a:gd name="T82" fmla="*/ 17 w 24"/>
                  <a:gd name="T83" fmla="*/ 23 h 24"/>
                  <a:gd name="T84" fmla="*/ 18 w 24"/>
                  <a:gd name="T85" fmla="*/ 21 h 24"/>
                  <a:gd name="T86" fmla="*/ 16 w 24"/>
                  <a:gd name="T87" fmla="*/ 20 h 24"/>
                  <a:gd name="T88" fmla="*/ 14 w 24"/>
                  <a:gd name="T89" fmla="*/ 16 h 24"/>
                  <a:gd name="T90" fmla="*/ 16 w 24"/>
                  <a:gd name="T91" fmla="*/ 14 h 24"/>
                  <a:gd name="T92" fmla="*/ 21 w 24"/>
                  <a:gd name="T93" fmla="*/ 16 h 24"/>
                  <a:gd name="T94" fmla="*/ 22 w 24"/>
                  <a:gd name="T95" fmla="*/ 17 h 24"/>
                  <a:gd name="T96" fmla="*/ 24 w 24"/>
                  <a:gd name="T97" fmla="*/ 16 h 24"/>
                  <a:gd name="T98" fmla="*/ 23 w 24"/>
                  <a:gd name="T99" fmla="*/ 14 h 24"/>
                  <a:gd name="T100" fmla="*/ 21 w 24"/>
                  <a:gd name="T101" fmla="*/ 15 h 24"/>
                  <a:gd name="T102" fmla="*/ 16 w 24"/>
                  <a:gd name="T103" fmla="*/ 13 h 24"/>
                  <a:gd name="T104" fmla="*/ 16 w 24"/>
                  <a:gd name="T105" fmla="*/ 10 h 24"/>
                  <a:gd name="T106" fmla="*/ 21 w 24"/>
                  <a:gd name="T107" fmla="*/ 8 h 24"/>
                  <a:gd name="T108" fmla="*/ 23 w 24"/>
                  <a:gd name="T109" fmla="*/ 9 h 24"/>
                  <a:gd name="T110" fmla="*/ 24 w 24"/>
                  <a:gd name="T111" fmla="*/ 7 h 24"/>
                  <a:gd name="T112" fmla="*/ 21 w 24"/>
                  <a:gd name="T113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4" h="24">
                    <a:moveTo>
                      <a:pt x="21" y="6"/>
                    </a:moveTo>
                    <a:cubicBezTo>
                      <a:pt x="21" y="6"/>
                      <a:pt x="21" y="7"/>
                      <a:pt x="21" y="7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6" y="9"/>
                      <a:pt x="15" y="8"/>
                      <a:pt x="14" y="8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7" y="3"/>
                      <a:pt x="17" y="3"/>
                      <a:pt x="17" y="2"/>
                    </a:cubicBezTo>
                    <a:cubicBezTo>
                      <a:pt x="18" y="1"/>
                      <a:pt x="17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4" y="2"/>
                      <a:pt x="15" y="2"/>
                      <a:pt x="15" y="3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7"/>
                      <a:pt x="12" y="7"/>
                      <a:pt x="11" y="7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2"/>
                      <a:pt x="9" y="2"/>
                      <a:pt x="9" y="1"/>
                    </a:cubicBezTo>
                    <a:cubicBezTo>
                      <a:pt x="9" y="0"/>
                      <a:pt x="8" y="0"/>
                      <a:pt x="7" y="0"/>
                    </a:cubicBezTo>
                    <a:cubicBezTo>
                      <a:pt x="6" y="1"/>
                      <a:pt x="6" y="2"/>
                      <a:pt x="6" y="2"/>
                    </a:cubicBezTo>
                    <a:cubicBezTo>
                      <a:pt x="6" y="3"/>
                      <a:pt x="7" y="3"/>
                      <a:pt x="8" y="3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9" y="8"/>
                      <a:pt x="8" y="9"/>
                      <a:pt x="8" y="10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4" y="7"/>
                      <a:pt x="3" y="7"/>
                      <a:pt x="3" y="6"/>
                    </a:cubicBezTo>
                    <a:cubicBezTo>
                      <a:pt x="2" y="6"/>
                      <a:pt x="1" y="7"/>
                      <a:pt x="1" y="7"/>
                    </a:cubicBezTo>
                    <a:cubicBezTo>
                      <a:pt x="0" y="8"/>
                      <a:pt x="1" y="9"/>
                      <a:pt x="1" y="9"/>
                    </a:cubicBezTo>
                    <a:cubicBezTo>
                      <a:pt x="2" y="10"/>
                      <a:pt x="3" y="9"/>
                      <a:pt x="3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7" y="12"/>
                      <a:pt x="8" y="13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3" y="15"/>
                      <a:pt x="2" y="15"/>
                      <a:pt x="2" y="15"/>
                    </a:cubicBezTo>
                    <a:cubicBezTo>
                      <a:pt x="1" y="15"/>
                      <a:pt x="0" y="16"/>
                      <a:pt x="1" y="17"/>
                    </a:cubicBezTo>
                    <a:cubicBezTo>
                      <a:pt x="1" y="18"/>
                      <a:pt x="2" y="18"/>
                      <a:pt x="3" y="18"/>
                    </a:cubicBezTo>
                    <a:cubicBezTo>
                      <a:pt x="3" y="17"/>
                      <a:pt x="4" y="17"/>
                      <a:pt x="4" y="16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9" y="15"/>
                      <a:pt x="9" y="15"/>
                      <a:pt x="10" y="16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8" y="20"/>
                      <a:pt x="7" y="21"/>
                      <a:pt x="7" y="21"/>
                    </a:cubicBezTo>
                    <a:cubicBezTo>
                      <a:pt x="7" y="22"/>
                      <a:pt x="7" y="23"/>
                      <a:pt x="8" y="23"/>
                    </a:cubicBezTo>
                    <a:cubicBezTo>
                      <a:pt x="9" y="24"/>
                      <a:pt x="9" y="23"/>
                      <a:pt x="10" y="22"/>
                    </a:cubicBezTo>
                    <a:cubicBezTo>
                      <a:pt x="10" y="22"/>
                      <a:pt x="10" y="21"/>
                      <a:pt x="9" y="21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2" y="16"/>
                      <a:pt x="13" y="16"/>
                      <a:pt x="13" y="16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1"/>
                      <a:pt x="15" y="22"/>
                      <a:pt x="15" y="22"/>
                    </a:cubicBezTo>
                    <a:cubicBezTo>
                      <a:pt x="15" y="23"/>
                      <a:pt x="16" y="23"/>
                      <a:pt x="17" y="23"/>
                    </a:cubicBezTo>
                    <a:cubicBezTo>
                      <a:pt x="18" y="23"/>
                      <a:pt x="18" y="22"/>
                      <a:pt x="18" y="21"/>
                    </a:cubicBezTo>
                    <a:cubicBezTo>
                      <a:pt x="18" y="20"/>
                      <a:pt x="17" y="20"/>
                      <a:pt x="16" y="20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5"/>
                      <a:pt x="16" y="15"/>
                      <a:pt x="16" y="14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1" y="16"/>
                      <a:pt x="21" y="17"/>
                      <a:pt x="22" y="17"/>
                    </a:cubicBezTo>
                    <a:cubicBezTo>
                      <a:pt x="23" y="17"/>
                      <a:pt x="23" y="17"/>
                      <a:pt x="24" y="16"/>
                    </a:cubicBezTo>
                    <a:cubicBezTo>
                      <a:pt x="24" y="15"/>
                      <a:pt x="24" y="14"/>
                      <a:pt x="23" y="14"/>
                    </a:cubicBezTo>
                    <a:cubicBezTo>
                      <a:pt x="22" y="14"/>
                      <a:pt x="22" y="14"/>
                      <a:pt x="21" y="15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7" y="12"/>
                      <a:pt x="17" y="11"/>
                      <a:pt x="16" y="10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21" y="9"/>
                      <a:pt x="22" y="9"/>
                      <a:pt x="23" y="9"/>
                    </a:cubicBezTo>
                    <a:cubicBezTo>
                      <a:pt x="24" y="8"/>
                      <a:pt x="24" y="7"/>
                      <a:pt x="24" y="7"/>
                    </a:cubicBezTo>
                    <a:cubicBezTo>
                      <a:pt x="23" y="6"/>
                      <a:pt x="22" y="6"/>
                      <a:pt x="21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85" name="Freeform 38"/>
              <p:cNvSpPr>
                <a:spLocks/>
              </p:cNvSpPr>
              <p:nvPr/>
            </p:nvSpPr>
            <p:spPr bwMode="auto">
              <a:xfrm>
                <a:off x="2525713" y="1355725"/>
                <a:ext cx="280988" cy="285750"/>
              </a:xfrm>
              <a:custGeom>
                <a:avLst/>
                <a:gdLst>
                  <a:gd name="T0" fmla="*/ 45 w 49"/>
                  <a:gd name="T1" fmla="*/ 11 h 50"/>
                  <a:gd name="T2" fmla="*/ 33 w 49"/>
                  <a:gd name="T3" fmla="*/ 6 h 50"/>
                  <a:gd name="T4" fmla="*/ 28 w 49"/>
                  <a:gd name="T5" fmla="*/ 12 h 50"/>
                  <a:gd name="T6" fmla="*/ 28 w 49"/>
                  <a:gd name="T7" fmla="*/ 12 h 50"/>
                  <a:gd name="T8" fmla="*/ 28 w 49"/>
                  <a:gd name="T9" fmla="*/ 7 h 50"/>
                  <a:gd name="T10" fmla="*/ 16 w 49"/>
                  <a:gd name="T11" fmla="*/ 2 h 50"/>
                  <a:gd name="T12" fmla="*/ 11 w 49"/>
                  <a:gd name="T13" fmla="*/ 14 h 50"/>
                  <a:gd name="T14" fmla="*/ 15 w 49"/>
                  <a:gd name="T15" fmla="*/ 18 h 50"/>
                  <a:gd name="T16" fmla="*/ 15 w 49"/>
                  <a:gd name="T17" fmla="*/ 18 h 50"/>
                  <a:gd name="T18" fmla="*/ 7 w 49"/>
                  <a:gd name="T19" fmla="*/ 18 h 50"/>
                  <a:gd name="T20" fmla="*/ 2 w 49"/>
                  <a:gd name="T21" fmla="*/ 30 h 50"/>
                  <a:gd name="T22" fmla="*/ 14 w 49"/>
                  <a:gd name="T23" fmla="*/ 35 h 50"/>
                  <a:gd name="T24" fmla="*/ 16 w 49"/>
                  <a:gd name="T25" fmla="*/ 33 h 50"/>
                  <a:gd name="T26" fmla="*/ 14 w 49"/>
                  <a:gd name="T27" fmla="*/ 43 h 50"/>
                  <a:gd name="T28" fmla="*/ 26 w 49"/>
                  <a:gd name="T29" fmla="*/ 48 h 50"/>
                  <a:gd name="T30" fmla="*/ 31 w 49"/>
                  <a:gd name="T31" fmla="*/ 36 h 50"/>
                  <a:gd name="T32" fmla="*/ 31 w 49"/>
                  <a:gd name="T33" fmla="*/ 36 h 50"/>
                  <a:gd name="T34" fmla="*/ 43 w 49"/>
                  <a:gd name="T35" fmla="*/ 41 h 50"/>
                  <a:gd name="T36" fmla="*/ 47 w 49"/>
                  <a:gd name="T37" fmla="*/ 29 h 50"/>
                  <a:gd name="T38" fmla="*/ 39 w 49"/>
                  <a:gd name="T39" fmla="*/ 23 h 50"/>
                  <a:gd name="T40" fmla="*/ 41 w 49"/>
                  <a:gd name="T41" fmla="*/ 23 h 50"/>
                  <a:gd name="T42" fmla="*/ 45 w 49"/>
                  <a:gd name="T43" fmla="*/ 1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9" h="50">
                    <a:moveTo>
                      <a:pt x="45" y="11"/>
                    </a:moveTo>
                    <a:cubicBezTo>
                      <a:pt x="43" y="6"/>
                      <a:pt x="38" y="4"/>
                      <a:pt x="33" y="6"/>
                    </a:cubicBezTo>
                    <a:cubicBezTo>
                      <a:pt x="31" y="7"/>
                      <a:pt x="29" y="9"/>
                      <a:pt x="28" y="12"/>
                    </a:cubicBezTo>
                    <a:cubicBezTo>
                      <a:pt x="28" y="12"/>
                      <a:pt x="28" y="12"/>
                      <a:pt x="28" y="12"/>
                    </a:cubicBezTo>
                    <a:cubicBezTo>
                      <a:pt x="29" y="10"/>
                      <a:pt x="28" y="9"/>
                      <a:pt x="28" y="7"/>
                    </a:cubicBezTo>
                    <a:cubicBezTo>
                      <a:pt x="26" y="2"/>
                      <a:pt x="20" y="0"/>
                      <a:pt x="16" y="2"/>
                    </a:cubicBezTo>
                    <a:cubicBezTo>
                      <a:pt x="11" y="4"/>
                      <a:pt x="9" y="10"/>
                      <a:pt x="11" y="14"/>
                    </a:cubicBezTo>
                    <a:cubicBezTo>
                      <a:pt x="12" y="16"/>
                      <a:pt x="13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2" y="17"/>
                      <a:pt x="9" y="17"/>
                      <a:pt x="7" y="18"/>
                    </a:cubicBezTo>
                    <a:cubicBezTo>
                      <a:pt x="2" y="20"/>
                      <a:pt x="0" y="26"/>
                      <a:pt x="2" y="30"/>
                    </a:cubicBezTo>
                    <a:cubicBezTo>
                      <a:pt x="4" y="35"/>
                      <a:pt x="9" y="37"/>
                      <a:pt x="14" y="35"/>
                    </a:cubicBezTo>
                    <a:cubicBezTo>
                      <a:pt x="15" y="34"/>
                      <a:pt x="16" y="34"/>
                      <a:pt x="16" y="33"/>
                    </a:cubicBezTo>
                    <a:cubicBezTo>
                      <a:pt x="14" y="36"/>
                      <a:pt x="13" y="40"/>
                      <a:pt x="14" y="43"/>
                    </a:cubicBezTo>
                    <a:cubicBezTo>
                      <a:pt x="16" y="48"/>
                      <a:pt x="22" y="50"/>
                      <a:pt x="26" y="48"/>
                    </a:cubicBezTo>
                    <a:cubicBezTo>
                      <a:pt x="31" y="46"/>
                      <a:pt x="33" y="41"/>
                      <a:pt x="31" y="36"/>
                    </a:cubicBezTo>
                    <a:cubicBezTo>
                      <a:pt x="31" y="36"/>
                      <a:pt x="31" y="36"/>
                      <a:pt x="31" y="36"/>
                    </a:cubicBezTo>
                    <a:cubicBezTo>
                      <a:pt x="33" y="41"/>
                      <a:pt x="38" y="43"/>
                      <a:pt x="43" y="41"/>
                    </a:cubicBezTo>
                    <a:cubicBezTo>
                      <a:pt x="47" y="39"/>
                      <a:pt x="49" y="33"/>
                      <a:pt x="47" y="29"/>
                    </a:cubicBezTo>
                    <a:cubicBezTo>
                      <a:pt x="46" y="25"/>
                      <a:pt x="43" y="23"/>
                      <a:pt x="39" y="23"/>
                    </a:cubicBezTo>
                    <a:cubicBezTo>
                      <a:pt x="40" y="23"/>
                      <a:pt x="40" y="23"/>
                      <a:pt x="41" y="23"/>
                    </a:cubicBezTo>
                    <a:cubicBezTo>
                      <a:pt x="45" y="21"/>
                      <a:pt x="47" y="15"/>
                      <a:pt x="45" y="11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86" name="Freeform 39"/>
              <p:cNvSpPr>
                <a:spLocks/>
              </p:cNvSpPr>
              <p:nvPr/>
            </p:nvSpPr>
            <p:spPr bwMode="auto">
              <a:xfrm>
                <a:off x="2606675" y="1423988"/>
                <a:ext cx="130175" cy="138113"/>
              </a:xfrm>
              <a:custGeom>
                <a:avLst/>
                <a:gdLst>
                  <a:gd name="T0" fmla="*/ 21 w 23"/>
                  <a:gd name="T1" fmla="*/ 6 h 24"/>
                  <a:gd name="T2" fmla="*/ 20 w 23"/>
                  <a:gd name="T3" fmla="*/ 8 h 24"/>
                  <a:gd name="T4" fmla="*/ 15 w 23"/>
                  <a:gd name="T5" fmla="*/ 10 h 24"/>
                  <a:gd name="T6" fmla="*/ 13 w 23"/>
                  <a:gd name="T7" fmla="*/ 8 h 24"/>
                  <a:gd name="T8" fmla="*/ 15 w 23"/>
                  <a:gd name="T9" fmla="*/ 3 h 24"/>
                  <a:gd name="T10" fmla="*/ 17 w 23"/>
                  <a:gd name="T11" fmla="*/ 2 h 24"/>
                  <a:gd name="T12" fmla="*/ 16 w 23"/>
                  <a:gd name="T13" fmla="*/ 0 h 24"/>
                  <a:gd name="T14" fmla="*/ 14 w 23"/>
                  <a:gd name="T15" fmla="*/ 1 h 24"/>
                  <a:gd name="T16" fmla="*/ 14 w 23"/>
                  <a:gd name="T17" fmla="*/ 3 h 24"/>
                  <a:gd name="T18" fmla="*/ 12 w 23"/>
                  <a:gd name="T19" fmla="*/ 8 h 24"/>
                  <a:gd name="T20" fmla="*/ 10 w 23"/>
                  <a:gd name="T21" fmla="*/ 8 h 24"/>
                  <a:gd name="T22" fmla="*/ 8 w 23"/>
                  <a:gd name="T23" fmla="*/ 3 h 24"/>
                  <a:gd name="T24" fmla="*/ 8 w 23"/>
                  <a:gd name="T25" fmla="*/ 1 h 24"/>
                  <a:gd name="T26" fmla="*/ 6 w 23"/>
                  <a:gd name="T27" fmla="*/ 1 h 24"/>
                  <a:gd name="T28" fmla="*/ 5 w 23"/>
                  <a:gd name="T29" fmla="*/ 3 h 24"/>
                  <a:gd name="T30" fmla="*/ 7 w 23"/>
                  <a:gd name="T31" fmla="*/ 4 h 24"/>
                  <a:gd name="T32" fmla="*/ 9 w 23"/>
                  <a:gd name="T33" fmla="*/ 8 h 24"/>
                  <a:gd name="T34" fmla="*/ 7 w 23"/>
                  <a:gd name="T35" fmla="*/ 10 h 24"/>
                  <a:gd name="T36" fmla="*/ 3 w 23"/>
                  <a:gd name="T37" fmla="*/ 8 h 24"/>
                  <a:gd name="T38" fmla="*/ 2 w 23"/>
                  <a:gd name="T39" fmla="*/ 7 h 24"/>
                  <a:gd name="T40" fmla="*/ 0 w 23"/>
                  <a:gd name="T41" fmla="*/ 8 h 24"/>
                  <a:gd name="T42" fmla="*/ 1 w 23"/>
                  <a:gd name="T43" fmla="*/ 10 h 24"/>
                  <a:gd name="T44" fmla="*/ 2 w 23"/>
                  <a:gd name="T45" fmla="*/ 9 h 24"/>
                  <a:gd name="T46" fmla="*/ 7 w 23"/>
                  <a:gd name="T47" fmla="*/ 11 h 24"/>
                  <a:gd name="T48" fmla="*/ 7 w 23"/>
                  <a:gd name="T49" fmla="*/ 14 h 24"/>
                  <a:gd name="T50" fmla="*/ 3 w 23"/>
                  <a:gd name="T51" fmla="*/ 15 h 24"/>
                  <a:gd name="T52" fmla="*/ 1 w 23"/>
                  <a:gd name="T53" fmla="*/ 15 h 24"/>
                  <a:gd name="T54" fmla="*/ 0 w 23"/>
                  <a:gd name="T55" fmla="*/ 17 h 24"/>
                  <a:gd name="T56" fmla="*/ 2 w 23"/>
                  <a:gd name="T57" fmla="*/ 18 h 24"/>
                  <a:gd name="T58" fmla="*/ 3 w 23"/>
                  <a:gd name="T59" fmla="*/ 16 h 24"/>
                  <a:gd name="T60" fmla="*/ 7 w 23"/>
                  <a:gd name="T61" fmla="*/ 14 h 24"/>
                  <a:gd name="T62" fmla="*/ 9 w 23"/>
                  <a:gd name="T63" fmla="*/ 16 h 24"/>
                  <a:gd name="T64" fmla="*/ 8 w 23"/>
                  <a:gd name="T65" fmla="*/ 21 h 24"/>
                  <a:gd name="T66" fmla="*/ 6 w 23"/>
                  <a:gd name="T67" fmla="*/ 22 h 24"/>
                  <a:gd name="T68" fmla="*/ 7 w 23"/>
                  <a:gd name="T69" fmla="*/ 24 h 24"/>
                  <a:gd name="T70" fmla="*/ 9 w 23"/>
                  <a:gd name="T71" fmla="*/ 23 h 24"/>
                  <a:gd name="T72" fmla="*/ 8 w 23"/>
                  <a:gd name="T73" fmla="*/ 21 h 24"/>
                  <a:gd name="T74" fmla="*/ 10 w 23"/>
                  <a:gd name="T75" fmla="*/ 17 h 24"/>
                  <a:gd name="T76" fmla="*/ 13 w 23"/>
                  <a:gd name="T77" fmla="*/ 16 h 24"/>
                  <a:gd name="T78" fmla="*/ 15 w 23"/>
                  <a:gd name="T79" fmla="*/ 21 h 24"/>
                  <a:gd name="T80" fmla="*/ 14 w 23"/>
                  <a:gd name="T81" fmla="*/ 23 h 24"/>
                  <a:gd name="T82" fmla="*/ 16 w 23"/>
                  <a:gd name="T83" fmla="*/ 23 h 24"/>
                  <a:gd name="T84" fmla="*/ 17 w 23"/>
                  <a:gd name="T85" fmla="*/ 21 h 24"/>
                  <a:gd name="T86" fmla="*/ 16 w 23"/>
                  <a:gd name="T87" fmla="*/ 20 h 24"/>
                  <a:gd name="T88" fmla="*/ 14 w 23"/>
                  <a:gd name="T89" fmla="*/ 16 h 24"/>
                  <a:gd name="T90" fmla="*/ 15 w 23"/>
                  <a:gd name="T91" fmla="*/ 14 h 24"/>
                  <a:gd name="T92" fmla="*/ 20 w 23"/>
                  <a:gd name="T93" fmla="*/ 16 h 24"/>
                  <a:gd name="T94" fmla="*/ 21 w 23"/>
                  <a:gd name="T95" fmla="*/ 17 h 24"/>
                  <a:gd name="T96" fmla="*/ 23 w 23"/>
                  <a:gd name="T97" fmla="*/ 16 h 24"/>
                  <a:gd name="T98" fmla="*/ 22 w 23"/>
                  <a:gd name="T99" fmla="*/ 14 h 24"/>
                  <a:gd name="T100" fmla="*/ 20 w 23"/>
                  <a:gd name="T101" fmla="*/ 15 h 24"/>
                  <a:gd name="T102" fmla="*/ 16 w 23"/>
                  <a:gd name="T103" fmla="*/ 13 h 24"/>
                  <a:gd name="T104" fmla="*/ 16 w 23"/>
                  <a:gd name="T105" fmla="*/ 11 h 24"/>
                  <a:gd name="T106" fmla="*/ 20 w 23"/>
                  <a:gd name="T107" fmla="*/ 9 h 24"/>
                  <a:gd name="T108" fmla="*/ 22 w 23"/>
                  <a:gd name="T109" fmla="*/ 9 h 24"/>
                  <a:gd name="T110" fmla="*/ 23 w 23"/>
                  <a:gd name="T111" fmla="*/ 7 h 24"/>
                  <a:gd name="T112" fmla="*/ 21 w 23"/>
                  <a:gd name="T113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3" h="24">
                    <a:moveTo>
                      <a:pt x="21" y="6"/>
                    </a:moveTo>
                    <a:cubicBezTo>
                      <a:pt x="20" y="6"/>
                      <a:pt x="20" y="7"/>
                      <a:pt x="20" y="8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9"/>
                      <a:pt x="14" y="8"/>
                      <a:pt x="13" y="8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6" y="3"/>
                      <a:pt x="17" y="3"/>
                      <a:pt x="17" y="2"/>
                    </a:cubicBezTo>
                    <a:cubicBezTo>
                      <a:pt x="17" y="2"/>
                      <a:pt x="17" y="1"/>
                      <a:pt x="16" y="0"/>
                    </a:cubicBezTo>
                    <a:cubicBezTo>
                      <a:pt x="15" y="0"/>
                      <a:pt x="14" y="1"/>
                      <a:pt x="14" y="1"/>
                    </a:cubicBezTo>
                    <a:cubicBezTo>
                      <a:pt x="14" y="2"/>
                      <a:pt x="14" y="3"/>
                      <a:pt x="14" y="3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7"/>
                      <a:pt x="11" y="8"/>
                      <a:pt x="10" y="8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2"/>
                      <a:pt x="8" y="1"/>
                    </a:cubicBezTo>
                    <a:cubicBezTo>
                      <a:pt x="8" y="1"/>
                      <a:pt x="7" y="0"/>
                      <a:pt x="6" y="1"/>
                    </a:cubicBezTo>
                    <a:cubicBezTo>
                      <a:pt x="5" y="1"/>
                      <a:pt x="5" y="2"/>
                      <a:pt x="5" y="3"/>
                    </a:cubicBezTo>
                    <a:cubicBezTo>
                      <a:pt x="6" y="3"/>
                      <a:pt x="6" y="4"/>
                      <a:pt x="7" y="4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8" y="9"/>
                      <a:pt x="8" y="9"/>
                      <a:pt x="7" y="10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2" y="7"/>
                      <a:pt x="2" y="7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0" y="8"/>
                      <a:pt x="0" y="9"/>
                      <a:pt x="1" y="10"/>
                    </a:cubicBezTo>
                    <a:cubicBezTo>
                      <a:pt x="1" y="10"/>
                      <a:pt x="2" y="10"/>
                      <a:pt x="2" y="9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3"/>
                      <a:pt x="7" y="14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2" y="15"/>
                      <a:pt x="1" y="15"/>
                      <a:pt x="1" y="15"/>
                    </a:cubicBezTo>
                    <a:cubicBezTo>
                      <a:pt x="0" y="15"/>
                      <a:pt x="0" y="16"/>
                      <a:pt x="0" y="17"/>
                    </a:cubicBezTo>
                    <a:cubicBezTo>
                      <a:pt x="0" y="18"/>
                      <a:pt x="1" y="18"/>
                      <a:pt x="2" y="18"/>
                    </a:cubicBezTo>
                    <a:cubicBezTo>
                      <a:pt x="3" y="18"/>
                      <a:pt x="3" y="17"/>
                      <a:pt x="3" y="1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8" y="15"/>
                      <a:pt x="8" y="16"/>
                      <a:pt x="9" y="16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7" y="21"/>
                      <a:pt x="6" y="21"/>
                      <a:pt x="6" y="22"/>
                    </a:cubicBezTo>
                    <a:cubicBezTo>
                      <a:pt x="6" y="22"/>
                      <a:pt x="6" y="23"/>
                      <a:pt x="7" y="24"/>
                    </a:cubicBezTo>
                    <a:cubicBezTo>
                      <a:pt x="8" y="24"/>
                      <a:pt x="9" y="24"/>
                      <a:pt x="9" y="23"/>
                    </a:cubicBezTo>
                    <a:cubicBezTo>
                      <a:pt x="9" y="22"/>
                      <a:pt x="9" y="21"/>
                      <a:pt x="8" y="21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1" y="17"/>
                      <a:pt x="12" y="17"/>
                      <a:pt x="13" y="16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4" y="21"/>
                      <a:pt x="14" y="22"/>
                      <a:pt x="14" y="23"/>
                    </a:cubicBezTo>
                    <a:cubicBezTo>
                      <a:pt x="15" y="23"/>
                      <a:pt x="16" y="24"/>
                      <a:pt x="16" y="23"/>
                    </a:cubicBezTo>
                    <a:cubicBezTo>
                      <a:pt x="17" y="23"/>
                      <a:pt x="17" y="22"/>
                      <a:pt x="17" y="21"/>
                    </a:cubicBezTo>
                    <a:cubicBezTo>
                      <a:pt x="17" y="21"/>
                      <a:pt x="16" y="20"/>
                      <a:pt x="16" y="20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5" y="15"/>
                      <a:pt x="15" y="14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0" y="17"/>
                      <a:pt x="20" y="17"/>
                      <a:pt x="21" y="17"/>
                    </a:cubicBezTo>
                    <a:cubicBezTo>
                      <a:pt x="22" y="18"/>
                      <a:pt x="23" y="17"/>
                      <a:pt x="23" y="16"/>
                    </a:cubicBezTo>
                    <a:cubicBezTo>
                      <a:pt x="23" y="16"/>
                      <a:pt x="23" y="15"/>
                      <a:pt x="22" y="14"/>
                    </a:cubicBezTo>
                    <a:cubicBezTo>
                      <a:pt x="22" y="14"/>
                      <a:pt x="21" y="14"/>
                      <a:pt x="20" y="15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6" y="12"/>
                      <a:pt x="16" y="12"/>
                      <a:pt x="16" y="11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1" y="9"/>
                      <a:pt x="21" y="9"/>
                      <a:pt x="22" y="9"/>
                    </a:cubicBezTo>
                    <a:cubicBezTo>
                      <a:pt x="23" y="9"/>
                      <a:pt x="23" y="8"/>
                      <a:pt x="23" y="7"/>
                    </a:cubicBezTo>
                    <a:cubicBezTo>
                      <a:pt x="22" y="6"/>
                      <a:pt x="22" y="6"/>
                      <a:pt x="21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87" name="Freeform 40"/>
              <p:cNvSpPr>
                <a:spLocks/>
              </p:cNvSpPr>
              <p:nvPr/>
            </p:nvSpPr>
            <p:spPr bwMode="auto">
              <a:xfrm>
                <a:off x="2736850" y="1463675"/>
                <a:ext cx="433388" cy="441325"/>
              </a:xfrm>
              <a:custGeom>
                <a:avLst/>
                <a:gdLst>
                  <a:gd name="T0" fmla="*/ 70 w 76"/>
                  <a:gd name="T1" fmla="*/ 16 h 77"/>
                  <a:gd name="T2" fmla="*/ 51 w 76"/>
                  <a:gd name="T3" fmla="*/ 9 h 77"/>
                  <a:gd name="T4" fmla="*/ 44 w 76"/>
                  <a:gd name="T5" fmla="*/ 18 h 77"/>
                  <a:gd name="T6" fmla="*/ 44 w 76"/>
                  <a:gd name="T7" fmla="*/ 18 h 77"/>
                  <a:gd name="T8" fmla="*/ 43 w 76"/>
                  <a:gd name="T9" fmla="*/ 11 h 77"/>
                  <a:gd name="T10" fmla="*/ 24 w 76"/>
                  <a:gd name="T11" fmla="*/ 4 h 77"/>
                  <a:gd name="T12" fmla="*/ 17 w 76"/>
                  <a:gd name="T13" fmla="*/ 22 h 77"/>
                  <a:gd name="T14" fmla="*/ 23 w 76"/>
                  <a:gd name="T15" fmla="*/ 28 h 77"/>
                  <a:gd name="T16" fmla="*/ 23 w 76"/>
                  <a:gd name="T17" fmla="*/ 28 h 77"/>
                  <a:gd name="T18" fmla="*/ 10 w 76"/>
                  <a:gd name="T19" fmla="*/ 28 h 77"/>
                  <a:gd name="T20" fmla="*/ 3 w 76"/>
                  <a:gd name="T21" fmla="*/ 46 h 77"/>
                  <a:gd name="T22" fmla="*/ 22 w 76"/>
                  <a:gd name="T23" fmla="*/ 53 h 77"/>
                  <a:gd name="T24" fmla="*/ 25 w 76"/>
                  <a:gd name="T25" fmla="*/ 51 h 77"/>
                  <a:gd name="T26" fmla="*/ 22 w 76"/>
                  <a:gd name="T27" fmla="*/ 66 h 77"/>
                  <a:gd name="T28" fmla="*/ 41 w 76"/>
                  <a:gd name="T29" fmla="*/ 73 h 77"/>
                  <a:gd name="T30" fmla="*/ 48 w 76"/>
                  <a:gd name="T31" fmla="*/ 55 h 77"/>
                  <a:gd name="T32" fmla="*/ 48 w 76"/>
                  <a:gd name="T33" fmla="*/ 55 h 77"/>
                  <a:gd name="T34" fmla="*/ 66 w 76"/>
                  <a:gd name="T35" fmla="*/ 62 h 77"/>
                  <a:gd name="T36" fmla="*/ 73 w 76"/>
                  <a:gd name="T37" fmla="*/ 44 h 77"/>
                  <a:gd name="T38" fmla="*/ 60 w 76"/>
                  <a:gd name="T39" fmla="*/ 35 h 77"/>
                  <a:gd name="T40" fmla="*/ 63 w 76"/>
                  <a:gd name="T41" fmla="*/ 35 h 77"/>
                  <a:gd name="T42" fmla="*/ 70 w 76"/>
                  <a:gd name="T43" fmla="*/ 16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6" h="77">
                    <a:moveTo>
                      <a:pt x="70" y="16"/>
                    </a:moveTo>
                    <a:cubicBezTo>
                      <a:pt x="67" y="9"/>
                      <a:pt x="58" y="6"/>
                      <a:pt x="51" y="9"/>
                    </a:cubicBezTo>
                    <a:cubicBezTo>
                      <a:pt x="47" y="11"/>
                      <a:pt x="45" y="14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6"/>
                      <a:pt x="44" y="13"/>
                      <a:pt x="43" y="11"/>
                    </a:cubicBezTo>
                    <a:cubicBezTo>
                      <a:pt x="39" y="4"/>
                      <a:pt x="31" y="0"/>
                      <a:pt x="24" y="4"/>
                    </a:cubicBezTo>
                    <a:cubicBezTo>
                      <a:pt x="17" y="7"/>
                      <a:pt x="14" y="15"/>
                      <a:pt x="17" y="22"/>
                    </a:cubicBezTo>
                    <a:cubicBezTo>
                      <a:pt x="18" y="25"/>
                      <a:pt x="20" y="27"/>
                      <a:pt x="23" y="28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19" y="26"/>
                      <a:pt x="15" y="26"/>
                      <a:pt x="10" y="28"/>
                    </a:cubicBezTo>
                    <a:cubicBezTo>
                      <a:pt x="3" y="31"/>
                      <a:pt x="0" y="39"/>
                      <a:pt x="3" y="46"/>
                    </a:cubicBezTo>
                    <a:cubicBezTo>
                      <a:pt x="7" y="53"/>
                      <a:pt x="15" y="56"/>
                      <a:pt x="22" y="53"/>
                    </a:cubicBezTo>
                    <a:cubicBezTo>
                      <a:pt x="23" y="52"/>
                      <a:pt x="24" y="52"/>
                      <a:pt x="25" y="51"/>
                    </a:cubicBezTo>
                    <a:cubicBezTo>
                      <a:pt x="21" y="55"/>
                      <a:pt x="20" y="61"/>
                      <a:pt x="22" y="66"/>
                    </a:cubicBezTo>
                    <a:cubicBezTo>
                      <a:pt x="25" y="73"/>
                      <a:pt x="34" y="77"/>
                      <a:pt x="41" y="73"/>
                    </a:cubicBezTo>
                    <a:cubicBezTo>
                      <a:pt x="48" y="70"/>
                      <a:pt x="51" y="62"/>
                      <a:pt x="48" y="55"/>
                    </a:cubicBezTo>
                    <a:cubicBezTo>
                      <a:pt x="48" y="55"/>
                      <a:pt x="48" y="55"/>
                      <a:pt x="48" y="55"/>
                    </a:cubicBezTo>
                    <a:cubicBezTo>
                      <a:pt x="51" y="62"/>
                      <a:pt x="59" y="65"/>
                      <a:pt x="66" y="62"/>
                    </a:cubicBezTo>
                    <a:cubicBezTo>
                      <a:pt x="73" y="59"/>
                      <a:pt x="76" y="51"/>
                      <a:pt x="73" y="44"/>
                    </a:cubicBezTo>
                    <a:cubicBezTo>
                      <a:pt x="71" y="38"/>
                      <a:pt x="65" y="35"/>
                      <a:pt x="60" y="35"/>
                    </a:cubicBezTo>
                    <a:cubicBezTo>
                      <a:pt x="61" y="35"/>
                      <a:pt x="62" y="35"/>
                      <a:pt x="63" y="35"/>
                    </a:cubicBezTo>
                    <a:cubicBezTo>
                      <a:pt x="70" y="31"/>
                      <a:pt x="73" y="23"/>
                      <a:pt x="70" y="1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88" name="Freeform 41"/>
              <p:cNvSpPr>
                <a:spLocks/>
              </p:cNvSpPr>
              <p:nvPr/>
            </p:nvSpPr>
            <p:spPr bwMode="auto">
              <a:xfrm>
                <a:off x="2857500" y="1566863"/>
                <a:ext cx="211138" cy="212725"/>
              </a:xfrm>
              <a:custGeom>
                <a:avLst/>
                <a:gdLst>
                  <a:gd name="T0" fmla="*/ 33 w 37"/>
                  <a:gd name="T1" fmla="*/ 10 h 37"/>
                  <a:gd name="T2" fmla="*/ 31 w 37"/>
                  <a:gd name="T3" fmla="*/ 12 h 37"/>
                  <a:gd name="T4" fmla="*/ 24 w 37"/>
                  <a:gd name="T5" fmla="*/ 15 h 37"/>
                  <a:gd name="T6" fmla="*/ 21 w 37"/>
                  <a:gd name="T7" fmla="*/ 13 h 37"/>
                  <a:gd name="T8" fmla="*/ 24 w 37"/>
                  <a:gd name="T9" fmla="*/ 5 h 37"/>
                  <a:gd name="T10" fmla="*/ 26 w 37"/>
                  <a:gd name="T11" fmla="*/ 4 h 37"/>
                  <a:gd name="T12" fmla="*/ 25 w 37"/>
                  <a:gd name="T13" fmla="*/ 1 h 37"/>
                  <a:gd name="T14" fmla="*/ 22 w 37"/>
                  <a:gd name="T15" fmla="*/ 2 h 37"/>
                  <a:gd name="T16" fmla="*/ 23 w 37"/>
                  <a:gd name="T17" fmla="*/ 5 h 37"/>
                  <a:gd name="T18" fmla="*/ 20 w 37"/>
                  <a:gd name="T19" fmla="*/ 12 h 37"/>
                  <a:gd name="T20" fmla="*/ 16 w 37"/>
                  <a:gd name="T21" fmla="*/ 12 h 37"/>
                  <a:gd name="T22" fmla="*/ 13 w 37"/>
                  <a:gd name="T23" fmla="*/ 5 h 37"/>
                  <a:gd name="T24" fmla="*/ 13 w 37"/>
                  <a:gd name="T25" fmla="*/ 3 h 37"/>
                  <a:gd name="T26" fmla="*/ 10 w 37"/>
                  <a:gd name="T27" fmla="*/ 1 h 37"/>
                  <a:gd name="T28" fmla="*/ 9 w 37"/>
                  <a:gd name="T29" fmla="*/ 4 h 37"/>
                  <a:gd name="T30" fmla="*/ 11 w 37"/>
                  <a:gd name="T31" fmla="*/ 6 h 37"/>
                  <a:gd name="T32" fmla="*/ 15 w 37"/>
                  <a:gd name="T33" fmla="*/ 13 h 37"/>
                  <a:gd name="T34" fmla="*/ 12 w 37"/>
                  <a:gd name="T35" fmla="*/ 16 h 37"/>
                  <a:gd name="T36" fmla="*/ 5 w 37"/>
                  <a:gd name="T37" fmla="*/ 13 h 37"/>
                  <a:gd name="T38" fmla="*/ 4 w 37"/>
                  <a:gd name="T39" fmla="*/ 11 h 37"/>
                  <a:gd name="T40" fmla="*/ 1 w 37"/>
                  <a:gd name="T41" fmla="*/ 12 h 37"/>
                  <a:gd name="T42" fmla="*/ 2 w 37"/>
                  <a:gd name="T43" fmla="*/ 15 h 37"/>
                  <a:gd name="T44" fmla="*/ 4 w 37"/>
                  <a:gd name="T45" fmla="*/ 14 h 37"/>
                  <a:gd name="T46" fmla="*/ 11 w 37"/>
                  <a:gd name="T47" fmla="*/ 17 h 37"/>
                  <a:gd name="T48" fmla="*/ 11 w 37"/>
                  <a:gd name="T49" fmla="*/ 21 h 37"/>
                  <a:gd name="T50" fmla="*/ 5 w 37"/>
                  <a:gd name="T51" fmla="*/ 24 h 37"/>
                  <a:gd name="T52" fmla="*/ 2 w 37"/>
                  <a:gd name="T53" fmla="*/ 23 h 37"/>
                  <a:gd name="T54" fmla="*/ 1 w 37"/>
                  <a:gd name="T55" fmla="*/ 27 h 37"/>
                  <a:gd name="T56" fmla="*/ 4 w 37"/>
                  <a:gd name="T57" fmla="*/ 28 h 37"/>
                  <a:gd name="T58" fmla="*/ 5 w 37"/>
                  <a:gd name="T59" fmla="*/ 25 h 37"/>
                  <a:gd name="T60" fmla="*/ 12 w 37"/>
                  <a:gd name="T61" fmla="*/ 22 h 37"/>
                  <a:gd name="T62" fmla="*/ 15 w 37"/>
                  <a:gd name="T63" fmla="*/ 25 h 37"/>
                  <a:gd name="T64" fmla="*/ 12 w 37"/>
                  <a:gd name="T65" fmla="*/ 32 h 37"/>
                  <a:gd name="T66" fmla="*/ 10 w 37"/>
                  <a:gd name="T67" fmla="*/ 33 h 37"/>
                  <a:gd name="T68" fmla="*/ 12 w 37"/>
                  <a:gd name="T69" fmla="*/ 36 h 37"/>
                  <a:gd name="T70" fmla="*/ 15 w 37"/>
                  <a:gd name="T71" fmla="*/ 35 h 37"/>
                  <a:gd name="T72" fmla="*/ 14 w 37"/>
                  <a:gd name="T73" fmla="*/ 32 h 37"/>
                  <a:gd name="T74" fmla="*/ 16 w 37"/>
                  <a:gd name="T75" fmla="*/ 26 h 37"/>
                  <a:gd name="T76" fmla="*/ 20 w 37"/>
                  <a:gd name="T77" fmla="*/ 25 h 37"/>
                  <a:gd name="T78" fmla="*/ 23 w 37"/>
                  <a:gd name="T79" fmla="*/ 32 h 37"/>
                  <a:gd name="T80" fmla="*/ 23 w 37"/>
                  <a:gd name="T81" fmla="*/ 35 h 37"/>
                  <a:gd name="T82" fmla="*/ 26 w 37"/>
                  <a:gd name="T83" fmla="*/ 36 h 37"/>
                  <a:gd name="T84" fmla="*/ 27 w 37"/>
                  <a:gd name="T85" fmla="*/ 33 h 37"/>
                  <a:gd name="T86" fmla="*/ 25 w 37"/>
                  <a:gd name="T87" fmla="*/ 32 h 37"/>
                  <a:gd name="T88" fmla="*/ 22 w 37"/>
                  <a:gd name="T89" fmla="*/ 25 h 37"/>
                  <a:gd name="T90" fmla="*/ 24 w 37"/>
                  <a:gd name="T91" fmla="*/ 22 h 37"/>
                  <a:gd name="T92" fmla="*/ 32 w 37"/>
                  <a:gd name="T93" fmla="*/ 25 h 37"/>
                  <a:gd name="T94" fmla="*/ 33 w 37"/>
                  <a:gd name="T95" fmla="*/ 27 h 37"/>
                  <a:gd name="T96" fmla="*/ 36 w 37"/>
                  <a:gd name="T97" fmla="*/ 25 h 37"/>
                  <a:gd name="T98" fmla="*/ 35 w 37"/>
                  <a:gd name="T99" fmla="*/ 22 h 37"/>
                  <a:gd name="T100" fmla="*/ 32 w 37"/>
                  <a:gd name="T101" fmla="*/ 23 h 37"/>
                  <a:gd name="T102" fmla="*/ 25 w 37"/>
                  <a:gd name="T103" fmla="*/ 21 h 37"/>
                  <a:gd name="T104" fmla="*/ 25 w 37"/>
                  <a:gd name="T105" fmla="*/ 17 h 37"/>
                  <a:gd name="T106" fmla="*/ 32 w 37"/>
                  <a:gd name="T107" fmla="*/ 14 h 37"/>
                  <a:gd name="T108" fmla="*/ 34 w 37"/>
                  <a:gd name="T109" fmla="*/ 14 h 37"/>
                  <a:gd name="T110" fmla="*/ 36 w 37"/>
                  <a:gd name="T111" fmla="*/ 11 h 37"/>
                  <a:gd name="T112" fmla="*/ 33 w 37"/>
                  <a:gd name="T113" fmla="*/ 1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7" h="37">
                    <a:moveTo>
                      <a:pt x="33" y="10"/>
                    </a:moveTo>
                    <a:cubicBezTo>
                      <a:pt x="32" y="10"/>
                      <a:pt x="31" y="11"/>
                      <a:pt x="31" y="12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3" y="14"/>
                      <a:pt x="22" y="13"/>
                      <a:pt x="21" y="13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5" y="6"/>
                      <a:pt x="26" y="5"/>
                      <a:pt x="26" y="4"/>
                    </a:cubicBezTo>
                    <a:cubicBezTo>
                      <a:pt x="27" y="3"/>
                      <a:pt x="26" y="1"/>
                      <a:pt x="25" y="1"/>
                    </a:cubicBezTo>
                    <a:cubicBezTo>
                      <a:pt x="24" y="0"/>
                      <a:pt x="23" y="1"/>
                      <a:pt x="22" y="2"/>
                    </a:cubicBezTo>
                    <a:cubicBezTo>
                      <a:pt x="22" y="3"/>
                      <a:pt x="22" y="4"/>
                      <a:pt x="23" y="5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9" y="12"/>
                      <a:pt x="17" y="12"/>
                      <a:pt x="16" y="12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4" y="4"/>
                      <a:pt x="14" y="3"/>
                      <a:pt x="13" y="3"/>
                    </a:cubicBezTo>
                    <a:cubicBezTo>
                      <a:pt x="13" y="1"/>
                      <a:pt x="11" y="1"/>
                      <a:pt x="10" y="1"/>
                    </a:cubicBezTo>
                    <a:cubicBezTo>
                      <a:pt x="9" y="2"/>
                      <a:pt x="9" y="3"/>
                      <a:pt x="9" y="4"/>
                    </a:cubicBezTo>
                    <a:cubicBezTo>
                      <a:pt x="10" y="5"/>
                      <a:pt x="10" y="6"/>
                      <a:pt x="11" y="6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3" y="14"/>
                      <a:pt x="13" y="15"/>
                      <a:pt x="12" y="16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5" y="12"/>
                      <a:pt x="5" y="11"/>
                      <a:pt x="4" y="11"/>
                    </a:cubicBezTo>
                    <a:cubicBezTo>
                      <a:pt x="2" y="10"/>
                      <a:pt x="1" y="11"/>
                      <a:pt x="1" y="12"/>
                    </a:cubicBezTo>
                    <a:cubicBezTo>
                      <a:pt x="0" y="13"/>
                      <a:pt x="1" y="15"/>
                      <a:pt x="2" y="15"/>
                    </a:cubicBezTo>
                    <a:cubicBezTo>
                      <a:pt x="3" y="15"/>
                      <a:pt x="4" y="15"/>
                      <a:pt x="4" y="14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8"/>
                      <a:pt x="11" y="20"/>
                      <a:pt x="11" y="21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2" y="23"/>
                    </a:cubicBezTo>
                    <a:cubicBezTo>
                      <a:pt x="1" y="24"/>
                      <a:pt x="0" y="25"/>
                      <a:pt x="1" y="27"/>
                    </a:cubicBezTo>
                    <a:cubicBezTo>
                      <a:pt x="1" y="28"/>
                      <a:pt x="3" y="28"/>
                      <a:pt x="4" y="28"/>
                    </a:cubicBezTo>
                    <a:cubicBezTo>
                      <a:pt x="5" y="27"/>
                      <a:pt x="5" y="26"/>
                      <a:pt x="5" y="25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3" y="24"/>
                      <a:pt x="14" y="24"/>
                      <a:pt x="15" y="25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1" y="32"/>
                      <a:pt x="11" y="33"/>
                      <a:pt x="10" y="33"/>
                    </a:cubicBezTo>
                    <a:cubicBezTo>
                      <a:pt x="10" y="35"/>
                      <a:pt x="10" y="36"/>
                      <a:pt x="12" y="36"/>
                    </a:cubicBezTo>
                    <a:cubicBezTo>
                      <a:pt x="13" y="37"/>
                      <a:pt x="14" y="36"/>
                      <a:pt x="15" y="35"/>
                    </a:cubicBezTo>
                    <a:cubicBezTo>
                      <a:pt x="15" y="34"/>
                      <a:pt x="15" y="33"/>
                      <a:pt x="14" y="32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8" y="26"/>
                      <a:pt x="19" y="26"/>
                      <a:pt x="20" y="25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3" y="33"/>
                      <a:pt x="22" y="34"/>
                      <a:pt x="23" y="35"/>
                    </a:cubicBezTo>
                    <a:cubicBezTo>
                      <a:pt x="23" y="36"/>
                      <a:pt x="25" y="37"/>
                      <a:pt x="26" y="36"/>
                    </a:cubicBezTo>
                    <a:cubicBezTo>
                      <a:pt x="27" y="35"/>
                      <a:pt x="28" y="34"/>
                      <a:pt x="27" y="33"/>
                    </a:cubicBezTo>
                    <a:cubicBezTo>
                      <a:pt x="27" y="32"/>
                      <a:pt x="26" y="31"/>
                      <a:pt x="25" y="32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23" y="24"/>
                      <a:pt x="24" y="23"/>
                      <a:pt x="24" y="22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26"/>
                      <a:pt x="32" y="27"/>
                      <a:pt x="33" y="27"/>
                    </a:cubicBezTo>
                    <a:cubicBezTo>
                      <a:pt x="34" y="27"/>
                      <a:pt x="36" y="27"/>
                      <a:pt x="36" y="25"/>
                    </a:cubicBezTo>
                    <a:cubicBezTo>
                      <a:pt x="37" y="24"/>
                      <a:pt x="36" y="23"/>
                      <a:pt x="35" y="22"/>
                    </a:cubicBezTo>
                    <a:cubicBezTo>
                      <a:pt x="34" y="22"/>
                      <a:pt x="33" y="22"/>
                      <a:pt x="32" y="23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19"/>
                      <a:pt x="25" y="18"/>
                      <a:pt x="25" y="17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3" y="14"/>
                      <a:pt x="34" y="14"/>
                      <a:pt x="34" y="14"/>
                    </a:cubicBezTo>
                    <a:cubicBezTo>
                      <a:pt x="36" y="14"/>
                      <a:pt x="36" y="12"/>
                      <a:pt x="36" y="11"/>
                    </a:cubicBezTo>
                    <a:cubicBezTo>
                      <a:pt x="35" y="10"/>
                      <a:pt x="34" y="9"/>
                      <a:pt x="33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89" name="Freeform 42"/>
              <p:cNvSpPr>
                <a:spLocks/>
              </p:cNvSpPr>
              <p:nvPr/>
            </p:nvSpPr>
            <p:spPr bwMode="auto">
              <a:xfrm>
                <a:off x="3044825" y="1922463"/>
                <a:ext cx="525463" cy="515938"/>
              </a:xfrm>
              <a:custGeom>
                <a:avLst/>
                <a:gdLst>
                  <a:gd name="T0" fmla="*/ 81 w 92"/>
                  <a:gd name="T1" fmla="*/ 14 h 90"/>
                  <a:gd name="T2" fmla="*/ 58 w 92"/>
                  <a:gd name="T3" fmla="*/ 8 h 90"/>
                  <a:gd name="T4" fmla="*/ 50 w 92"/>
                  <a:gd name="T5" fmla="*/ 20 h 90"/>
                  <a:gd name="T6" fmla="*/ 50 w 92"/>
                  <a:gd name="T7" fmla="*/ 20 h 90"/>
                  <a:gd name="T8" fmla="*/ 48 w 92"/>
                  <a:gd name="T9" fmla="*/ 10 h 90"/>
                  <a:gd name="T10" fmla="*/ 25 w 92"/>
                  <a:gd name="T11" fmla="*/ 4 h 90"/>
                  <a:gd name="T12" fmla="*/ 19 w 92"/>
                  <a:gd name="T13" fmla="*/ 27 h 90"/>
                  <a:gd name="T14" fmla="*/ 26 w 92"/>
                  <a:gd name="T15" fmla="*/ 34 h 90"/>
                  <a:gd name="T16" fmla="*/ 26 w 92"/>
                  <a:gd name="T17" fmla="*/ 34 h 90"/>
                  <a:gd name="T18" fmla="*/ 11 w 92"/>
                  <a:gd name="T19" fmla="*/ 34 h 90"/>
                  <a:gd name="T20" fmla="*/ 5 w 92"/>
                  <a:gd name="T21" fmla="*/ 57 h 90"/>
                  <a:gd name="T22" fmla="*/ 27 w 92"/>
                  <a:gd name="T23" fmla="*/ 63 h 90"/>
                  <a:gd name="T24" fmla="*/ 31 w 92"/>
                  <a:gd name="T25" fmla="*/ 60 h 90"/>
                  <a:gd name="T26" fmla="*/ 29 w 92"/>
                  <a:gd name="T27" fmla="*/ 79 h 90"/>
                  <a:gd name="T28" fmla="*/ 52 w 92"/>
                  <a:gd name="T29" fmla="*/ 86 h 90"/>
                  <a:gd name="T30" fmla="*/ 58 w 92"/>
                  <a:gd name="T31" fmla="*/ 63 h 90"/>
                  <a:gd name="T32" fmla="*/ 58 w 92"/>
                  <a:gd name="T33" fmla="*/ 63 h 90"/>
                  <a:gd name="T34" fmla="*/ 81 w 92"/>
                  <a:gd name="T35" fmla="*/ 69 h 90"/>
                  <a:gd name="T36" fmla="*/ 87 w 92"/>
                  <a:gd name="T37" fmla="*/ 47 h 90"/>
                  <a:gd name="T38" fmla="*/ 71 w 92"/>
                  <a:gd name="T39" fmla="*/ 38 h 90"/>
                  <a:gd name="T40" fmla="*/ 74 w 92"/>
                  <a:gd name="T41" fmla="*/ 37 h 90"/>
                  <a:gd name="T42" fmla="*/ 81 w 92"/>
                  <a:gd name="T43" fmla="*/ 14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2" h="90">
                    <a:moveTo>
                      <a:pt x="81" y="14"/>
                    </a:moveTo>
                    <a:cubicBezTo>
                      <a:pt x="76" y="6"/>
                      <a:pt x="66" y="3"/>
                      <a:pt x="58" y="8"/>
                    </a:cubicBezTo>
                    <a:cubicBezTo>
                      <a:pt x="53" y="11"/>
                      <a:pt x="51" y="15"/>
                      <a:pt x="50" y="20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50" y="17"/>
                      <a:pt x="49" y="13"/>
                      <a:pt x="48" y="10"/>
                    </a:cubicBezTo>
                    <a:cubicBezTo>
                      <a:pt x="43" y="2"/>
                      <a:pt x="33" y="0"/>
                      <a:pt x="25" y="4"/>
                    </a:cubicBezTo>
                    <a:cubicBezTo>
                      <a:pt x="17" y="9"/>
                      <a:pt x="14" y="19"/>
                      <a:pt x="19" y="27"/>
                    </a:cubicBezTo>
                    <a:cubicBezTo>
                      <a:pt x="20" y="30"/>
                      <a:pt x="23" y="32"/>
                      <a:pt x="26" y="34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21" y="32"/>
                      <a:pt x="16" y="32"/>
                      <a:pt x="11" y="34"/>
                    </a:cubicBezTo>
                    <a:cubicBezTo>
                      <a:pt x="3" y="39"/>
                      <a:pt x="0" y="49"/>
                      <a:pt x="5" y="57"/>
                    </a:cubicBezTo>
                    <a:cubicBezTo>
                      <a:pt x="9" y="65"/>
                      <a:pt x="19" y="68"/>
                      <a:pt x="27" y="63"/>
                    </a:cubicBezTo>
                    <a:cubicBezTo>
                      <a:pt x="29" y="63"/>
                      <a:pt x="30" y="62"/>
                      <a:pt x="31" y="60"/>
                    </a:cubicBezTo>
                    <a:cubicBezTo>
                      <a:pt x="27" y="66"/>
                      <a:pt x="26" y="73"/>
                      <a:pt x="29" y="79"/>
                    </a:cubicBezTo>
                    <a:cubicBezTo>
                      <a:pt x="34" y="87"/>
                      <a:pt x="44" y="90"/>
                      <a:pt x="52" y="86"/>
                    </a:cubicBezTo>
                    <a:cubicBezTo>
                      <a:pt x="60" y="81"/>
                      <a:pt x="63" y="71"/>
                      <a:pt x="58" y="63"/>
                    </a:cubicBezTo>
                    <a:cubicBezTo>
                      <a:pt x="58" y="63"/>
                      <a:pt x="58" y="63"/>
                      <a:pt x="58" y="63"/>
                    </a:cubicBezTo>
                    <a:cubicBezTo>
                      <a:pt x="63" y="71"/>
                      <a:pt x="73" y="74"/>
                      <a:pt x="81" y="69"/>
                    </a:cubicBezTo>
                    <a:cubicBezTo>
                      <a:pt x="89" y="65"/>
                      <a:pt x="92" y="55"/>
                      <a:pt x="87" y="47"/>
                    </a:cubicBezTo>
                    <a:cubicBezTo>
                      <a:pt x="84" y="41"/>
                      <a:pt x="78" y="38"/>
                      <a:pt x="71" y="38"/>
                    </a:cubicBezTo>
                    <a:cubicBezTo>
                      <a:pt x="72" y="38"/>
                      <a:pt x="73" y="38"/>
                      <a:pt x="74" y="37"/>
                    </a:cubicBezTo>
                    <a:cubicBezTo>
                      <a:pt x="82" y="32"/>
                      <a:pt x="85" y="22"/>
                      <a:pt x="81" y="14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0" name="Freeform 43"/>
              <p:cNvSpPr>
                <a:spLocks/>
              </p:cNvSpPr>
              <p:nvPr/>
            </p:nvSpPr>
            <p:spPr bwMode="auto">
              <a:xfrm>
                <a:off x="3182938" y="2036763"/>
                <a:ext cx="255588" cy="252413"/>
              </a:xfrm>
              <a:custGeom>
                <a:avLst/>
                <a:gdLst>
                  <a:gd name="T0" fmla="*/ 39 w 45"/>
                  <a:gd name="T1" fmla="*/ 10 h 44"/>
                  <a:gd name="T2" fmla="*/ 37 w 45"/>
                  <a:gd name="T3" fmla="*/ 13 h 44"/>
                  <a:gd name="T4" fmla="*/ 29 w 45"/>
                  <a:gd name="T5" fmla="*/ 17 h 44"/>
                  <a:gd name="T6" fmla="*/ 26 w 45"/>
                  <a:gd name="T7" fmla="*/ 14 h 44"/>
                  <a:gd name="T8" fmla="*/ 28 w 45"/>
                  <a:gd name="T9" fmla="*/ 6 h 44"/>
                  <a:gd name="T10" fmla="*/ 31 w 45"/>
                  <a:gd name="T11" fmla="*/ 4 h 44"/>
                  <a:gd name="T12" fmla="*/ 29 w 45"/>
                  <a:gd name="T13" fmla="*/ 0 h 44"/>
                  <a:gd name="T14" fmla="*/ 25 w 45"/>
                  <a:gd name="T15" fmla="*/ 2 h 44"/>
                  <a:gd name="T16" fmla="*/ 26 w 45"/>
                  <a:gd name="T17" fmla="*/ 5 h 44"/>
                  <a:gd name="T18" fmla="*/ 24 w 45"/>
                  <a:gd name="T19" fmla="*/ 14 h 44"/>
                  <a:gd name="T20" fmla="*/ 19 w 45"/>
                  <a:gd name="T21" fmla="*/ 15 h 44"/>
                  <a:gd name="T22" fmla="*/ 15 w 45"/>
                  <a:gd name="T23" fmla="*/ 6 h 44"/>
                  <a:gd name="T24" fmla="*/ 15 w 45"/>
                  <a:gd name="T25" fmla="*/ 3 h 44"/>
                  <a:gd name="T26" fmla="*/ 11 w 45"/>
                  <a:gd name="T27" fmla="*/ 2 h 44"/>
                  <a:gd name="T28" fmla="*/ 10 w 45"/>
                  <a:gd name="T29" fmla="*/ 6 h 44"/>
                  <a:gd name="T30" fmla="*/ 13 w 45"/>
                  <a:gd name="T31" fmla="*/ 7 h 44"/>
                  <a:gd name="T32" fmla="*/ 17 w 45"/>
                  <a:gd name="T33" fmla="*/ 15 h 44"/>
                  <a:gd name="T34" fmla="*/ 15 w 45"/>
                  <a:gd name="T35" fmla="*/ 19 h 44"/>
                  <a:gd name="T36" fmla="*/ 6 w 45"/>
                  <a:gd name="T37" fmla="*/ 17 h 44"/>
                  <a:gd name="T38" fmla="*/ 4 w 45"/>
                  <a:gd name="T39" fmla="*/ 14 h 44"/>
                  <a:gd name="T40" fmla="*/ 1 w 45"/>
                  <a:gd name="T41" fmla="*/ 16 h 44"/>
                  <a:gd name="T42" fmla="*/ 3 w 45"/>
                  <a:gd name="T43" fmla="*/ 19 h 44"/>
                  <a:gd name="T44" fmla="*/ 6 w 45"/>
                  <a:gd name="T45" fmla="*/ 18 h 44"/>
                  <a:gd name="T46" fmla="*/ 14 w 45"/>
                  <a:gd name="T47" fmla="*/ 21 h 44"/>
                  <a:gd name="T48" fmla="*/ 15 w 45"/>
                  <a:gd name="T49" fmla="*/ 25 h 44"/>
                  <a:gd name="T50" fmla="*/ 7 w 45"/>
                  <a:gd name="T51" fmla="*/ 30 h 44"/>
                  <a:gd name="T52" fmla="*/ 4 w 45"/>
                  <a:gd name="T53" fmla="*/ 29 h 44"/>
                  <a:gd name="T54" fmla="*/ 3 w 45"/>
                  <a:gd name="T55" fmla="*/ 33 h 44"/>
                  <a:gd name="T56" fmla="*/ 7 w 45"/>
                  <a:gd name="T57" fmla="*/ 34 h 44"/>
                  <a:gd name="T58" fmla="*/ 8 w 45"/>
                  <a:gd name="T59" fmla="*/ 31 h 44"/>
                  <a:gd name="T60" fmla="*/ 16 w 45"/>
                  <a:gd name="T61" fmla="*/ 27 h 44"/>
                  <a:gd name="T62" fmla="*/ 19 w 45"/>
                  <a:gd name="T63" fmla="*/ 30 h 44"/>
                  <a:gd name="T64" fmla="*/ 17 w 45"/>
                  <a:gd name="T65" fmla="*/ 38 h 44"/>
                  <a:gd name="T66" fmla="*/ 14 w 45"/>
                  <a:gd name="T67" fmla="*/ 41 h 44"/>
                  <a:gd name="T68" fmla="*/ 16 w 45"/>
                  <a:gd name="T69" fmla="*/ 44 h 44"/>
                  <a:gd name="T70" fmla="*/ 20 w 45"/>
                  <a:gd name="T71" fmla="*/ 42 h 44"/>
                  <a:gd name="T72" fmla="*/ 19 w 45"/>
                  <a:gd name="T73" fmla="*/ 39 h 44"/>
                  <a:gd name="T74" fmla="*/ 21 w 45"/>
                  <a:gd name="T75" fmla="*/ 30 h 44"/>
                  <a:gd name="T76" fmla="*/ 26 w 45"/>
                  <a:gd name="T77" fmla="*/ 30 h 44"/>
                  <a:gd name="T78" fmla="*/ 30 w 45"/>
                  <a:gd name="T79" fmla="*/ 38 h 44"/>
                  <a:gd name="T80" fmla="*/ 30 w 45"/>
                  <a:gd name="T81" fmla="*/ 41 h 44"/>
                  <a:gd name="T82" fmla="*/ 33 w 45"/>
                  <a:gd name="T83" fmla="*/ 42 h 44"/>
                  <a:gd name="T84" fmla="*/ 34 w 45"/>
                  <a:gd name="T85" fmla="*/ 38 h 44"/>
                  <a:gd name="T86" fmla="*/ 32 w 45"/>
                  <a:gd name="T87" fmla="*/ 37 h 44"/>
                  <a:gd name="T88" fmla="*/ 27 w 45"/>
                  <a:gd name="T89" fmla="*/ 29 h 44"/>
                  <a:gd name="T90" fmla="*/ 30 w 45"/>
                  <a:gd name="T91" fmla="*/ 25 h 44"/>
                  <a:gd name="T92" fmla="*/ 39 w 45"/>
                  <a:gd name="T93" fmla="*/ 28 h 44"/>
                  <a:gd name="T94" fmla="*/ 41 w 45"/>
                  <a:gd name="T95" fmla="*/ 30 h 44"/>
                  <a:gd name="T96" fmla="*/ 44 w 45"/>
                  <a:gd name="T97" fmla="*/ 28 h 44"/>
                  <a:gd name="T98" fmla="*/ 43 w 45"/>
                  <a:gd name="T99" fmla="*/ 25 h 44"/>
                  <a:gd name="T100" fmla="*/ 39 w 45"/>
                  <a:gd name="T101" fmla="*/ 26 h 44"/>
                  <a:gd name="T102" fmla="*/ 31 w 45"/>
                  <a:gd name="T103" fmla="*/ 24 h 44"/>
                  <a:gd name="T104" fmla="*/ 30 w 45"/>
                  <a:gd name="T105" fmla="*/ 19 h 44"/>
                  <a:gd name="T106" fmla="*/ 38 w 45"/>
                  <a:gd name="T107" fmla="*/ 14 h 44"/>
                  <a:gd name="T108" fmla="*/ 41 w 45"/>
                  <a:gd name="T109" fmla="*/ 15 h 44"/>
                  <a:gd name="T110" fmla="*/ 42 w 45"/>
                  <a:gd name="T111" fmla="*/ 11 h 44"/>
                  <a:gd name="T112" fmla="*/ 39 w 45"/>
                  <a:gd name="T113" fmla="*/ 1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5" h="44">
                    <a:moveTo>
                      <a:pt x="39" y="10"/>
                    </a:moveTo>
                    <a:cubicBezTo>
                      <a:pt x="38" y="10"/>
                      <a:pt x="37" y="12"/>
                      <a:pt x="37" y="13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8" y="16"/>
                      <a:pt x="27" y="15"/>
                      <a:pt x="26" y="14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29" y="6"/>
                      <a:pt x="30" y="5"/>
                      <a:pt x="31" y="4"/>
                    </a:cubicBezTo>
                    <a:cubicBezTo>
                      <a:pt x="31" y="2"/>
                      <a:pt x="30" y="1"/>
                      <a:pt x="29" y="0"/>
                    </a:cubicBezTo>
                    <a:cubicBezTo>
                      <a:pt x="27" y="0"/>
                      <a:pt x="26" y="1"/>
                      <a:pt x="25" y="2"/>
                    </a:cubicBezTo>
                    <a:cubicBezTo>
                      <a:pt x="25" y="3"/>
                      <a:pt x="25" y="4"/>
                      <a:pt x="26" y="5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2" y="14"/>
                      <a:pt x="21" y="14"/>
                      <a:pt x="19" y="15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6"/>
                      <a:pt x="16" y="4"/>
                      <a:pt x="15" y="3"/>
                    </a:cubicBezTo>
                    <a:cubicBezTo>
                      <a:pt x="14" y="2"/>
                      <a:pt x="12" y="1"/>
                      <a:pt x="11" y="2"/>
                    </a:cubicBezTo>
                    <a:cubicBezTo>
                      <a:pt x="10" y="3"/>
                      <a:pt x="9" y="5"/>
                      <a:pt x="10" y="6"/>
                    </a:cubicBezTo>
                    <a:cubicBezTo>
                      <a:pt x="11" y="7"/>
                      <a:pt x="12" y="8"/>
                      <a:pt x="13" y="7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6" y="16"/>
                      <a:pt x="15" y="18"/>
                      <a:pt x="15" y="19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5"/>
                      <a:pt x="5" y="14"/>
                      <a:pt x="4" y="14"/>
                    </a:cubicBezTo>
                    <a:cubicBezTo>
                      <a:pt x="3" y="14"/>
                      <a:pt x="1" y="14"/>
                      <a:pt x="1" y="16"/>
                    </a:cubicBezTo>
                    <a:cubicBezTo>
                      <a:pt x="0" y="17"/>
                      <a:pt x="1" y="19"/>
                      <a:pt x="3" y="19"/>
                    </a:cubicBezTo>
                    <a:cubicBezTo>
                      <a:pt x="4" y="20"/>
                      <a:pt x="5" y="19"/>
                      <a:pt x="6" y="18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2"/>
                      <a:pt x="14" y="24"/>
                      <a:pt x="15" y="25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6" y="29"/>
                      <a:pt x="5" y="29"/>
                      <a:pt x="4" y="29"/>
                    </a:cubicBezTo>
                    <a:cubicBezTo>
                      <a:pt x="2" y="30"/>
                      <a:pt x="2" y="32"/>
                      <a:pt x="3" y="33"/>
                    </a:cubicBezTo>
                    <a:cubicBezTo>
                      <a:pt x="3" y="35"/>
                      <a:pt x="5" y="35"/>
                      <a:pt x="7" y="34"/>
                    </a:cubicBezTo>
                    <a:cubicBezTo>
                      <a:pt x="8" y="34"/>
                      <a:pt x="8" y="33"/>
                      <a:pt x="8" y="31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7" y="28"/>
                      <a:pt x="18" y="29"/>
                      <a:pt x="19" y="30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9"/>
                      <a:pt x="15" y="39"/>
                      <a:pt x="14" y="41"/>
                    </a:cubicBezTo>
                    <a:cubicBezTo>
                      <a:pt x="14" y="42"/>
                      <a:pt x="15" y="44"/>
                      <a:pt x="16" y="44"/>
                    </a:cubicBezTo>
                    <a:cubicBezTo>
                      <a:pt x="18" y="44"/>
                      <a:pt x="19" y="44"/>
                      <a:pt x="20" y="42"/>
                    </a:cubicBezTo>
                    <a:cubicBezTo>
                      <a:pt x="20" y="41"/>
                      <a:pt x="20" y="40"/>
                      <a:pt x="19" y="39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3" y="31"/>
                      <a:pt x="24" y="31"/>
                      <a:pt x="26" y="30"/>
                    </a:cubicBezTo>
                    <a:cubicBezTo>
                      <a:pt x="30" y="38"/>
                      <a:pt x="30" y="38"/>
                      <a:pt x="30" y="38"/>
                    </a:cubicBezTo>
                    <a:cubicBezTo>
                      <a:pt x="29" y="38"/>
                      <a:pt x="29" y="40"/>
                      <a:pt x="30" y="41"/>
                    </a:cubicBezTo>
                    <a:cubicBezTo>
                      <a:pt x="30" y="42"/>
                      <a:pt x="32" y="43"/>
                      <a:pt x="33" y="42"/>
                    </a:cubicBezTo>
                    <a:cubicBezTo>
                      <a:pt x="35" y="41"/>
                      <a:pt x="35" y="39"/>
                      <a:pt x="34" y="38"/>
                    </a:cubicBezTo>
                    <a:cubicBezTo>
                      <a:pt x="34" y="37"/>
                      <a:pt x="33" y="37"/>
                      <a:pt x="32" y="37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9" y="28"/>
                      <a:pt x="30" y="27"/>
                      <a:pt x="30" y="25"/>
                    </a:cubicBezTo>
                    <a:cubicBezTo>
                      <a:pt x="39" y="28"/>
                      <a:pt x="39" y="28"/>
                      <a:pt x="39" y="28"/>
                    </a:cubicBezTo>
                    <a:cubicBezTo>
                      <a:pt x="39" y="29"/>
                      <a:pt x="40" y="30"/>
                      <a:pt x="41" y="30"/>
                    </a:cubicBezTo>
                    <a:cubicBezTo>
                      <a:pt x="43" y="31"/>
                      <a:pt x="44" y="30"/>
                      <a:pt x="44" y="28"/>
                    </a:cubicBezTo>
                    <a:cubicBezTo>
                      <a:pt x="45" y="27"/>
                      <a:pt x="44" y="25"/>
                      <a:pt x="43" y="25"/>
                    </a:cubicBezTo>
                    <a:cubicBezTo>
                      <a:pt x="41" y="24"/>
                      <a:pt x="40" y="25"/>
                      <a:pt x="39" y="26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2"/>
                      <a:pt x="31" y="20"/>
                      <a:pt x="30" y="19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9" y="15"/>
                      <a:pt x="40" y="15"/>
                      <a:pt x="41" y="15"/>
                    </a:cubicBezTo>
                    <a:cubicBezTo>
                      <a:pt x="43" y="14"/>
                      <a:pt x="43" y="12"/>
                      <a:pt x="42" y="11"/>
                    </a:cubicBezTo>
                    <a:cubicBezTo>
                      <a:pt x="42" y="10"/>
                      <a:pt x="40" y="9"/>
                      <a:pt x="39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1" name="Freeform 44"/>
              <p:cNvSpPr>
                <a:spLocks/>
              </p:cNvSpPr>
              <p:nvPr/>
            </p:nvSpPr>
            <p:spPr bwMode="auto">
              <a:xfrm>
                <a:off x="2965450" y="839788"/>
                <a:ext cx="525463" cy="520700"/>
              </a:xfrm>
              <a:custGeom>
                <a:avLst/>
                <a:gdLst>
                  <a:gd name="T0" fmla="*/ 81 w 92"/>
                  <a:gd name="T1" fmla="*/ 15 h 91"/>
                  <a:gd name="T2" fmla="*/ 58 w 92"/>
                  <a:gd name="T3" fmla="*/ 9 h 91"/>
                  <a:gd name="T4" fmla="*/ 50 w 92"/>
                  <a:gd name="T5" fmla="*/ 20 h 91"/>
                  <a:gd name="T6" fmla="*/ 50 w 92"/>
                  <a:gd name="T7" fmla="*/ 20 h 91"/>
                  <a:gd name="T8" fmla="*/ 48 w 92"/>
                  <a:gd name="T9" fmla="*/ 11 h 91"/>
                  <a:gd name="T10" fmla="*/ 25 w 92"/>
                  <a:gd name="T11" fmla="*/ 5 h 91"/>
                  <a:gd name="T12" fmla="*/ 19 w 92"/>
                  <a:gd name="T13" fmla="*/ 27 h 91"/>
                  <a:gd name="T14" fmla="*/ 26 w 92"/>
                  <a:gd name="T15" fmla="*/ 34 h 91"/>
                  <a:gd name="T16" fmla="*/ 26 w 92"/>
                  <a:gd name="T17" fmla="*/ 34 h 91"/>
                  <a:gd name="T18" fmla="*/ 11 w 92"/>
                  <a:gd name="T19" fmla="*/ 35 h 91"/>
                  <a:gd name="T20" fmla="*/ 5 w 92"/>
                  <a:gd name="T21" fmla="*/ 58 h 91"/>
                  <a:gd name="T22" fmla="*/ 27 w 92"/>
                  <a:gd name="T23" fmla="*/ 64 h 91"/>
                  <a:gd name="T24" fmla="*/ 31 w 92"/>
                  <a:gd name="T25" fmla="*/ 61 h 91"/>
                  <a:gd name="T26" fmla="*/ 29 w 92"/>
                  <a:gd name="T27" fmla="*/ 80 h 91"/>
                  <a:gd name="T28" fmla="*/ 52 w 92"/>
                  <a:gd name="T29" fmla="*/ 86 h 91"/>
                  <a:gd name="T30" fmla="*/ 58 w 92"/>
                  <a:gd name="T31" fmla="*/ 64 h 91"/>
                  <a:gd name="T32" fmla="*/ 58 w 92"/>
                  <a:gd name="T33" fmla="*/ 64 h 91"/>
                  <a:gd name="T34" fmla="*/ 81 w 92"/>
                  <a:gd name="T35" fmla="*/ 70 h 91"/>
                  <a:gd name="T36" fmla="*/ 87 w 92"/>
                  <a:gd name="T37" fmla="*/ 47 h 91"/>
                  <a:gd name="T38" fmla="*/ 71 w 92"/>
                  <a:gd name="T39" fmla="*/ 39 h 91"/>
                  <a:gd name="T40" fmla="*/ 74 w 92"/>
                  <a:gd name="T41" fmla="*/ 38 h 91"/>
                  <a:gd name="T42" fmla="*/ 81 w 92"/>
                  <a:gd name="T43" fmla="*/ 15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2" h="91">
                    <a:moveTo>
                      <a:pt x="81" y="15"/>
                    </a:moveTo>
                    <a:cubicBezTo>
                      <a:pt x="76" y="7"/>
                      <a:pt x="66" y="4"/>
                      <a:pt x="58" y="9"/>
                    </a:cubicBezTo>
                    <a:cubicBezTo>
                      <a:pt x="53" y="11"/>
                      <a:pt x="51" y="16"/>
                      <a:pt x="50" y="20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50" y="17"/>
                      <a:pt x="49" y="14"/>
                      <a:pt x="48" y="11"/>
                    </a:cubicBezTo>
                    <a:cubicBezTo>
                      <a:pt x="43" y="3"/>
                      <a:pt x="33" y="0"/>
                      <a:pt x="25" y="5"/>
                    </a:cubicBezTo>
                    <a:cubicBezTo>
                      <a:pt x="17" y="9"/>
                      <a:pt x="14" y="19"/>
                      <a:pt x="19" y="27"/>
                    </a:cubicBezTo>
                    <a:cubicBezTo>
                      <a:pt x="20" y="31"/>
                      <a:pt x="23" y="33"/>
                      <a:pt x="26" y="34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21" y="32"/>
                      <a:pt x="16" y="32"/>
                      <a:pt x="11" y="35"/>
                    </a:cubicBezTo>
                    <a:cubicBezTo>
                      <a:pt x="3" y="40"/>
                      <a:pt x="0" y="50"/>
                      <a:pt x="5" y="58"/>
                    </a:cubicBezTo>
                    <a:cubicBezTo>
                      <a:pt x="9" y="66"/>
                      <a:pt x="19" y="69"/>
                      <a:pt x="27" y="64"/>
                    </a:cubicBezTo>
                    <a:cubicBezTo>
                      <a:pt x="29" y="63"/>
                      <a:pt x="30" y="62"/>
                      <a:pt x="31" y="61"/>
                    </a:cubicBezTo>
                    <a:cubicBezTo>
                      <a:pt x="27" y="66"/>
                      <a:pt x="26" y="74"/>
                      <a:pt x="29" y="80"/>
                    </a:cubicBezTo>
                    <a:cubicBezTo>
                      <a:pt x="34" y="88"/>
                      <a:pt x="44" y="91"/>
                      <a:pt x="52" y="86"/>
                    </a:cubicBezTo>
                    <a:cubicBezTo>
                      <a:pt x="60" y="82"/>
                      <a:pt x="63" y="72"/>
                      <a:pt x="58" y="64"/>
                    </a:cubicBezTo>
                    <a:cubicBezTo>
                      <a:pt x="58" y="64"/>
                      <a:pt x="58" y="64"/>
                      <a:pt x="58" y="64"/>
                    </a:cubicBezTo>
                    <a:cubicBezTo>
                      <a:pt x="63" y="72"/>
                      <a:pt x="73" y="75"/>
                      <a:pt x="81" y="70"/>
                    </a:cubicBezTo>
                    <a:cubicBezTo>
                      <a:pt x="89" y="66"/>
                      <a:pt x="92" y="55"/>
                      <a:pt x="87" y="47"/>
                    </a:cubicBezTo>
                    <a:cubicBezTo>
                      <a:pt x="84" y="42"/>
                      <a:pt x="78" y="38"/>
                      <a:pt x="71" y="39"/>
                    </a:cubicBezTo>
                    <a:cubicBezTo>
                      <a:pt x="72" y="39"/>
                      <a:pt x="73" y="38"/>
                      <a:pt x="74" y="38"/>
                    </a:cubicBezTo>
                    <a:cubicBezTo>
                      <a:pt x="82" y="33"/>
                      <a:pt x="85" y="23"/>
                      <a:pt x="81" y="1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2" name="Freeform 45"/>
              <p:cNvSpPr>
                <a:spLocks/>
              </p:cNvSpPr>
              <p:nvPr/>
            </p:nvSpPr>
            <p:spPr bwMode="auto">
              <a:xfrm>
                <a:off x="3101975" y="954088"/>
                <a:ext cx="257175" cy="257175"/>
              </a:xfrm>
              <a:custGeom>
                <a:avLst/>
                <a:gdLst>
                  <a:gd name="T0" fmla="*/ 39 w 45"/>
                  <a:gd name="T1" fmla="*/ 11 h 45"/>
                  <a:gd name="T2" fmla="*/ 37 w 45"/>
                  <a:gd name="T3" fmla="*/ 14 h 45"/>
                  <a:gd name="T4" fmla="*/ 29 w 45"/>
                  <a:gd name="T5" fmla="*/ 18 h 45"/>
                  <a:gd name="T6" fmla="*/ 26 w 45"/>
                  <a:gd name="T7" fmla="*/ 15 h 45"/>
                  <a:gd name="T8" fmla="*/ 28 w 45"/>
                  <a:gd name="T9" fmla="*/ 6 h 45"/>
                  <a:gd name="T10" fmla="*/ 31 w 45"/>
                  <a:gd name="T11" fmla="*/ 4 h 45"/>
                  <a:gd name="T12" fmla="*/ 29 w 45"/>
                  <a:gd name="T13" fmla="*/ 1 h 45"/>
                  <a:gd name="T14" fmla="*/ 25 w 45"/>
                  <a:gd name="T15" fmla="*/ 3 h 45"/>
                  <a:gd name="T16" fmla="*/ 26 w 45"/>
                  <a:gd name="T17" fmla="*/ 6 h 45"/>
                  <a:gd name="T18" fmla="*/ 24 w 45"/>
                  <a:gd name="T19" fmla="*/ 15 h 45"/>
                  <a:gd name="T20" fmla="*/ 19 w 45"/>
                  <a:gd name="T21" fmla="*/ 15 h 45"/>
                  <a:gd name="T22" fmla="*/ 15 w 45"/>
                  <a:gd name="T23" fmla="*/ 7 h 45"/>
                  <a:gd name="T24" fmla="*/ 15 w 45"/>
                  <a:gd name="T25" fmla="*/ 4 h 45"/>
                  <a:gd name="T26" fmla="*/ 11 w 45"/>
                  <a:gd name="T27" fmla="*/ 3 h 45"/>
                  <a:gd name="T28" fmla="*/ 10 w 45"/>
                  <a:gd name="T29" fmla="*/ 7 h 45"/>
                  <a:gd name="T30" fmla="*/ 13 w 45"/>
                  <a:gd name="T31" fmla="*/ 8 h 45"/>
                  <a:gd name="T32" fmla="*/ 18 w 45"/>
                  <a:gd name="T33" fmla="*/ 16 h 45"/>
                  <a:gd name="T34" fmla="*/ 15 w 45"/>
                  <a:gd name="T35" fmla="*/ 20 h 45"/>
                  <a:gd name="T36" fmla="*/ 6 w 45"/>
                  <a:gd name="T37" fmla="*/ 17 h 45"/>
                  <a:gd name="T38" fmla="*/ 4 w 45"/>
                  <a:gd name="T39" fmla="*/ 15 h 45"/>
                  <a:gd name="T40" fmla="*/ 1 w 45"/>
                  <a:gd name="T41" fmla="*/ 17 h 45"/>
                  <a:gd name="T42" fmla="*/ 3 w 45"/>
                  <a:gd name="T43" fmla="*/ 20 h 45"/>
                  <a:gd name="T44" fmla="*/ 6 w 45"/>
                  <a:gd name="T45" fmla="*/ 19 h 45"/>
                  <a:gd name="T46" fmla="*/ 14 w 45"/>
                  <a:gd name="T47" fmla="*/ 22 h 45"/>
                  <a:gd name="T48" fmla="*/ 15 w 45"/>
                  <a:gd name="T49" fmla="*/ 26 h 45"/>
                  <a:gd name="T50" fmla="*/ 7 w 45"/>
                  <a:gd name="T51" fmla="*/ 30 h 45"/>
                  <a:gd name="T52" fmla="*/ 4 w 45"/>
                  <a:gd name="T53" fmla="*/ 30 h 45"/>
                  <a:gd name="T54" fmla="*/ 3 w 45"/>
                  <a:gd name="T55" fmla="*/ 34 h 45"/>
                  <a:gd name="T56" fmla="*/ 7 w 45"/>
                  <a:gd name="T57" fmla="*/ 35 h 45"/>
                  <a:gd name="T58" fmla="*/ 8 w 45"/>
                  <a:gd name="T59" fmla="*/ 32 h 45"/>
                  <a:gd name="T60" fmla="*/ 16 w 45"/>
                  <a:gd name="T61" fmla="*/ 28 h 45"/>
                  <a:gd name="T62" fmla="*/ 19 w 45"/>
                  <a:gd name="T63" fmla="*/ 31 h 45"/>
                  <a:gd name="T64" fmla="*/ 17 w 45"/>
                  <a:gd name="T65" fmla="*/ 39 h 45"/>
                  <a:gd name="T66" fmla="*/ 15 w 45"/>
                  <a:gd name="T67" fmla="*/ 41 h 45"/>
                  <a:gd name="T68" fmla="*/ 16 w 45"/>
                  <a:gd name="T69" fmla="*/ 45 h 45"/>
                  <a:gd name="T70" fmla="*/ 20 w 45"/>
                  <a:gd name="T71" fmla="*/ 43 h 45"/>
                  <a:gd name="T72" fmla="*/ 19 w 45"/>
                  <a:gd name="T73" fmla="*/ 40 h 45"/>
                  <a:gd name="T74" fmla="*/ 21 w 45"/>
                  <a:gd name="T75" fmla="*/ 31 h 45"/>
                  <a:gd name="T76" fmla="*/ 26 w 45"/>
                  <a:gd name="T77" fmla="*/ 31 h 45"/>
                  <a:gd name="T78" fmla="*/ 30 w 45"/>
                  <a:gd name="T79" fmla="*/ 38 h 45"/>
                  <a:gd name="T80" fmla="*/ 30 w 45"/>
                  <a:gd name="T81" fmla="*/ 42 h 45"/>
                  <a:gd name="T82" fmla="*/ 33 w 45"/>
                  <a:gd name="T83" fmla="*/ 43 h 45"/>
                  <a:gd name="T84" fmla="*/ 35 w 45"/>
                  <a:gd name="T85" fmla="*/ 39 h 45"/>
                  <a:gd name="T86" fmla="*/ 32 w 45"/>
                  <a:gd name="T87" fmla="*/ 37 h 45"/>
                  <a:gd name="T88" fmla="*/ 27 w 45"/>
                  <a:gd name="T89" fmla="*/ 30 h 45"/>
                  <a:gd name="T90" fmla="*/ 30 w 45"/>
                  <a:gd name="T91" fmla="*/ 26 h 45"/>
                  <a:gd name="T92" fmla="*/ 39 w 45"/>
                  <a:gd name="T93" fmla="*/ 29 h 45"/>
                  <a:gd name="T94" fmla="*/ 41 w 45"/>
                  <a:gd name="T95" fmla="*/ 31 h 45"/>
                  <a:gd name="T96" fmla="*/ 45 w 45"/>
                  <a:gd name="T97" fmla="*/ 29 h 45"/>
                  <a:gd name="T98" fmla="*/ 43 w 45"/>
                  <a:gd name="T99" fmla="*/ 25 h 45"/>
                  <a:gd name="T100" fmla="*/ 39 w 45"/>
                  <a:gd name="T101" fmla="*/ 27 h 45"/>
                  <a:gd name="T102" fmla="*/ 31 w 45"/>
                  <a:gd name="T103" fmla="*/ 24 h 45"/>
                  <a:gd name="T104" fmla="*/ 30 w 45"/>
                  <a:gd name="T105" fmla="*/ 20 h 45"/>
                  <a:gd name="T106" fmla="*/ 38 w 45"/>
                  <a:gd name="T107" fmla="*/ 15 h 45"/>
                  <a:gd name="T108" fmla="*/ 41 w 45"/>
                  <a:gd name="T109" fmla="*/ 15 h 45"/>
                  <a:gd name="T110" fmla="*/ 42 w 45"/>
                  <a:gd name="T111" fmla="*/ 12 h 45"/>
                  <a:gd name="T112" fmla="*/ 39 w 45"/>
                  <a:gd name="T113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5" h="45">
                    <a:moveTo>
                      <a:pt x="39" y="11"/>
                    </a:moveTo>
                    <a:cubicBezTo>
                      <a:pt x="38" y="11"/>
                      <a:pt x="37" y="12"/>
                      <a:pt x="37" y="14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28" y="17"/>
                      <a:pt x="27" y="16"/>
                      <a:pt x="26" y="15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29" y="6"/>
                      <a:pt x="30" y="6"/>
                      <a:pt x="31" y="4"/>
                    </a:cubicBezTo>
                    <a:cubicBezTo>
                      <a:pt x="31" y="3"/>
                      <a:pt x="30" y="1"/>
                      <a:pt x="29" y="1"/>
                    </a:cubicBezTo>
                    <a:cubicBezTo>
                      <a:pt x="27" y="0"/>
                      <a:pt x="26" y="1"/>
                      <a:pt x="25" y="3"/>
                    </a:cubicBezTo>
                    <a:cubicBezTo>
                      <a:pt x="25" y="4"/>
                      <a:pt x="25" y="5"/>
                      <a:pt x="26" y="6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2" y="14"/>
                      <a:pt x="21" y="15"/>
                      <a:pt x="19" y="15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6"/>
                      <a:pt x="16" y="5"/>
                      <a:pt x="15" y="4"/>
                    </a:cubicBezTo>
                    <a:cubicBezTo>
                      <a:pt x="14" y="3"/>
                      <a:pt x="13" y="2"/>
                      <a:pt x="11" y="3"/>
                    </a:cubicBezTo>
                    <a:cubicBezTo>
                      <a:pt x="10" y="4"/>
                      <a:pt x="9" y="5"/>
                      <a:pt x="10" y="7"/>
                    </a:cubicBezTo>
                    <a:cubicBezTo>
                      <a:pt x="11" y="8"/>
                      <a:pt x="12" y="8"/>
                      <a:pt x="13" y="8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6" y="17"/>
                      <a:pt x="15" y="18"/>
                      <a:pt x="15" y="20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6"/>
                      <a:pt x="5" y="15"/>
                      <a:pt x="4" y="15"/>
                    </a:cubicBezTo>
                    <a:cubicBezTo>
                      <a:pt x="3" y="14"/>
                      <a:pt x="1" y="15"/>
                      <a:pt x="1" y="17"/>
                    </a:cubicBezTo>
                    <a:cubicBezTo>
                      <a:pt x="0" y="18"/>
                      <a:pt x="1" y="20"/>
                      <a:pt x="3" y="20"/>
                    </a:cubicBezTo>
                    <a:cubicBezTo>
                      <a:pt x="4" y="20"/>
                      <a:pt x="5" y="20"/>
                      <a:pt x="6" y="19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3"/>
                      <a:pt x="14" y="25"/>
                      <a:pt x="15" y="26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6" y="30"/>
                      <a:pt x="5" y="29"/>
                      <a:pt x="4" y="30"/>
                    </a:cubicBezTo>
                    <a:cubicBezTo>
                      <a:pt x="2" y="31"/>
                      <a:pt x="2" y="33"/>
                      <a:pt x="3" y="34"/>
                    </a:cubicBezTo>
                    <a:cubicBezTo>
                      <a:pt x="4" y="35"/>
                      <a:pt x="5" y="36"/>
                      <a:pt x="7" y="35"/>
                    </a:cubicBezTo>
                    <a:cubicBezTo>
                      <a:pt x="8" y="34"/>
                      <a:pt x="8" y="33"/>
                      <a:pt x="8" y="32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7" y="29"/>
                      <a:pt x="18" y="30"/>
                      <a:pt x="19" y="31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6" y="39"/>
                      <a:pt x="15" y="40"/>
                      <a:pt x="15" y="41"/>
                    </a:cubicBezTo>
                    <a:cubicBezTo>
                      <a:pt x="14" y="43"/>
                      <a:pt x="15" y="44"/>
                      <a:pt x="16" y="45"/>
                    </a:cubicBezTo>
                    <a:cubicBezTo>
                      <a:pt x="18" y="45"/>
                      <a:pt x="20" y="44"/>
                      <a:pt x="20" y="43"/>
                    </a:cubicBezTo>
                    <a:cubicBezTo>
                      <a:pt x="20" y="42"/>
                      <a:pt x="20" y="40"/>
                      <a:pt x="19" y="40"/>
                    </a:cubicBezTo>
                    <a:cubicBezTo>
                      <a:pt x="21" y="31"/>
                      <a:pt x="21" y="31"/>
                      <a:pt x="21" y="31"/>
                    </a:cubicBezTo>
                    <a:cubicBezTo>
                      <a:pt x="23" y="31"/>
                      <a:pt x="24" y="31"/>
                      <a:pt x="26" y="31"/>
                    </a:cubicBezTo>
                    <a:cubicBezTo>
                      <a:pt x="30" y="38"/>
                      <a:pt x="30" y="38"/>
                      <a:pt x="30" y="38"/>
                    </a:cubicBezTo>
                    <a:cubicBezTo>
                      <a:pt x="29" y="39"/>
                      <a:pt x="29" y="40"/>
                      <a:pt x="30" y="42"/>
                    </a:cubicBezTo>
                    <a:cubicBezTo>
                      <a:pt x="30" y="43"/>
                      <a:pt x="32" y="43"/>
                      <a:pt x="33" y="43"/>
                    </a:cubicBezTo>
                    <a:cubicBezTo>
                      <a:pt x="35" y="42"/>
                      <a:pt x="35" y="40"/>
                      <a:pt x="35" y="39"/>
                    </a:cubicBezTo>
                    <a:cubicBezTo>
                      <a:pt x="34" y="38"/>
                      <a:pt x="33" y="37"/>
                      <a:pt x="32" y="37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9" y="29"/>
                      <a:pt x="30" y="28"/>
                      <a:pt x="30" y="26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9" y="30"/>
                      <a:pt x="40" y="31"/>
                      <a:pt x="41" y="31"/>
                    </a:cubicBezTo>
                    <a:cubicBezTo>
                      <a:pt x="43" y="31"/>
                      <a:pt x="44" y="30"/>
                      <a:pt x="45" y="29"/>
                    </a:cubicBezTo>
                    <a:cubicBezTo>
                      <a:pt x="45" y="27"/>
                      <a:pt x="44" y="26"/>
                      <a:pt x="43" y="25"/>
                    </a:cubicBezTo>
                    <a:cubicBezTo>
                      <a:pt x="41" y="25"/>
                      <a:pt x="40" y="26"/>
                      <a:pt x="39" y="2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3"/>
                      <a:pt x="31" y="21"/>
                      <a:pt x="30" y="20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9" y="16"/>
                      <a:pt x="40" y="16"/>
                      <a:pt x="41" y="15"/>
                    </a:cubicBezTo>
                    <a:cubicBezTo>
                      <a:pt x="43" y="15"/>
                      <a:pt x="43" y="13"/>
                      <a:pt x="42" y="12"/>
                    </a:cubicBezTo>
                    <a:cubicBezTo>
                      <a:pt x="42" y="10"/>
                      <a:pt x="40" y="10"/>
                      <a:pt x="39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3" name="Freeform 46"/>
              <p:cNvSpPr>
                <a:spLocks/>
              </p:cNvSpPr>
              <p:nvPr/>
            </p:nvSpPr>
            <p:spPr bwMode="auto">
              <a:xfrm>
                <a:off x="3713163" y="1057275"/>
                <a:ext cx="455613" cy="446088"/>
              </a:xfrm>
              <a:custGeom>
                <a:avLst/>
                <a:gdLst>
                  <a:gd name="T0" fmla="*/ 79 w 80"/>
                  <a:gd name="T1" fmla="*/ 29 h 78"/>
                  <a:gd name="T2" fmla="*/ 63 w 80"/>
                  <a:gd name="T3" fmla="*/ 16 h 78"/>
                  <a:gd name="T4" fmla="*/ 51 w 80"/>
                  <a:gd name="T5" fmla="*/ 22 h 78"/>
                  <a:gd name="T6" fmla="*/ 51 w 80"/>
                  <a:gd name="T7" fmla="*/ 22 h 78"/>
                  <a:gd name="T8" fmla="*/ 53 w 80"/>
                  <a:gd name="T9" fmla="*/ 14 h 78"/>
                  <a:gd name="T10" fmla="*/ 37 w 80"/>
                  <a:gd name="T11" fmla="*/ 0 h 78"/>
                  <a:gd name="T12" fmla="*/ 23 w 80"/>
                  <a:gd name="T13" fmla="*/ 17 h 78"/>
                  <a:gd name="T14" fmla="*/ 27 w 80"/>
                  <a:gd name="T15" fmla="*/ 25 h 78"/>
                  <a:gd name="T16" fmla="*/ 27 w 80"/>
                  <a:gd name="T17" fmla="*/ 25 h 78"/>
                  <a:gd name="T18" fmla="*/ 14 w 80"/>
                  <a:gd name="T19" fmla="*/ 20 h 78"/>
                  <a:gd name="T20" fmla="*/ 1 w 80"/>
                  <a:gd name="T21" fmla="*/ 37 h 78"/>
                  <a:gd name="T22" fmla="*/ 17 w 80"/>
                  <a:gd name="T23" fmla="*/ 50 h 78"/>
                  <a:gd name="T24" fmla="*/ 21 w 80"/>
                  <a:gd name="T25" fmla="*/ 49 h 78"/>
                  <a:gd name="T26" fmla="*/ 13 w 80"/>
                  <a:gd name="T27" fmla="*/ 64 h 78"/>
                  <a:gd name="T28" fmla="*/ 29 w 80"/>
                  <a:gd name="T29" fmla="*/ 77 h 78"/>
                  <a:gd name="T30" fmla="*/ 43 w 80"/>
                  <a:gd name="T31" fmla="*/ 61 h 78"/>
                  <a:gd name="T32" fmla="*/ 43 w 80"/>
                  <a:gd name="T33" fmla="*/ 61 h 78"/>
                  <a:gd name="T34" fmla="*/ 59 w 80"/>
                  <a:gd name="T35" fmla="*/ 75 h 78"/>
                  <a:gd name="T36" fmla="*/ 73 w 80"/>
                  <a:gd name="T37" fmla="*/ 58 h 78"/>
                  <a:gd name="T38" fmla="*/ 62 w 80"/>
                  <a:gd name="T39" fmla="*/ 45 h 78"/>
                  <a:gd name="T40" fmla="*/ 65 w 80"/>
                  <a:gd name="T41" fmla="*/ 45 h 78"/>
                  <a:gd name="T42" fmla="*/ 79 w 80"/>
                  <a:gd name="T43" fmla="*/ 2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0" h="78">
                    <a:moveTo>
                      <a:pt x="79" y="29"/>
                    </a:moveTo>
                    <a:cubicBezTo>
                      <a:pt x="78" y="21"/>
                      <a:pt x="71" y="15"/>
                      <a:pt x="63" y="16"/>
                    </a:cubicBezTo>
                    <a:cubicBezTo>
                      <a:pt x="58" y="16"/>
                      <a:pt x="54" y="19"/>
                      <a:pt x="51" y="22"/>
                    </a:cubicBezTo>
                    <a:cubicBezTo>
                      <a:pt x="51" y="22"/>
                      <a:pt x="51" y="22"/>
                      <a:pt x="51" y="22"/>
                    </a:cubicBezTo>
                    <a:cubicBezTo>
                      <a:pt x="53" y="20"/>
                      <a:pt x="53" y="17"/>
                      <a:pt x="53" y="14"/>
                    </a:cubicBezTo>
                    <a:cubicBezTo>
                      <a:pt x="52" y="6"/>
                      <a:pt x="45" y="0"/>
                      <a:pt x="37" y="0"/>
                    </a:cubicBezTo>
                    <a:cubicBezTo>
                      <a:pt x="28" y="1"/>
                      <a:pt x="22" y="9"/>
                      <a:pt x="23" y="17"/>
                    </a:cubicBezTo>
                    <a:cubicBezTo>
                      <a:pt x="24" y="20"/>
                      <a:pt x="25" y="23"/>
                      <a:pt x="27" y="25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4" y="22"/>
                      <a:pt x="19" y="20"/>
                      <a:pt x="14" y="20"/>
                    </a:cubicBezTo>
                    <a:cubicBezTo>
                      <a:pt x="6" y="21"/>
                      <a:pt x="0" y="28"/>
                      <a:pt x="1" y="37"/>
                    </a:cubicBezTo>
                    <a:cubicBezTo>
                      <a:pt x="2" y="45"/>
                      <a:pt x="9" y="51"/>
                      <a:pt x="17" y="50"/>
                    </a:cubicBezTo>
                    <a:cubicBezTo>
                      <a:pt x="19" y="50"/>
                      <a:pt x="20" y="50"/>
                      <a:pt x="21" y="49"/>
                    </a:cubicBezTo>
                    <a:cubicBezTo>
                      <a:pt x="16" y="52"/>
                      <a:pt x="12" y="58"/>
                      <a:pt x="13" y="64"/>
                    </a:cubicBezTo>
                    <a:cubicBezTo>
                      <a:pt x="14" y="72"/>
                      <a:pt x="21" y="78"/>
                      <a:pt x="29" y="77"/>
                    </a:cubicBezTo>
                    <a:cubicBezTo>
                      <a:pt x="38" y="77"/>
                      <a:pt x="44" y="69"/>
                      <a:pt x="43" y="61"/>
                    </a:cubicBezTo>
                    <a:cubicBezTo>
                      <a:pt x="43" y="61"/>
                      <a:pt x="43" y="61"/>
                      <a:pt x="43" y="61"/>
                    </a:cubicBezTo>
                    <a:cubicBezTo>
                      <a:pt x="44" y="69"/>
                      <a:pt x="51" y="75"/>
                      <a:pt x="59" y="75"/>
                    </a:cubicBezTo>
                    <a:cubicBezTo>
                      <a:pt x="67" y="74"/>
                      <a:pt x="73" y="66"/>
                      <a:pt x="73" y="58"/>
                    </a:cubicBezTo>
                    <a:cubicBezTo>
                      <a:pt x="72" y="52"/>
                      <a:pt x="68" y="47"/>
                      <a:pt x="62" y="45"/>
                    </a:cubicBezTo>
                    <a:cubicBezTo>
                      <a:pt x="63" y="46"/>
                      <a:pt x="64" y="46"/>
                      <a:pt x="65" y="45"/>
                    </a:cubicBezTo>
                    <a:cubicBezTo>
                      <a:pt x="74" y="45"/>
                      <a:pt x="80" y="37"/>
                      <a:pt x="79" y="29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4" name="Freeform 47"/>
              <p:cNvSpPr>
                <a:spLocks/>
              </p:cNvSpPr>
              <p:nvPr/>
            </p:nvSpPr>
            <p:spPr bwMode="auto">
              <a:xfrm>
                <a:off x="3827463" y="1165225"/>
                <a:ext cx="233363" cy="234950"/>
              </a:xfrm>
              <a:custGeom>
                <a:avLst/>
                <a:gdLst>
                  <a:gd name="T0" fmla="*/ 38 w 41"/>
                  <a:gd name="T1" fmla="*/ 16 h 41"/>
                  <a:gd name="T2" fmla="*/ 36 w 41"/>
                  <a:gd name="T3" fmla="*/ 18 h 41"/>
                  <a:gd name="T4" fmla="*/ 28 w 41"/>
                  <a:gd name="T5" fmla="*/ 19 h 41"/>
                  <a:gd name="T6" fmla="*/ 26 w 41"/>
                  <a:gd name="T7" fmla="*/ 15 h 41"/>
                  <a:gd name="T8" fmla="*/ 31 w 41"/>
                  <a:gd name="T9" fmla="*/ 9 h 41"/>
                  <a:gd name="T10" fmla="*/ 34 w 41"/>
                  <a:gd name="T11" fmla="*/ 8 h 41"/>
                  <a:gd name="T12" fmla="*/ 34 w 41"/>
                  <a:gd name="T13" fmla="*/ 5 h 41"/>
                  <a:gd name="T14" fmla="*/ 30 w 41"/>
                  <a:gd name="T15" fmla="*/ 5 h 41"/>
                  <a:gd name="T16" fmla="*/ 30 w 41"/>
                  <a:gd name="T17" fmla="*/ 8 h 41"/>
                  <a:gd name="T18" fmla="*/ 25 w 41"/>
                  <a:gd name="T19" fmla="*/ 14 h 41"/>
                  <a:gd name="T20" fmla="*/ 21 w 41"/>
                  <a:gd name="T21" fmla="*/ 13 h 41"/>
                  <a:gd name="T22" fmla="*/ 20 w 41"/>
                  <a:gd name="T23" fmla="*/ 5 h 41"/>
                  <a:gd name="T24" fmla="*/ 21 w 41"/>
                  <a:gd name="T25" fmla="*/ 2 h 41"/>
                  <a:gd name="T26" fmla="*/ 19 w 41"/>
                  <a:gd name="T27" fmla="*/ 0 h 41"/>
                  <a:gd name="T28" fmla="*/ 16 w 41"/>
                  <a:gd name="T29" fmla="*/ 3 h 41"/>
                  <a:gd name="T30" fmla="*/ 18 w 41"/>
                  <a:gd name="T31" fmla="*/ 5 h 41"/>
                  <a:gd name="T32" fmla="*/ 19 w 41"/>
                  <a:gd name="T33" fmla="*/ 13 h 41"/>
                  <a:gd name="T34" fmla="*/ 15 w 41"/>
                  <a:gd name="T35" fmla="*/ 15 h 41"/>
                  <a:gd name="T36" fmla="*/ 9 w 41"/>
                  <a:gd name="T37" fmla="*/ 10 h 41"/>
                  <a:gd name="T38" fmla="*/ 8 w 41"/>
                  <a:gd name="T39" fmla="*/ 7 h 41"/>
                  <a:gd name="T40" fmla="*/ 5 w 41"/>
                  <a:gd name="T41" fmla="*/ 7 h 41"/>
                  <a:gd name="T42" fmla="*/ 5 w 41"/>
                  <a:gd name="T43" fmla="*/ 11 h 41"/>
                  <a:gd name="T44" fmla="*/ 8 w 41"/>
                  <a:gd name="T45" fmla="*/ 11 h 41"/>
                  <a:gd name="T46" fmla="*/ 14 w 41"/>
                  <a:gd name="T47" fmla="*/ 16 h 41"/>
                  <a:gd name="T48" fmla="*/ 13 w 41"/>
                  <a:gd name="T49" fmla="*/ 20 h 41"/>
                  <a:gd name="T50" fmla="*/ 5 w 41"/>
                  <a:gd name="T51" fmla="*/ 21 h 41"/>
                  <a:gd name="T52" fmla="*/ 3 w 41"/>
                  <a:gd name="T53" fmla="*/ 20 h 41"/>
                  <a:gd name="T54" fmla="*/ 0 w 41"/>
                  <a:gd name="T55" fmla="*/ 23 h 41"/>
                  <a:gd name="T56" fmla="*/ 3 w 41"/>
                  <a:gd name="T57" fmla="*/ 25 h 41"/>
                  <a:gd name="T58" fmla="*/ 5 w 41"/>
                  <a:gd name="T59" fmla="*/ 23 h 41"/>
                  <a:gd name="T60" fmla="*/ 13 w 41"/>
                  <a:gd name="T61" fmla="*/ 22 h 41"/>
                  <a:gd name="T62" fmla="*/ 15 w 41"/>
                  <a:gd name="T63" fmla="*/ 26 h 41"/>
                  <a:gd name="T64" fmla="*/ 10 w 41"/>
                  <a:gd name="T65" fmla="*/ 32 h 41"/>
                  <a:gd name="T66" fmla="*/ 7 w 41"/>
                  <a:gd name="T67" fmla="*/ 33 h 41"/>
                  <a:gd name="T68" fmla="*/ 8 w 41"/>
                  <a:gd name="T69" fmla="*/ 36 h 41"/>
                  <a:gd name="T70" fmla="*/ 11 w 41"/>
                  <a:gd name="T71" fmla="*/ 36 h 41"/>
                  <a:gd name="T72" fmla="*/ 11 w 41"/>
                  <a:gd name="T73" fmla="*/ 33 h 41"/>
                  <a:gd name="T74" fmla="*/ 16 w 41"/>
                  <a:gd name="T75" fmla="*/ 27 h 41"/>
                  <a:gd name="T76" fmla="*/ 20 w 41"/>
                  <a:gd name="T77" fmla="*/ 28 h 41"/>
                  <a:gd name="T78" fmla="*/ 21 w 41"/>
                  <a:gd name="T79" fmla="*/ 36 h 41"/>
                  <a:gd name="T80" fmla="*/ 20 w 41"/>
                  <a:gd name="T81" fmla="*/ 39 h 41"/>
                  <a:gd name="T82" fmla="*/ 22 w 41"/>
                  <a:gd name="T83" fmla="*/ 41 h 41"/>
                  <a:gd name="T84" fmla="*/ 25 w 41"/>
                  <a:gd name="T85" fmla="*/ 38 h 41"/>
                  <a:gd name="T86" fmla="*/ 23 w 41"/>
                  <a:gd name="T87" fmla="*/ 36 h 41"/>
                  <a:gd name="T88" fmla="*/ 22 w 41"/>
                  <a:gd name="T89" fmla="*/ 28 h 41"/>
                  <a:gd name="T90" fmla="*/ 26 w 41"/>
                  <a:gd name="T91" fmla="*/ 26 h 41"/>
                  <a:gd name="T92" fmla="*/ 32 w 41"/>
                  <a:gd name="T93" fmla="*/ 31 h 41"/>
                  <a:gd name="T94" fmla="*/ 33 w 41"/>
                  <a:gd name="T95" fmla="*/ 34 h 41"/>
                  <a:gd name="T96" fmla="*/ 37 w 41"/>
                  <a:gd name="T97" fmla="*/ 34 h 41"/>
                  <a:gd name="T98" fmla="*/ 36 w 41"/>
                  <a:gd name="T99" fmla="*/ 30 h 41"/>
                  <a:gd name="T100" fmla="*/ 33 w 41"/>
                  <a:gd name="T101" fmla="*/ 30 h 41"/>
                  <a:gd name="T102" fmla="*/ 27 w 41"/>
                  <a:gd name="T103" fmla="*/ 25 h 41"/>
                  <a:gd name="T104" fmla="*/ 28 w 41"/>
                  <a:gd name="T105" fmla="*/ 21 h 41"/>
                  <a:gd name="T106" fmla="*/ 36 w 41"/>
                  <a:gd name="T107" fmla="*/ 20 h 41"/>
                  <a:gd name="T108" fmla="*/ 39 w 41"/>
                  <a:gd name="T109" fmla="*/ 21 h 41"/>
                  <a:gd name="T110" fmla="*/ 41 w 41"/>
                  <a:gd name="T111" fmla="*/ 19 h 41"/>
                  <a:gd name="T112" fmla="*/ 38 w 41"/>
                  <a:gd name="T113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1" h="41">
                    <a:moveTo>
                      <a:pt x="38" y="16"/>
                    </a:moveTo>
                    <a:cubicBezTo>
                      <a:pt x="37" y="16"/>
                      <a:pt x="36" y="17"/>
                      <a:pt x="36" y="18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8"/>
                      <a:pt x="27" y="16"/>
                      <a:pt x="26" y="15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2" y="9"/>
                      <a:pt x="33" y="9"/>
                      <a:pt x="34" y="8"/>
                    </a:cubicBezTo>
                    <a:cubicBezTo>
                      <a:pt x="35" y="7"/>
                      <a:pt x="35" y="6"/>
                      <a:pt x="34" y="5"/>
                    </a:cubicBezTo>
                    <a:cubicBezTo>
                      <a:pt x="33" y="4"/>
                      <a:pt x="31" y="4"/>
                      <a:pt x="30" y="5"/>
                    </a:cubicBezTo>
                    <a:cubicBezTo>
                      <a:pt x="30" y="6"/>
                      <a:pt x="29" y="7"/>
                      <a:pt x="30" y="8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3" y="14"/>
                      <a:pt x="22" y="13"/>
                      <a:pt x="21" y="13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4"/>
                      <a:pt x="21" y="3"/>
                      <a:pt x="21" y="2"/>
                    </a:cubicBezTo>
                    <a:cubicBezTo>
                      <a:pt x="21" y="1"/>
                      <a:pt x="20" y="0"/>
                      <a:pt x="19" y="0"/>
                    </a:cubicBezTo>
                    <a:cubicBezTo>
                      <a:pt x="17" y="0"/>
                      <a:pt x="16" y="1"/>
                      <a:pt x="16" y="3"/>
                    </a:cubicBezTo>
                    <a:cubicBezTo>
                      <a:pt x="16" y="4"/>
                      <a:pt x="17" y="5"/>
                      <a:pt x="18" y="5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8" y="14"/>
                      <a:pt x="16" y="14"/>
                      <a:pt x="15" y="15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10" y="9"/>
                      <a:pt x="9" y="8"/>
                      <a:pt x="8" y="7"/>
                    </a:cubicBezTo>
                    <a:cubicBezTo>
                      <a:pt x="7" y="6"/>
                      <a:pt x="6" y="6"/>
                      <a:pt x="5" y="7"/>
                    </a:cubicBezTo>
                    <a:cubicBezTo>
                      <a:pt x="4" y="9"/>
                      <a:pt x="4" y="10"/>
                      <a:pt x="5" y="11"/>
                    </a:cubicBezTo>
                    <a:cubicBezTo>
                      <a:pt x="6" y="12"/>
                      <a:pt x="7" y="12"/>
                      <a:pt x="8" y="11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3" y="18"/>
                      <a:pt x="13" y="19"/>
                      <a:pt x="13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5" y="20"/>
                      <a:pt x="4" y="20"/>
                      <a:pt x="3" y="20"/>
                    </a:cubicBezTo>
                    <a:cubicBezTo>
                      <a:pt x="1" y="20"/>
                      <a:pt x="0" y="21"/>
                      <a:pt x="0" y="23"/>
                    </a:cubicBezTo>
                    <a:cubicBezTo>
                      <a:pt x="0" y="24"/>
                      <a:pt x="2" y="25"/>
                      <a:pt x="3" y="25"/>
                    </a:cubicBezTo>
                    <a:cubicBezTo>
                      <a:pt x="4" y="25"/>
                      <a:pt x="5" y="24"/>
                      <a:pt x="5" y="23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3" y="24"/>
                      <a:pt x="14" y="25"/>
                      <a:pt x="15" y="26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9" y="32"/>
                      <a:pt x="8" y="32"/>
                      <a:pt x="7" y="33"/>
                    </a:cubicBezTo>
                    <a:cubicBezTo>
                      <a:pt x="6" y="34"/>
                      <a:pt x="7" y="35"/>
                      <a:pt x="8" y="36"/>
                    </a:cubicBezTo>
                    <a:cubicBezTo>
                      <a:pt x="9" y="37"/>
                      <a:pt x="10" y="37"/>
                      <a:pt x="11" y="36"/>
                    </a:cubicBezTo>
                    <a:cubicBezTo>
                      <a:pt x="12" y="35"/>
                      <a:pt x="12" y="34"/>
                      <a:pt x="11" y="33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8" y="28"/>
                      <a:pt x="19" y="28"/>
                      <a:pt x="20" y="28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0" y="36"/>
                      <a:pt x="20" y="37"/>
                      <a:pt x="20" y="39"/>
                    </a:cubicBezTo>
                    <a:cubicBezTo>
                      <a:pt x="20" y="40"/>
                      <a:pt x="21" y="41"/>
                      <a:pt x="22" y="41"/>
                    </a:cubicBezTo>
                    <a:cubicBezTo>
                      <a:pt x="24" y="41"/>
                      <a:pt x="25" y="39"/>
                      <a:pt x="25" y="38"/>
                    </a:cubicBezTo>
                    <a:cubicBezTo>
                      <a:pt x="25" y="37"/>
                      <a:pt x="24" y="36"/>
                      <a:pt x="23" y="36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4" y="28"/>
                      <a:pt x="25" y="27"/>
                      <a:pt x="26" y="26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2"/>
                      <a:pt x="32" y="33"/>
                      <a:pt x="33" y="34"/>
                    </a:cubicBezTo>
                    <a:cubicBezTo>
                      <a:pt x="34" y="35"/>
                      <a:pt x="36" y="35"/>
                      <a:pt x="37" y="34"/>
                    </a:cubicBezTo>
                    <a:cubicBezTo>
                      <a:pt x="37" y="32"/>
                      <a:pt x="37" y="31"/>
                      <a:pt x="36" y="30"/>
                    </a:cubicBezTo>
                    <a:cubicBezTo>
                      <a:pt x="35" y="29"/>
                      <a:pt x="34" y="29"/>
                      <a:pt x="33" y="30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8" y="24"/>
                      <a:pt x="28" y="22"/>
                      <a:pt x="28" y="21"/>
                    </a:cubicBezTo>
                    <a:cubicBezTo>
                      <a:pt x="36" y="20"/>
                      <a:pt x="36" y="20"/>
                      <a:pt x="36" y="20"/>
                    </a:cubicBezTo>
                    <a:cubicBezTo>
                      <a:pt x="37" y="21"/>
                      <a:pt x="38" y="21"/>
                      <a:pt x="39" y="21"/>
                    </a:cubicBezTo>
                    <a:cubicBezTo>
                      <a:pt x="40" y="21"/>
                      <a:pt x="41" y="20"/>
                      <a:pt x="41" y="19"/>
                    </a:cubicBezTo>
                    <a:cubicBezTo>
                      <a:pt x="41" y="17"/>
                      <a:pt x="40" y="16"/>
                      <a:pt x="38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5" name="Freeform 48"/>
              <p:cNvSpPr>
                <a:spLocks/>
              </p:cNvSpPr>
              <p:nvPr/>
            </p:nvSpPr>
            <p:spPr bwMode="auto">
              <a:xfrm>
                <a:off x="4065588" y="1384300"/>
                <a:ext cx="382588" cy="377825"/>
              </a:xfrm>
              <a:custGeom>
                <a:avLst/>
                <a:gdLst>
                  <a:gd name="T0" fmla="*/ 66 w 67"/>
                  <a:gd name="T1" fmla="*/ 25 h 66"/>
                  <a:gd name="T2" fmla="*/ 53 w 67"/>
                  <a:gd name="T3" fmla="*/ 13 h 66"/>
                  <a:gd name="T4" fmla="*/ 43 w 67"/>
                  <a:gd name="T5" fmla="*/ 19 h 66"/>
                  <a:gd name="T6" fmla="*/ 43 w 67"/>
                  <a:gd name="T7" fmla="*/ 19 h 66"/>
                  <a:gd name="T8" fmla="*/ 45 w 67"/>
                  <a:gd name="T9" fmla="*/ 12 h 66"/>
                  <a:gd name="T10" fmla="*/ 31 w 67"/>
                  <a:gd name="T11" fmla="*/ 1 h 66"/>
                  <a:gd name="T12" fmla="*/ 20 w 67"/>
                  <a:gd name="T13" fmla="*/ 14 h 66"/>
                  <a:gd name="T14" fmla="*/ 23 w 67"/>
                  <a:gd name="T15" fmla="*/ 21 h 66"/>
                  <a:gd name="T16" fmla="*/ 23 w 67"/>
                  <a:gd name="T17" fmla="*/ 21 h 66"/>
                  <a:gd name="T18" fmla="*/ 12 w 67"/>
                  <a:gd name="T19" fmla="*/ 17 h 66"/>
                  <a:gd name="T20" fmla="*/ 1 w 67"/>
                  <a:gd name="T21" fmla="*/ 31 h 66"/>
                  <a:gd name="T22" fmla="*/ 15 w 67"/>
                  <a:gd name="T23" fmla="*/ 42 h 66"/>
                  <a:gd name="T24" fmla="*/ 18 w 67"/>
                  <a:gd name="T25" fmla="*/ 41 h 66"/>
                  <a:gd name="T26" fmla="*/ 11 w 67"/>
                  <a:gd name="T27" fmla="*/ 54 h 66"/>
                  <a:gd name="T28" fmla="*/ 25 w 67"/>
                  <a:gd name="T29" fmla="*/ 65 h 66"/>
                  <a:gd name="T30" fmla="*/ 36 w 67"/>
                  <a:gd name="T31" fmla="*/ 52 h 66"/>
                  <a:gd name="T32" fmla="*/ 36 w 67"/>
                  <a:gd name="T33" fmla="*/ 52 h 66"/>
                  <a:gd name="T34" fmla="*/ 50 w 67"/>
                  <a:gd name="T35" fmla="*/ 63 h 66"/>
                  <a:gd name="T36" fmla="*/ 61 w 67"/>
                  <a:gd name="T37" fmla="*/ 49 h 66"/>
                  <a:gd name="T38" fmla="*/ 53 w 67"/>
                  <a:gd name="T39" fmla="*/ 38 h 66"/>
                  <a:gd name="T40" fmla="*/ 55 w 67"/>
                  <a:gd name="T41" fmla="*/ 38 h 66"/>
                  <a:gd name="T42" fmla="*/ 66 w 67"/>
                  <a:gd name="T43" fmla="*/ 2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7" h="66">
                    <a:moveTo>
                      <a:pt x="66" y="25"/>
                    </a:moveTo>
                    <a:cubicBezTo>
                      <a:pt x="66" y="18"/>
                      <a:pt x="60" y="13"/>
                      <a:pt x="53" y="13"/>
                    </a:cubicBezTo>
                    <a:cubicBezTo>
                      <a:pt x="49" y="14"/>
                      <a:pt x="45" y="16"/>
                      <a:pt x="43" y="19"/>
                    </a:cubicBezTo>
                    <a:cubicBezTo>
                      <a:pt x="43" y="19"/>
                      <a:pt x="43" y="19"/>
                      <a:pt x="43" y="19"/>
                    </a:cubicBezTo>
                    <a:cubicBezTo>
                      <a:pt x="45" y="17"/>
                      <a:pt x="45" y="14"/>
                      <a:pt x="45" y="12"/>
                    </a:cubicBezTo>
                    <a:cubicBezTo>
                      <a:pt x="44" y="5"/>
                      <a:pt x="38" y="0"/>
                      <a:pt x="31" y="1"/>
                    </a:cubicBezTo>
                    <a:cubicBezTo>
                      <a:pt x="24" y="1"/>
                      <a:pt x="19" y="7"/>
                      <a:pt x="20" y="14"/>
                    </a:cubicBezTo>
                    <a:cubicBezTo>
                      <a:pt x="20" y="17"/>
                      <a:pt x="21" y="19"/>
                      <a:pt x="23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0" y="19"/>
                      <a:pt x="16" y="17"/>
                      <a:pt x="12" y="17"/>
                    </a:cubicBezTo>
                    <a:cubicBezTo>
                      <a:pt x="5" y="18"/>
                      <a:pt x="0" y="24"/>
                      <a:pt x="1" y="31"/>
                    </a:cubicBezTo>
                    <a:cubicBezTo>
                      <a:pt x="2" y="38"/>
                      <a:pt x="8" y="43"/>
                      <a:pt x="15" y="42"/>
                    </a:cubicBezTo>
                    <a:cubicBezTo>
                      <a:pt x="16" y="42"/>
                      <a:pt x="17" y="42"/>
                      <a:pt x="18" y="41"/>
                    </a:cubicBezTo>
                    <a:cubicBezTo>
                      <a:pt x="14" y="44"/>
                      <a:pt x="11" y="49"/>
                      <a:pt x="11" y="54"/>
                    </a:cubicBezTo>
                    <a:cubicBezTo>
                      <a:pt x="12" y="61"/>
                      <a:pt x="18" y="66"/>
                      <a:pt x="25" y="65"/>
                    </a:cubicBezTo>
                    <a:cubicBezTo>
                      <a:pt x="32" y="65"/>
                      <a:pt x="37" y="58"/>
                      <a:pt x="36" y="52"/>
                    </a:cubicBezTo>
                    <a:cubicBezTo>
                      <a:pt x="36" y="52"/>
                      <a:pt x="36" y="52"/>
                      <a:pt x="36" y="52"/>
                    </a:cubicBezTo>
                    <a:cubicBezTo>
                      <a:pt x="37" y="58"/>
                      <a:pt x="43" y="63"/>
                      <a:pt x="50" y="63"/>
                    </a:cubicBezTo>
                    <a:cubicBezTo>
                      <a:pt x="57" y="62"/>
                      <a:pt x="62" y="56"/>
                      <a:pt x="61" y="49"/>
                    </a:cubicBezTo>
                    <a:cubicBezTo>
                      <a:pt x="61" y="44"/>
                      <a:pt x="57" y="40"/>
                      <a:pt x="53" y="38"/>
                    </a:cubicBezTo>
                    <a:cubicBezTo>
                      <a:pt x="53" y="38"/>
                      <a:pt x="54" y="38"/>
                      <a:pt x="55" y="38"/>
                    </a:cubicBezTo>
                    <a:cubicBezTo>
                      <a:pt x="62" y="38"/>
                      <a:pt x="67" y="32"/>
                      <a:pt x="66" y="2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6" name="Freeform 49"/>
              <p:cNvSpPr>
                <a:spLocks/>
              </p:cNvSpPr>
              <p:nvPr/>
            </p:nvSpPr>
            <p:spPr bwMode="auto">
              <a:xfrm>
                <a:off x="4164013" y="1474788"/>
                <a:ext cx="198438" cy="201613"/>
              </a:xfrm>
              <a:custGeom>
                <a:avLst/>
                <a:gdLst>
                  <a:gd name="T0" fmla="*/ 32 w 35"/>
                  <a:gd name="T1" fmla="*/ 14 h 35"/>
                  <a:gd name="T2" fmla="*/ 30 w 35"/>
                  <a:gd name="T3" fmla="*/ 16 h 35"/>
                  <a:gd name="T4" fmla="*/ 23 w 35"/>
                  <a:gd name="T5" fmla="*/ 16 h 35"/>
                  <a:gd name="T6" fmla="*/ 22 w 35"/>
                  <a:gd name="T7" fmla="*/ 13 h 35"/>
                  <a:gd name="T8" fmla="*/ 26 w 35"/>
                  <a:gd name="T9" fmla="*/ 8 h 35"/>
                  <a:gd name="T10" fmla="*/ 29 w 35"/>
                  <a:gd name="T11" fmla="*/ 7 h 35"/>
                  <a:gd name="T12" fmla="*/ 28 w 35"/>
                  <a:gd name="T13" fmla="*/ 4 h 35"/>
                  <a:gd name="T14" fmla="*/ 25 w 35"/>
                  <a:gd name="T15" fmla="*/ 4 h 35"/>
                  <a:gd name="T16" fmla="*/ 25 w 35"/>
                  <a:gd name="T17" fmla="*/ 7 h 35"/>
                  <a:gd name="T18" fmla="*/ 21 w 35"/>
                  <a:gd name="T19" fmla="*/ 12 h 35"/>
                  <a:gd name="T20" fmla="*/ 17 w 35"/>
                  <a:gd name="T21" fmla="*/ 11 h 35"/>
                  <a:gd name="T22" fmla="*/ 17 w 35"/>
                  <a:gd name="T23" fmla="*/ 4 h 35"/>
                  <a:gd name="T24" fmla="*/ 18 w 35"/>
                  <a:gd name="T25" fmla="*/ 2 h 35"/>
                  <a:gd name="T26" fmla="*/ 16 w 35"/>
                  <a:gd name="T27" fmla="*/ 0 h 35"/>
                  <a:gd name="T28" fmla="*/ 14 w 35"/>
                  <a:gd name="T29" fmla="*/ 3 h 35"/>
                  <a:gd name="T30" fmla="*/ 15 w 35"/>
                  <a:gd name="T31" fmla="*/ 4 h 35"/>
                  <a:gd name="T32" fmla="*/ 16 w 35"/>
                  <a:gd name="T33" fmla="*/ 11 h 35"/>
                  <a:gd name="T34" fmla="*/ 13 w 35"/>
                  <a:gd name="T35" fmla="*/ 13 h 35"/>
                  <a:gd name="T36" fmla="*/ 8 w 35"/>
                  <a:gd name="T37" fmla="*/ 9 h 35"/>
                  <a:gd name="T38" fmla="*/ 7 w 35"/>
                  <a:gd name="T39" fmla="*/ 6 h 35"/>
                  <a:gd name="T40" fmla="*/ 4 w 35"/>
                  <a:gd name="T41" fmla="*/ 7 h 35"/>
                  <a:gd name="T42" fmla="*/ 5 w 35"/>
                  <a:gd name="T43" fmla="*/ 10 h 35"/>
                  <a:gd name="T44" fmla="*/ 7 w 35"/>
                  <a:gd name="T45" fmla="*/ 10 h 35"/>
                  <a:gd name="T46" fmla="*/ 12 w 35"/>
                  <a:gd name="T47" fmla="*/ 14 h 35"/>
                  <a:gd name="T48" fmla="*/ 11 w 35"/>
                  <a:gd name="T49" fmla="*/ 17 h 35"/>
                  <a:gd name="T50" fmla="*/ 4 w 35"/>
                  <a:gd name="T51" fmla="*/ 18 h 35"/>
                  <a:gd name="T52" fmla="*/ 2 w 35"/>
                  <a:gd name="T53" fmla="*/ 17 h 35"/>
                  <a:gd name="T54" fmla="*/ 0 w 35"/>
                  <a:gd name="T55" fmla="*/ 19 h 35"/>
                  <a:gd name="T56" fmla="*/ 3 w 35"/>
                  <a:gd name="T57" fmla="*/ 21 h 35"/>
                  <a:gd name="T58" fmla="*/ 5 w 35"/>
                  <a:gd name="T59" fmla="*/ 19 h 35"/>
                  <a:gd name="T60" fmla="*/ 11 w 35"/>
                  <a:gd name="T61" fmla="*/ 19 h 35"/>
                  <a:gd name="T62" fmla="*/ 13 w 35"/>
                  <a:gd name="T63" fmla="*/ 22 h 35"/>
                  <a:gd name="T64" fmla="*/ 9 w 35"/>
                  <a:gd name="T65" fmla="*/ 27 h 35"/>
                  <a:gd name="T66" fmla="*/ 6 w 35"/>
                  <a:gd name="T67" fmla="*/ 28 h 35"/>
                  <a:gd name="T68" fmla="*/ 7 w 35"/>
                  <a:gd name="T69" fmla="*/ 31 h 35"/>
                  <a:gd name="T70" fmla="*/ 10 w 35"/>
                  <a:gd name="T71" fmla="*/ 30 h 35"/>
                  <a:gd name="T72" fmla="*/ 10 w 35"/>
                  <a:gd name="T73" fmla="*/ 28 h 35"/>
                  <a:gd name="T74" fmla="*/ 14 w 35"/>
                  <a:gd name="T75" fmla="*/ 23 h 35"/>
                  <a:gd name="T76" fmla="*/ 17 w 35"/>
                  <a:gd name="T77" fmla="*/ 24 h 35"/>
                  <a:gd name="T78" fmla="*/ 18 w 35"/>
                  <a:gd name="T79" fmla="*/ 30 h 35"/>
                  <a:gd name="T80" fmla="*/ 17 w 35"/>
                  <a:gd name="T81" fmla="*/ 33 h 35"/>
                  <a:gd name="T82" fmla="*/ 19 w 35"/>
                  <a:gd name="T83" fmla="*/ 34 h 35"/>
                  <a:gd name="T84" fmla="*/ 21 w 35"/>
                  <a:gd name="T85" fmla="*/ 32 h 35"/>
                  <a:gd name="T86" fmla="*/ 19 w 35"/>
                  <a:gd name="T87" fmla="*/ 30 h 35"/>
                  <a:gd name="T88" fmla="*/ 19 w 35"/>
                  <a:gd name="T89" fmla="*/ 24 h 35"/>
                  <a:gd name="T90" fmla="*/ 22 w 35"/>
                  <a:gd name="T91" fmla="*/ 22 h 35"/>
                  <a:gd name="T92" fmla="*/ 27 w 35"/>
                  <a:gd name="T93" fmla="*/ 26 h 35"/>
                  <a:gd name="T94" fmla="*/ 28 w 35"/>
                  <a:gd name="T95" fmla="*/ 29 h 35"/>
                  <a:gd name="T96" fmla="*/ 31 w 35"/>
                  <a:gd name="T97" fmla="*/ 28 h 35"/>
                  <a:gd name="T98" fmla="*/ 30 w 35"/>
                  <a:gd name="T99" fmla="*/ 25 h 35"/>
                  <a:gd name="T100" fmla="*/ 28 w 35"/>
                  <a:gd name="T101" fmla="*/ 25 h 35"/>
                  <a:gd name="T102" fmla="*/ 23 w 35"/>
                  <a:gd name="T103" fmla="*/ 21 h 35"/>
                  <a:gd name="T104" fmla="*/ 24 w 35"/>
                  <a:gd name="T105" fmla="*/ 18 h 35"/>
                  <a:gd name="T106" fmla="*/ 31 w 35"/>
                  <a:gd name="T107" fmla="*/ 17 h 35"/>
                  <a:gd name="T108" fmla="*/ 33 w 35"/>
                  <a:gd name="T109" fmla="*/ 18 h 35"/>
                  <a:gd name="T110" fmla="*/ 35 w 35"/>
                  <a:gd name="T111" fmla="*/ 16 h 35"/>
                  <a:gd name="T112" fmla="*/ 32 w 35"/>
                  <a:gd name="T113" fmla="*/ 1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5" h="35">
                    <a:moveTo>
                      <a:pt x="32" y="14"/>
                    </a:moveTo>
                    <a:cubicBezTo>
                      <a:pt x="31" y="14"/>
                      <a:pt x="31" y="15"/>
                      <a:pt x="30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3" y="15"/>
                      <a:pt x="23" y="14"/>
                      <a:pt x="22" y="13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7" y="8"/>
                      <a:pt x="28" y="8"/>
                      <a:pt x="29" y="7"/>
                    </a:cubicBezTo>
                    <a:cubicBezTo>
                      <a:pt x="29" y="6"/>
                      <a:pt x="29" y="5"/>
                      <a:pt x="28" y="4"/>
                    </a:cubicBezTo>
                    <a:cubicBezTo>
                      <a:pt x="27" y="3"/>
                      <a:pt x="26" y="4"/>
                      <a:pt x="25" y="4"/>
                    </a:cubicBezTo>
                    <a:cubicBezTo>
                      <a:pt x="25" y="5"/>
                      <a:pt x="25" y="6"/>
                      <a:pt x="25" y="7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1"/>
                      <a:pt x="17" y="11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8" y="4"/>
                      <a:pt x="18" y="3"/>
                      <a:pt x="18" y="2"/>
                    </a:cubicBezTo>
                    <a:cubicBezTo>
                      <a:pt x="18" y="1"/>
                      <a:pt x="17" y="0"/>
                      <a:pt x="16" y="0"/>
                    </a:cubicBezTo>
                    <a:cubicBezTo>
                      <a:pt x="14" y="0"/>
                      <a:pt x="14" y="1"/>
                      <a:pt x="14" y="3"/>
                    </a:cubicBezTo>
                    <a:cubicBezTo>
                      <a:pt x="14" y="3"/>
                      <a:pt x="14" y="4"/>
                      <a:pt x="15" y="4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5" y="12"/>
                      <a:pt x="14" y="12"/>
                      <a:pt x="13" y="13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8"/>
                      <a:pt x="8" y="7"/>
                      <a:pt x="7" y="6"/>
                    </a:cubicBezTo>
                    <a:cubicBezTo>
                      <a:pt x="6" y="5"/>
                      <a:pt x="5" y="6"/>
                      <a:pt x="4" y="7"/>
                    </a:cubicBezTo>
                    <a:cubicBezTo>
                      <a:pt x="3" y="7"/>
                      <a:pt x="4" y="9"/>
                      <a:pt x="5" y="10"/>
                    </a:cubicBezTo>
                    <a:cubicBezTo>
                      <a:pt x="5" y="10"/>
                      <a:pt x="6" y="10"/>
                      <a:pt x="7" y="10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1" y="15"/>
                      <a:pt x="11" y="16"/>
                      <a:pt x="11" y="17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17"/>
                      <a:pt x="3" y="17"/>
                      <a:pt x="2" y="17"/>
                    </a:cubicBezTo>
                    <a:cubicBezTo>
                      <a:pt x="1" y="17"/>
                      <a:pt x="0" y="18"/>
                      <a:pt x="0" y="19"/>
                    </a:cubicBezTo>
                    <a:cubicBezTo>
                      <a:pt x="1" y="20"/>
                      <a:pt x="2" y="21"/>
                      <a:pt x="3" y="21"/>
                    </a:cubicBezTo>
                    <a:cubicBezTo>
                      <a:pt x="4" y="21"/>
                      <a:pt x="4" y="20"/>
                      <a:pt x="5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20"/>
                      <a:pt x="12" y="21"/>
                      <a:pt x="13" y="22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8" y="27"/>
                      <a:pt x="7" y="27"/>
                      <a:pt x="6" y="28"/>
                    </a:cubicBezTo>
                    <a:cubicBezTo>
                      <a:pt x="6" y="29"/>
                      <a:pt x="6" y="30"/>
                      <a:pt x="7" y="31"/>
                    </a:cubicBezTo>
                    <a:cubicBezTo>
                      <a:pt x="7" y="31"/>
                      <a:pt x="9" y="31"/>
                      <a:pt x="10" y="30"/>
                    </a:cubicBezTo>
                    <a:cubicBezTo>
                      <a:pt x="10" y="30"/>
                      <a:pt x="10" y="29"/>
                      <a:pt x="10" y="28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5" y="23"/>
                      <a:pt x="16" y="24"/>
                      <a:pt x="17" y="24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7" y="31"/>
                      <a:pt x="17" y="32"/>
                      <a:pt x="17" y="33"/>
                    </a:cubicBezTo>
                    <a:cubicBezTo>
                      <a:pt x="17" y="34"/>
                      <a:pt x="18" y="35"/>
                      <a:pt x="19" y="34"/>
                    </a:cubicBezTo>
                    <a:cubicBezTo>
                      <a:pt x="20" y="34"/>
                      <a:pt x="21" y="33"/>
                      <a:pt x="21" y="32"/>
                    </a:cubicBezTo>
                    <a:cubicBezTo>
                      <a:pt x="21" y="31"/>
                      <a:pt x="20" y="30"/>
                      <a:pt x="19" y="30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20" y="23"/>
                      <a:pt x="21" y="23"/>
                      <a:pt x="22" y="22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27"/>
                      <a:pt x="27" y="28"/>
                      <a:pt x="28" y="29"/>
                    </a:cubicBezTo>
                    <a:cubicBezTo>
                      <a:pt x="29" y="29"/>
                      <a:pt x="30" y="29"/>
                      <a:pt x="31" y="28"/>
                    </a:cubicBezTo>
                    <a:cubicBezTo>
                      <a:pt x="31" y="27"/>
                      <a:pt x="31" y="26"/>
                      <a:pt x="30" y="25"/>
                    </a:cubicBezTo>
                    <a:cubicBezTo>
                      <a:pt x="30" y="25"/>
                      <a:pt x="29" y="25"/>
                      <a:pt x="28" y="2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0"/>
                      <a:pt x="24" y="19"/>
                      <a:pt x="24" y="18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8"/>
                      <a:pt x="32" y="18"/>
                      <a:pt x="33" y="18"/>
                    </a:cubicBezTo>
                    <a:cubicBezTo>
                      <a:pt x="34" y="18"/>
                      <a:pt x="35" y="17"/>
                      <a:pt x="35" y="16"/>
                    </a:cubicBezTo>
                    <a:cubicBezTo>
                      <a:pt x="34" y="15"/>
                      <a:pt x="33" y="14"/>
                      <a:pt x="32" y="1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7" name="Freeform 50"/>
              <p:cNvSpPr>
                <a:spLocks/>
              </p:cNvSpPr>
              <p:nvPr/>
            </p:nvSpPr>
            <p:spPr bwMode="auto">
              <a:xfrm>
                <a:off x="3678238" y="1562100"/>
                <a:ext cx="387350" cy="388938"/>
              </a:xfrm>
              <a:custGeom>
                <a:avLst/>
                <a:gdLst>
                  <a:gd name="T0" fmla="*/ 49 w 68"/>
                  <a:gd name="T1" fmla="*/ 4 h 68"/>
                  <a:gd name="T2" fmla="*/ 31 w 68"/>
                  <a:gd name="T3" fmla="*/ 5 h 68"/>
                  <a:gd name="T4" fmla="*/ 28 w 68"/>
                  <a:gd name="T5" fmla="*/ 16 h 68"/>
                  <a:gd name="T6" fmla="*/ 28 w 68"/>
                  <a:gd name="T7" fmla="*/ 16 h 68"/>
                  <a:gd name="T8" fmla="*/ 25 w 68"/>
                  <a:gd name="T9" fmla="*/ 10 h 68"/>
                  <a:gd name="T10" fmla="*/ 7 w 68"/>
                  <a:gd name="T11" fmla="*/ 11 h 68"/>
                  <a:gd name="T12" fmla="*/ 8 w 68"/>
                  <a:gd name="T13" fmla="*/ 29 h 68"/>
                  <a:gd name="T14" fmla="*/ 15 w 68"/>
                  <a:gd name="T15" fmla="*/ 32 h 68"/>
                  <a:gd name="T16" fmla="*/ 15 w 68"/>
                  <a:gd name="T17" fmla="*/ 32 h 68"/>
                  <a:gd name="T18" fmla="*/ 5 w 68"/>
                  <a:gd name="T19" fmla="*/ 36 h 68"/>
                  <a:gd name="T20" fmla="*/ 6 w 68"/>
                  <a:gd name="T21" fmla="*/ 54 h 68"/>
                  <a:gd name="T22" fmla="*/ 23 w 68"/>
                  <a:gd name="T23" fmla="*/ 52 h 68"/>
                  <a:gd name="T24" fmla="*/ 25 w 68"/>
                  <a:gd name="T25" fmla="*/ 49 h 68"/>
                  <a:gd name="T26" fmla="*/ 29 w 68"/>
                  <a:gd name="T27" fmla="*/ 63 h 68"/>
                  <a:gd name="T28" fmla="*/ 46 w 68"/>
                  <a:gd name="T29" fmla="*/ 62 h 68"/>
                  <a:gd name="T30" fmla="*/ 45 w 68"/>
                  <a:gd name="T31" fmla="*/ 44 h 68"/>
                  <a:gd name="T32" fmla="*/ 45 w 68"/>
                  <a:gd name="T33" fmla="*/ 44 h 68"/>
                  <a:gd name="T34" fmla="*/ 63 w 68"/>
                  <a:gd name="T35" fmla="*/ 43 h 68"/>
                  <a:gd name="T36" fmla="*/ 62 w 68"/>
                  <a:gd name="T37" fmla="*/ 26 h 68"/>
                  <a:gd name="T38" fmla="*/ 48 w 68"/>
                  <a:gd name="T39" fmla="*/ 24 h 68"/>
                  <a:gd name="T40" fmla="*/ 50 w 68"/>
                  <a:gd name="T41" fmla="*/ 22 h 68"/>
                  <a:gd name="T42" fmla="*/ 49 w 68"/>
                  <a:gd name="T43" fmla="*/ 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8" h="68">
                    <a:moveTo>
                      <a:pt x="49" y="4"/>
                    </a:moveTo>
                    <a:cubicBezTo>
                      <a:pt x="44" y="0"/>
                      <a:pt x="36" y="0"/>
                      <a:pt x="31" y="5"/>
                    </a:cubicBezTo>
                    <a:cubicBezTo>
                      <a:pt x="29" y="8"/>
                      <a:pt x="28" y="12"/>
                      <a:pt x="28" y="16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3"/>
                      <a:pt x="26" y="11"/>
                      <a:pt x="25" y="10"/>
                    </a:cubicBezTo>
                    <a:cubicBezTo>
                      <a:pt x="19" y="5"/>
                      <a:pt x="11" y="6"/>
                      <a:pt x="7" y="11"/>
                    </a:cubicBezTo>
                    <a:cubicBezTo>
                      <a:pt x="2" y="16"/>
                      <a:pt x="3" y="24"/>
                      <a:pt x="8" y="29"/>
                    </a:cubicBezTo>
                    <a:cubicBezTo>
                      <a:pt x="10" y="30"/>
                      <a:pt x="12" y="31"/>
                      <a:pt x="15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1" y="31"/>
                      <a:pt x="7" y="33"/>
                      <a:pt x="5" y="36"/>
                    </a:cubicBezTo>
                    <a:cubicBezTo>
                      <a:pt x="0" y="41"/>
                      <a:pt x="0" y="49"/>
                      <a:pt x="6" y="54"/>
                    </a:cubicBezTo>
                    <a:cubicBezTo>
                      <a:pt x="11" y="58"/>
                      <a:pt x="19" y="58"/>
                      <a:pt x="23" y="52"/>
                    </a:cubicBezTo>
                    <a:cubicBezTo>
                      <a:pt x="24" y="51"/>
                      <a:pt x="25" y="50"/>
                      <a:pt x="25" y="49"/>
                    </a:cubicBezTo>
                    <a:cubicBezTo>
                      <a:pt x="23" y="54"/>
                      <a:pt x="25" y="60"/>
                      <a:pt x="29" y="63"/>
                    </a:cubicBezTo>
                    <a:cubicBezTo>
                      <a:pt x="34" y="68"/>
                      <a:pt x="42" y="67"/>
                      <a:pt x="46" y="62"/>
                    </a:cubicBezTo>
                    <a:cubicBezTo>
                      <a:pt x="51" y="57"/>
                      <a:pt x="50" y="49"/>
                      <a:pt x="45" y="44"/>
                    </a:cubicBezTo>
                    <a:cubicBezTo>
                      <a:pt x="45" y="44"/>
                      <a:pt x="45" y="44"/>
                      <a:pt x="45" y="44"/>
                    </a:cubicBezTo>
                    <a:cubicBezTo>
                      <a:pt x="51" y="49"/>
                      <a:pt x="58" y="48"/>
                      <a:pt x="63" y="43"/>
                    </a:cubicBezTo>
                    <a:cubicBezTo>
                      <a:pt x="68" y="38"/>
                      <a:pt x="67" y="30"/>
                      <a:pt x="62" y="26"/>
                    </a:cubicBezTo>
                    <a:cubicBezTo>
                      <a:pt x="58" y="22"/>
                      <a:pt x="53" y="22"/>
                      <a:pt x="48" y="24"/>
                    </a:cubicBezTo>
                    <a:cubicBezTo>
                      <a:pt x="49" y="23"/>
                      <a:pt x="50" y="23"/>
                      <a:pt x="50" y="22"/>
                    </a:cubicBezTo>
                    <a:cubicBezTo>
                      <a:pt x="55" y="17"/>
                      <a:pt x="54" y="9"/>
                      <a:pt x="49" y="4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8" name="Freeform 51"/>
              <p:cNvSpPr>
                <a:spLocks/>
              </p:cNvSpPr>
              <p:nvPr/>
            </p:nvSpPr>
            <p:spPr bwMode="auto">
              <a:xfrm>
                <a:off x="3757613" y="1647825"/>
                <a:ext cx="200025" cy="200025"/>
              </a:xfrm>
              <a:custGeom>
                <a:avLst/>
                <a:gdLst>
                  <a:gd name="T0" fmla="*/ 26 w 35"/>
                  <a:gd name="T1" fmla="*/ 5 h 35"/>
                  <a:gd name="T2" fmla="*/ 26 w 35"/>
                  <a:gd name="T3" fmla="*/ 7 h 35"/>
                  <a:gd name="T4" fmla="*/ 21 w 35"/>
                  <a:gd name="T5" fmla="*/ 12 h 35"/>
                  <a:gd name="T6" fmla="*/ 18 w 35"/>
                  <a:gd name="T7" fmla="*/ 11 h 35"/>
                  <a:gd name="T8" fmla="*/ 17 w 35"/>
                  <a:gd name="T9" fmla="*/ 4 h 35"/>
                  <a:gd name="T10" fmla="*/ 19 w 35"/>
                  <a:gd name="T11" fmla="*/ 2 h 35"/>
                  <a:gd name="T12" fmla="*/ 17 w 35"/>
                  <a:gd name="T13" fmla="*/ 0 h 35"/>
                  <a:gd name="T14" fmla="*/ 15 w 35"/>
                  <a:gd name="T15" fmla="*/ 3 h 35"/>
                  <a:gd name="T16" fmla="*/ 16 w 35"/>
                  <a:gd name="T17" fmla="*/ 4 h 35"/>
                  <a:gd name="T18" fmla="*/ 16 w 35"/>
                  <a:gd name="T19" fmla="*/ 11 h 35"/>
                  <a:gd name="T20" fmla="*/ 13 w 35"/>
                  <a:gd name="T21" fmla="*/ 13 h 35"/>
                  <a:gd name="T22" fmla="*/ 8 w 35"/>
                  <a:gd name="T23" fmla="*/ 8 h 35"/>
                  <a:gd name="T24" fmla="*/ 8 w 35"/>
                  <a:gd name="T25" fmla="*/ 6 h 35"/>
                  <a:gd name="T26" fmla="*/ 5 w 35"/>
                  <a:gd name="T27" fmla="*/ 6 h 35"/>
                  <a:gd name="T28" fmla="*/ 5 w 35"/>
                  <a:gd name="T29" fmla="*/ 9 h 35"/>
                  <a:gd name="T30" fmla="*/ 7 w 35"/>
                  <a:gd name="T31" fmla="*/ 9 h 35"/>
                  <a:gd name="T32" fmla="*/ 12 w 35"/>
                  <a:gd name="T33" fmla="*/ 14 h 35"/>
                  <a:gd name="T34" fmla="*/ 11 w 35"/>
                  <a:gd name="T35" fmla="*/ 17 h 35"/>
                  <a:gd name="T36" fmla="*/ 5 w 35"/>
                  <a:gd name="T37" fmla="*/ 18 h 35"/>
                  <a:gd name="T38" fmla="*/ 3 w 35"/>
                  <a:gd name="T39" fmla="*/ 16 h 35"/>
                  <a:gd name="T40" fmla="*/ 1 w 35"/>
                  <a:gd name="T41" fmla="*/ 19 h 35"/>
                  <a:gd name="T42" fmla="*/ 3 w 35"/>
                  <a:gd name="T43" fmla="*/ 21 h 35"/>
                  <a:gd name="T44" fmla="*/ 5 w 35"/>
                  <a:gd name="T45" fmla="*/ 19 h 35"/>
                  <a:gd name="T46" fmla="*/ 11 w 35"/>
                  <a:gd name="T47" fmla="*/ 19 h 35"/>
                  <a:gd name="T48" fmla="*/ 13 w 35"/>
                  <a:gd name="T49" fmla="*/ 22 h 35"/>
                  <a:gd name="T50" fmla="*/ 9 w 35"/>
                  <a:gd name="T51" fmla="*/ 27 h 35"/>
                  <a:gd name="T52" fmla="*/ 6 w 35"/>
                  <a:gd name="T53" fmla="*/ 27 h 35"/>
                  <a:gd name="T54" fmla="*/ 6 w 35"/>
                  <a:gd name="T55" fmla="*/ 30 h 35"/>
                  <a:gd name="T56" fmla="*/ 9 w 35"/>
                  <a:gd name="T57" fmla="*/ 30 h 35"/>
                  <a:gd name="T58" fmla="*/ 10 w 35"/>
                  <a:gd name="T59" fmla="*/ 28 h 35"/>
                  <a:gd name="T60" fmla="*/ 14 w 35"/>
                  <a:gd name="T61" fmla="*/ 23 h 35"/>
                  <a:gd name="T62" fmla="*/ 17 w 35"/>
                  <a:gd name="T63" fmla="*/ 24 h 35"/>
                  <a:gd name="T64" fmla="*/ 18 w 35"/>
                  <a:gd name="T65" fmla="*/ 31 h 35"/>
                  <a:gd name="T66" fmla="*/ 17 w 35"/>
                  <a:gd name="T67" fmla="*/ 33 h 35"/>
                  <a:gd name="T68" fmla="*/ 19 w 35"/>
                  <a:gd name="T69" fmla="*/ 35 h 35"/>
                  <a:gd name="T70" fmla="*/ 21 w 35"/>
                  <a:gd name="T71" fmla="*/ 32 h 35"/>
                  <a:gd name="T72" fmla="*/ 19 w 35"/>
                  <a:gd name="T73" fmla="*/ 30 h 35"/>
                  <a:gd name="T74" fmla="*/ 19 w 35"/>
                  <a:gd name="T75" fmla="*/ 24 h 35"/>
                  <a:gd name="T76" fmla="*/ 22 w 35"/>
                  <a:gd name="T77" fmla="*/ 22 h 35"/>
                  <a:gd name="T78" fmla="*/ 27 w 35"/>
                  <a:gd name="T79" fmla="*/ 27 h 35"/>
                  <a:gd name="T80" fmla="*/ 27 w 35"/>
                  <a:gd name="T81" fmla="*/ 29 h 35"/>
                  <a:gd name="T82" fmla="*/ 30 w 35"/>
                  <a:gd name="T83" fmla="*/ 29 h 35"/>
                  <a:gd name="T84" fmla="*/ 30 w 35"/>
                  <a:gd name="T85" fmla="*/ 26 h 35"/>
                  <a:gd name="T86" fmla="*/ 28 w 35"/>
                  <a:gd name="T87" fmla="*/ 26 h 35"/>
                  <a:gd name="T88" fmla="*/ 23 w 35"/>
                  <a:gd name="T89" fmla="*/ 21 h 35"/>
                  <a:gd name="T90" fmla="*/ 24 w 35"/>
                  <a:gd name="T91" fmla="*/ 18 h 35"/>
                  <a:gd name="T92" fmla="*/ 31 w 35"/>
                  <a:gd name="T93" fmla="*/ 17 h 35"/>
                  <a:gd name="T94" fmla="*/ 33 w 35"/>
                  <a:gd name="T95" fmla="*/ 19 h 35"/>
                  <a:gd name="T96" fmla="*/ 35 w 35"/>
                  <a:gd name="T97" fmla="*/ 16 h 35"/>
                  <a:gd name="T98" fmla="*/ 33 w 35"/>
                  <a:gd name="T99" fmla="*/ 14 h 35"/>
                  <a:gd name="T100" fmla="*/ 31 w 35"/>
                  <a:gd name="T101" fmla="*/ 16 h 35"/>
                  <a:gd name="T102" fmla="*/ 24 w 35"/>
                  <a:gd name="T103" fmla="*/ 16 h 35"/>
                  <a:gd name="T104" fmla="*/ 22 w 35"/>
                  <a:gd name="T105" fmla="*/ 13 h 35"/>
                  <a:gd name="T106" fmla="*/ 27 w 35"/>
                  <a:gd name="T107" fmla="*/ 8 h 35"/>
                  <a:gd name="T108" fmla="*/ 29 w 35"/>
                  <a:gd name="T109" fmla="*/ 8 h 35"/>
                  <a:gd name="T110" fmla="*/ 29 w 35"/>
                  <a:gd name="T111" fmla="*/ 5 h 35"/>
                  <a:gd name="T112" fmla="*/ 26 w 35"/>
                  <a:gd name="T113" fmla="*/ 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5" h="35">
                    <a:moveTo>
                      <a:pt x="26" y="5"/>
                    </a:moveTo>
                    <a:cubicBezTo>
                      <a:pt x="25" y="5"/>
                      <a:pt x="25" y="6"/>
                      <a:pt x="26" y="7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1"/>
                      <a:pt x="18" y="11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8" y="4"/>
                      <a:pt x="19" y="3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5" y="0"/>
                      <a:pt x="15" y="1"/>
                      <a:pt x="15" y="3"/>
                    </a:cubicBezTo>
                    <a:cubicBezTo>
                      <a:pt x="15" y="3"/>
                      <a:pt x="15" y="4"/>
                      <a:pt x="16" y="4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5" y="12"/>
                      <a:pt x="14" y="12"/>
                      <a:pt x="13" y="13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8" y="7"/>
                      <a:pt x="8" y="6"/>
                    </a:cubicBezTo>
                    <a:cubicBezTo>
                      <a:pt x="7" y="5"/>
                      <a:pt x="5" y="5"/>
                      <a:pt x="5" y="6"/>
                    </a:cubicBezTo>
                    <a:cubicBezTo>
                      <a:pt x="4" y="7"/>
                      <a:pt x="4" y="8"/>
                      <a:pt x="5" y="9"/>
                    </a:cubicBezTo>
                    <a:cubicBezTo>
                      <a:pt x="5" y="10"/>
                      <a:pt x="6" y="10"/>
                      <a:pt x="7" y="9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2" y="15"/>
                      <a:pt x="11" y="16"/>
                      <a:pt x="11" y="17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4" y="17"/>
                      <a:pt x="3" y="16"/>
                      <a:pt x="3" y="16"/>
                    </a:cubicBezTo>
                    <a:cubicBezTo>
                      <a:pt x="1" y="16"/>
                      <a:pt x="0" y="17"/>
                      <a:pt x="1" y="19"/>
                    </a:cubicBezTo>
                    <a:cubicBezTo>
                      <a:pt x="1" y="20"/>
                      <a:pt x="2" y="21"/>
                      <a:pt x="3" y="21"/>
                    </a:cubicBezTo>
                    <a:cubicBezTo>
                      <a:pt x="4" y="20"/>
                      <a:pt x="4" y="20"/>
                      <a:pt x="5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2" y="20"/>
                      <a:pt x="12" y="21"/>
                      <a:pt x="13" y="22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8" y="26"/>
                      <a:pt x="7" y="27"/>
                      <a:pt x="6" y="27"/>
                    </a:cubicBezTo>
                    <a:cubicBezTo>
                      <a:pt x="5" y="28"/>
                      <a:pt x="5" y="30"/>
                      <a:pt x="6" y="30"/>
                    </a:cubicBezTo>
                    <a:cubicBezTo>
                      <a:pt x="7" y="31"/>
                      <a:pt x="9" y="31"/>
                      <a:pt x="9" y="30"/>
                    </a:cubicBezTo>
                    <a:cubicBezTo>
                      <a:pt x="10" y="29"/>
                      <a:pt x="10" y="29"/>
                      <a:pt x="10" y="28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5" y="23"/>
                      <a:pt x="16" y="24"/>
                      <a:pt x="17" y="24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7" y="31"/>
                      <a:pt x="16" y="32"/>
                      <a:pt x="17" y="33"/>
                    </a:cubicBezTo>
                    <a:cubicBezTo>
                      <a:pt x="17" y="34"/>
                      <a:pt x="18" y="35"/>
                      <a:pt x="19" y="35"/>
                    </a:cubicBezTo>
                    <a:cubicBezTo>
                      <a:pt x="20" y="34"/>
                      <a:pt x="21" y="33"/>
                      <a:pt x="21" y="32"/>
                    </a:cubicBezTo>
                    <a:cubicBezTo>
                      <a:pt x="21" y="31"/>
                      <a:pt x="20" y="31"/>
                      <a:pt x="19" y="30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20" y="24"/>
                      <a:pt x="21" y="23"/>
                      <a:pt x="22" y="22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26" y="27"/>
                      <a:pt x="27" y="28"/>
                      <a:pt x="27" y="29"/>
                    </a:cubicBezTo>
                    <a:cubicBezTo>
                      <a:pt x="28" y="30"/>
                      <a:pt x="30" y="30"/>
                      <a:pt x="30" y="29"/>
                    </a:cubicBezTo>
                    <a:cubicBezTo>
                      <a:pt x="31" y="28"/>
                      <a:pt x="31" y="27"/>
                      <a:pt x="30" y="26"/>
                    </a:cubicBezTo>
                    <a:cubicBezTo>
                      <a:pt x="29" y="25"/>
                      <a:pt x="29" y="25"/>
                      <a:pt x="28" y="26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0"/>
                      <a:pt x="24" y="19"/>
                      <a:pt x="24" y="18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8"/>
                      <a:pt x="32" y="19"/>
                      <a:pt x="33" y="19"/>
                    </a:cubicBezTo>
                    <a:cubicBezTo>
                      <a:pt x="34" y="18"/>
                      <a:pt x="35" y="17"/>
                      <a:pt x="35" y="16"/>
                    </a:cubicBezTo>
                    <a:cubicBezTo>
                      <a:pt x="35" y="15"/>
                      <a:pt x="34" y="14"/>
                      <a:pt x="33" y="14"/>
                    </a:cubicBezTo>
                    <a:cubicBezTo>
                      <a:pt x="32" y="14"/>
                      <a:pt x="31" y="15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5"/>
                      <a:pt x="23" y="14"/>
                      <a:pt x="22" y="13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8" y="8"/>
                      <a:pt x="29" y="8"/>
                      <a:pt x="29" y="8"/>
                    </a:cubicBezTo>
                    <a:cubicBezTo>
                      <a:pt x="30" y="7"/>
                      <a:pt x="30" y="5"/>
                      <a:pt x="29" y="5"/>
                    </a:cubicBezTo>
                    <a:cubicBezTo>
                      <a:pt x="28" y="4"/>
                      <a:pt x="27" y="4"/>
                      <a:pt x="26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9" name="Freeform 52"/>
              <p:cNvSpPr>
                <a:spLocks/>
              </p:cNvSpPr>
              <p:nvPr/>
            </p:nvSpPr>
            <p:spPr bwMode="auto">
              <a:xfrm>
                <a:off x="4699000" y="1474788"/>
                <a:ext cx="239713" cy="247650"/>
              </a:xfrm>
              <a:custGeom>
                <a:avLst/>
                <a:gdLst>
                  <a:gd name="T0" fmla="*/ 31 w 42"/>
                  <a:gd name="T1" fmla="*/ 3 h 43"/>
                  <a:gd name="T2" fmla="*/ 20 w 42"/>
                  <a:gd name="T3" fmla="*/ 3 h 43"/>
                  <a:gd name="T4" fmla="*/ 18 w 42"/>
                  <a:gd name="T5" fmla="*/ 10 h 43"/>
                  <a:gd name="T6" fmla="*/ 18 w 42"/>
                  <a:gd name="T7" fmla="*/ 10 h 43"/>
                  <a:gd name="T8" fmla="*/ 15 w 42"/>
                  <a:gd name="T9" fmla="*/ 6 h 43"/>
                  <a:gd name="T10" fmla="*/ 4 w 42"/>
                  <a:gd name="T11" fmla="*/ 7 h 43"/>
                  <a:gd name="T12" fmla="*/ 5 w 42"/>
                  <a:gd name="T13" fmla="*/ 18 h 43"/>
                  <a:gd name="T14" fmla="*/ 9 w 42"/>
                  <a:gd name="T15" fmla="*/ 20 h 43"/>
                  <a:gd name="T16" fmla="*/ 9 w 42"/>
                  <a:gd name="T17" fmla="*/ 20 h 43"/>
                  <a:gd name="T18" fmla="*/ 3 w 42"/>
                  <a:gd name="T19" fmla="*/ 23 h 43"/>
                  <a:gd name="T20" fmla="*/ 4 w 42"/>
                  <a:gd name="T21" fmla="*/ 34 h 43"/>
                  <a:gd name="T22" fmla="*/ 15 w 42"/>
                  <a:gd name="T23" fmla="*/ 33 h 43"/>
                  <a:gd name="T24" fmla="*/ 16 w 42"/>
                  <a:gd name="T25" fmla="*/ 31 h 43"/>
                  <a:gd name="T26" fmla="*/ 18 w 42"/>
                  <a:gd name="T27" fmla="*/ 40 h 43"/>
                  <a:gd name="T28" fmla="*/ 29 w 42"/>
                  <a:gd name="T29" fmla="*/ 39 h 43"/>
                  <a:gd name="T30" fmla="*/ 28 w 42"/>
                  <a:gd name="T31" fmla="*/ 28 h 43"/>
                  <a:gd name="T32" fmla="*/ 28 w 42"/>
                  <a:gd name="T33" fmla="*/ 28 h 43"/>
                  <a:gd name="T34" fmla="*/ 40 w 42"/>
                  <a:gd name="T35" fmla="*/ 27 h 43"/>
                  <a:gd name="T36" fmla="*/ 39 w 42"/>
                  <a:gd name="T37" fmla="*/ 16 h 43"/>
                  <a:gd name="T38" fmla="*/ 30 w 42"/>
                  <a:gd name="T39" fmla="*/ 15 h 43"/>
                  <a:gd name="T40" fmla="*/ 32 w 42"/>
                  <a:gd name="T41" fmla="*/ 14 h 43"/>
                  <a:gd name="T42" fmla="*/ 31 w 42"/>
                  <a:gd name="T43" fmla="*/ 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2" h="43">
                    <a:moveTo>
                      <a:pt x="31" y="3"/>
                    </a:moveTo>
                    <a:cubicBezTo>
                      <a:pt x="28" y="0"/>
                      <a:pt x="23" y="0"/>
                      <a:pt x="20" y="3"/>
                    </a:cubicBezTo>
                    <a:cubicBezTo>
                      <a:pt x="18" y="5"/>
                      <a:pt x="17" y="8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7" y="9"/>
                      <a:pt x="17" y="7"/>
                      <a:pt x="15" y="6"/>
                    </a:cubicBezTo>
                    <a:cubicBezTo>
                      <a:pt x="12" y="3"/>
                      <a:pt x="7" y="4"/>
                      <a:pt x="4" y="7"/>
                    </a:cubicBezTo>
                    <a:cubicBezTo>
                      <a:pt x="1" y="10"/>
                      <a:pt x="2" y="15"/>
                      <a:pt x="5" y="18"/>
                    </a:cubicBezTo>
                    <a:cubicBezTo>
                      <a:pt x="6" y="19"/>
                      <a:pt x="8" y="20"/>
                      <a:pt x="9" y="20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7" y="20"/>
                      <a:pt x="4" y="21"/>
                      <a:pt x="3" y="23"/>
                    </a:cubicBezTo>
                    <a:cubicBezTo>
                      <a:pt x="0" y="26"/>
                      <a:pt x="0" y="31"/>
                      <a:pt x="4" y="34"/>
                    </a:cubicBezTo>
                    <a:cubicBezTo>
                      <a:pt x="7" y="37"/>
                      <a:pt x="12" y="36"/>
                      <a:pt x="15" y="33"/>
                    </a:cubicBezTo>
                    <a:cubicBezTo>
                      <a:pt x="15" y="33"/>
                      <a:pt x="16" y="32"/>
                      <a:pt x="16" y="31"/>
                    </a:cubicBezTo>
                    <a:cubicBezTo>
                      <a:pt x="15" y="34"/>
                      <a:pt x="15" y="38"/>
                      <a:pt x="18" y="40"/>
                    </a:cubicBezTo>
                    <a:cubicBezTo>
                      <a:pt x="21" y="43"/>
                      <a:pt x="26" y="42"/>
                      <a:pt x="29" y="39"/>
                    </a:cubicBezTo>
                    <a:cubicBezTo>
                      <a:pt x="32" y="36"/>
                      <a:pt x="32" y="31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32" y="31"/>
                      <a:pt x="37" y="31"/>
                      <a:pt x="40" y="27"/>
                    </a:cubicBezTo>
                    <a:cubicBezTo>
                      <a:pt x="42" y="24"/>
                      <a:pt x="42" y="19"/>
                      <a:pt x="39" y="16"/>
                    </a:cubicBezTo>
                    <a:cubicBezTo>
                      <a:pt x="36" y="14"/>
                      <a:pt x="33" y="14"/>
                      <a:pt x="30" y="15"/>
                    </a:cubicBezTo>
                    <a:cubicBezTo>
                      <a:pt x="31" y="15"/>
                      <a:pt x="31" y="14"/>
                      <a:pt x="32" y="14"/>
                    </a:cubicBezTo>
                    <a:cubicBezTo>
                      <a:pt x="34" y="11"/>
                      <a:pt x="34" y="6"/>
                      <a:pt x="31" y="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00" name="Freeform 53"/>
              <p:cNvSpPr>
                <a:spLocks/>
              </p:cNvSpPr>
              <p:nvPr/>
            </p:nvSpPr>
            <p:spPr bwMode="auto">
              <a:xfrm>
                <a:off x="4751388" y="1533525"/>
                <a:ext cx="125413" cy="119063"/>
              </a:xfrm>
              <a:custGeom>
                <a:avLst/>
                <a:gdLst>
                  <a:gd name="T0" fmla="*/ 16 w 22"/>
                  <a:gd name="T1" fmla="*/ 3 h 21"/>
                  <a:gd name="T2" fmla="*/ 16 w 22"/>
                  <a:gd name="T3" fmla="*/ 4 h 21"/>
                  <a:gd name="T4" fmla="*/ 13 w 22"/>
                  <a:gd name="T5" fmla="*/ 7 h 21"/>
                  <a:gd name="T6" fmla="*/ 11 w 22"/>
                  <a:gd name="T7" fmla="*/ 7 h 21"/>
                  <a:gd name="T8" fmla="*/ 11 w 22"/>
                  <a:gd name="T9" fmla="*/ 2 h 21"/>
                  <a:gd name="T10" fmla="*/ 12 w 22"/>
                  <a:gd name="T11" fmla="*/ 1 h 21"/>
                  <a:gd name="T12" fmla="*/ 10 w 22"/>
                  <a:gd name="T13" fmla="*/ 0 h 21"/>
                  <a:gd name="T14" fmla="*/ 9 w 22"/>
                  <a:gd name="T15" fmla="*/ 1 h 21"/>
                  <a:gd name="T16" fmla="*/ 10 w 22"/>
                  <a:gd name="T17" fmla="*/ 2 h 21"/>
                  <a:gd name="T18" fmla="*/ 10 w 22"/>
                  <a:gd name="T19" fmla="*/ 7 h 21"/>
                  <a:gd name="T20" fmla="*/ 8 w 22"/>
                  <a:gd name="T21" fmla="*/ 8 h 21"/>
                  <a:gd name="T22" fmla="*/ 5 w 22"/>
                  <a:gd name="T23" fmla="*/ 5 h 21"/>
                  <a:gd name="T24" fmla="*/ 5 w 22"/>
                  <a:gd name="T25" fmla="*/ 3 h 21"/>
                  <a:gd name="T26" fmla="*/ 3 w 22"/>
                  <a:gd name="T27" fmla="*/ 3 h 21"/>
                  <a:gd name="T28" fmla="*/ 3 w 22"/>
                  <a:gd name="T29" fmla="*/ 5 h 21"/>
                  <a:gd name="T30" fmla="*/ 4 w 22"/>
                  <a:gd name="T31" fmla="*/ 5 h 21"/>
                  <a:gd name="T32" fmla="*/ 8 w 22"/>
                  <a:gd name="T33" fmla="*/ 8 h 21"/>
                  <a:gd name="T34" fmla="*/ 7 w 22"/>
                  <a:gd name="T35" fmla="*/ 10 h 21"/>
                  <a:gd name="T36" fmla="*/ 3 w 22"/>
                  <a:gd name="T37" fmla="*/ 11 h 21"/>
                  <a:gd name="T38" fmla="*/ 1 w 22"/>
                  <a:gd name="T39" fmla="*/ 10 h 21"/>
                  <a:gd name="T40" fmla="*/ 0 w 22"/>
                  <a:gd name="T41" fmla="*/ 11 h 21"/>
                  <a:gd name="T42" fmla="*/ 2 w 22"/>
                  <a:gd name="T43" fmla="*/ 12 h 21"/>
                  <a:gd name="T44" fmla="*/ 3 w 22"/>
                  <a:gd name="T45" fmla="*/ 12 h 21"/>
                  <a:gd name="T46" fmla="*/ 7 w 22"/>
                  <a:gd name="T47" fmla="*/ 11 h 21"/>
                  <a:gd name="T48" fmla="*/ 8 w 22"/>
                  <a:gd name="T49" fmla="*/ 13 h 21"/>
                  <a:gd name="T50" fmla="*/ 5 w 22"/>
                  <a:gd name="T51" fmla="*/ 16 h 21"/>
                  <a:gd name="T52" fmla="*/ 4 w 22"/>
                  <a:gd name="T53" fmla="*/ 17 h 21"/>
                  <a:gd name="T54" fmla="*/ 4 w 22"/>
                  <a:gd name="T55" fmla="*/ 19 h 21"/>
                  <a:gd name="T56" fmla="*/ 6 w 22"/>
                  <a:gd name="T57" fmla="*/ 19 h 21"/>
                  <a:gd name="T58" fmla="*/ 6 w 22"/>
                  <a:gd name="T59" fmla="*/ 17 h 21"/>
                  <a:gd name="T60" fmla="*/ 9 w 22"/>
                  <a:gd name="T61" fmla="*/ 14 h 21"/>
                  <a:gd name="T62" fmla="*/ 11 w 22"/>
                  <a:gd name="T63" fmla="*/ 15 h 21"/>
                  <a:gd name="T64" fmla="*/ 11 w 22"/>
                  <a:gd name="T65" fmla="*/ 19 h 21"/>
                  <a:gd name="T66" fmla="*/ 10 w 22"/>
                  <a:gd name="T67" fmla="*/ 20 h 21"/>
                  <a:gd name="T68" fmla="*/ 12 w 22"/>
                  <a:gd name="T69" fmla="*/ 21 h 21"/>
                  <a:gd name="T70" fmla="*/ 13 w 22"/>
                  <a:gd name="T71" fmla="*/ 20 h 21"/>
                  <a:gd name="T72" fmla="*/ 12 w 22"/>
                  <a:gd name="T73" fmla="*/ 19 h 21"/>
                  <a:gd name="T74" fmla="*/ 12 w 22"/>
                  <a:gd name="T75" fmla="*/ 15 h 21"/>
                  <a:gd name="T76" fmla="*/ 13 w 22"/>
                  <a:gd name="T77" fmla="*/ 14 h 21"/>
                  <a:gd name="T78" fmla="*/ 17 w 22"/>
                  <a:gd name="T79" fmla="*/ 16 h 21"/>
                  <a:gd name="T80" fmla="*/ 17 w 22"/>
                  <a:gd name="T81" fmla="*/ 18 h 21"/>
                  <a:gd name="T82" fmla="*/ 19 w 22"/>
                  <a:gd name="T83" fmla="*/ 18 h 21"/>
                  <a:gd name="T84" fmla="*/ 19 w 22"/>
                  <a:gd name="T85" fmla="*/ 16 h 21"/>
                  <a:gd name="T86" fmla="*/ 17 w 22"/>
                  <a:gd name="T87" fmla="*/ 16 h 21"/>
                  <a:gd name="T88" fmla="*/ 14 w 22"/>
                  <a:gd name="T89" fmla="*/ 13 h 21"/>
                  <a:gd name="T90" fmla="*/ 15 w 22"/>
                  <a:gd name="T91" fmla="*/ 11 h 21"/>
                  <a:gd name="T92" fmla="*/ 19 w 22"/>
                  <a:gd name="T93" fmla="*/ 11 h 21"/>
                  <a:gd name="T94" fmla="*/ 20 w 22"/>
                  <a:gd name="T95" fmla="*/ 11 h 21"/>
                  <a:gd name="T96" fmla="*/ 22 w 22"/>
                  <a:gd name="T97" fmla="*/ 10 h 21"/>
                  <a:gd name="T98" fmla="*/ 20 w 22"/>
                  <a:gd name="T99" fmla="*/ 9 h 21"/>
                  <a:gd name="T100" fmla="*/ 19 w 22"/>
                  <a:gd name="T101" fmla="*/ 10 h 21"/>
                  <a:gd name="T102" fmla="*/ 15 w 22"/>
                  <a:gd name="T103" fmla="*/ 10 h 21"/>
                  <a:gd name="T104" fmla="*/ 14 w 22"/>
                  <a:gd name="T105" fmla="*/ 8 h 21"/>
                  <a:gd name="T106" fmla="*/ 17 w 22"/>
                  <a:gd name="T107" fmla="*/ 5 h 21"/>
                  <a:gd name="T108" fmla="*/ 18 w 22"/>
                  <a:gd name="T109" fmla="*/ 4 h 21"/>
                  <a:gd name="T110" fmla="*/ 18 w 22"/>
                  <a:gd name="T111" fmla="*/ 2 h 21"/>
                  <a:gd name="T112" fmla="*/ 16 w 22"/>
                  <a:gd name="T113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2" h="21">
                    <a:moveTo>
                      <a:pt x="16" y="3"/>
                    </a:moveTo>
                    <a:cubicBezTo>
                      <a:pt x="16" y="3"/>
                      <a:pt x="16" y="4"/>
                      <a:pt x="16" y="4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7"/>
                      <a:pt x="12" y="7"/>
                      <a:pt x="11" y="7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0"/>
                      <a:pt x="9" y="0"/>
                      <a:pt x="9" y="1"/>
                    </a:cubicBezTo>
                    <a:cubicBezTo>
                      <a:pt x="9" y="2"/>
                      <a:pt x="9" y="2"/>
                      <a:pt x="10" y="2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9" y="7"/>
                      <a:pt x="9" y="7"/>
                      <a:pt x="8" y="8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4"/>
                      <a:pt x="5" y="4"/>
                      <a:pt x="5" y="3"/>
                    </a:cubicBezTo>
                    <a:cubicBezTo>
                      <a:pt x="4" y="3"/>
                      <a:pt x="3" y="3"/>
                      <a:pt x="3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6"/>
                      <a:pt x="4" y="5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7" y="9"/>
                      <a:pt x="7" y="10"/>
                      <a:pt x="7" y="10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2" y="10"/>
                      <a:pt x="2" y="10"/>
                      <a:pt x="1" y="10"/>
                    </a:cubicBezTo>
                    <a:cubicBezTo>
                      <a:pt x="1" y="10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2"/>
                    </a:cubicBezTo>
                    <a:cubicBezTo>
                      <a:pt x="2" y="12"/>
                      <a:pt x="3" y="12"/>
                      <a:pt x="3" y="12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3"/>
                      <a:pt x="8" y="13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4" y="16"/>
                      <a:pt x="4" y="17"/>
                    </a:cubicBezTo>
                    <a:cubicBezTo>
                      <a:pt x="3" y="17"/>
                      <a:pt x="3" y="18"/>
                      <a:pt x="4" y="19"/>
                    </a:cubicBezTo>
                    <a:cubicBezTo>
                      <a:pt x="4" y="19"/>
                      <a:pt x="5" y="19"/>
                      <a:pt x="6" y="19"/>
                    </a:cubicBezTo>
                    <a:cubicBezTo>
                      <a:pt x="6" y="18"/>
                      <a:pt x="6" y="18"/>
                      <a:pt x="6" y="17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10" y="15"/>
                      <a:pt x="11" y="15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0" y="19"/>
                      <a:pt x="10" y="20"/>
                      <a:pt x="10" y="20"/>
                    </a:cubicBezTo>
                    <a:cubicBezTo>
                      <a:pt x="10" y="21"/>
                      <a:pt x="11" y="21"/>
                      <a:pt x="12" y="21"/>
                    </a:cubicBezTo>
                    <a:cubicBezTo>
                      <a:pt x="12" y="21"/>
                      <a:pt x="13" y="21"/>
                      <a:pt x="13" y="20"/>
                    </a:cubicBezTo>
                    <a:cubicBezTo>
                      <a:pt x="13" y="19"/>
                      <a:pt x="12" y="19"/>
                      <a:pt x="12" y="19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4"/>
                      <a:pt x="13" y="14"/>
                      <a:pt x="13" y="14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6" y="17"/>
                      <a:pt x="17" y="17"/>
                      <a:pt x="17" y="18"/>
                    </a:cubicBezTo>
                    <a:cubicBezTo>
                      <a:pt x="18" y="18"/>
                      <a:pt x="18" y="18"/>
                      <a:pt x="19" y="18"/>
                    </a:cubicBezTo>
                    <a:cubicBezTo>
                      <a:pt x="19" y="17"/>
                      <a:pt x="19" y="16"/>
                      <a:pt x="19" y="16"/>
                    </a:cubicBezTo>
                    <a:cubicBezTo>
                      <a:pt x="18" y="15"/>
                      <a:pt x="18" y="15"/>
                      <a:pt x="17" y="16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5" y="12"/>
                      <a:pt x="15" y="12"/>
                      <a:pt x="15" y="11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19" y="11"/>
                      <a:pt x="20" y="11"/>
                      <a:pt x="20" y="11"/>
                    </a:cubicBezTo>
                    <a:cubicBezTo>
                      <a:pt x="21" y="11"/>
                      <a:pt x="22" y="11"/>
                      <a:pt x="22" y="10"/>
                    </a:cubicBezTo>
                    <a:cubicBezTo>
                      <a:pt x="22" y="9"/>
                      <a:pt x="21" y="9"/>
                      <a:pt x="20" y="9"/>
                    </a:cubicBezTo>
                    <a:cubicBezTo>
                      <a:pt x="20" y="9"/>
                      <a:pt x="19" y="9"/>
                      <a:pt x="19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9"/>
                      <a:pt x="14" y="9"/>
                      <a:pt x="14" y="8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5"/>
                      <a:pt x="18" y="5"/>
                      <a:pt x="18" y="4"/>
                    </a:cubicBezTo>
                    <a:cubicBezTo>
                      <a:pt x="19" y="4"/>
                      <a:pt x="19" y="3"/>
                      <a:pt x="18" y="2"/>
                    </a:cubicBezTo>
                    <a:cubicBezTo>
                      <a:pt x="17" y="2"/>
                      <a:pt x="17" y="2"/>
                      <a:pt x="16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212" name="组合 211"/>
            <p:cNvGrpSpPr/>
            <p:nvPr/>
          </p:nvGrpSpPr>
          <p:grpSpPr>
            <a:xfrm>
              <a:off x="9074235" y="513626"/>
              <a:ext cx="518688" cy="1261962"/>
              <a:chOff x="962025" y="3290888"/>
              <a:chExt cx="461963" cy="1123951"/>
            </a:xfrm>
          </p:grpSpPr>
          <p:sp>
            <p:nvSpPr>
              <p:cNvPr id="233" name="Rectangle 76"/>
              <p:cNvSpPr>
                <a:spLocks noChangeArrowheads="1"/>
              </p:cNvSpPr>
              <p:nvPr/>
            </p:nvSpPr>
            <p:spPr bwMode="auto">
              <a:xfrm>
                <a:off x="1185863" y="3290888"/>
                <a:ext cx="11113" cy="923925"/>
              </a:xfrm>
              <a:prstGeom prst="rect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4" name="Freeform 77"/>
              <p:cNvSpPr>
                <a:spLocks noEditPoints="1"/>
              </p:cNvSpPr>
              <p:nvPr/>
            </p:nvSpPr>
            <p:spPr bwMode="auto">
              <a:xfrm>
                <a:off x="1117600" y="4198938"/>
                <a:ext cx="147638" cy="117475"/>
              </a:xfrm>
              <a:custGeom>
                <a:avLst/>
                <a:gdLst>
                  <a:gd name="T0" fmla="*/ 22 w 39"/>
                  <a:gd name="T1" fmla="*/ 28 h 31"/>
                  <a:gd name="T2" fmla="*/ 17 w 39"/>
                  <a:gd name="T3" fmla="*/ 28 h 31"/>
                  <a:gd name="T4" fmla="*/ 13 w 39"/>
                  <a:gd name="T5" fmla="*/ 30 h 31"/>
                  <a:gd name="T6" fmla="*/ 9 w 39"/>
                  <a:gd name="T7" fmla="*/ 25 h 31"/>
                  <a:gd name="T8" fmla="*/ 13 w 39"/>
                  <a:gd name="T9" fmla="*/ 20 h 31"/>
                  <a:gd name="T10" fmla="*/ 8 w 39"/>
                  <a:gd name="T11" fmla="*/ 18 h 31"/>
                  <a:gd name="T12" fmla="*/ 1 w 39"/>
                  <a:gd name="T13" fmla="*/ 17 h 31"/>
                  <a:gd name="T14" fmla="*/ 2 w 39"/>
                  <a:gd name="T15" fmla="*/ 11 h 31"/>
                  <a:gd name="T16" fmla="*/ 10 w 39"/>
                  <a:gd name="T17" fmla="*/ 13 h 31"/>
                  <a:gd name="T18" fmla="*/ 11 w 39"/>
                  <a:gd name="T19" fmla="*/ 8 h 31"/>
                  <a:gd name="T20" fmla="*/ 11 w 39"/>
                  <a:gd name="T21" fmla="*/ 1 h 31"/>
                  <a:gd name="T22" fmla="*/ 17 w 39"/>
                  <a:gd name="T23" fmla="*/ 1 h 31"/>
                  <a:gd name="T24" fmla="*/ 22 w 39"/>
                  <a:gd name="T25" fmla="*/ 1 h 31"/>
                  <a:gd name="T26" fmla="*/ 29 w 39"/>
                  <a:gd name="T27" fmla="*/ 1 h 31"/>
                  <a:gd name="T28" fmla="*/ 26 w 39"/>
                  <a:gd name="T29" fmla="*/ 10 h 31"/>
                  <a:gd name="T30" fmla="*/ 31 w 39"/>
                  <a:gd name="T31" fmla="*/ 11 h 31"/>
                  <a:gd name="T32" fmla="*/ 39 w 39"/>
                  <a:gd name="T33" fmla="*/ 14 h 31"/>
                  <a:gd name="T34" fmla="*/ 34 w 39"/>
                  <a:gd name="T35" fmla="*/ 20 h 31"/>
                  <a:gd name="T36" fmla="*/ 29 w 39"/>
                  <a:gd name="T37" fmla="*/ 17 h 31"/>
                  <a:gd name="T38" fmla="*/ 28 w 39"/>
                  <a:gd name="T39" fmla="*/ 22 h 31"/>
                  <a:gd name="T40" fmla="*/ 29 w 39"/>
                  <a:gd name="T41" fmla="*/ 29 h 31"/>
                  <a:gd name="T42" fmla="*/ 26 w 39"/>
                  <a:gd name="T43" fmla="*/ 31 h 31"/>
                  <a:gd name="T44" fmla="*/ 23 w 39"/>
                  <a:gd name="T45" fmla="*/ 27 h 31"/>
                  <a:gd name="T46" fmla="*/ 26 w 39"/>
                  <a:gd name="T47" fmla="*/ 28 h 31"/>
                  <a:gd name="T48" fmla="*/ 28 w 39"/>
                  <a:gd name="T49" fmla="*/ 26 h 31"/>
                  <a:gd name="T50" fmla="*/ 27 w 39"/>
                  <a:gd name="T51" fmla="*/ 24 h 31"/>
                  <a:gd name="T52" fmla="*/ 21 w 39"/>
                  <a:gd name="T53" fmla="*/ 25 h 31"/>
                  <a:gd name="T54" fmla="*/ 12 w 39"/>
                  <a:gd name="T55" fmla="*/ 24 h 31"/>
                  <a:gd name="T56" fmla="*/ 12 w 39"/>
                  <a:gd name="T57" fmla="*/ 27 h 31"/>
                  <a:gd name="T58" fmla="*/ 13 w 39"/>
                  <a:gd name="T59" fmla="*/ 28 h 31"/>
                  <a:gd name="T60" fmla="*/ 18 w 39"/>
                  <a:gd name="T61" fmla="*/ 24 h 31"/>
                  <a:gd name="T62" fmla="*/ 16 w 39"/>
                  <a:gd name="T63" fmla="*/ 20 h 31"/>
                  <a:gd name="T64" fmla="*/ 23 w 39"/>
                  <a:gd name="T65" fmla="*/ 20 h 31"/>
                  <a:gd name="T66" fmla="*/ 16 w 39"/>
                  <a:gd name="T67" fmla="*/ 20 h 31"/>
                  <a:gd name="T68" fmla="*/ 24 w 39"/>
                  <a:gd name="T69" fmla="*/ 18 h 31"/>
                  <a:gd name="T70" fmla="*/ 24 w 39"/>
                  <a:gd name="T71" fmla="*/ 12 h 31"/>
                  <a:gd name="T72" fmla="*/ 12 w 39"/>
                  <a:gd name="T73" fmla="*/ 15 h 31"/>
                  <a:gd name="T74" fmla="*/ 18 w 39"/>
                  <a:gd name="T75" fmla="*/ 15 h 31"/>
                  <a:gd name="T76" fmla="*/ 12 w 39"/>
                  <a:gd name="T77" fmla="*/ 15 h 31"/>
                  <a:gd name="T78" fmla="*/ 32 w 39"/>
                  <a:gd name="T79" fmla="*/ 16 h 31"/>
                  <a:gd name="T80" fmla="*/ 36 w 39"/>
                  <a:gd name="T81" fmla="*/ 16 h 31"/>
                  <a:gd name="T82" fmla="*/ 35 w 39"/>
                  <a:gd name="T83" fmla="*/ 12 h 31"/>
                  <a:gd name="T84" fmla="*/ 33 w 39"/>
                  <a:gd name="T85" fmla="*/ 13 h 31"/>
                  <a:gd name="T86" fmla="*/ 5 w 39"/>
                  <a:gd name="T87" fmla="*/ 12 h 31"/>
                  <a:gd name="T88" fmla="*/ 2 w 39"/>
                  <a:gd name="T89" fmla="*/ 14 h 31"/>
                  <a:gd name="T90" fmla="*/ 4 w 39"/>
                  <a:gd name="T91" fmla="*/ 17 h 31"/>
                  <a:gd name="T92" fmla="*/ 8 w 39"/>
                  <a:gd name="T93" fmla="*/ 15 h 31"/>
                  <a:gd name="T94" fmla="*/ 5 w 39"/>
                  <a:gd name="T95" fmla="*/ 12 h 31"/>
                  <a:gd name="T96" fmla="*/ 20 w 39"/>
                  <a:gd name="T97" fmla="*/ 13 h 31"/>
                  <a:gd name="T98" fmla="*/ 20 w 39"/>
                  <a:gd name="T99" fmla="*/ 7 h 31"/>
                  <a:gd name="T100" fmla="*/ 14 w 39"/>
                  <a:gd name="T101" fmla="*/ 2 h 31"/>
                  <a:gd name="T102" fmla="*/ 11 w 39"/>
                  <a:gd name="T103" fmla="*/ 4 h 31"/>
                  <a:gd name="T104" fmla="*/ 15 w 39"/>
                  <a:gd name="T105" fmla="*/ 9 h 31"/>
                  <a:gd name="T106" fmla="*/ 16 w 39"/>
                  <a:gd name="T107" fmla="*/ 3 h 31"/>
                  <a:gd name="T108" fmla="*/ 14 w 39"/>
                  <a:gd name="T109" fmla="*/ 2 h 31"/>
                  <a:gd name="T110" fmla="*/ 24 w 39"/>
                  <a:gd name="T111" fmla="*/ 9 h 31"/>
                  <a:gd name="T112" fmla="*/ 27 w 39"/>
                  <a:gd name="T113" fmla="*/ 3 h 31"/>
                  <a:gd name="T114" fmla="*/ 26 w 39"/>
                  <a:gd name="T115" fmla="*/ 2 h 31"/>
                  <a:gd name="T116" fmla="*/ 21 w 39"/>
                  <a:gd name="T117" fmla="*/ 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9" h="31">
                    <a:moveTo>
                      <a:pt x="26" y="31"/>
                    </a:moveTo>
                    <a:cubicBezTo>
                      <a:pt x="25" y="31"/>
                      <a:pt x="23" y="30"/>
                      <a:pt x="22" y="28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6" y="30"/>
                      <a:pt x="15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2" y="30"/>
                      <a:pt x="11" y="29"/>
                      <a:pt x="11" y="29"/>
                    </a:cubicBezTo>
                    <a:cubicBezTo>
                      <a:pt x="10" y="28"/>
                      <a:pt x="9" y="27"/>
                      <a:pt x="9" y="25"/>
                    </a:cubicBezTo>
                    <a:cubicBezTo>
                      <a:pt x="9" y="24"/>
                      <a:pt x="11" y="22"/>
                      <a:pt x="11" y="22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6" y="20"/>
                      <a:pt x="4" y="20"/>
                      <a:pt x="3" y="19"/>
                    </a:cubicBezTo>
                    <a:cubicBezTo>
                      <a:pt x="3" y="19"/>
                      <a:pt x="2" y="18"/>
                      <a:pt x="1" y="17"/>
                    </a:cubicBezTo>
                    <a:cubicBezTo>
                      <a:pt x="0" y="16"/>
                      <a:pt x="0" y="15"/>
                      <a:pt x="0" y="14"/>
                    </a:cubicBezTo>
                    <a:cubicBezTo>
                      <a:pt x="0" y="13"/>
                      <a:pt x="0" y="12"/>
                      <a:pt x="2" y="11"/>
                    </a:cubicBezTo>
                    <a:cubicBezTo>
                      <a:pt x="4" y="9"/>
                      <a:pt x="7" y="10"/>
                      <a:pt x="8" y="11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3" y="10"/>
                      <a:pt x="13" y="10"/>
                      <a:pt x="13" y="10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7"/>
                      <a:pt x="9" y="6"/>
                      <a:pt x="9" y="4"/>
                    </a:cubicBezTo>
                    <a:cubicBezTo>
                      <a:pt x="9" y="3"/>
                      <a:pt x="10" y="2"/>
                      <a:pt x="11" y="1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6" y="0"/>
                      <a:pt x="17" y="1"/>
                      <a:pt x="17" y="1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2" y="1"/>
                      <a:pt x="23" y="0"/>
                      <a:pt x="25" y="0"/>
                    </a:cubicBezTo>
                    <a:cubicBezTo>
                      <a:pt x="27" y="0"/>
                      <a:pt x="28" y="0"/>
                      <a:pt x="29" y="1"/>
                    </a:cubicBezTo>
                    <a:cubicBezTo>
                      <a:pt x="31" y="3"/>
                      <a:pt x="30" y="6"/>
                      <a:pt x="28" y="8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2" y="10"/>
                      <a:pt x="34" y="9"/>
                      <a:pt x="37" y="10"/>
                    </a:cubicBezTo>
                    <a:cubicBezTo>
                      <a:pt x="38" y="11"/>
                      <a:pt x="39" y="12"/>
                      <a:pt x="39" y="14"/>
                    </a:cubicBezTo>
                    <a:cubicBezTo>
                      <a:pt x="39" y="15"/>
                      <a:pt x="39" y="16"/>
                      <a:pt x="38" y="18"/>
                    </a:cubicBezTo>
                    <a:cubicBezTo>
                      <a:pt x="37" y="19"/>
                      <a:pt x="36" y="20"/>
                      <a:pt x="34" y="20"/>
                    </a:cubicBezTo>
                    <a:cubicBezTo>
                      <a:pt x="33" y="20"/>
                      <a:pt x="32" y="19"/>
                      <a:pt x="31" y="18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8" y="22"/>
                      <a:pt x="28" y="22"/>
                      <a:pt x="28" y="22"/>
                    </a:cubicBezTo>
                    <a:cubicBezTo>
                      <a:pt x="29" y="22"/>
                      <a:pt x="30" y="24"/>
                      <a:pt x="30" y="26"/>
                    </a:cubicBezTo>
                    <a:cubicBezTo>
                      <a:pt x="30" y="27"/>
                      <a:pt x="30" y="28"/>
                      <a:pt x="29" y="29"/>
                    </a:cubicBezTo>
                    <a:cubicBezTo>
                      <a:pt x="28" y="30"/>
                      <a:pt x="27" y="31"/>
                      <a:pt x="26" y="31"/>
                    </a:cubicBezTo>
                    <a:cubicBezTo>
                      <a:pt x="26" y="31"/>
                      <a:pt x="26" y="31"/>
                      <a:pt x="26" y="31"/>
                    </a:cubicBezTo>
                    <a:close/>
                    <a:moveTo>
                      <a:pt x="21" y="25"/>
                    </a:moveTo>
                    <a:cubicBezTo>
                      <a:pt x="23" y="27"/>
                      <a:pt x="23" y="27"/>
                      <a:pt x="23" y="27"/>
                    </a:cubicBezTo>
                    <a:cubicBezTo>
                      <a:pt x="24" y="28"/>
                      <a:pt x="25" y="28"/>
                      <a:pt x="26" y="28"/>
                    </a:cubicBezTo>
                    <a:cubicBezTo>
                      <a:pt x="26" y="28"/>
                      <a:pt x="26" y="28"/>
                      <a:pt x="26" y="28"/>
                    </a:cubicBezTo>
                    <a:cubicBezTo>
                      <a:pt x="27" y="28"/>
                      <a:pt x="27" y="28"/>
                      <a:pt x="28" y="27"/>
                    </a:cubicBezTo>
                    <a:cubicBezTo>
                      <a:pt x="28" y="27"/>
                      <a:pt x="28" y="26"/>
                      <a:pt x="28" y="26"/>
                    </a:cubicBezTo>
                    <a:cubicBezTo>
                      <a:pt x="28" y="25"/>
                      <a:pt x="27" y="24"/>
                      <a:pt x="27" y="24"/>
                    </a:cubicBezTo>
                    <a:cubicBezTo>
                      <a:pt x="27" y="24"/>
                      <a:pt x="27" y="24"/>
                      <a:pt x="27" y="24"/>
                    </a:cubicBezTo>
                    <a:cubicBezTo>
                      <a:pt x="24" y="21"/>
                      <a:pt x="24" y="21"/>
                      <a:pt x="24" y="21"/>
                    </a:cubicBezTo>
                    <a:lnTo>
                      <a:pt x="21" y="25"/>
                    </a:lnTo>
                    <a:close/>
                    <a:moveTo>
                      <a:pt x="15" y="21"/>
                    </a:move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1" y="25"/>
                      <a:pt x="11" y="26"/>
                    </a:cubicBezTo>
                    <a:cubicBezTo>
                      <a:pt x="11" y="26"/>
                      <a:pt x="12" y="27"/>
                      <a:pt x="12" y="27"/>
                    </a:cubicBezTo>
                    <a:cubicBezTo>
                      <a:pt x="12" y="28"/>
                      <a:pt x="13" y="28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4" y="28"/>
                      <a:pt x="15" y="28"/>
                      <a:pt x="16" y="27"/>
                    </a:cubicBezTo>
                    <a:cubicBezTo>
                      <a:pt x="18" y="24"/>
                      <a:pt x="18" y="24"/>
                      <a:pt x="18" y="24"/>
                    </a:cubicBezTo>
                    <a:lnTo>
                      <a:pt x="15" y="21"/>
                    </a:lnTo>
                    <a:close/>
                    <a:moveTo>
                      <a:pt x="16" y="20"/>
                    </a:moveTo>
                    <a:cubicBezTo>
                      <a:pt x="20" y="23"/>
                      <a:pt x="20" y="23"/>
                      <a:pt x="20" y="23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0" y="17"/>
                      <a:pt x="20" y="17"/>
                      <a:pt x="20" y="17"/>
                    </a:cubicBezTo>
                    <a:lnTo>
                      <a:pt x="16" y="20"/>
                    </a:lnTo>
                    <a:close/>
                    <a:moveTo>
                      <a:pt x="21" y="15"/>
                    </a:moveTo>
                    <a:cubicBezTo>
                      <a:pt x="24" y="18"/>
                      <a:pt x="24" y="18"/>
                      <a:pt x="24" y="18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4" y="12"/>
                      <a:pt x="24" y="12"/>
                      <a:pt x="24" y="12"/>
                    </a:cubicBezTo>
                    <a:lnTo>
                      <a:pt x="21" y="15"/>
                    </a:lnTo>
                    <a:close/>
                    <a:moveTo>
                      <a:pt x="12" y="15"/>
                    </a:move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5" y="12"/>
                      <a:pt x="15" y="12"/>
                      <a:pt x="15" y="12"/>
                    </a:cubicBezTo>
                    <a:lnTo>
                      <a:pt x="12" y="15"/>
                    </a:lnTo>
                    <a:close/>
                    <a:moveTo>
                      <a:pt x="31" y="15"/>
                    </a:moveTo>
                    <a:cubicBezTo>
                      <a:pt x="32" y="16"/>
                      <a:pt x="32" y="16"/>
                      <a:pt x="32" y="16"/>
                    </a:cubicBezTo>
                    <a:cubicBezTo>
                      <a:pt x="33" y="17"/>
                      <a:pt x="34" y="18"/>
                      <a:pt x="34" y="17"/>
                    </a:cubicBezTo>
                    <a:cubicBezTo>
                      <a:pt x="35" y="17"/>
                      <a:pt x="36" y="17"/>
                      <a:pt x="36" y="16"/>
                    </a:cubicBezTo>
                    <a:cubicBezTo>
                      <a:pt x="37" y="15"/>
                      <a:pt x="37" y="15"/>
                      <a:pt x="37" y="14"/>
                    </a:cubicBezTo>
                    <a:cubicBezTo>
                      <a:pt x="37" y="13"/>
                      <a:pt x="36" y="13"/>
                      <a:pt x="35" y="12"/>
                    </a:cubicBezTo>
                    <a:cubicBezTo>
                      <a:pt x="34" y="11"/>
                      <a:pt x="33" y="12"/>
                      <a:pt x="33" y="13"/>
                    </a:cubicBezTo>
                    <a:cubicBezTo>
                      <a:pt x="33" y="13"/>
                      <a:pt x="33" y="13"/>
                      <a:pt x="33" y="13"/>
                    </a:cubicBezTo>
                    <a:lnTo>
                      <a:pt x="31" y="15"/>
                    </a:lnTo>
                    <a:close/>
                    <a:moveTo>
                      <a:pt x="5" y="12"/>
                    </a:moveTo>
                    <a:cubicBezTo>
                      <a:pt x="4" y="12"/>
                      <a:pt x="4" y="12"/>
                      <a:pt x="3" y="12"/>
                    </a:cubicBezTo>
                    <a:cubicBezTo>
                      <a:pt x="3" y="13"/>
                      <a:pt x="2" y="14"/>
                      <a:pt x="2" y="14"/>
                    </a:cubicBezTo>
                    <a:cubicBezTo>
                      <a:pt x="2" y="15"/>
                      <a:pt x="2" y="15"/>
                      <a:pt x="3" y="16"/>
                    </a:cubicBezTo>
                    <a:cubicBezTo>
                      <a:pt x="3" y="16"/>
                      <a:pt x="4" y="17"/>
                      <a:pt x="4" y="17"/>
                    </a:cubicBezTo>
                    <a:cubicBezTo>
                      <a:pt x="5" y="17"/>
                      <a:pt x="5" y="18"/>
                      <a:pt x="7" y="17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3"/>
                      <a:pt x="6" y="12"/>
                      <a:pt x="5" y="12"/>
                    </a:cubicBezTo>
                    <a:close/>
                    <a:moveTo>
                      <a:pt x="16" y="10"/>
                    </a:moveTo>
                    <a:cubicBezTo>
                      <a:pt x="20" y="13"/>
                      <a:pt x="20" y="13"/>
                      <a:pt x="20" y="13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20" y="7"/>
                      <a:pt x="20" y="7"/>
                      <a:pt x="20" y="7"/>
                    </a:cubicBezTo>
                    <a:lnTo>
                      <a:pt x="16" y="10"/>
                    </a:lnTo>
                    <a:close/>
                    <a:moveTo>
                      <a:pt x="14" y="2"/>
                    </a:moveTo>
                    <a:cubicBezTo>
                      <a:pt x="13" y="2"/>
                      <a:pt x="13" y="2"/>
                      <a:pt x="12" y="3"/>
                    </a:cubicBezTo>
                    <a:cubicBezTo>
                      <a:pt x="12" y="3"/>
                      <a:pt x="11" y="4"/>
                      <a:pt x="11" y="4"/>
                    </a:cubicBezTo>
                    <a:cubicBezTo>
                      <a:pt x="11" y="5"/>
                      <a:pt x="12" y="5"/>
                      <a:pt x="12" y="6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3"/>
                      <a:pt x="14" y="2"/>
                      <a:pt x="14" y="2"/>
                    </a:cubicBezTo>
                    <a:cubicBezTo>
                      <a:pt x="14" y="2"/>
                      <a:pt x="14" y="2"/>
                      <a:pt x="14" y="2"/>
                    </a:cubicBezTo>
                    <a:close/>
                    <a:moveTo>
                      <a:pt x="21" y="5"/>
                    </a:moveTo>
                    <a:cubicBezTo>
                      <a:pt x="24" y="9"/>
                      <a:pt x="24" y="9"/>
                      <a:pt x="24" y="9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8" y="5"/>
                      <a:pt x="28" y="4"/>
                      <a:pt x="27" y="3"/>
                    </a:cubicBezTo>
                    <a:cubicBezTo>
                      <a:pt x="27" y="2"/>
                      <a:pt x="26" y="2"/>
                      <a:pt x="26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5" y="2"/>
                      <a:pt x="24" y="3"/>
                      <a:pt x="23" y="3"/>
                    </a:cubicBezTo>
                    <a:lnTo>
                      <a:pt x="21" y="5"/>
                    </a:ln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5" name="Oval 78"/>
              <p:cNvSpPr>
                <a:spLocks noChangeArrowheads="1"/>
              </p:cNvSpPr>
              <p:nvPr/>
            </p:nvSpPr>
            <p:spPr bwMode="auto">
              <a:xfrm>
                <a:off x="962025" y="3760788"/>
                <a:ext cx="461963" cy="369888"/>
              </a:xfrm>
              <a:prstGeom prst="ellipse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6" name="Rectangle 79"/>
              <p:cNvSpPr>
                <a:spLocks noChangeArrowheads="1"/>
              </p:cNvSpPr>
              <p:nvPr/>
            </p:nvSpPr>
            <p:spPr bwMode="auto">
              <a:xfrm>
                <a:off x="1185863" y="4294188"/>
                <a:ext cx="11113" cy="90488"/>
              </a:xfrm>
              <a:prstGeom prst="rect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7" name="Freeform 80"/>
              <p:cNvSpPr>
                <a:spLocks/>
              </p:cNvSpPr>
              <p:nvPr/>
            </p:nvSpPr>
            <p:spPr bwMode="auto">
              <a:xfrm>
                <a:off x="1177925" y="4346576"/>
                <a:ext cx="30163" cy="46038"/>
              </a:xfrm>
              <a:custGeom>
                <a:avLst/>
                <a:gdLst>
                  <a:gd name="T0" fmla="*/ 8 w 8"/>
                  <a:gd name="T1" fmla="*/ 12 h 12"/>
                  <a:gd name="T2" fmla="*/ 8 w 8"/>
                  <a:gd name="T3" fmla="*/ 4 h 12"/>
                  <a:gd name="T4" fmla="*/ 4 w 8"/>
                  <a:gd name="T5" fmla="*/ 0 h 12"/>
                  <a:gd name="T6" fmla="*/ 4 w 8"/>
                  <a:gd name="T7" fmla="*/ 0 h 12"/>
                  <a:gd name="T8" fmla="*/ 0 w 8"/>
                  <a:gd name="T9" fmla="*/ 4 h 12"/>
                  <a:gd name="T10" fmla="*/ 0 w 8"/>
                  <a:gd name="T11" fmla="*/ 12 h 12"/>
                  <a:gd name="T12" fmla="*/ 8 w 8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12">
                    <a:moveTo>
                      <a:pt x="8" y="12"/>
                    </a:moveTo>
                    <a:cubicBezTo>
                      <a:pt x="8" y="4"/>
                      <a:pt x="8" y="4"/>
                      <a:pt x="8" y="4"/>
                    </a:cubicBezTo>
                    <a:cubicBezTo>
                      <a:pt x="8" y="2"/>
                      <a:pt x="6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8" y="12"/>
                      <a:pt x="8" y="1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8" name="Freeform 81"/>
              <p:cNvSpPr>
                <a:spLocks/>
              </p:cNvSpPr>
              <p:nvPr/>
            </p:nvSpPr>
            <p:spPr bwMode="auto">
              <a:xfrm>
                <a:off x="1177925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9" name="Freeform 82"/>
              <p:cNvSpPr>
                <a:spLocks/>
              </p:cNvSpPr>
              <p:nvPr/>
            </p:nvSpPr>
            <p:spPr bwMode="auto">
              <a:xfrm>
                <a:off x="1181100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0" name="Freeform 83"/>
              <p:cNvSpPr>
                <a:spLocks/>
              </p:cNvSpPr>
              <p:nvPr/>
            </p:nvSpPr>
            <p:spPr bwMode="auto">
              <a:xfrm>
                <a:off x="1185863" y="4387851"/>
                <a:ext cx="3175" cy="26988"/>
              </a:xfrm>
              <a:custGeom>
                <a:avLst/>
                <a:gdLst>
                  <a:gd name="T0" fmla="*/ 1 w 1"/>
                  <a:gd name="T1" fmla="*/ 7 h 7"/>
                  <a:gd name="T2" fmla="*/ 0 w 1"/>
                  <a:gd name="T3" fmla="*/ 7 h 7"/>
                  <a:gd name="T4" fmla="*/ 0 w 1"/>
                  <a:gd name="T5" fmla="*/ 0 h 7"/>
                  <a:gd name="T6" fmla="*/ 1 w 1"/>
                  <a:gd name="T7" fmla="*/ 0 h 7"/>
                  <a:gd name="T8" fmla="*/ 1 w 1"/>
                  <a:gd name="T9" fmla="*/ 0 h 7"/>
                  <a:gd name="T10" fmla="*/ 1 w 1"/>
                  <a:gd name="T11" fmla="*/ 7 h 7"/>
                  <a:gd name="T12" fmla="*/ 1 w 1"/>
                  <a:gd name="T13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" h="7">
                    <a:moveTo>
                      <a:pt x="1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1" name="Freeform 84"/>
              <p:cNvSpPr>
                <a:spLocks/>
              </p:cNvSpPr>
              <p:nvPr/>
            </p:nvSpPr>
            <p:spPr bwMode="auto">
              <a:xfrm>
                <a:off x="1192213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2" name="Freeform 85"/>
              <p:cNvSpPr>
                <a:spLocks/>
              </p:cNvSpPr>
              <p:nvPr/>
            </p:nvSpPr>
            <p:spPr bwMode="auto">
              <a:xfrm>
                <a:off x="1196975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3" name="Freeform 86"/>
              <p:cNvSpPr>
                <a:spLocks/>
              </p:cNvSpPr>
              <p:nvPr/>
            </p:nvSpPr>
            <p:spPr bwMode="auto">
              <a:xfrm>
                <a:off x="1200150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4" name="Freeform 87"/>
              <p:cNvSpPr>
                <a:spLocks/>
              </p:cNvSpPr>
              <p:nvPr/>
            </p:nvSpPr>
            <p:spPr bwMode="auto">
              <a:xfrm>
                <a:off x="1204913" y="4387851"/>
                <a:ext cx="3175" cy="26988"/>
              </a:xfrm>
              <a:custGeom>
                <a:avLst/>
                <a:gdLst>
                  <a:gd name="T0" fmla="*/ 1 w 1"/>
                  <a:gd name="T1" fmla="*/ 7 h 7"/>
                  <a:gd name="T2" fmla="*/ 0 w 1"/>
                  <a:gd name="T3" fmla="*/ 7 h 7"/>
                  <a:gd name="T4" fmla="*/ 0 w 1"/>
                  <a:gd name="T5" fmla="*/ 0 h 7"/>
                  <a:gd name="T6" fmla="*/ 1 w 1"/>
                  <a:gd name="T7" fmla="*/ 0 h 7"/>
                  <a:gd name="T8" fmla="*/ 1 w 1"/>
                  <a:gd name="T9" fmla="*/ 0 h 7"/>
                  <a:gd name="T10" fmla="*/ 1 w 1"/>
                  <a:gd name="T11" fmla="*/ 7 h 7"/>
                  <a:gd name="T12" fmla="*/ 1 w 1"/>
                  <a:gd name="T13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" h="7">
                    <a:moveTo>
                      <a:pt x="1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5" name="Rectangle 88"/>
              <p:cNvSpPr>
                <a:spLocks noChangeArrowheads="1"/>
              </p:cNvSpPr>
              <p:nvPr/>
            </p:nvSpPr>
            <p:spPr bwMode="auto">
              <a:xfrm>
                <a:off x="1181100" y="3779838"/>
                <a:ext cx="19050" cy="331788"/>
              </a:xfrm>
              <a:prstGeom prst="rect">
                <a:avLst/>
              </a:pr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6" name="Freeform 89"/>
              <p:cNvSpPr>
                <a:spLocks/>
              </p:cNvSpPr>
              <p:nvPr/>
            </p:nvSpPr>
            <p:spPr bwMode="auto">
              <a:xfrm>
                <a:off x="1079500" y="3771901"/>
                <a:ext cx="76200" cy="350838"/>
              </a:xfrm>
              <a:custGeom>
                <a:avLst/>
                <a:gdLst>
                  <a:gd name="T0" fmla="*/ 16 w 20"/>
                  <a:gd name="T1" fmla="*/ 93 h 93"/>
                  <a:gd name="T2" fmla="*/ 5 w 20"/>
                  <a:gd name="T3" fmla="*/ 31 h 93"/>
                  <a:gd name="T4" fmla="*/ 17 w 20"/>
                  <a:gd name="T5" fmla="*/ 0 h 93"/>
                  <a:gd name="T6" fmla="*/ 20 w 20"/>
                  <a:gd name="T7" fmla="*/ 2 h 93"/>
                  <a:gd name="T8" fmla="*/ 9 w 20"/>
                  <a:gd name="T9" fmla="*/ 32 h 93"/>
                  <a:gd name="T10" fmla="*/ 19 w 20"/>
                  <a:gd name="T11" fmla="*/ 91 h 93"/>
                  <a:gd name="T12" fmla="*/ 16 w 20"/>
                  <a:gd name="T13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93">
                    <a:moveTo>
                      <a:pt x="16" y="93"/>
                    </a:moveTo>
                    <a:cubicBezTo>
                      <a:pt x="4" y="76"/>
                      <a:pt x="0" y="54"/>
                      <a:pt x="5" y="31"/>
                    </a:cubicBezTo>
                    <a:cubicBezTo>
                      <a:pt x="9" y="13"/>
                      <a:pt x="16" y="0"/>
                      <a:pt x="17" y="0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13" y="14"/>
                      <a:pt x="9" y="32"/>
                    </a:cubicBezTo>
                    <a:cubicBezTo>
                      <a:pt x="5" y="55"/>
                      <a:pt x="8" y="74"/>
                      <a:pt x="19" y="91"/>
                    </a:cubicBezTo>
                    <a:lnTo>
                      <a:pt x="16" y="93"/>
                    </a:ln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7" name="Freeform 90"/>
              <p:cNvSpPr>
                <a:spLocks/>
              </p:cNvSpPr>
              <p:nvPr/>
            </p:nvSpPr>
            <p:spPr bwMode="auto">
              <a:xfrm>
                <a:off x="1006475" y="3767138"/>
                <a:ext cx="106363" cy="352425"/>
              </a:xfrm>
              <a:custGeom>
                <a:avLst/>
                <a:gdLst>
                  <a:gd name="T0" fmla="*/ 23 w 28"/>
                  <a:gd name="T1" fmla="*/ 93 h 93"/>
                  <a:gd name="T2" fmla="*/ 0 w 28"/>
                  <a:gd name="T3" fmla="*/ 47 h 93"/>
                  <a:gd name="T4" fmla="*/ 25 w 28"/>
                  <a:gd name="T5" fmla="*/ 0 h 93"/>
                  <a:gd name="T6" fmla="*/ 28 w 28"/>
                  <a:gd name="T7" fmla="*/ 3 h 93"/>
                  <a:gd name="T8" fmla="*/ 5 w 28"/>
                  <a:gd name="T9" fmla="*/ 47 h 93"/>
                  <a:gd name="T10" fmla="*/ 26 w 28"/>
                  <a:gd name="T11" fmla="*/ 90 h 93"/>
                  <a:gd name="T12" fmla="*/ 23 w 28"/>
                  <a:gd name="T13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93">
                    <a:moveTo>
                      <a:pt x="23" y="93"/>
                    </a:moveTo>
                    <a:cubicBezTo>
                      <a:pt x="7" y="79"/>
                      <a:pt x="0" y="63"/>
                      <a:pt x="0" y="47"/>
                    </a:cubicBezTo>
                    <a:cubicBezTo>
                      <a:pt x="1" y="19"/>
                      <a:pt x="24" y="1"/>
                      <a:pt x="25" y="0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8" y="3"/>
                      <a:pt x="5" y="22"/>
                      <a:pt x="5" y="47"/>
                    </a:cubicBezTo>
                    <a:cubicBezTo>
                      <a:pt x="4" y="62"/>
                      <a:pt x="11" y="76"/>
                      <a:pt x="26" y="90"/>
                    </a:cubicBezTo>
                    <a:lnTo>
                      <a:pt x="23" y="93"/>
                    </a:ln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8" name="Freeform 91"/>
              <p:cNvSpPr>
                <a:spLocks/>
              </p:cNvSpPr>
              <p:nvPr/>
            </p:nvSpPr>
            <p:spPr bwMode="auto">
              <a:xfrm>
                <a:off x="1227138" y="3771901"/>
                <a:ext cx="106363" cy="350838"/>
              </a:xfrm>
              <a:custGeom>
                <a:avLst/>
                <a:gdLst>
                  <a:gd name="T0" fmla="*/ 4 w 28"/>
                  <a:gd name="T1" fmla="*/ 93 h 93"/>
                  <a:gd name="T2" fmla="*/ 1 w 28"/>
                  <a:gd name="T3" fmla="*/ 91 h 93"/>
                  <a:gd name="T4" fmla="*/ 0 w 28"/>
                  <a:gd name="T5" fmla="*/ 2 h 93"/>
                  <a:gd name="T6" fmla="*/ 3 w 28"/>
                  <a:gd name="T7" fmla="*/ 0 h 93"/>
                  <a:gd name="T8" fmla="*/ 15 w 28"/>
                  <a:gd name="T9" fmla="*/ 31 h 93"/>
                  <a:gd name="T10" fmla="*/ 4 w 28"/>
                  <a:gd name="T11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93">
                    <a:moveTo>
                      <a:pt x="4" y="93"/>
                    </a:moveTo>
                    <a:cubicBezTo>
                      <a:pt x="1" y="91"/>
                      <a:pt x="1" y="91"/>
                      <a:pt x="1" y="91"/>
                    </a:cubicBezTo>
                    <a:cubicBezTo>
                      <a:pt x="28" y="52"/>
                      <a:pt x="0" y="2"/>
                      <a:pt x="0" y="2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0"/>
                      <a:pt x="11" y="13"/>
                      <a:pt x="15" y="31"/>
                    </a:cubicBezTo>
                    <a:cubicBezTo>
                      <a:pt x="20" y="54"/>
                      <a:pt x="16" y="76"/>
                      <a:pt x="4" y="93"/>
                    </a:cubicBez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9" name="Freeform 92"/>
              <p:cNvSpPr>
                <a:spLocks/>
              </p:cNvSpPr>
              <p:nvPr/>
            </p:nvSpPr>
            <p:spPr bwMode="auto">
              <a:xfrm>
                <a:off x="1268413" y="3767138"/>
                <a:ext cx="106363" cy="352425"/>
              </a:xfrm>
              <a:custGeom>
                <a:avLst/>
                <a:gdLst>
                  <a:gd name="T0" fmla="*/ 5 w 28"/>
                  <a:gd name="T1" fmla="*/ 93 h 93"/>
                  <a:gd name="T2" fmla="*/ 2 w 28"/>
                  <a:gd name="T3" fmla="*/ 90 h 93"/>
                  <a:gd name="T4" fmla="*/ 23 w 28"/>
                  <a:gd name="T5" fmla="*/ 47 h 93"/>
                  <a:gd name="T6" fmla="*/ 0 w 28"/>
                  <a:gd name="T7" fmla="*/ 3 h 93"/>
                  <a:gd name="T8" fmla="*/ 3 w 28"/>
                  <a:gd name="T9" fmla="*/ 0 h 93"/>
                  <a:gd name="T10" fmla="*/ 28 w 28"/>
                  <a:gd name="T11" fmla="*/ 47 h 93"/>
                  <a:gd name="T12" fmla="*/ 5 w 28"/>
                  <a:gd name="T13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93">
                    <a:moveTo>
                      <a:pt x="5" y="93"/>
                    </a:moveTo>
                    <a:cubicBezTo>
                      <a:pt x="2" y="90"/>
                      <a:pt x="2" y="90"/>
                      <a:pt x="2" y="90"/>
                    </a:cubicBezTo>
                    <a:cubicBezTo>
                      <a:pt x="17" y="76"/>
                      <a:pt x="24" y="62"/>
                      <a:pt x="23" y="47"/>
                    </a:cubicBezTo>
                    <a:cubicBezTo>
                      <a:pt x="22" y="21"/>
                      <a:pt x="0" y="3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1"/>
                      <a:pt x="27" y="19"/>
                      <a:pt x="28" y="47"/>
                    </a:cubicBezTo>
                    <a:cubicBezTo>
                      <a:pt x="28" y="63"/>
                      <a:pt x="20" y="79"/>
                      <a:pt x="5" y="93"/>
                    </a:cubicBez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0" name="Rectangle 93"/>
              <p:cNvSpPr>
                <a:spLocks noChangeArrowheads="1"/>
              </p:cNvSpPr>
              <p:nvPr/>
            </p:nvSpPr>
            <p:spPr bwMode="auto">
              <a:xfrm>
                <a:off x="1090613" y="4111626"/>
                <a:ext cx="204788" cy="49213"/>
              </a:xfrm>
              <a:prstGeom prst="rect">
                <a:avLst/>
              </a:prstGeom>
              <a:solidFill>
                <a:srgbClr val="F5C2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1" name="Rectangle 94"/>
              <p:cNvSpPr>
                <a:spLocks noChangeArrowheads="1"/>
              </p:cNvSpPr>
              <p:nvPr/>
            </p:nvSpPr>
            <p:spPr bwMode="auto">
              <a:xfrm>
                <a:off x="1090613" y="3733801"/>
                <a:ext cx="204788" cy="46038"/>
              </a:xfrm>
              <a:prstGeom prst="rect">
                <a:avLst/>
              </a:prstGeom>
              <a:solidFill>
                <a:srgbClr val="F5C2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213" name="组合 212"/>
            <p:cNvGrpSpPr/>
            <p:nvPr/>
          </p:nvGrpSpPr>
          <p:grpSpPr>
            <a:xfrm>
              <a:off x="10096113" y="1059740"/>
              <a:ext cx="555067" cy="1356294"/>
              <a:chOff x="1576388" y="3367088"/>
              <a:chExt cx="365125" cy="892175"/>
            </a:xfrm>
          </p:grpSpPr>
          <p:sp>
            <p:nvSpPr>
              <p:cNvPr id="214" name="Rectangle 57"/>
              <p:cNvSpPr>
                <a:spLocks noChangeArrowheads="1"/>
              </p:cNvSpPr>
              <p:nvPr/>
            </p:nvSpPr>
            <p:spPr bwMode="auto">
              <a:xfrm>
                <a:off x="1754188" y="3367088"/>
                <a:ext cx="7938" cy="733425"/>
              </a:xfrm>
              <a:prstGeom prst="rect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5" name="Freeform 58"/>
              <p:cNvSpPr>
                <a:spLocks noEditPoints="1"/>
              </p:cNvSpPr>
              <p:nvPr/>
            </p:nvSpPr>
            <p:spPr bwMode="auto">
              <a:xfrm>
                <a:off x="1698625" y="4086226"/>
                <a:ext cx="120650" cy="93663"/>
              </a:xfrm>
              <a:custGeom>
                <a:avLst/>
                <a:gdLst>
                  <a:gd name="T0" fmla="*/ 18 w 32"/>
                  <a:gd name="T1" fmla="*/ 23 h 25"/>
                  <a:gd name="T2" fmla="*/ 14 w 32"/>
                  <a:gd name="T3" fmla="*/ 23 h 25"/>
                  <a:gd name="T4" fmla="*/ 11 w 32"/>
                  <a:gd name="T5" fmla="*/ 25 h 25"/>
                  <a:gd name="T6" fmla="*/ 8 w 32"/>
                  <a:gd name="T7" fmla="*/ 21 h 25"/>
                  <a:gd name="T8" fmla="*/ 11 w 32"/>
                  <a:gd name="T9" fmla="*/ 16 h 25"/>
                  <a:gd name="T10" fmla="*/ 7 w 32"/>
                  <a:gd name="T11" fmla="*/ 15 h 25"/>
                  <a:gd name="T12" fmla="*/ 1 w 32"/>
                  <a:gd name="T13" fmla="*/ 14 h 25"/>
                  <a:gd name="T14" fmla="*/ 2 w 32"/>
                  <a:gd name="T15" fmla="*/ 9 h 25"/>
                  <a:gd name="T16" fmla="*/ 8 w 32"/>
                  <a:gd name="T17" fmla="*/ 11 h 25"/>
                  <a:gd name="T18" fmla="*/ 9 w 32"/>
                  <a:gd name="T19" fmla="*/ 7 h 25"/>
                  <a:gd name="T20" fmla="*/ 9 w 32"/>
                  <a:gd name="T21" fmla="*/ 1 h 25"/>
                  <a:gd name="T22" fmla="*/ 14 w 32"/>
                  <a:gd name="T23" fmla="*/ 2 h 25"/>
                  <a:gd name="T24" fmla="*/ 18 w 32"/>
                  <a:gd name="T25" fmla="*/ 2 h 25"/>
                  <a:gd name="T26" fmla="*/ 23 w 32"/>
                  <a:gd name="T27" fmla="*/ 1 h 25"/>
                  <a:gd name="T28" fmla="*/ 21 w 32"/>
                  <a:gd name="T29" fmla="*/ 9 h 25"/>
                  <a:gd name="T30" fmla="*/ 25 w 32"/>
                  <a:gd name="T31" fmla="*/ 9 h 25"/>
                  <a:gd name="T32" fmla="*/ 32 w 32"/>
                  <a:gd name="T33" fmla="*/ 11 h 25"/>
                  <a:gd name="T34" fmla="*/ 28 w 32"/>
                  <a:gd name="T35" fmla="*/ 16 h 25"/>
                  <a:gd name="T36" fmla="*/ 23 w 32"/>
                  <a:gd name="T37" fmla="*/ 14 h 25"/>
                  <a:gd name="T38" fmla="*/ 23 w 32"/>
                  <a:gd name="T39" fmla="*/ 18 h 25"/>
                  <a:gd name="T40" fmla="*/ 24 w 32"/>
                  <a:gd name="T41" fmla="*/ 24 h 25"/>
                  <a:gd name="T42" fmla="*/ 21 w 32"/>
                  <a:gd name="T43" fmla="*/ 25 h 25"/>
                  <a:gd name="T44" fmla="*/ 19 w 32"/>
                  <a:gd name="T45" fmla="*/ 22 h 25"/>
                  <a:gd name="T46" fmla="*/ 21 w 32"/>
                  <a:gd name="T47" fmla="*/ 23 h 25"/>
                  <a:gd name="T48" fmla="*/ 23 w 32"/>
                  <a:gd name="T49" fmla="*/ 21 h 25"/>
                  <a:gd name="T50" fmla="*/ 22 w 32"/>
                  <a:gd name="T51" fmla="*/ 19 h 25"/>
                  <a:gd name="T52" fmla="*/ 17 w 32"/>
                  <a:gd name="T53" fmla="*/ 20 h 25"/>
                  <a:gd name="T54" fmla="*/ 10 w 32"/>
                  <a:gd name="T55" fmla="*/ 19 h 25"/>
                  <a:gd name="T56" fmla="*/ 10 w 32"/>
                  <a:gd name="T57" fmla="*/ 22 h 25"/>
                  <a:gd name="T58" fmla="*/ 11 w 32"/>
                  <a:gd name="T59" fmla="*/ 23 h 25"/>
                  <a:gd name="T60" fmla="*/ 15 w 32"/>
                  <a:gd name="T61" fmla="*/ 20 h 25"/>
                  <a:gd name="T62" fmla="*/ 13 w 32"/>
                  <a:gd name="T63" fmla="*/ 16 h 25"/>
                  <a:gd name="T64" fmla="*/ 18 w 32"/>
                  <a:gd name="T65" fmla="*/ 16 h 25"/>
                  <a:gd name="T66" fmla="*/ 13 w 32"/>
                  <a:gd name="T67" fmla="*/ 16 h 25"/>
                  <a:gd name="T68" fmla="*/ 20 w 32"/>
                  <a:gd name="T69" fmla="*/ 15 h 25"/>
                  <a:gd name="T70" fmla="*/ 20 w 32"/>
                  <a:gd name="T71" fmla="*/ 10 h 25"/>
                  <a:gd name="T72" fmla="*/ 10 w 32"/>
                  <a:gd name="T73" fmla="*/ 12 h 25"/>
                  <a:gd name="T74" fmla="*/ 15 w 32"/>
                  <a:gd name="T75" fmla="*/ 12 h 25"/>
                  <a:gd name="T76" fmla="*/ 10 w 32"/>
                  <a:gd name="T77" fmla="*/ 12 h 25"/>
                  <a:gd name="T78" fmla="*/ 26 w 32"/>
                  <a:gd name="T79" fmla="*/ 14 h 25"/>
                  <a:gd name="T80" fmla="*/ 29 w 32"/>
                  <a:gd name="T81" fmla="*/ 13 h 25"/>
                  <a:gd name="T82" fmla="*/ 29 w 32"/>
                  <a:gd name="T83" fmla="*/ 10 h 25"/>
                  <a:gd name="T84" fmla="*/ 27 w 32"/>
                  <a:gd name="T85" fmla="*/ 11 h 25"/>
                  <a:gd name="T86" fmla="*/ 4 w 32"/>
                  <a:gd name="T87" fmla="*/ 10 h 25"/>
                  <a:gd name="T88" fmla="*/ 2 w 32"/>
                  <a:gd name="T89" fmla="*/ 12 h 25"/>
                  <a:gd name="T90" fmla="*/ 4 w 32"/>
                  <a:gd name="T91" fmla="*/ 14 h 25"/>
                  <a:gd name="T92" fmla="*/ 7 w 32"/>
                  <a:gd name="T93" fmla="*/ 12 h 25"/>
                  <a:gd name="T94" fmla="*/ 4 w 32"/>
                  <a:gd name="T95" fmla="*/ 10 h 25"/>
                  <a:gd name="T96" fmla="*/ 16 w 32"/>
                  <a:gd name="T97" fmla="*/ 11 h 25"/>
                  <a:gd name="T98" fmla="*/ 16 w 32"/>
                  <a:gd name="T99" fmla="*/ 6 h 25"/>
                  <a:gd name="T100" fmla="*/ 11 w 32"/>
                  <a:gd name="T101" fmla="*/ 2 h 25"/>
                  <a:gd name="T102" fmla="*/ 9 w 32"/>
                  <a:gd name="T103" fmla="*/ 4 h 25"/>
                  <a:gd name="T104" fmla="*/ 12 w 32"/>
                  <a:gd name="T105" fmla="*/ 7 h 25"/>
                  <a:gd name="T106" fmla="*/ 13 w 32"/>
                  <a:gd name="T107" fmla="*/ 3 h 25"/>
                  <a:gd name="T108" fmla="*/ 11 w 32"/>
                  <a:gd name="T109" fmla="*/ 2 h 25"/>
                  <a:gd name="T110" fmla="*/ 20 w 32"/>
                  <a:gd name="T111" fmla="*/ 7 h 25"/>
                  <a:gd name="T112" fmla="*/ 22 w 32"/>
                  <a:gd name="T113" fmla="*/ 3 h 25"/>
                  <a:gd name="T114" fmla="*/ 21 w 32"/>
                  <a:gd name="T115" fmla="*/ 2 h 25"/>
                  <a:gd name="T116" fmla="*/ 17 w 32"/>
                  <a:gd name="T117" fmla="*/ 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2" h="25">
                    <a:moveTo>
                      <a:pt x="21" y="25"/>
                    </a:moveTo>
                    <a:cubicBezTo>
                      <a:pt x="20" y="25"/>
                      <a:pt x="19" y="24"/>
                      <a:pt x="18" y="23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3" y="24"/>
                      <a:pt x="12" y="25"/>
                      <a:pt x="11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0" y="25"/>
                      <a:pt x="9" y="24"/>
                      <a:pt x="9" y="24"/>
                    </a:cubicBezTo>
                    <a:cubicBezTo>
                      <a:pt x="8" y="23"/>
                      <a:pt x="8" y="22"/>
                      <a:pt x="8" y="21"/>
                    </a:cubicBezTo>
                    <a:cubicBezTo>
                      <a:pt x="8" y="19"/>
                      <a:pt x="9" y="18"/>
                      <a:pt x="9" y="18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5" y="17"/>
                      <a:pt x="3" y="16"/>
                      <a:pt x="3" y="16"/>
                    </a:cubicBezTo>
                    <a:cubicBezTo>
                      <a:pt x="3" y="16"/>
                      <a:pt x="2" y="15"/>
                      <a:pt x="1" y="14"/>
                    </a:cubicBezTo>
                    <a:cubicBezTo>
                      <a:pt x="1" y="14"/>
                      <a:pt x="0" y="13"/>
                      <a:pt x="0" y="12"/>
                    </a:cubicBezTo>
                    <a:cubicBezTo>
                      <a:pt x="0" y="11"/>
                      <a:pt x="1" y="10"/>
                      <a:pt x="2" y="9"/>
                    </a:cubicBezTo>
                    <a:cubicBezTo>
                      <a:pt x="4" y="7"/>
                      <a:pt x="6" y="8"/>
                      <a:pt x="7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6"/>
                      <a:pt x="8" y="5"/>
                      <a:pt x="8" y="4"/>
                    </a:cubicBezTo>
                    <a:cubicBezTo>
                      <a:pt x="8" y="3"/>
                      <a:pt x="8" y="2"/>
                      <a:pt x="9" y="1"/>
                    </a:cubicBezTo>
                    <a:cubicBezTo>
                      <a:pt x="10" y="1"/>
                      <a:pt x="10" y="0"/>
                      <a:pt x="11" y="0"/>
                    </a:cubicBezTo>
                    <a:cubicBezTo>
                      <a:pt x="13" y="0"/>
                      <a:pt x="14" y="2"/>
                      <a:pt x="14" y="2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2"/>
                      <a:pt x="19" y="0"/>
                      <a:pt x="21" y="0"/>
                    </a:cubicBezTo>
                    <a:cubicBezTo>
                      <a:pt x="22" y="0"/>
                      <a:pt x="22" y="1"/>
                      <a:pt x="23" y="1"/>
                    </a:cubicBezTo>
                    <a:cubicBezTo>
                      <a:pt x="25" y="3"/>
                      <a:pt x="25" y="5"/>
                      <a:pt x="23" y="7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6" y="9"/>
                      <a:pt x="28" y="8"/>
                      <a:pt x="30" y="9"/>
                    </a:cubicBezTo>
                    <a:cubicBezTo>
                      <a:pt x="31" y="9"/>
                      <a:pt x="31" y="10"/>
                      <a:pt x="32" y="11"/>
                    </a:cubicBezTo>
                    <a:cubicBezTo>
                      <a:pt x="32" y="12"/>
                      <a:pt x="31" y="13"/>
                      <a:pt x="31" y="15"/>
                    </a:cubicBezTo>
                    <a:cubicBezTo>
                      <a:pt x="30" y="16"/>
                      <a:pt x="29" y="16"/>
                      <a:pt x="28" y="16"/>
                    </a:cubicBezTo>
                    <a:cubicBezTo>
                      <a:pt x="27" y="16"/>
                      <a:pt x="26" y="16"/>
                      <a:pt x="25" y="15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4" y="19"/>
                      <a:pt x="25" y="21"/>
                    </a:cubicBezTo>
                    <a:cubicBezTo>
                      <a:pt x="25" y="22"/>
                      <a:pt x="24" y="23"/>
                      <a:pt x="24" y="24"/>
                    </a:cubicBezTo>
                    <a:cubicBezTo>
                      <a:pt x="23" y="25"/>
                      <a:pt x="22" y="25"/>
                      <a:pt x="21" y="25"/>
                    </a:cubicBezTo>
                    <a:cubicBezTo>
                      <a:pt x="21" y="25"/>
                      <a:pt x="21" y="25"/>
                      <a:pt x="21" y="25"/>
                    </a:cubicBezTo>
                    <a:close/>
                    <a:moveTo>
                      <a:pt x="17" y="20"/>
                    </a:moveTo>
                    <a:cubicBezTo>
                      <a:pt x="19" y="22"/>
                      <a:pt x="19" y="22"/>
                      <a:pt x="19" y="22"/>
                    </a:cubicBezTo>
                    <a:cubicBezTo>
                      <a:pt x="20" y="23"/>
                      <a:pt x="20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2" y="23"/>
                      <a:pt x="22" y="22"/>
                    </a:cubicBezTo>
                    <a:cubicBezTo>
                      <a:pt x="23" y="22"/>
                      <a:pt x="23" y="22"/>
                      <a:pt x="23" y="21"/>
                    </a:cubicBezTo>
                    <a:cubicBezTo>
                      <a:pt x="23" y="20"/>
                      <a:pt x="22" y="20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0" y="18"/>
                      <a:pt x="20" y="18"/>
                      <a:pt x="20" y="18"/>
                    </a:cubicBezTo>
                    <a:lnTo>
                      <a:pt x="17" y="20"/>
                    </a:lnTo>
                    <a:close/>
                    <a:moveTo>
                      <a:pt x="12" y="18"/>
                    </a:move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9" y="20"/>
                      <a:pt x="9" y="21"/>
                    </a:cubicBezTo>
                    <a:cubicBezTo>
                      <a:pt x="9" y="21"/>
                      <a:pt x="10" y="22"/>
                      <a:pt x="10" y="22"/>
                    </a:cubicBezTo>
                    <a:cubicBezTo>
                      <a:pt x="10" y="22"/>
                      <a:pt x="11" y="23"/>
                      <a:pt x="11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2" y="23"/>
                      <a:pt x="12" y="22"/>
                      <a:pt x="13" y="22"/>
                    </a:cubicBezTo>
                    <a:cubicBezTo>
                      <a:pt x="15" y="20"/>
                      <a:pt x="15" y="20"/>
                      <a:pt x="15" y="20"/>
                    </a:cubicBezTo>
                    <a:lnTo>
                      <a:pt x="12" y="18"/>
                    </a:lnTo>
                    <a:close/>
                    <a:moveTo>
                      <a:pt x="13" y="16"/>
                    </a:moveTo>
                    <a:cubicBezTo>
                      <a:pt x="16" y="19"/>
                      <a:pt x="16" y="19"/>
                      <a:pt x="16" y="19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6" y="14"/>
                      <a:pt x="16" y="14"/>
                      <a:pt x="16" y="14"/>
                    </a:cubicBezTo>
                    <a:lnTo>
                      <a:pt x="13" y="16"/>
                    </a:lnTo>
                    <a:close/>
                    <a:moveTo>
                      <a:pt x="17" y="12"/>
                    </a:moveTo>
                    <a:cubicBezTo>
                      <a:pt x="20" y="15"/>
                      <a:pt x="20" y="15"/>
                      <a:pt x="20" y="15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0" y="10"/>
                      <a:pt x="20" y="10"/>
                      <a:pt x="20" y="10"/>
                    </a:cubicBezTo>
                    <a:lnTo>
                      <a:pt x="17" y="12"/>
                    </a:lnTo>
                    <a:close/>
                    <a:moveTo>
                      <a:pt x="10" y="12"/>
                    </a:moveTo>
                    <a:cubicBezTo>
                      <a:pt x="12" y="15"/>
                      <a:pt x="12" y="15"/>
                      <a:pt x="12" y="15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2" y="10"/>
                      <a:pt x="12" y="10"/>
                      <a:pt x="12" y="10"/>
                    </a:cubicBezTo>
                    <a:lnTo>
                      <a:pt x="10" y="12"/>
                    </a:lnTo>
                    <a:close/>
                    <a:moveTo>
                      <a:pt x="25" y="12"/>
                    </a:moveTo>
                    <a:cubicBezTo>
                      <a:pt x="26" y="14"/>
                      <a:pt x="26" y="14"/>
                      <a:pt x="26" y="14"/>
                    </a:cubicBezTo>
                    <a:cubicBezTo>
                      <a:pt x="27" y="14"/>
                      <a:pt x="27" y="15"/>
                      <a:pt x="28" y="14"/>
                    </a:cubicBezTo>
                    <a:cubicBezTo>
                      <a:pt x="28" y="14"/>
                      <a:pt x="29" y="14"/>
                      <a:pt x="29" y="13"/>
                    </a:cubicBezTo>
                    <a:cubicBezTo>
                      <a:pt x="30" y="13"/>
                      <a:pt x="30" y="12"/>
                      <a:pt x="30" y="12"/>
                    </a:cubicBezTo>
                    <a:cubicBezTo>
                      <a:pt x="30" y="11"/>
                      <a:pt x="29" y="11"/>
                      <a:pt x="29" y="10"/>
                    </a:cubicBezTo>
                    <a:cubicBezTo>
                      <a:pt x="28" y="10"/>
                      <a:pt x="27" y="10"/>
                      <a:pt x="27" y="11"/>
                    </a:cubicBezTo>
                    <a:cubicBezTo>
                      <a:pt x="27" y="11"/>
                      <a:pt x="27" y="11"/>
                      <a:pt x="27" y="11"/>
                    </a:cubicBezTo>
                    <a:lnTo>
                      <a:pt x="25" y="12"/>
                    </a:lnTo>
                    <a:close/>
                    <a:moveTo>
                      <a:pt x="4" y="10"/>
                    </a:moveTo>
                    <a:cubicBezTo>
                      <a:pt x="4" y="10"/>
                      <a:pt x="3" y="10"/>
                      <a:pt x="3" y="10"/>
                    </a:cubicBezTo>
                    <a:cubicBezTo>
                      <a:pt x="2" y="11"/>
                      <a:pt x="2" y="11"/>
                      <a:pt x="2" y="12"/>
                    </a:cubicBezTo>
                    <a:cubicBezTo>
                      <a:pt x="2" y="13"/>
                      <a:pt x="2" y="13"/>
                      <a:pt x="3" y="13"/>
                    </a:cubicBezTo>
                    <a:cubicBezTo>
                      <a:pt x="3" y="14"/>
                      <a:pt x="4" y="14"/>
                      <a:pt x="4" y="14"/>
                    </a:cubicBezTo>
                    <a:cubicBezTo>
                      <a:pt x="4" y="14"/>
                      <a:pt x="5" y="15"/>
                      <a:pt x="6" y="14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1"/>
                      <a:pt x="5" y="10"/>
                      <a:pt x="4" y="10"/>
                    </a:cubicBezTo>
                    <a:close/>
                    <a:moveTo>
                      <a:pt x="13" y="9"/>
                    </a:moveTo>
                    <a:cubicBezTo>
                      <a:pt x="16" y="11"/>
                      <a:pt x="16" y="11"/>
                      <a:pt x="16" y="11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6" y="6"/>
                      <a:pt x="16" y="6"/>
                      <a:pt x="16" y="6"/>
                    </a:cubicBezTo>
                    <a:lnTo>
                      <a:pt x="13" y="9"/>
                    </a:lnTo>
                    <a:close/>
                    <a:moveTo>
                      <a:pt x="11" y="2"/>
                    </a:moveTo>
                    <a:cubicBezTo>
                      <a:pt x="11" y="2"/>
                      <a:pt x="11" y="2"/>
                      <a:pt x="10" y="3"/>
                    </a:cubicBezTo>
                    <a:cubicBezTo>
                      <a:pt x="10" y="3"/>
                      <a:pt x="9" y="4"/>
                      <a:pt x="9" y="4"/>
                    </a:cubicBezTo>
                    <a:cubicBezTo>
                      <a:pt x="9" y="4"/>
                      <a:pt x="10" y="5"/>
                      <a:pt x="10" y="6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3"/>
                      <a:pt x="12" y="2"/>
                      <a:pt x="11" y="2"/>
                    </a:cubicBezTo>
                    <a:cubicBezTo>
                      <a:pt x="11" y="2"/>
                      <a:pt x="11" y="2"/>
                      <a:pt x="11" y="2"/>
                    </a:cubicBezTo>
                    <a:close/>
                    <a:moveTo>
                      <a:pt x="17" y="5"/>
                    </a:moveTo>
                    <a:cubicBezTo>
                      <a:pt x="20" y="7"/>
                      <a:pt x="20" y="7"/>
                      <a:pt x="20" y="7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3" y="4"/>
                      <a:pt x="22" y="3"/>
                      <a:pt x="22" y="3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0" y="2"/>
                      <a:pt x="19" y="3"/>
                      <a:pt x="19" y="3"/>
                    </a:cubicBezTo>
                    <a:lnTo>
                      <a:pt x="17" y="5"/>
                    </a:ln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6" name="Oval 59"/>
              <p:cNvSpPr>
                <a:spLocks noChangeArrowheads="1"/>
              </p:cNvSpPr>
              <p:nvPr/>
            </p:nvSpPr>
            <p:spPr bwMode="auto">
              <a:xfrm>
                <a:off x="1576388" y="3736976"/>
                <a:ext cx="365125" cy="295275"/>
              </a:xfrm>
              <a:prstGeom prst="ellipse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7" name="Rectangle 60"/>
              <p:cNvSpPr>
                <a:spLocks noChangeArrowheads="1"/>
              </p:cNvSpPr>
              <p:nvPr/>
            </p:nvSpPr>
            <p:spPr bwMode="auto">
              <a:xfrm>
                <a:off x="1754188" y="4165601"/>
                <a:ext cx="7938" cy="71438"/>
              </a:xfrm>
              <a:prstGeom prst="rect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8" name="Freeform 61"/>
              <p:cNvSpPr>
                <a:spLocks/>
              </p:cNvSpPr>
              <p:nvPr/>
            </p:nvSpPr>
            <p:spPr bwMode="auto">
              <a:xfrm>
                <a:off x="1747838" y="4202113"/>
                <a:ext cx="25400" cy="38100"/>
              </a:xfrm>
              <a:custGeom>
                <a:avLst/>
                <a:gdLst>
                  <a:gd name="T0" fmla="*/ 7 w 7"/>
                  <a:gd name="T1" fmla="*/ 10 h 10"/>
                  <a:gd name="T2" fmla="*/ 7 w 7"/>
                  <a:gd name="T3" fmla="*/ 4 h 10"/>
                  <a:gd name="T4" fmla="*/ 3 w 7"/>
                  <a:gd name="T5" fmla="*/ 0 h 10"/>
                  <a:gd name="T6" fmla="*/ 3 w 7"/>
                  <a:gd name="T7" fmla="*/ 0 h 10"/>
                  <a:gd name="T8" fmla="*/ 0 w 7"/>
                  <a:gd name="T9" fmla="*/ 4 h 10"/>
                  <a:gd name="T10" fmla="*/ 0 w 7"/>
                  <a:gd name="T11" fmla="*/ 10 h 10"/>
                  <a:gd name="T12" fmla="*/ 7 w 7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0">
                    <a:moveTo>
                      <a:pt x="7" y="10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5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7" y="10"/>
                      <a:pt x="7" y="1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9" name="Freeform 62"/>
              <p:cNvSpPr>
                <a:spLocks/>
              </p:cNvSpPr>
              <p:nvPr/>
            </p:nvSpPr>
            <p:spPr bwMode="auto">
              <a:xfrm>
                <a:off x="1747838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0" name="Freeform 63"/>
              <p:cNvSpPr>
                <a:spLocks/>
              </p:cNvSpPr>
              <p:nvPr/>
            </p:nvSpPr>
            <p:spPr bwMode="auto">
              <a:xfrm>
                <a:off x="1751013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1" name="Freeform 64"/>
              <p:cNvSpPr>
                <a:spLocks/>
              </p:cNvSpPr>
              <p:nvPr/>
            </p:nvSpPr>
            <p:spPr bwMode="auto">
              <a:xfrm>
                <a:off x="1754188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2" name="Freeform 65"/>
              <p:cNvSpPr>
                <a:spLocks/>
              </p:cNvSpPr>
              <p:nvPr/>
            </p:nvSpPr>
            <p:spPr bwMode="auto">
              <a:xfrm>
                <a:off x="1758950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3" name="Freeform 66"/>
              <p:cNvSpPr>
                <a:spLocks/>
              </p:cNvSpPr>
              <p:nvPr/>
            </p:nvSpPr>
            <p:spPr bwMode="auto">
              <a:xfrm>
                <a:off x="1762125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4" name="Freeform 67"/>
              <p:cNvSpPr>
                <a:spLocks/>
              </p:cNvSpPr>
              <p:nvPr/>
            </p:nvSpPr>
            <p:spPr bwMode="auto">
              <a:xfrm>
                <a:off x="1766888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5" name="Freeform 68"/>
              <p:cNvSpPr>
                <a:spLocks/>
              </p:cNvSpPr>
              <p:nvPr/>
            </p:nvSpPr>
            <p:spPr bwMode="auto">
              <a:xfrm>
                <a:off x="1770063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6" name="Rectangle 69"/>
              <p:cNvSpPr>
                <a:spLocks noChangeArrowheads="1"/>
              </p:cNvSpPr>
              <p:nvPr/>
            </p:nvSpPr>
            <p:spPr bwMode="auto">
              <a:xfrm>
                <a:off x="1751013" y="3756026"/>
                <a:ext cx="11113" cy="265113"/>
              </a:xfrm>
              <a:prstGeom prst="rect">
                <a:avLst/>
              </a:pr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7" name="Freeform 70"/>
              <p:cNvSpPr>
                <a:spLocks/>
              </p:cNvSpPr>
              <p:nvPr/>
            </p:nvSpPr>
            <p:spPr bwMode="auto">
              <a:xfrm>
                <a:off x="1671638" y="3748088"/>
                <a:ext cx="60325" cy="280988"/>
              </a:xfrm>
              <a:custGeom>
                <a:avLst/>
                <a:gdLst>
                  <a:gd name="T0" fmla="*/ 12 w 16"/>
                  <a:gd name="T1" fmla="*/ 74 h 74"/>
                  <a:gd name="T2" fmla="*/ 4 w 16"/>
                  <a:gd name="T3" fmla="*/ 24 h 74"/>
                  <a:gd name="T4" fmla="*/ 13 w 16"/>
                  <a:gd name="T5" fmla="*/ 0 h 74"/>
                  <a:gd name="T6" fmla="*/ 16 w 16"/>
                  <a:gd name="T7" fmla="*/ 1 h 74"/>
                  <a:gd name="T8" fmla="*/ 7 w 16"/>
                  <a:gd name="T9" fmla="*/ 25 h 74"/>
                  <a:gd name="T10" fmla="*/ 15 w 16"/>
                  <a:gd name="T11" fmla="*/ 72 h 74"/>
                  <a:gd name="T12" fmla="*/ 12 w 16"/>
                  <a:gd name="T13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74">
                    <a:moveTo>
                      <a:pt x="12" y="74"/>
                    </a:moveTo>
                    <a:cubicBezTo>
                      <a:pt x="3" y="60"/>
                      <a:pt x="0" y="43"/>
                      <a:pt x="4" y="24"/>
                    </a:cubicBezTo>
                    <a:cubicBezTo>
                      <a:pt x="7" y="10"/>
                      <a:pt x="12" y="0"/>
                      <a:pt x="13" y="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1"/>
                      <a:pt x="10" y="11"/>
                      <a:pt x="7" y="25"/>
                    </a:cubicBezTo>
                    <a:cubicBezTo>
                      <a:pt x="3" y="43"/>
                      <a:pt x="6" y="59"/>
                      <a:pt x="15" y="72"/>
                    </a:cubicBezTo>
                    <a:lnTo>
                      <a:pt x="12" y="74"/>
                    </a:ln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8" name="Freeform 71"/>
              <p:cNvSpPr>
                <a:spLocks/>
              </p:cNvSpPr>
              <p:nvPr/>
            </p:nvSpPr>
            <p:spPr bwMode="auto">
              <a:xfrm>
                <a:off x="1611313" y="3744913"/>
                <a:ext cx="82550" cy="279400"/>
              </a:xfrm>
              <a:custGeom>
                <a:avLst/>
                <a:gdLst>
                  <a:gd name="T0" fmla="*/ 19 w 22"/>
                  <a:gd name="T1" fmla="*/ 74 h 74"/>
                  <a:gd name="T2" fmla="*/ 1 w 22"/>
                  <a:gd name="T3" fmla="*/ 37 h 74"/>
                  <a:gd name="T4" fmla="*/ 20 w 22"/>
                  <a:gd name="T5" fmla="*/ 0 h 74"/>
                  <a:gd name="T6" fmla="*/ 22 w 22"/>
                  <a:gd name="T7" fmla="*/ 2 h 74"/>
                  <a:gd name="T8" fmla="*/ 4 w 22"/>
                  <a:gd name="T9" fmla="*/ 37 h 74"/>
                  <a:gd name="T10" fmla="*/ 21 w 22"/>
                  <a:gd name="T11" fmla="*/ 72 h 74"/>
                  <a:gd name="T12" fmla="*/ 19 w 22"/>
                  <a:gd name="T13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74">
                    <a:moveTo>
                      <a:pt x="19" y="74"/>
                    </a:moveTo>
                    <a:cubicBezTo>
                      <a:pt x="6" y="63"/>
                      <a:pt x="0" y="50"/>
                      <a:pt x="1" y="37"/>
                    </a:cubicBezTo>
                    <a:cubicBezTo>
                      <a:pt x="1" y="16"/>
                      <a:pt x="20" y="1"/>
                      <a:pt x="20" y="0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3"/>
                      <a:pt x="5" y="17"/>
                      <a:pt x="4" y="37"/>
                    </a:cubicBezTo>
                    <a:cubicBezTo>
                      <a:pt x="4" y="49"/>
                      <a:pt x="9" y="61"/>
                      <a:pt x="21" y="72"/>
                    </a:cubicBezTo>
                    <a:lnTo>
                      <a:pt x="19" y="74"/>
                    </a:ln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9" name="Freeform 72"/>
              <p:cNvSpPr>
                <a:spLocks/>
              </p:cNvSpPr>
              <p:nvPr/>
            </p:nvSpPr>
            <p:spPr bwMode="auto">
              <a:xfrm>
                <a:off x="1785938" y="3748088"/>
                <a:ext cx="87313" cy="280988"/>
              </a:xfrm>
              <a:custGeom>
                <a:avLst/>
                <a:gdLst>
                  <a:gd name="T0" fmla="*/ 4 w 23"/>
                  <a:gd name="T1" fmla="*/ 74 h 74"/>
                  <a:gd name="T2" fmla="*/ 1 w 23"/>
                  <a:gd name="T3" fmla="*/ 72 h 74"/>
                  <a:gd name="T4" fmla="*/ 0 w 23"/>
                  <a:gd name="T5" fmla="*/ 1 h 74"/>
                  <a:gd name="T6" fmla="*/ 3 w 23"/>
                  <a:gd name="T7" fmla="*/ 0 h 74"/>
                  <a:gd name="T8" fmla="*/ 12 w 23"/>
                  <a:gd name="T9" fmla="*/ 24 h 74"/>
                  <a:gd name="T10" fmla="*/ 4 w 23"/>
                  <a:gd name="T11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74">
                    <a:moveTo>
                      <a:pt x="4" y="74"/>
                    </a:moveTo>
                    <a:cubicBezTo>
                      <a:pt x="1" y="72"/>
                      <a:pt x="1" y="72"/>
                      <a:pt x="1" y="72"/>
                    </a:cubicBezTo>
                    <a:cubicBezTo>
                      <a:pt x="23" y="41"/>
                      <a:pt x="0" y="2"/>
                      <a:pt x="0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9" y="10"/>
                      <a:pt x="12" y="24"/>
                    </a:cubicBezTo>
                    <a:cubicBezTo>
                      <a:pt x="16" y="43"/>
                      <a:pt x="13" y="60"/>
                      <a:pt x="4" y="74"/>
                    </a:cubicBez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0" name="Freeform 73"/>
              <p:cNvSpPr>
                <a:spLocks/>
              </p:cNvSpPr>
              <p:nvPr/>
            </p:nvSpPr>
            <p:spPr bwMode="auto">
              <a:xfrm>
                <a:off x="1819275" y="3744913"/>
                <a:ext cx="84138" cy="279400"/>
              </a:xfrm>
              <a:custGeom>
                <a:avLst/>
                <a:gdLst>
                  <a:gd name="T0" fmla="*/ 4 w 22"/>
                  <a:gd name="T1" fmla="*/ 74 h 74"/>
                  <a:gd name="T2" fmla="*/ 2 w 22"/>
                  <a:gd name="T3" fmla="*/ 72 h 74"/>
                  <a:gd name="T4" fmla="*/ 19 w 22"/>
                  <a:gd name="T5" fmla="*/ 37 h 74"/>
                  <a:gd name="T6" fmla="*/ 0 w 22"/>
                  <a:gd name="T7" fmla="*/ 2 h 74"/>
                  <a:gd name="T8" fmla="*/ 2 w 22"/>
                  <a:gd name="T9" fmla="*/ 0 h 74"/>
                  <a:gd name="T10" fmla="*/ 22 w 22"/>
                  <a:gd name="T11" fmla="*/ 37 h 74"/>
                  <a:gd name="T12" fmla="*/ 4 w 22"/>
                  <a:gd name="T13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74">
                    <a:moveTo>
                      <a:pt x="4" y="74"/>
                    </a:moveTo>
                    <a:cubicBezTo>
                      <a:pt x="2" y="72"/>
                      <a:pt x="2" y="72"/>
                      <a:pt x="2" y="72"/>
                    </a:cubicBezTo>
                    <a:cubicBezTo>
                      <a:pt x="13" y="61"/>
                      <a:pt x="19" y="49"/>
                      <a:pt x="19" y="37"/>
                    </a:cubicBezTo>
                    <a:cubicBezTo>
                      <a:pt x="18" y="17"/>
                      <a:pt x="0" y="3"/>
                      <a:pt x="0" y="2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1"/>
                      <a:pt x="21" y="16"/>
                      <a:pt x="22" y="37"/>
                    </a:cubicBezTo>
                    <a:cubicBezTo>
                      <a:pt x="22" y="50"/>
                      <a:pt x="16" y="63"/>
                      <a:pt x="4" y="74"/>
                    </a:cubicBez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1" name="Rectangle 74"/>
              <p:cNvSpPr>
                <a:spLocks noChangeArrowheads="1"/>
              </p:cNvSpPr>
              <p:nvPr/>
            </p:nvSpPr>
            <p:spPr bwMode="auto">
              <a:xfrm>
                <a:off x="1679575" y="4021138"/>
                <a:ext cx="158750" cy="38100"/>
              </a:xfrm>
              <a:prstGeom prst="rect">
                <a:avLst/>
              </a:prstGeom>
              <a:solidFill>
                <a:srgbClr val="F5C2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2" name="Rectangle 75"/>
              <p:cNvSpPr>
                <a:spLocks noChangeArrowheads="1"/>
              </p:cNvSpPr>
              <p:nvPr/>
            </p:nvSpPr>
            <p:spPr bwMode="auto">
              <a:xfrm>
                <a:off x="1679575" y="3717926"/>
                <a:ext cx="158750" cy="38100"/>
              </a:xfrm>
              <a:prstGeom prst="rect">
                <a:avLst/>
              </a:prstGeom>
              <a:solidFill>
                <a:srgbClr val="F5C2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3090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utoShape 96"/>
          <p:cNvSpPr>
            <a:spLocks noChangeAspect="1" noChangeArrowheads="1" noTextEdit="1"/>
          </p:cNvSpPr>
          <p:nvPr/>
        </p:nvSpPr>
        <p:spPr bwMode="auto">
          <a:xfrm>
            <a:off x="917575" y="525463"/>
            <a:ext cx="9393238" cy="381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cxnSp>
        <p:nvCxnSpPr>
          <p:cNvPr id="190" name="直接连接符 189"/>
          <p:cNvCxnSpPr/>
          <p:nvPr/>
        </p:nvCxnSpPr>
        <p:spPr>
          <a:xfrm>
            <a:off x="8467" y="3153831"/>
            <a:ext cx="12192000" cy="0"/>
          </a:xfrm>
          <a:prstGeom prst="line">
            <a:avLst/>
          </a:prstGeom>
          <a:ln w="254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1" name="平行四边形 190"/>
          <p:cNvSpPr/>
          <p:nvPr/>
        </p:nvSpPr>
        <p:spPr>
          <a:xfrm>
            <a:off x="1251887" y="2353731"/>
            <a:ext cx="2403172" cy="1600200"/>
          </a:xfrm>
          <a:prstGeom prst="parallelogram">
            <a:avLst/>
          </a:prstGeom>
          <a:solidFill>
            <a:srgbClr val="1FA3B5"/>
          </a:solidFill>
          <a:ln>
            <a:noFill/>
          </a:ln>
          <a:effectLst>
            <a:outerShdw dist="635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2" name="平行四边形 191"/>
          <p:cNvSpPr/>
          <p:nvPr/>
        </p:nvSpPr>
        <p:spPr>
          <a:xfrm>
            <a:off x="3704779" y="2353731"/>
            <a:ext cx="2403172" cy="1600200"/>
          </a:xfrm>
          <a:prstGeom prst="parallelogram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dist="635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3" name="平行四边形 192"/>
          <p:cNvSpPr/>
          <p:nvPr/>
        </p:nvSpPr>
        <p:spPr>
          <a:xfrm>
            <a:off x="6157671" y="2353731"/>
            <a:ext cx="2403172" cy="1600200"/>
          </a:xfrm>
          <a:prstGeom prst="parallelogram">
            <a:avLst/>
          </a:prstGeom>
          <a:solidFill>
            <a:srgbClr val="1FA3B5"/>
          </a:solidFill>
          <a:ln>
            <a:noFill/>
          </a:ln>
          <a:effectLst>
            <a:outerShdw dist="635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4" name="平行四边形 193"/>
          <p:cNvSpPr/>
          <p:nvPr/>
        </p:nvSpPr>
        <p:spPr>
          <a:xfrm>
            <a:off x="8610563" y="2353731"/>
            <a:ext cx="2403172" cy="1600200"/>
          </a:xfrm>
          <a:prstGeom prst="parallelogram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dist="635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KSO_Shape"/>
          <p:cNvSpPr/>
          <p:nvPr/>
        </p:nvSpPr>
        <p:spPr bwMode="auto">
          <a:xfrm>
            <a:off x="1876867" y="2660848"/>
            <a:ext cx="1123950" cy="947865"/>
          </a:xfrm>
          <a:custGeom>
            <a:avLst/>
            <a:gdLst>
              <a:gd name="T0" fmla="*/ 332222 w 2301876"/>
              <a:gd name="T1" fmla="*/ 1410232 h 1941513"/>
              <a:gd name="T2" fmla="*/ 321717 w 2301876"/>
              <a:gd name="T3" fmla="*/ 1470415 h 1941513"/>
              <a:gd name="T4" fmla="*/ 382384 w 2301876"/>
              <a:gd name="T5" fmla="*/ 1525343 h 1941513"/>
              <a:gd name="T6" fmla="*/ 696485 w 2301876"/>
              <a:gd name="T7" fmla="*/ 1509573 h 1941513"/>
              <a:gd name="T8" fmla="*/ 723010 w 2301876"/>
              <a:gd name="T9" fmla="*/ 1444398 h 1941513"/>
              <a:gd name="T10" fmla="*/ 671273 w 2301876"/>
              <a:gd name="T11" fmla="*/ 1380797 h 1941513"/>
              <a:gd name="T12" fmla="*/ 1348867 w 2301876"/>
              <a:gd name="T13" fmla="*/ 1247408 h 1941513"/>
              <a:gd name="T14" fmla="*/ 1327043 w 2301876"/>
              <a:gd name="T15" fmla="*/ 1320445 h 1941513"/>
              <a:gd name="T16" fmla="*/ 1593934 w 2301876"/>
              <a:gd name="T17" fmla="*/ 1356438 h 1941513"/>
              <a:gd name="T18" fmla="*/ 1647838 w 2301876"/>
              <a:gd name="T19" fmla="*/ 1303105 h 1941513"/>
              <a:gd name="T20" fmla="*/ 1606030 w 2301876"/>
              <a:gd name="T21" fmla="*/ 1239789 h 1941513"/>
              <a:gd name="T22" fmla="*/ 1529191 w 2301876"/>
              <a:gd name="T23" fmla="*/ 516517 h 1941513"/>
              <a:gd name="T24" fmla="*/ 1584982 w 2301876"/>
              <a:gd name="T25" fmla="*/ 576970 h 1941513"/>
              <a:gd name="T26" fmla="*/ 1601035 w 2301876"/>
              <a:gd name="T27" fmla="*/ 667649 h 1941513"/>
              <a:gd name="T28" fmla="*/ 1640510 w 2301876"/>
              <a:gd name="T29" fmla="*/ 716799 h 1941513"/>
              <a:gd name="T30" fmla="*/ 1583140 w 2301876"/>
              <a:gd name="T31" fmla="*/ 840071 h 1941513"/>
              <a:gd name="T32" fmla="*/ 1691827 w 2301876"/>
              <a:gd name="T33" fmla="*/ 916820 h 1941513"/>
              <a:gd name="T34" fmla="*/ 1229710 w 2301876"/>
              <a:gd name="T35" fmla="*/ 1106063 h 1941513"/>
              <a:gd name="T36" fmla="*/ 1284448 w 2301876"/>
              <a:gd name="T37" fmla="*/ 909460 h 1941513"/>
              <a:gd name="T38" fmla="*/ 1396556 w 2301876"/>
              <a:gd name="T39" fmla="*/ 836654 h 1941513"/>
              <a:gd name="T40" fmla="*/ 1335239 w 2301876"/>
              <a:gd name="T41" fmla="*/ 712857 h 1941513"/>
              <a:gd name="T42" fmla="*/ 1370240 w 2301876"/>
              <a:gd name="T43" fmla="*/ 660815 h 1941513"/>
              <a:gd name="T44" fmla="*/ 1388398 w 2301876"/>
              <a:gd name="T45" fmla="*/ 571451 h 1941513"/>
              <a:gd name="T46" fmla="*/ 1446031 w 2301876"/>
              <a:gd name="T47" fmla="*/ 514152 h 1941513"/>
              <a:gd name="T48" fmla="*/ 570227 w 2301876"/>
              <a:gd name="T49" fmla="*/ 477627 h 1941513"/>
              <a:gd name="T50" fmla="*/ 641756 w 2301876"/>
              <a:gd name="T51" fmla="*/ 549062 h 1941513"/>
              <a:gd name="T52" fmla="*/ 661216 w 2301876"/>
              <a:gd name="T53" fmla="*/ 657005 h 1941513"/>
              <a:gd name="T54" fmla="*/ 633078 w 2301876"/>
              <a:gd name="T55" fmla="*/ 739471 h 1941513"/>
              <a:gd name="T56" fmla="*/ 574697 w 2301876"/>
              <a:gd name="T57" fmla="*/ 792786 h 1941513"/>
              <a:gd name="T58" fmla="*/ 708552 w 2301876"/>
              <a:gd name="T59" fmla="*/ 915697 h 1941513"/>
              <a:gd name="T60" fmla="*/ 815320 w 2301876"/>
              <a:gd name="T61" fmla="*/ 1036508 h 1941513"/>
              <a:gd name="T62" fmla="*/ 222836 w 2301876"/>
              <a:gd name="T63" fmla="*/ 1047276 h 1941513"/>
              <a:gd name="T64" fmla="*/ 324870 w 2301876"/>
              <a:gd name="T65" fmla="*/ 922526 h 1941513"/>
              <a:gd name="T66" fmla="*/ 473189 w 2301876"/>
              <a:gd name="T67" fmla="*/ 794886 h 1941513"/>
              <a:gd name="T68" fmla="*/ 413493 w 2301876"/>
              <a:gd name="T69" fmla="*/ 744461 h 1941513"/>
              <a:gd name="T70" fmla="*/ 382462 w 2301876"/>
              <a:gd name="T71" fmla="*/ 663570 h 1941513"/>
              <a:gd name="T72" fmla="*/ 397978 w 2301876"/>
              <a:gd name="T73" fmla="*/ 556154 h 1941513"/>
              <a:gd name="T74" fmla="*/ 466878 w 2301876"/>
              <a:gd name="T75" fmla="*/ 480778 h 1941513"/>
              <a:gd name="T76" fmla="*/ 140242 w 2301876"/>
              <a:gd name="T77" fmla="*/ 134558 h 1941513"/>
              <a:gd name="T78" fmla="*/ 133677 w 2301876"/>
              <a:gd name="T79" fmla="*/ 1210760 h 1941513"/>
              <a:gd name="T80" fmla="*/ 198545 w 2301876"/>
              <a:gd name="T81" fmla="*/ 1290654 h 1941513"/>
              <a:gd name="T82" fmla="*/ 905010 w 2301876"/>
              <a:gd name="T83" fmla="*/ 1223901 h 1941513"/>
              <a:gd name="T84" fmla="*/ 906061 w 2301876"/>
              <a:gd name="T85" fmla="*/ 137186 h 1941513"/>
              <a:gd name="T86" fmla="*/ 1795088 w 2301876"/>
              <a:gd name="T87" fmla="*/ 130835 h 1941513"/>
              <a:gd name="T88" fmla="*/ 1869239 w 2301876"/>
              <a:gd name="T89" fmla="*/ 166040 h 1941513"/>
              <a:gd name="T90" fmla="*/ 1904211 w 2301876"/>
              <a:gd name="T91" fmla="*/ 240391 h 1941513"/>
              <a:gd name="T92" fmla="*/ 1879757 w 2301876"/>
              <a:gd name="T93" fmla="*/ 1330166 h 1941513"/>
              <a:gd name="T94" fmla="*/ 1769057 w 2301876"/>
              <a:gd name="T95" fmla="*/ 1410033 h 1941513"/>
              <a:gd name="T96" fmla="*/ 1237904 w 2301876"/>
              <a:gd name="T97" fmla="*/ 1415550 h 1941513"/>
              <a:gd name="T98" fmla="*/ 1189785 w 2301876"/>
              <a:gd name="T99" fmla="*/ 1139429 h 1941513"/>
              <a:gd name="T100" fmla="*/ 1756435 w 2301876"/>
              <a:gd name="T101" fmla="*/ 1159921 h 1941513"/>
              <a:gd name="T102" fmla="*/ 1799821 w 2301876"/>
              <a:gd name="T103" fmla="*/ 1088198 h 1941513"/>
              <a:gd name="T104" fmla="*/ 898445 w 2301876"/>
              <a:gd name="T105" fmla="*/ 262 h 1941513"/>
              <a:gd name="T106" fmla="*/ 992990 w 2301876"/>
              <a:gd name="T107" fmla="*/ 39421 h 1941513"/>
              <a:gd name="T108" fmla="*/ 1041313 w 2301876"/>
              <a:gd name="T109" fmla="*/ 129302 h 1941513"/>
              <a:gd name="T110" fmla="*/ 1017414 w 2301876"/>
              <a:gd name="T111" fmla="*/ 1483030 h 1941513"/>
              <a:gd name="T112" fmla="*/ 887939 w 2301876"/>
              <a:gd name="T113" fmla="*/ 1588417 h 1941513"/>
              <a:gd name="T114" fmla="*/ 200909 w 2301876"/>
              <a:gd name="T115" fmla="*/ 1599454 h 1941513"/>
              <a:gd name="T116" fmla="*/ 45959 w 2301876"/>
              <a:gd name="T117" fmla="*/ 1513779 h 1941513"/>
              <a:gd name="T118" fmla="*/ 0 w 2301876"/>
              <a:gd name="T119" fmla="*/ 152429 h 1941513"/>
              <a:gd name="T120" fmla="*/ 34667 w 2301876"/>
              <a:gd name="T121" fmla="*/ 55452 h 1941513"/>
              <a:gd name="T122" fmla="*/ 121596 w 2301876"/>
              <a:gd name="T123" fmla="*/ 2891 h 194151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01876" h="1941513">
                <a:moveTo>
                  <a:pt x="475693" y="1664563"/>
                </a:moveTo>
                <a:lnTo>
                  <a:pt x="471250" y="1664880"/>
                </a:lnTo>
                <a:lnTo>
                  <a:pt x="466490" y="1665198"/>
                </a:lnTo>
                <a:lnTo>
                  <a:pt x="462047" y="1665515"/>
                </a:lnTo>
                <a:lnTo>
                  <a:pt x="457605" y="1666468"/>
                </a:lnTo>
                <a:lnTo>
                  <a:pt x="453162" y="1667421"/>
                </a:lnTo>
                <a:lnTo>
                  <a:pt x="449354" y="1668691"/>
                </a:lnTo>
                <a:lnTo>
                  <a:pt x="440786" y="1671550"/>
                </a:lnTo>
                <a:lnTo>
                  <a:pt x="433170" y="1675679"/>
                </a:lnTo>
                <a:lnTo>
                  <a:pt x="425553" y="1680125"/>
                </a:lnTo>
                <a:lnTo>
                  <a:pt x="418572" y="1685207"/>
                </a:lnTo>
                <a:lnTo>
                  <a:pt x="412542" y="1691241"/>
                </a:lnTo>
                <a:lnTo>
                  <a:pt x="406513" y="1697276"/>
                </a:lnTo>
                <a:lnTo>
                  <a:pt x="401435" y="1704263"/>
                </a:lnTo>
                <a:lnTo>
                  <a:pt x="396993" y="1711886"/>
                </a:lnTo>
                <a:lnTo>
                  <a:pt x="392867" y="1719508"/>
                </a:lnTo>
                <a:lnTo>
                  <a:pt x="390011" y="1728083"/>
                </a:lnTo>
                <a:lnTo>
                  <a:pt x="388742" y="1732212"/>
                </a:lnTo>
                <a:lnTo>
                  <a:pt x="387790" y="1736341"/>
                </a:lnTo>
                <a:lnTo>
                  <a:pt x="386838" y="1740787"/>
                </a:lnTo>
                <a:lnTo>
                  <a:pt x="386203" y="1745552"/>
                </a:lnTo>
                <a:lnTo>
                  <a:pt x="385886" y="1749998"/>
                </a:lnTo>
                <a:lnTo>
                  <a:pt x="385886" y="1754444"/>
                </a:lnTo>
                <a:lnTo>
                  <a:pt x="385886" y="1759209"/>
                </a:lnTo>
                <a:lnTo>
                  <a:pt x="386203" y="1763655"/>
                </a:lnTo>
                <a:lnTo>
                  <a:pt x="386838" y="1768419"/>
                </a:lnTo>
                <a:lnTo>
                  <a:pt x="387790" y="1772865"/>
                </a:lnTo>
                <a:lnTo>
                  <a:pt x="388742" y="1776994"/>
                </a:lnTo>
                <a:lnTo>
                  <a:pt x="390011" y="1781441"/>
                </a:lnTo>
                <a:lnTo>
                  <a:pt x="392867" y="1789698"/>
                </a:lnTo>
                <a:lnTo>
                  <a:pt x="396993" y="1797639"/>
                </a:lnTo>
                <a:lnTo>
                  <a:pt x="401435" y="1804943"/>
                </a:lnTo>
                <a:lnTo>
                  <a:pt x="406513" y="1812248"/>
                </a:lnTo>
                <a:lnTo>
                  <a:pt x="412542" y="1818283"/>
                </a:lnTo>
                <a:lnTo>
                  <a:pt x="418572" y="1824317"/>
                </a:lnTo>
                <a:lnTo>
                  <a:pt x="425553" y="1829399"/>
                </a:lnTo>
                <a:lnTo>
                  <a:pt x="433170" y="1833845"/>
                </a:lnTo>
                <a:lnTo>
                  <a:pt x="440786" y="1837657"/>
                </a:lnTo>
                <a:lnTo>
                  <a:pt x="449354" y="1840515"/>
                </a:lnTo>
                <a:lnTo>
                  <a:pt x="453162" y="1842103"/>
                </a:lnTo>
                <a:lnTo>
                  <a:pt x="457605" y="1842738"/>
                </a:lnTo>
                <a:lnTo>
                  <a:pt x="462047" y="1843374"/>
                </a:lnTo>
                <a:lnTo>
                  <a:pt x="466490" y="1844326"/>
                </a:lnTo>
                <a:lnTo>
                  <a:pt x="471250" y="1844644"/>
                </a:lnTo>
                <a:lnTo>
                  <a:pt x="475693" y="1844644"/>
                </a:lnTo>
                <a:lnTo>
                  <a:pt x="784465" y="1844644"/>
                </a:lnTo>
                <a:lnTo>
                  <a:pt x="788908" y="1844644"/>
                </a:lnTo>
                <a:lnTo>
                  <a:pt x="793668" y="1844326"/>
                </a:lnTo>
                <a:lnTo>
                  <a:pt x="798111" y="1843374"/>
                </a:lnTo>
                <a:lnTo>
                  <a:pt x="802553" y="1842738"/>
                </a:lnTo>
                <a:lnTo>
                  <a:pt x="806996" y="1842103"/>
                </a:lnTo>
                <a:lnTo>
                  <a:pt x="811122" y="1840515"/>
                </a:lnTo>
                <a:lnTo>
                  <a:pt x="819690" y="1837657"/>
                </a:lnTo>
                <a:lnTo>
                  <a:pt x="827306" y="1833845"/>
                </a:lnTo>
                <a:lnTo>
                  <a:pt x="834605" y="1829399"/>
                </a:lnTo>
                <a:lnTo>
                  <a:pt x="841586" y="1824317"/>
                </a:lnTo>
                <a:lnTo>
                  <a:pt x="847933" y="1818283"/>
                </a:lnTo>
                <a:lnTo>
                  <a:pt x="853963" y="1812248"/>
                </a:lnTo>
                <a:lnTo>
                  <a:pt x="859040" y="1804943"/>
                </a:lnTo>
                <a:lnTo>
                  <a:pt x="863483" y="1797639"/>
                </a:lnTo>
                <a:lnTo>
                  <a:pt x="867608" y="1789698"/>
                </a:lnTo>
                <a:lnTo>
                  <a:pt x="870464" y="1781441"/>
                </a:lnTo>
                <a:lnTo>
                  <a:pt x="871734" y="1776994"/>
                </a:lnTo>
                <a:lnTo>
                  <a:pt x="872686" y="1772865"/>
                </a:lnTo>
                <a:lnTo>
                  <a:pt x="873320" y="1768419"/>
                </a:lnTo>
                <a:lnTo>
                  <a:pt x="873638" y="1763655"/>
                </a:lnTo>
                <a:lnTo>
                  <a:pt x="874272" y="1759209"/>
                </a:lnTo>
                <a:lnTo>
                  <a:pt x="874590" y="1754444"/>
                </a:lnTo>
                <a:lnTo>
                  <a:pt x="874272" y="1749998"/>
                </a:lnTo>
                <a:lnTo>
                  <a:pt x="873638" y="1745552"/>
                </a:lnTo>
                <a:lnTo>
                  <a:pt x="873320" y="1740787"/>
                </a:lnTo>
                <a:lnTo>
                  <a:pt x="872686" y="1736341"/>
                </a:lnTo>
                <a:lnTo>
                  <a:pt x="871734" y="1732212"/>
                </a:lnTo>
                <a:lnTo>
                  <a:pt x="870464" y="1728083"/>
                </a:lnTo>
                <a:lnTo>
                  <a:pt x="867608" y="1719508"/>
                </a:lnTo>
                <a:lnTo>
                  <a:pt x="863483" y="1711886"/>
                </a:lnTo>
                <a:lnTo>
                  <a:pt x="859040" y="1704263"/>
                </a:lnTo>
                <a:lnTo>
                  <a:pt x="853963" y="1697276"/>
                </a:lnTo>
                <a:lnTo>
                  <a:pt x="847933" y="1691241"/>
                </a:lnTo>
                <a:lnTo>
                  <a:pt x="841586" y="1685207"/>
                </a:lnTo>
                <a:lnTo>
                  <a:pt x="834605" y="1680125"/>
                </a:lnTo>
                <a:lnTo>
                  <a:pt x="827306" y="1675679"/>
                </a:lnTo>
                <a:lnTo>
                  <a:pt x="819690" y="1671550"/>
                </a:lnTo>
                <a:lnTo>
                  <a:pt x="811122" y="1668691"/>
                </a:lnTo>
                <a:lnTo>
                  <a:pt x="806996" y="1667421"/>
                </a:lnTo>
                <a:lnTo>
                  <a:pt x="802553" y="1666468"/>
                </a:lnTo>
                <a:lnTo>
                  <a:pt x="798111" y="1665515"/>
                </a:lnTo>
                <a:lnTo>
                  <a:pt x="793668" y="1665198"/>
                </a:lnTo>
                <a:lnTo>
                  <a:pt x="788908" y="1664880"/>
                </a:lnTo>
                <a:lnTo>
                  <a:pt x="784465" y="1664563"/>
                </a:lnTo>
                <a:lnTo>
                  <a:pt x="475693" y="1664563"/>
                </a:lnTo>
                <a:close/>
                <a:moveTo>
                  <a:pt x="1670551" y="1495108"/>
                </a:moveTo>
                <a:lnTo>
                  <a:pt x="1662926" y="1495425"/>
                </a:lnTo>
                <a:lnTo>
                  <a:pt x="1655936" y="1496695"/>
                </a:lnTo>
                <a:lnTo>
                  <a:pt x="1648946" y="1498283"/>
                </a:lnTo>
                <a:lnTo>
                  <a:pt x="1642274" y="1500823"/>
                </a:lnTo>
                <a:lnTo>
                  <a:pt x="1636237" y="1503998"/>
                </a:lnTo>
                <a:lnTo>
                  <a:pt x="1629882" y="1507490"/>
                </a:lnTo>
                <a:lnTo>
                  <a:pt x="1624481" y="1511618"/>
                </a:lnTo>
                <a:lnTo>
                  <a:pt x="1619080" y="1516380"/>
                </a:lnTo>
                <a:lnTo>
                  <a:pt x="1614631" y="1521778"/>
                </a:lnTo>
                <a:lnTo>
                  <a:pt x="1610183" y="1527175"/>
                </a:lnTo>
                <a:lnTo>
                  <a:pt x="1606688" y="1533208"/>
                </a:lnTo>
                <a:lnTo>
                  <a:pt x="1603511" y="1539240"/>
                </a:lnTo>
                <a:lnTo>
                  <a:pt x="1601605" y="1545908"/>
                </a:lnTo>
                <a:lnTo>
                  <a:pt x="1599698" y="1552893"/>
                </a:lnTo>
                <a:lnTo>
                  <a:pt x="1598427" y="1559878"/>
                </a:lnTo>
                <a:lnTo>
                  <a:pt x="1598110" y="1567498"/>
                </a:lnTo>
                <a:lnTo>
                  <a:pt x="1598427" y="1574800"/>
                </a:lnTo>
                <a:lnTo>
                  <a:pt x="1599698" y="1582103"/>
                </a:lnTo>
                <a:lnTo>
                  <a:pt x="1601605" y="1589088"/>
                </a:lnTo>
                <a:lnTo>
                  <a:pt x="1603511" y="1595755"/>
                </a:lnTo>
                <a:lnTo>
                  <a:pt x="1606688" y="1602105"/>
                </a:lnTo>
                <a:lnTo>
                  <a:pt x="1610183" y="1607820"/>
                </a:lnTo>
                <a:lnTo>
                  <a:pt x="1614631" y="1613535"/>
                </a:lnTo>
                <a:lnTo>
                  <a:pt x="1619080" y="1618615"/>
                </a:lnTo>
                <a:lnTo>
                  <a:pt x="1624481" y="1623378"/>
                </a:lnTo>
                <a:lnTo>
                  <a:pt x="1629882" y="1627505"/>
                </a:lnTo>
                <a:lnTo>
                  <a:pt x="1636237" y="1630998"/>
                </a:lnTo>
                <a:lnTo>
                  <a:pt x="1642274" y="1634173"/>
                </a:lnTo>
                <a:lnTo>
                  <a:pt x="1648946" y="1636713"/>
                </a:lnTo>
                <a:lnTo>
                  <a:pt x="1655936" y="1638300"/>
                </a:lnTo>
                <a:lnTo>
                  <a:pt x="1662926" y="1639253"/>
                </a:lnTo>
                <a:lnTo>
                  <a:pt x="1670551" y="1639570"/>
                </a:lnTo>
                <a:lnTo>
                  <a:pt x="1918697" y="1639570"/>
                </a:lnTo>
                <a:lnTo>
                  <a:pt x="1926004" y="1639253"/>
                </a:lnTo>
                <a:lnTo>
                  <a:pt x="1933630" y="1638300"/>
                </a:lnTo>
                <a:lnTo>
                  <a:pt x="1940620" y="1636713"/>
                </a:lnTo>
                <a:lnTo>
                  <a:pt x="1947292" y="1634173"/>
                </a:lnTo>
                <a:lnTo>
                  <a:pt x="1953329" y="1630998"/>
                </a:lnTo>
                <a:lnTo>
                  <a:pt x="1959366" y="1627505"/>
                </a:lnTo>
                <a:lnTo>
                  <a:pt x="1964767" y="1623378"/>
                </a:lnTo>
                <a:lnTo>
                  <a:pt x="1970168" y="1618615"/>
                </a:lnTo>
                <a:lnTo>
                  <a:pt x="1974934" y="1613535"/>
                </a:lnTo>
                <a:lnTo>
                  <a:pt x="1979065" y="1607820"/>
                </a:lnTo>
                <a:lnTo>
                  <a:pt x="1982560" y="1602105"/>
                </a:lnTo>
                <a:lnTo>
                  <a:pt x="1985419" y="1595755"/>
                </a:lnTo>
                <a:lnTo>
                  <a:pt x="1988279" y="1589088"/>
                </a:lnTo>
                <a:lnTo>
                  <a:pt x="1989868" y="1582103"/>
                </a:lnTo>
                <a:lnTo>
                  <a:pt x="1991138" y="1574800"/>
                </a:lnTo>
                <a:lnTo>
                  <a:pt x="1991456" y="1567498"/>
                </a:lnTo>
                <a:lnTo>
                  <a:pt x="1991138" y="1559878"/>
                </a:lnTo>
                <a:lnTo>
                  <a:pt x="1989868" y="1552893"/>
                </a:lnTo>
                <a:lnTo>
                  <a:pt x="1988279" y="1545908"/>
                </a:lnTo>
                <a:lnTo>
                  <a:pt x="1985419" y="1539240"/>
                </a:lnTo>
                <a:lnTo>
                  <a:pt x="1982560" y="1533208"/>
                </a:lnTo>
                <a:lnTo>
                  <a:pt x="1979065" y="1527175"/>
                </a:lnTo>
                <a:lnTo>
                  <a:pt x="1974934" y="1521778"/>
                </a:lnTo>
                <a:lnTo>
                  <a:pt x="1970168" y="1516380"/>
                </a:lnTo>
                <a:lnTo>
                  <a:pt x="1964767" y="1511618"/>
                </a:lnTo>
                <a:lnTo>
                  <a:pt x="1959366" y="1507490"/>
                </a:lnTo>
                <a:lnTo>
                  <a:pt x="1953329" y="1503998"/>
                </a:lnTo>
                <a:lnTo>
                  <a:pt x="1947292" y="1500823"/>
                </a:lnTo>
                <a:lnTo>
                  <a:pt x="1940620" y="1498283"/>
                </a:lnTo>
                <a:lnTo>
                  <a:pt x="1933630" y="1496695"/>
                </a:lnTo>
                <a:lnTo>
                  <a:pt x="1926004" y="1495425"/>
                </a:lnTo>
                <a:lnTo>
                  <a:pt x="1918697" y="1495108"/>
                </a:lnTo>
                <a:lnTo>
                  <a:pt x="1670551" y="1495108"/>
                </a:lnTo>
                <a:close/>
                <a:moveTo>
                  <a:pt x="1787673" y="611187"/>
                </a:moveTo>
                <a:lnTo>
                  <a:pt x="1794669" y="611187"/>
                </a:lnTo>
                <a:lnTo>
                  <a:pt x="1801665" y="611187"/>
                </a:lnTo>
                <a:lnTo>
                  <a:pt x="1808661" y="612140"/>
                </a:lnTo>
                <a:lnTo>
                  <a:pt x="1815338" y="613093"/>
                </a:lnTo>
                <a:lnTo>
                  <a:pt x="1822016" y="614681"/>
                </a:lnTo>
                <a:lnTo>
                  <a:pt x="1828694" y="616587"/>
                </a:lnTo>
                <a:lnTo>
                  <a:pt x="1835372" y="618810"/>
                </a:lnTo>
                <a:lnTo>
                  <a:pt x="1841732" y="621352"/>
                </a:lnTo>
                <a:lnTo>
                  <a:pt x="1847773" y="624210"/>
                </a:lnTo>
                <a:lnTo>
                  <a:pt x="1853815" y="627387"/>
                </a:lnTo>
                <a:lnTo>
                  <a:pt x="1859539" y="631198"/>
                </a:lnTo>
                <a:lnTo>
                  <a:pt x="1865581" y="635010"/>
                </a:lnTo>
                <a:lnTo>
                  <a:pt x="1870987" y="639457"/>
                </a:lnTo>
                <a:lnTo>
                  <a:pt x="1876393" y="643904"/>
                </a:lnTo>
                <a:lnTo>
                  <a:pt x="1881480" y="648986"/>
                </a:lnTo>
                <a:lnTo>
                  <a:pt x="1886568" y="654068"/>
                </a:lnTo>
                <a:lnTo>
                  <a:pt x="1891338" y="659151"/>
                </a:lnTo>
                <a:lnTo>
                  <a:pt x="1895790" y="665186"/>
                </a:lnTo>
                <a:lnTo>
                  <a:pt x="1900242" y="670903"/>
                </a:lnTo>
                <a:lnTo>
                  <a:pt x="1904376" y="677256"/>
                </a:lnTo>
                <a:lnTo>
                  <a:pt x="1908192" y="683609"/>
                </a:lnTo>
                <a:lnTo>
                  <a:pt x="1911690" y="690597"/>
                </a:lnTo>
                <a:lnTo>
                  <a:pt x="1915188" y="697267"/>
                </a:lnTo>
                <a:lnTo>
                  <a:pt x="1918049" y="704255"/>
                </a:lnTo>
                <a:lnTo>
                  <a:pt x="1920593" y="711561"/>
                </a:lnTo>
                <a:lnTo>
                  <a:pt x="1923137" y="718867"/>
                </a:lnTo>
                <a:lnTo>
                  <a:pt x="1925363" y="726808"/>
                </a:lnTo>
                <a:lnTo>
                  <a:pt x="1927271" y="734431"/>
                </a:lnTo>
                <a:lnTo>
                  <a:pt x="1928861" y="742690"/>
                </a:lnTo>
                <a:lnTo>
                  <a:pt x="1929815" y="750631"/>
                </a:lnTo>
                <a:lnTo>
                  <a:pt x="1930451" y="758889"/>
                </a:lnTo>
                <a:lnTo>
                  <a:pt x="1931405" y="767466"/>
                </a:lnTo>
                <a:lnTo>
                  <a:pt x="1931405" y="775724"/>
                </a:lnTo>
                <a:lnTo>
                  <a:pt x="1931723" y="784301"/>
                </a:lnTo>
                <a:lnTo>
                  <a:pt x="1932359" y="791924"/>
                </a:lnTo>
                <a:lnTo>
                  <a:pt x="1933313" y="799865"/>
                </a:lnTo>
                <a:lnTo>
                  <a:pt x="1934585" y="806853"/>
                </a:lnTo>
                <a:lnTo>
                  <a:pt x="1936175" y="813206"/>
                </a:lnTo>
                <a:lnTo>
                  <a:pt x="1938401" y="819241"/>
                </a:lnTo>
                <a:lnTo>
                  <a:pt x="1940627" y="824958"/>
                </a:lnTo>
                <a:lnTo>
                  <a:pt x="1943171" y="830041"/>
                </a:lnTo>
                <a:lnTo>
                  <a:pt x="1945715" y="834805"/>
                </a:lnTo>
                <a:lnTo>
                  <a:pt x="1948576" y="839252"/>
                </a:lnTo>
                <a:lnTo>
                  <a:pt x="1951756" y="843381"/>
                </a:lnTo>
                <a:lnTo>
                  <a:pt x="1954936" y="846875"/>
                </a:lnTo>
                <a:lnTo>
                  <a:pt x="1958116" y="850687"/>
                </a:lnTo>
                <a:lnTo>
                  <a:pt x="1961614" y="853546"/>
                </a:lnTo>
                <a:lnTo>
                  <a:pt x="1965430" y="856087"/>
                </a:lnTo>
                <a:lnTo>
                  <a:pt x="1968610" y="858946"/>
                </a:lnTo>
                <a:lnTo>
                  <a:pt x="1975606" y="862757"/>
                </a:lnTo>
                <a:lnTo>
                  <a:pt x="1982284" y="866251"/>
                </a:lnTo>
                <a:lnTo>
                  <a:pt x="1988643" y="868475"/>
                </a:lnTo>
                <a:lnTo>
                  <a:pt x="1994049" y="869745"/>
                </a:lnTo>
                <a:lnTo>
                  <a:pt x="1998819" y="871016"/>
                </a:lnTo>
                <a:lnTo>
                  <a:pt x="2002635" y="871334"/>
                </a:lnTo>
                <a:lnTo>
                  <a:pt x="2005815" y="871651"/>
                </a:lnTo>
                <a:lnTo>
                  <a:pt x="2005815" y="932320"/>
                </a:lnTo>
                <a:lnTo>
                  <a:pt x="1841096" y="932320"/>
                </a:lnTo>
                <a:lnTo>
                  <a:pt x="1841096" y="997119"/>
                </a:lnTo>
                <a:lnTo>
                  <a:pt x="1853815" y="999025"/>
                </a:lnTo>
                <a:lnTo>
                  <a:pt x="1865899" y="1001566"/>
                </a:lnTo>
                <a:lnTo>
                  <a:pt x="1877983" y="1004107"/>
                </a:lnTo>
                <a:lnTo>
                  <a:pt x="1890066" y="1007601"/>
                </a:lnTo>
                <a:lnTo>
                  <a:pt x="1901514" y="1011095"/>
                </a:lnTo>
                <a:lnTo>
                  <a:pt x="1912962" y="1015224"/>
                </a:lnTo>
                <a:lnTo>
                  <a:pt x="1923773" y="1019354"/>
                </a:lnTo>
                <a:lnTo>
                  <a:pt x="1934903" y="1024118"/>
                </a:lnTo>
                <a:lnTo>
                  <a:pt x="1945715" y="1029200"/>
                </a:lnTo>
                <a:lnTo>
                  <a:pt x="1956208" y="1034918"/>
                </a:lnTo>
                <a:lnTo>
                  <a:pt x="1966384" y="1040635"/>
                </a:lnTo>
                <a:lnTo>
                  <a:pt x="1976242" y="1046988"/>
                </a:lnTo>
                <a:lnTo>
                  <a:pt x="1986099" y="1053659"/>
                </a:lnTo>
                <a:lnTo>
                  <a:pt x="1995321" y="1060329"/>
                </a:lnTo>
                <a:lnTo>
                  <a:pt x="2003907" y="1067635"/>
                </a:lnTo>
                <a:lnTo>
                  <a:pt x="2012811" y="1074940"/>
                </a:lnTo>
                <a:lnTo>
                  <a:pt x="2021396" y="1082881"/>
                </a:lnTo>
                <a:lnTo>
                  <a:pt x="2029028" y="1090822"/>
                </a:lnTo>
                <a:lnTo>
                  <a:pt x="2036978" y="1099081"/>
                </a:lnTo>
                <a:lnTo>
                  <a:pt x="2044292" y="1107975"/>
                </a:lnTo>
                <a:lnTo>
                  <a:pt x="2051288" y="1116551"/>
                </a:lnTo>
                <a:lnTo>
                  <a:pt x="2057965" y="1125445"/>
                </a:lnTo>
                <a:lnTo>
                  <a:pt x="2064325" y="1135292"/>
                </a:lnTo>
                <a:lnTo>
                  <a:pt x="2069731" y="1144821"/>
                </a:lnTo>
                <a:lnTo>
                  <a:pt x="2075455" y="1154350"/>
                </a:lnTo>
                <a:lnTo>
                  <a:pt x="2080225" y="1164515"/>
                </a:lnTo>
                <a:lnTo>
                  <a:pt x="2084995" y="1174679"/>
                </a:lnTo>
                <a:lnTo>
                  <a:pt x="2089128" y="1185161"/>
                </a:lnTo>
                <a:lnTo>
                  <a:pt x="2092626" y="1195643"/>
                </a:lnTo>
                <a:lnTo>
                  <a:pt x="2095488" y="1206761"/>
                </a:lnTo>
                <a:lnTo>
                  <a:pt x="2098668" y="1217560"/>
                </a:lnTo>
                <a:lnTo>
                  <a:pt x="2100894" y="1228995"/>
                </a:lnTo>
                <a:lnTo>
                  <a:pt x="2103438" y="1336675"/>
                </a:lnTo>
                <a:lnTo>
                  <a:pt x="1485900" y="1336675"/>
                </a:lnTo>
                <a:lnTo>
                  <a:pt x="1488444" y="1228995"/>
                </a:lnTo>
                <a:lnTo>
                  <a:pt x="1490670" y="1217560"/>
                </a:lnTo>
                <a:lnTo>
                  <a:pt x="1493214" y="1206761"/>
                </a:lnTo>
                <a:lnTo>
                  <a:pt x="1496712" y="1195643"/>
                </a:lnTo>
                <a:lnTo>
                  <a:pt x="1500210" y="1185161"/>
                </a:lnTo>
                <a:lnTo>
                  <a:pt x="1504343" y="1174679"/>
                </a:lnTo>
                <a:lnTo>
                  <a:pt x="1508795" y="1164515"/>
                </a:lnTo>
                <a:lnTo>
                  <a:pt x="1513565" y="1154350"/>
                </a:lnTo>
                <a:lnTo>
                  <a:pt x="1519289" y="1144821"/>
                </a:lnTo>
                <a:lnTo>
                  <a:pt x="1525013" y="1135292"/>
                </a:lnTo>
                <a:lnTo>
                  <a:pt x="1531055" y="1125763"/>
                </a:lnTo>
                <a:lnTo>
                  <a:pt x="1537732" y="1116551"/>
                </a:lnTo>
                <a:lnTo>
                  <a:pt x="1544728" y="1107975"/>
                </a:lnTo>
                <a:lnTo>
                  <a:pt x="1552042" y="1099081"/>
                </a:lnTo>
                <a:lnTo>
                  <a:pt x="1559674" y="1090822"/>
                </a:lnTo>
                <a:lnTo>
                  <a:pt x="1567942" y="1082881"/>
                </a:lnTo>
                <a:lnTo>
                  <a:pt x="1576209" y="1074940"/>
                </a:lnTo>
                <a:lnTo>
                  <a:pt x="1584795" y="1067635"/>
                </a:lnTo>
                <a:lnTo>
                  <a:pt x="1593699" y="1060329"/>
                </a:lnTo>
                <a:lnTo>
                  <a:pt x="1603239" y="1053659"/>
                </a:lnTo>
                <a:lnTo>
                  <a:pt x="1613096" y="1046988"/>
                </a:lnTo>
                <a:lnTo>
                  <a:pt x="1622954" y="1040635"/>
                </a:lnTo>
                <a:lnTo>
                  <a:pt x="1632812" y="1034918"/>
                </a:lnTo>
                <a:lnTo>
                  <a:pt x="1643305" y="1029200"/>
                </a:lnTo>
                <a:lnTo>
                  <a:pt x="1654117" y="1024118"/>
                </a:lnTo>
                <a:lnTo>
                  <a:pt x="1664929" y="1019671"/>
                </a:lnTo>
                <a:lnTo>
                  <a:pt x="1676058" y="1015224"/>
                </a:lnTo>
                <a:lnTo>
                  <a:pt x="1687506" y="1011095"/>
                </a:lnTo>
                <a:lnTo>
                  <a:pt x="1699272" y="1007601"/>
                </a:lnTo>
                <a:lnTo>
                  <a:pt x="1711355" y="1004107"/>
                </a:lnTo>
                <a:lnTo>
                  <a:pt x="1723439" y="1001566"/>
                </a:lnTo>
                <a:lnTo>
                  <a:pt x="1735523" y="999025"/>
                </a:lnTo>
                <a:lnTo>
                  <a:pt x="1747924" y="997119"/>
                </a:lnTo>
                <a:lnTo>
                  <a:pt x="1747924" y="932320"/>
                </a:lnTo>
                <a:lnTo>
                  <a:pt x="1583205" y="932320"/>
                </a:lnTo>
                <a:lnTo>
                  <a:pt x="1583205" y="871651"/>
                </a:lnTo>
                <a:lnTo>
                  <a:pt x="1586385" y="871334"/>
                </a:lnTo>
                <a:lnTo>
                  <a:pt x="1590201" y="870698"/>
                </a:lnTo>
                <a:lnTo>
                  <a:pt x="1594971" y="869110"/>
                </a:lnTo>
                <a:lnTo>
                  <a:pt x="1600377" y="867204"/>
                </a:lnTo>
                <a:lnTo>
                  <a:pt x="1606736" y="864663"/>
                </a:lnTo>
                <a:lnTo>
                  <a:pt x="1613414" y="861487"/>
                </a:lnTo>
                <a:lnTo>
                  <a:pt x="1620410" y="857358"/>
                </a:lnTo>
                <a:lnTo>
                  <a:pt x="1624226" y="854816"/>
                </a:lnTo>
                <a:lnTo>
                  <a:pt x="1627406" y="851958"/>
                </a:lnTo>
                <a:lnTo>
                  <a:pt x="1630586" y="848464"/>
                </a:lnTo>
                <a:lnTo>
                  <a:pt x="1634084" y="845287"/>
                </a:lnTo>
                <a:lnTo>
                  <a:pt x="1637264" y="841476"/>
                </a:lnTo>
                <a:lnTo>
                  <a:pt x="1640444" y="837346"/>
                </a:lnTo>
                <a:lnTo>
                  <a:pt x="1643305" y="832899"/>
                </a:lnTo>
                <a:lnTo>
                  <a:pt x="1646167" y="828135"/>
                </a:lnTo>
                <a:lnTo>
                  <a:pt x="1648393" y="823052"/>
                </a:lnTo>
                <a:lnTo>
                  <a:pt x="1650619" y="817653"/>
                </a:lnTo>
                <a:lnTo>
                  <a:pt x="1652845" y="811617"/>
                </a:lnTo>
                <a:lnTo>
                  <a:pt x="1654435" y="805265"/>
                </a:lnTo>
                <a:lnTo>
                  <a:pt x="1655707" y="798594"/>
                </a:lnTo>
                <a:lnTo>
                  <a:pt x="1656979" y="791289"/>
                </a:lnTo>
                <a:lnTo>
                  <a:pt x="1657297" y="783983"/>
                </a:lnTo>
                <a:lnTo>
                  <a:pt x="1657615" y="775724"/>
                </a:lnTo>
                <a:lnTo>
                  <a:pt x="1657933" y="767466"/>
                </a:lnTo>
                <a:lnTo>
                  <a:pt x="1658569" y="758889"/>
                </a:lnTo>
                <a:lnTo>
                  <a:pt x="1659205" y="750631"/>
                </a:lnTo>
                <a:lnTo>
                  <a:pt x="1660477" y="742690"/>
                </a:lnTo>
                <a:lnTo>
                  <a:pt x="1662067" y="734431"/>
                </a:lnTo>
                <a:lnTo>
                  <a:pt x="1663975" y="726808"/>
                </a:lnTo>
                <a:lnTo>
                  <a:pt x="1666201" y="718867"/>
                </a:lnTo>
                <a:lnTo>
                  <a:pt x="1668427" y="711561"/>
                </a:lnTo>
                <a:lnTo>
                  <a:pt x="1671289" y="704255"/>
                </a:lnTo>
                <a:lnTo>
                  <a:pt x="1674151" y="697267"/>
                </a:lnTo>
                <a:lnTo>
                  <a:pt x="1677648" y="690597"/>
                </a:lnTo>
                <a:lnTo>
                  <a:pt x="1680828" y="683609"/>
                </a:lnTo>
                <a:lnTo>
                  <a:pt x="1684962" y="677256"/>
                </a:lnTo>
                <a:lnTo>
                  <a:pt x="1689096" y="670903"/>
                </a:lnTo>
                <a:lnTo>
                  <a:pt x="1693230" y="665186"/>
                </a:lnTo>
                <a:lnTo>
                  <a:pt x="1698000" y="659151"/>
                </a:lnTo>
                <a:lnTo>
                  <a:pt x="1702770" y="654068"/>
                </a:lnTo>
                <a:lnTo>
                  <a:pt x="1707540" y="648986"/>
                </a:lnTo>
                <a:lnTo>
                  <a:pt x="1712627" y="643904"/>
                </a:lnTo>
                <a:lnTo>
                  <a:pt x="1718351" y="639457"/>
                </a:lnTo>
                <a:lnTo>
                  <a:pt x="1723757" y="635010"/>
                </a:lnTo>
                <a:lnTo>
                  <a:pt x="1729163" y="631198"/>
                </a:lnTo>
                <a:lnTo>
                  <a:pt x="1735205" y="627387"/>
                </a:lnTo>
                <a:lnTo>
                  <a:pt x="1741565" y="624210"/>
                </a:lnTo>
                <a:lnTo>
                  <a:pt x="1747288" y="621352"/>
                </a:lnTo>
                <a:lnTo>
                  <a:pt x="1753966" y="618810"/>
                </a:lnTo>
                <a:lnTo>
                  <a:pt x="1760326" y="616587"/>
                </a:lnTo>
                <a:lnTo>
                  <a:pt x="1767004" y="614681"/>
                </a:lnTo>
                <a:lnTo>
                  <a:pt x="1773682" y="613093"/>
                </a:lnTo>
                <a:lnTo>
                  <a:pt x="1780677" y="612140"/>
                </a:lnTo>
                <a:lnTo>
                  <a:pt x="1787673" y="611187"/>
                </a:lnTo>
                <a:close/>
                <a:moveTo>
                  <a:pt x="630238" y="565150"/>
                </a:moveTo>
                <a:lnTo>
                  <a:pt x="639136" y="565468"/>
                </a:lnTo>
                <a:lnTo>
                  <a:pt x="647397" y="566420"/>
                </a:lnTo>
                <a:lnTo>
                  <a:pt x="655977" y="567372"/>
                </a:lnTo>
                <a:lnTo>
                  <a:pt x="664557" y="569276"/>
                </a:lnTo>
                <a:lnTo>
                  <a:pt x="672501" y="571498"/>
                </a:lnTo>
                <a:lnTo>
                  <a:pt x="680762" y="574354"/>
                </a:lnTo>
                <a:lnTo>
                  <a:pt x="689024" y="577211"/>
                </a:lnTo>
                <a:lnTo>
                  <a:pt x="696333" y="581020"/>
                </a:lnTo>
                <a:lnTo>
                  <a:pt x="703959" y="585463"/>
                </a:lnTo>
                <a:lnTo>
                  <a:pt x="711268" y="589907"/>
                </a:lnTo>
                <a:lnTo>
                  <a:pt x="718258" y="594667"/>
                </a:lnTo>
                <a:lnTo>
                  <a:pt x="725249" y="600063"/>
                </a:lnTo>
                <a:lnTo>
                  <a:pt x="731922" y="605776"/>
                </a:lnTo>
                <a:lnTo>
                  <a:pt x="738278" y="611489"/>
                </a:lnTo>
                <a:lnTo>
                  <a:pt x="744633" y="618154"/>
                </a:lnTo>
                <a:lnTo>
                  <a:pt x="750353" y="624820"/>
                </a:lnTo>
                <a:lnTo>
                  <a:pt x="756072" y="632437"/>
                </a:lnTo>
                <a:lnTo>
                  <a:pt x="761474" y="639737"/>
                </a:lnTo>
                <a:lnTo>
                  <a:pt x="766241" y="647354"/>
                </a:lnTo>
                <a:lnTo>
                  <a:pt x="771007" y="655289"/>
                </a:lnTo>
                <a:lnTo>
                  <a:pt x="775456" y="663541"/>
                </a:lnTo>
                <a:lnTo>
                  <a:pt x="779587" y="672111"/>
                </a:lnTo>
                <a:lnTo>
                  <a:pt x="783400" y="680998"/>
                </a:lnTo>
                <a:lnTo>
                  <a:pt x="786895" y="690202"/>
                </a:lnTo>
                <a:lnTo>
                  <a:pt x="790073" y="699406"/>
                </a:lnTo>
                <a:lnTo>
                  <a:pt x="792615" y="708611"/>
                </a:lnTo>
                <a:lnTo>
                  <a:pt x="794839" y="718450"/>
                </a:lnTo>
                <a:lnTo>
                  <a:pt x="796746" y="728606"/>
                </a:lnTo>
                <a:lnTo>
                  <a:pt x="798017" y="738445"/>
                </a:lnTo>
                <a:lnTo>
                  <a:pt x="799288" y="748919"/>
                </a:lnTo>
                <a:lnTo>
                  <a:pt x="799923" y="759076"/>
                </a:lnTo>
                <a:lnTo>
                  <a:pt x="800241" y="769550"/>
                </a:lnTo>
                <a:lnTo>
                  <a:pt x="799923" y="777802"/>
                </a:lnTo>
                <a:lnTo>
                  <a:pt x="799606" y="786054"/>
                </a:lnTo>
                <a:lnTo>
                  <a:pt x="798970" y="793989"/>
                </a:lnTo>
                <a:lnTo>
                  <a:pt x="798017" y="801923"/>
                </a:lnTo>
                <a:lnTo>
                  <a:pt x="797064" y="809541"/>
                </a:lnTo>
                <a:lnTo>
                  <a:pt x="795475" y="817476"/>
                </a:lnTo>
                <a:lnTo>
                  <a:pt x="793568" y="825093"/>
                </a:lnTo>
                <a:lnTo>
                  <a:pt x="791979" y="832710"/>
                </a:lnTo>
                <a:lnTo>
                  <a:pt x="789755" y="840328"/>
                </a:lnTo>
                <a:lnTo>
                  <a:pt x="787531" y="847310"/>
                </a:lnTo>
                <a:lnTo>
                  <a:pt x="784671" y="854293"/>
                </a:lnTo>
                <a:lnTo>
                  <a:pt x="781811" y="861276"/>
                </a:lnTo>
                <a:lnTo>
                  <a:pt x="778951" y="868258"/>
                </a:lnTo>
                <a:lnTo>
                  <a:pt x="775456" y="874923"/>
                </a:lnTo>
                <a:lnTo>
                  <a:pt x="772278" y="880954"/>
                </a:lnTo>
                <a:lnTo>
                  <a:pt x="768465" y="887619"/>
                </a:lnTo>
                <a:lnTo>
                  <a:pt x="764970" y="893649"/>
                </a:lnTo>
                <a:lnTo>
                  <a:pt x="760839" y="899680"/>
                </a:lnTo>
                <a:lnTo>
                  <a:pt x="756708" y="905393"/>
                </a:lnTo>
                <a:lnTo>
                  <a:pt x="752259" y="911106"/>
                </a:lnTo>
                <a:lnTo>
                  <a:pt x="747810" y="916501"/>
                </a:lnTo>
                <a:lnTo>
                  <a:pt x="743044" y="921580"/>
                </a:lnTo>
                <a:lnTo>
                  <a:pt x="738278" y="926341"/>
                </a:lnTo>
                <a:lnTo>
                  <a:pt x="733193" y="931101"/>
                </a:lnTo>
                <a:lnTo>
                  <a:pt x="728109" y="936180"/>
                </a:lnTo>
                <a:lnTo>
                  <a:pt x="722707" y="939988"/>
                </a:lnTo>
                <a:lnTo>
                  <a:pt x="717305" y="944114"/>
                </a:lnTo>
                <a:lnTo>
                  <a:pt x="711903" y="948241"/>
                </a:lnTo>
                <a:lnTo>
                  <a:pt x="706183" y="951414"/>
                </a:lnTo>
                <a:lnTo>
                  <a:pt x="700464" y="954906"/>
                </a:lnTo>
                <a:lnTo>
                  <a:pt x="694426" y="958080"/>
                </a:lnTo>
                <a:lnTo>
                  <a:pt x="688071" y="960619"/>
                </a:lnTo>
                <a:lnTo>
                  <a:pt x="688071" y="1044727"/>
                </a:lnTo>
                <a:lnTo>
                  <a:pt x="703641" y="1047266"/>
                </a:lnTo>
                <a:lnTo>
                  <a:pt x="718894" y="1050440"/>
                </a:lnTo>
                <a:lnTo>
                  <a:pt x="733829" y="1053614"/>
                </a:lnTo>
                <a:lnTo>
                  <a:pt x="748764" y="1057740"/>
                </a:lnTo>
                <a:lnTo>
                  <a:pt x="763063" y="1062184"/>
                </a:lnTo>
                <a:lnTo>
                  <a:pt x="777045" y="1066945"/>
                </a:lnTo>
                <a:lnTo>
                  <a:pt x="791026" y="1072340"/>
                </a:lnTo>
                <a:lnTo>
                  <a:pt x="804690" y="1078371"/>
                </a:lnTo>
                <a:lnTo>
                  <a:pt x="818036" y="1085036"/>
                </a:lnTo>
                <a:lnTo>
                  <a:pt x="831064" y="1091701"/>
                </a:lnTo>
                <a:lnTo>
                  <a:pt x="843775" y="1099001"/>
                </a:lnTo>
                <a:lnTo>
                  <a:pt x="856167" y="1106618"/>
                </a:lnTo>
                <a:lnTo>
                  <a:pt x="867925" y="1114871"/>
                </a:lnTo>
                <a:lnTo>
                  <a:pt x="879682" y="1123440"/>
                </a:lnTo>
                <a:lnTo>
                  <a:pt x="890804" y="1132010"/>
                </a:lnTo>
                <a:lnTo>
                  <a:pt x="901925" y="1141214"/>
                </a:lnTo>
                <a:lnTo>
                  <a:pt x="912094" y="1151370"/>
                </a:lnTo>
                <a:lnTo>
                  <a:pt x="921944" y="1161210"/>
                </a:lnTo>
                <a:lnTo>
                  <a:pt x="931795" y="1171683"/>
                </a:lnTo>
                <a:lnTo>
                  <a:pt x="940692" y="1182157"/>
                </a:lnTo>
                <a:lnTo>
                  <a:pt x="949272" y="1193266"/>
                </a:lnTo>
                <a:lnTo>
                  <a:pt x="957534" y="1204692"/>
                </a:lnTo>
                <a:lnTo>
                  <a:pt x="965160" y="1216118"/>
                </a:lnTo>
                <a:lnTo>
                  <a:pt x="972151" y="1227862"/>
                </a:lnTo>
                <a:lnTo>
                  <a:pt x="979142" y="1240557"/>
                </a:lnTo>
                <a:lnTo>
                  <a:pt x="985179" y="1252618"/>
                </a:lnTo>
                <a:lnTo>
                  <a:pt x="991217" y="1265631"/>
                </a:lnTo>
                <a:lnTo>
                  <a:pt x="995983" y="1278327"/>
                </a:lnTo>
                <a:lnTo>
                  <a:pt x="1000749" y="1291657"/>
                </a:lnTo>
                <a:lnTo>
                  <a:pt x="1004880" y="1304988"/>
                </a:lnTo>
                <a:lnTo>
                  <a:pt x="1008058" y="1318635"/>
                </a:lnTo>
                <a:lnTo>
                  <a:pt x="1010600" y="1332600"/>
                </a:lnTo>
                <a:lnTo>
                  <a:pt x="1014413" y="1484313"/>
                </a:lnTo>
                <a:lnTo>
                  <a:pt x="246063" y="1484313"/>
                </a:lnTo>
                <a:lnTo>
                  <a:pt x="249876" y="1332600"/>
                </a:lnTo>
                <a:lnTo>
                  <a:pt x="252419" y="1318635"/>
                </a:lnTo>
                <a:lnTo>
                  <a:pt x="255596" y="1304988"/>
                </a:lnTo>
                <a:lnTo>
                  <a:pt x="259727" y="1291657"/>
                </a:lnTo>
                <a:lnTo>
                  <a:pt x="264176" y="1278327"/>
                </a:lnTo>
                <a:lnTo>
                  <a:pt x="269260" y="1265631"/>
                </a:lnTo>
                <a:lnTo>
                  <a:pt x="275297" y="1252618"/>
                </a:lnTo>
                <a:lnTo>
                  <a:pt x="281017" y="1240557"/>
                </a:lnTo>
                <a:lnTo>
                  <a:pt x="288008" y="1227862"/>
                </a:lnTo>
                <a:lnTo>
                  <a:pt x="294999" y="1216118"/>
                </a:lnTo>
                <a:lnTo>
                  <a:pt x="302943" y="1204692"/>
                </a:lnTo>
                <a:lnTo>
                  <a:pt x="310887" y="1193266"/>
                </a:lnTo>
                <a:lnTo>
                  <a:pt x="319784" y="1182157"/>
                </a:lnTo>
                <a:lnTo>
                  <a:pt x="328682" y="1171683"/>
                </a:lnTo>
                <a:lnTo>
                  <a:pt x="338214" y="1161210"/>
                </a:lnTo>
                <a:lnTo>
                  <a:pt x="348383" y="1151370"/>
                </a:lnTo>
                <a:lnTo>
                  <a:pt x="358869" y="1141214"/>
                </a:lnTo>
                <a:lnTo>
                  <a:pt x="369673" y="1132010"/>
                </a:lnTo>
                <a:lnTo>
                  <a:pt x="380795" y="1123440"/>
                </a:lnTo>
                <a:lnTo>
                  <a:pt x="392552" y="1114871"/>
                </a:lnTo>
                <a:lnTo>
                  <a:pt x="404309" y="1106618"/>
                </a:lnTo>
                <a:lnTo>
                  <a:pt x="417020" y="1099001"/>
                </a:lnTo>
                <a:lnTo>
                  <a:pt x="429412" y="1091701"/>
                </a:lnTo>
                <a:lnTo>
                  <a:pt x="442441" y="1085036"/>
                </a:lnTo>
                <a:lnTo>
                  <a:pt x="455787" y="1078371"/>
                </a:lnTo>
                <a:lnTo>
                  <a:pt x="469450" y="1072340"/>
                </a:lnTo>
                <a:lnTo>
                  <a:pt x="483432" y="1066945"/>
                </a:lnTo>
                <a:lnTo>
                  <a:pt x="497413" y="1062184"/>
                </a:lnTo>
                <a:lnTo>
                  <a:pt x="511713" y="1057740"/>
                </a:lnTo>
                <a:lnTo>
                  <a:pt x="526648" y="1053614"/>
                </a:lnTo>
                <a:lnTo>
                  <a:pt x="541582" y="1050440"/>
                </a:lnTo>
                <a:lnTo>
                  <a:pt x="556835" y="1047266"/>
                </a:lnTo>
                <a:lnTo>
                  <a:pt x="571770" y="1044727"/>
                </a:lnTo>
                <a:lnTo>
                  <a:pt x="571770" y="960619"/>
                </a:lnTo>
                <a:lnTo>
                  <a:pt x="566050" y="958080"/>
                </a:lnTo>
                <a:lnTo>
                  <a:pt x="560013" y="954906"/>
                </a:lnTo>
                <a:lnTo>
                  <a:pt x="554293" y="951414"/>
                </a:lnTo>
                <a:lnTo>
                  <a:pt x="548573" y="948241"/>
                </a:lnTo>
                <a:lnTo>
                  <a:pt x="543171" y="944114"/>
                </a:lnTo>
                <a:lnTo>
                  <a:pt x="537452" y="939988"/>
                </a:lnTo>
                <a:lnTo>
                  <a:pt x="532367" y="935545"/>
                </a:lnTo>
                <a:lnTo>
                  <a:pt x="527283" y="931101"/>
                </a:lnTo>
                <a:lnTo>
                  <a:pt x="522199" y="926341"/>
                </a:lnTo>
                <a:lnTo>
                  <a:pt x="517433" y="921580"/>
                </a:lnTo>
                <a:lnTo>
                  <a:pt x="512348" y="916501"/>
                </a:lnTo>
                <a:lnTo>
                  <a:pt x="507900" y="911106"/>
                </a:lnTo>
                <a:lnTo>
                  <a:pt x="503769" y="905393"/>
                </a:lnTo>
                <a:lnTo>
                  <a:pt x="499638" y="899680"/>
                </a:lnTo>
                <a:lnTo>
                  <a:pt x="495507" y="893649"/>
                </a:lnTo>
                <a:lnTo>
                  <a:pt x="491694" y="887302"/>
                </a:lnTo>
                <a:lnTo>
                  <a:pt x="488198" y="880954"/>
                </a:lnTo>
                <a:lnTo>
                  <a:pt x="484385" y="874923"/>
                </a:lnTo>
                <a:lnTo>
                  <a:pt x="481525" y="868258"/>
                </a:lnTo>
                <a:lnTo>
                  <a:pt x="478665" y="861276"/>
                </a:lnTo>
                <a:lnTo>
                  <a:pt x="475488" y="854293"/>
                </a:lnTo>
                <a:lnTo>
                  <a:pt x="472946" y="847310"/>
                </a:lnTo>
                <a:lnTo>
                  <a:pt x="470404" y="839693"/>
                </a:lnTo>
                <a:lnTo>
                  <a:pt x="468497" y="832393"/>
                </a:lnTo>
                <a:lnTo>
                  <a:pt x="466273" y="825093"/>
                </a:lnTo>
                <a:lnTo>
                  <a:pt x="465002" y="817476"/>
                </a:lnTo>
                <a:lnTo>
                  <a:pt x="463413" y="809541"/>
                </a:lnTo>
                <a:lnTo>
                  <a:pt x="462142" y="801923"/>
                </a:lnTo>
                <a:lnTo>
                  <a:pt x="461189" y="793989"/>
                </a:lnTo>
                <a:lnTo>
                  <a:pt x="460871" y="786054"/>
                </a:lnTo>
                <a:lnTo>
                  <a:pt x="460235" y="777802"/>
                </a:lnTo>
                <a:lnTo>
                  <a:pt x="460235" y="769550"/>
                </a:lnTo>
                <a:lnTo>
                  <a:pt x="460553" y="759076"/>
                </a:lnTo>
                <a:lnTo>
                  <a:pt x="460871" y="748919"/>
                </a:lnTo>
                <a:lnTo>
                  <a:pt x="461824" y="738445"/>
                </a:lnTo>
                <a:lnTo>
                  <a:pt x="463413" y="728606"/>
                </a:lnTo>
                <a:lnTo>
                  <a:pt x="465637" y="718450"/>
                </a:lnTo>
                <a:lnTo>
                  <a:pt x="467862" y="708611"/>
                </a:lnTo>
                <a:lnTo>
                  <a:pt x="470404" y="699406"/>
                </a:lnTo>
                <a:lnTo>
                  <a:pt x="473264" y="690202"/>
                </a:lnTo>
                <a:lnTo>
                  <a:pt x="477077" y="680998"/>
                </a:lnTo>
                <a:lnTo>
                  <a:pt x="480890" y="672111"/>
                </a:lnTo>
                <a:lnTo>
                  <a:pt x="484703" y="663541"/>
                </a:lnTo>
                <a:lnTo>
                  <a:pt x="489152" y="655289"/>
                </a:lnTo>
                <a:lnTo>
                  <a:pt x="493918" y="647354"/>
                </a:lnTo>
                <a:lnTo>
                  <a:pt x="498685" y="639737"/>
                </a:lnTo>
                <a:lnTo>
                  <a:pt x="504404" y="632437"/>
                </a:lnTo>
                <a:lnTo>
                  <a:pt x="509806" y="624820"/>
                </a:lnTo>
                <a:lnTo>
                  <a:pt x="515844" y="618154"/>
                </a:lnTo>
                <a:lnTo>
                  <a:pt x="522199" y="611489"/>
                </a:lnTo>
                <a:lnTo>
                  <a:pt x="528236" y="605776"/>
                </a:lnTo>
                <a:lnTo>
                  <a:pt x="534909" y="600063"/>
                </a:lnTo>
                <a:lnTo>
                  <a:pt x="541900" y="594667"/>
                </a:lnTo>
                <a:lnTo>
                  <a:pt x="548891" y="589907"/>
                </a:lnTo>
                <a:lnTo>
                  <a:pt x="556517" y="585463"/>
                </a:lnTo>
                <a:lnTo>
                  <a:pt x="564144" y="581020"/>
                </a:lnTo>
                <a:lnTo>
                  <a:pt x="571770" y="577211"/>
                </a:lnTo>
                <a:lnTo>
                  <a:pt x="579714" y="574354"/>
                </a:lnTo>
                <a:lnTo>
                  <a:pt x="587658" y="571498"/>
                </a:lnTo>
                <a:lnTo>
                  <a:pt x="595920" y="569276"/>
                </a:lnTo>
                <a:lnTo>
                  <a:pt x="604499" y="567372"/>
                </a:lnTo>
                <a:lnTo>
                  <a:pt x="612761" y="566420"/>
                </a:lnTo>
                <a:lnTo>
                  <a:pt x="621659" y="565468"/>
                </a:lnTo>
                <a:lnTo>
                  <a:pt x="630238" y="565150"/>
                </a:lnTo>
                <a:close/>
                <a:moveTo>
                  <a:pt x="181836" y="158167"/>
                </a:moveTo>
                <a:lnTo>
                  <a:pt x="178980" y="158484"/>
                </a:lnTo>
                <a:lnTo>
                  <a:pt x="176441" y="159119"/>
                </a:lnTo>
                <a:lnTo>
                  <a:pt x="173902" y="160390"/>
                </a:lnTo>
                <a:lnTo>
                  <a:pt x="171681" y="161343"/>
                </a:lnTo>
                <a:lnTo>
                  <a:pt x="169459" y="162613"/>
                </a:lnTo>
                <a:lnTo>
                  <a:pt x="167238" y="163884"/>
                </a:lnTo>
                <a:lnTo>
                  <a:pt x="165651" y="165789"/>
                </a:lnTo>
                <a:lnTo>
                  <a:pt x="164065" y="167695"/>
                </a:lnTo>
                <a:lnTo>
                  <a:pt x="162478" y="169918"/>
                </a:lnTo>
                <a:lnTo>
                  <a:pt x="161209" y="171824"/>
                </a:lnTo>
                <a:lnTo>
                  <a:pt x="159939" y="174364"/>
                </a:lnTo>
                <a:lnTo>
                  <a:pt x="159305" y="176588"/>
                </a:lnTo>
                <a:lnTo>
                  <a:pt x="158352" y="179128"/>
                </a:lnTo>
                <a:lnTo>
                  <a:pt x="158035" y="181669"/>
                </a:lnTo>
                <a:lnTo>
                  <a:pt x="157718" y="184210"/>
                </a:lnTo>
                <a:lnTo>
                  <a:pt x="157718" y="1440334"/>
                </a:lnTo>
                <a:lnTo>
                  <a:pt x="158352" y="1447639"/>
                </a:lnTo>
                <a:lnTo>
                  <a:pt x="159622" y="1454944"/>
                </a:lnTo>
                <a:lnTo>
                  <a:pt x="161526" y="1463202"/>
                </a:lnTo>
                <a:lnTo>
                  <a:pt x="164065" y="1471142"/>
                </a:lnTo>
                <a:lnTo>
                  <a:pt x="167238" y="1479717"/>
                </a:lnTo>
                <a:lnTo>
                  <a:pt x="171363" y="1488610"/>
                </a:lnTo>
                <a:lnTo>
                  <a:pt x="175806" y="1497185"/>
                </a:lnTo>
                <a:lnTo>
                  <a:pt x="181201" y="1506078"/>
                </a:lnTo>
                <a:lnTo>
                  <a:pt x="187230" y="1514336"/>
                </a:lnTo>
                <a:lnTo>
                  <a:pt x="193577" y="1522594"/>
                </a:lnTo>
                <a:lnTo>
                  <a:pt x="200876" y="1530534"/>
                </a:lnTo>
                <a:lnTo>
                  <a:pt x="208492" y="1538156"/>
                </a:lnTo>
                <a:lnTo>
                  <a:pt x="216743" y="1545143"/>
                </a:lnTo>
                <a:lnTo>
                  <a:pt x="225629" y="1551178"/>
                </a:lnTo>
                <a:lnTo>
                  <a:pt x="230389" y="1554354"/>
                </a:lnTo>
                <a:lnTo>
                  <a:pt x="235149" y="1557212"/>
                </a:lnTo>
                <a:lnTo>
                  <a:pt x="239909" y="1559753"/>
                </a:lnTo>
                <a:lnTo>
                  <a:pt x="244669" y="1561976"/>
                </a:lnTo>
                <a:lnTo>
                  <a:pt x="1018979" y="1561976"/>
                </a:lnTo>
                <a:lnTo>
                  <a:pt x="1018979" y="1559436"/>
                </a:lnTo>
                <a:lnTo>
                  <a:pt x="1028182" y="1554354"/>
                </a:lnTo>
                <a:lnTo>
                  <a:pt x="1037068" y="1548637"/>
                </a:lnTo>
                <a:lnTo>
                  <a:pt x="1045636" y="1542603"/>
                </a:lnTo>
                <a:lnTo>
                  <a:pt x="1053252" y="1535298"/>
                </a:lnTo>
                <a:lnTo>
                  <a:pt x="1060551" y="1527993"/>
                </a:lnTo>
                <a:lnTo>
                  <a:pt x="1067532" y="1520370"/>
                </a:lnTo>
                <a:lnTo>
                  <a:pt x="1073879" y="1512113"/>
                </a:lnTo>
                <a:lnTo>
                  <a:pt x="1079908" y="1504173"/>
                </a:lnTo>
                <a:lnTo>
                  <a:pt x="1084986" y="1495597"/>
                </a:lnTo>
                <a:lnTo>
                  <a:pt x="1089429" y="1487022"/>
                </a:lnTo>
                <a:lnTo>
                  <a:pt x="1093554" y="1479082"/>
                </a:lnTo>
                <a:lnTo>
                  <a:pt x="1096728" y="1470507"/>
                </a:lnTo>
                <a:lnTo>
                  <a:pt x="1099266" y="1462884"/>
                </a:lnTo>
                <a:lnTo>
                  <a:pt x="1101170" y="1454626"/>
                </a:lnTo>
                <a:lnTo>
                  <a:pt x="1102122" y="1447321"/>
                </a:lnTo>
                <a:lnTo>
                  <a:pt x="1102757" y="1440334"/>
                </a:lnTo>
                <a:lnTo>
                  <a:pt x="1102757" y="184210"/>
                </a:lnTo>
                <a:lnTo>
                  <a:pt x="1102122" y="181669"/>
                </a:lnTo>
                <a:lnTo>
                  <a:pt x="1101805" y="179128"/>
                </a:lnTo>
                <a:lnTo>
                  <a:pt x="1101170" y="176588"/>
                </a:lnTo>
                <a:lnTo>
                  <a:pt x="1100536" y="174364"/>
                </a:lnTo>
                <a:lnTo>
                  <a:pt x="1099266" y="171824"/>
                </a:lnTo>
                <a:lnTo>
                  <a:pt x="1097997" y="169918"/>
                </a:lnTo>
                <a:lnTo>
                  <a:pt x="1096410" y="167695"/>
                </a:lnTo>
                <a:lnTo>
                  <a:pt x="1094824" y="165789"/>
                </a:lnTo>
                <a:lnTo>
                  <a:pt x="1092919" y="163884"/>
                </a:lnTo>
                <a:lnTo>
                  <a:pt x="1090698" y="162613"/>
                </a:lnTo>
                <a:lnTo>
                  <a:pt x="1088794" y="161343"/>
                </a:lnTo>
                <a:lnTo>
                  <a:pt x="1086573" y="160390"/>
                </a:lnTo>
                <a:lnTo>
                  <a:pt x="1083716" y="159119"/>
                </a:lnTo>
                <a:lnTo>
                  <a:pt x="1081178" y="158484"/>
                </a:lnTo>
                <a:lnTo>
                  <a:pt x="1078639" y="158167"/>
                </a:lnTo>
                <a:lnTo>
                  <a:pt x="1076100" y="158167"/>
                </a:lnTo>
                <a:lnTo>
                  <a:pt x="184374" y="158167"/>
                </a:lnTo>
                <a:lnTo>
                  <a:pt x="181836" y="158167"/>
                </a:lnTo>
                <a:close/>
                <a:moveTo>
                  <a:pt x="1414463" y="157162"/>
                </a:moveTo>
                <a:lnTo>
                  <a:pt x="2153497" y="157162"/>
                </a:lnTo>
                <a:lnTo>
                  <a:pt x="2161123" y="157162"/>
                </a:lnTo>
                <a:lnTo>
                  <a:pt x="2169066" y="158114"/>
                </a:lnTo>
                <a:lnTo>
                  <a:pt x="2176374" y="158749"/>
                </a:lnTo>
                <a:lnTo>
                  <a:pt x="2183364" y="160337"/>
                </a:lnTo>
                <a:lnTo>
                  <a:pt x="2190671" y="161924"/>
                </a:lnTo>
                <a:lnTo>
                  <a:pt x="2197661" y="163829"/>
                </a:lnTo>
                <a:lnTo>
                  <a:pt x="2204651" y="166052"/>
                </a:lnTo>
                <a:lnTo>
                  <a:pt x="2211324" y="168909"/>
                </a:lnTo>
                <a:lnTo>
                  <a:pt x="2217996" y="172084"/>
                </a:lnTo>
                <a:lnTo>
                  <a:pt x="2224350" y="174942"/>
                </a:lnTo>
                <a:lnTo>
                  <a:pt x="2230387" y="178752"/>
                </a:lnTo>
                <a:lnTo>
                  <a:pt x="2236424" y="182562"/>
                </a:lnTo>
                <a:lnTo>
                  <a:pt x="2242461" y="186689"/>
                </a:lnTo>
                <a:lnTo>
                  <a:pt x="2247862" y="191134"/>
                </a:lnTo>
                <a:lnTo>
                  <a:pt x="2253264" y="195579"/>
                </a:lnTo>
                <a:lnTo>
                  <a:pt x="2258665" y="200659"/>
                </a:lnTo>
                <a:lnTo>
                  <a:pt x="2263431" y="206057"/>
                </a:lnTo>
                <a:lnTo>
                  <a:pt x="2268197" y="211137"/>
                </a:lnTo>
                <a:lnTo>
                  <a:pt x="2272645" y="216852"/>
                </a:lnTo>
                <a:lnTo>
                  <a:pt x="2276776" y="222567"/>
                </a:lnTo>
                <a:lnTo>
                  <a:pt x="2280270" y="228917"/>
                </a:lnTo>
                <a:lnTo>
                  <a:pt x="2284083" y="234949"/>
                </a:lnTo>
                <a:lnTo>
                  <a:pt x="2287261" y="241299"/>
                </a:lnTo>
                <a:lnTo>
                  <a:pt x="2290438" y="247967"/>
                </a:lnTo>
                <a:lnTo>
                  <a:pt x="2292980" y="254634"/>
                </a:lnTo>
                <a:lnTo>
                  <a:pt x="2295204" y="261619"/>
                </a:lnTo>
                <a:lnTo>
                  <a:pt x="2297428" y="268604"/>
                </a:lnTo>
                <a:lnTo>
                  <a:pt x="2298699" y="275589"/>
                </a:lnTo>
                <a:lnTo>
                  <a:pt x="2300287" y="282892"/>
                </a:lnTo>
                <a:lnTo>
                  <a:pt x="2300923" y="290512"/>
                </a:lnTo>
                <a:lnTo>
                  <a:pt x="2301876" y="297814"/>
                </a:lnTo>
                <a:lnTo>
                  <a:pt x="2301876" y="305434"/>
                </a:lnTo>
                <a:lnTo>
                  <a:pt x="2301876" y="1484630"/>
                </a:lnTo>
                <a:lnTo>
                  <a:pt x="2301876" y="1497013"/>
                </a:lnTo>
                <a:lnTo>
                  <a:pt x="2300923" y="1509078"/>
                </a:lnTo>
                <a:lnTo>
                  <a:pt x="2299652" y="1521143"/>
                </a:lnTo>
                <a:lnTo>
                  <a:pt x="2298063" y="1533208"/>
                </a:lnTo>
                <a:lnTo>
                  <a:pt x="2295839" y="1544638"/>
                </a:lnTo>
                <a:lnTo>
                  <a:pt x="2292980" y="1555433"/>
                </a:lnTo>
                <a:lnTo>
                  <a:pt x="2289802" y="1566545"/>
                </a:lnTo>
                <a:lnTo>
                  <a:pt x="2285990" y="1577340"/>
                </a:lnTo>
                <a:lnTo>
                  <a:pt x="2281859" y="1587500"/>
                </a:lnTo>
                <a:lnTo>
                  <a:pt x="2277093" y="1597660"/>
                </a:lnTo>
                <a:lnTo>
                  <a:pt x="2271374" y="1607503"/>
                </a:lnTo>
                <a:lnTo>
                  <a:pt x="2265655" y="1616710"/>
                </a:lnTo>
                <a:lnTo>
                  <a:pt x="2259300" y="1625918"/>
                </a:lnTo>
                <a:lnTo>
                  <a:pt x="2252310" y="1634808"/>
                </a:lnTo>
                <a:lnTo>
                  <a:pt x="2244685" y="1643063"/>
                </a:lnTo>
                <a:lnTo>
                  <a:pt x="2236424" y="1651000"/>
                </a:lnTo>
                <a:lnTo>
                  <a:pt x="2227846" y="1658938"/>
                </a:lnTo>
                <a:lnTo>
                  <a:pt x="2218631" y="1665923"/>
                </a:lnTo>
                <a:lnTo>
                  <a:pt x="2208782" y="1672908"/>
                </a:lnTo>
                <a:lnTo>
                  <a:pt x="2198297" y="1678940"/>
                </a:lnTo>
                <a:lnTo>
                  <a:pt x="2187494" y="1684973"/>
                </a:lnTo>
                <a:lnTo>
                  <a:pt x="2176056" y="1690370"/>
                </a:lnTo>
                <a:lnTo>
                  <a:pt x="2163664" y="1695450"/>
                </a:lnTo>
                <a:lnTo>
                  <a:pt x="2150955" y="1700213"/>
                </a:lnTo>
                <a:lnTo>
                  <a:pt x="2137611" y="1704023"/>
                </a:lnTo>
                <a:lnTo>
                  <a:pt x="2123631" y="1707515"/>
                </a:lnTo>
                <a:lnTo>
                  <a:pt x="2108698" y="1710373"/>
                </a:lnTo>
                <a:lnTo>
                  <a:pt x="2093764" y="1712913"/>
                </a:lnTo>
                <a:lnTo>
                  <a:pt x="2077878" y="1715135"/>
                </a:lnTo>
                <a:lnTo>
                  <a:pt x="2061038" y="1716405"/>
                </a:lnTo>
                <a:lnTo>
                  <a:pt x="2044199" y="1717358"/>
                </a:lnTo>
                <a:lnTo>
                  <a:pt x="2026406" y="1717675"/>
                </a:lnTo>
                <a:lnTo>
                  <a:pt x="1563159" y="1717675"/>
                </a:lnTo>
                <a:lnTo>
                  <a:pt x="1551721" y="1717358"/>
                </a:lnTo>
                <a:lnTo>
                  <a:pt x="1540601" y="1716723"/>
                </a:lnTo>
                <a:lnTo>
                  <a:pt x="1529163" y="1715453"/>
                </a:lnTo>
                <a:lnTo>
                  <a:pt x="1518042" y="1714500"/>
                </a:lnTo>
                <a:lnTo>
                  <a:pt x="1506922" y="1712913"/>
                </a:lnTo>
                <a:lnTo>
                  <a:pt x="1495801" y="1710690"/>
                </a:lnTo>
                <a:lnTo>
                  <a:pt x="1485634" y="1709103"/>
                </a:lnTo>
                <a:lnTo>
                  <a:pt x="1475149" y="1706880"/>
                </a:lnTo>
                <a:lnTo>
                  <a:pt x="1456085" y="1701800"/>
                </a:lnTo>
                <a:lnTo>
                  <a:pt x="1439246" y="1697038"/>
                </a:lnTo>
                <a:lnTo>
                  <a:pt x="1424948" y="1692593"/>
                </a:lnTo>
                <a:lnTo>
                  <a:pt x="1414463" y="1688783"/>
                </a:lnTo>
                <a:lnTo>
                  <a:pt x="1414463" y="1342708"/>
                </a:lnTo>
                <a:lnTo>
                  <a:pt x="1416687" y="1347470"/>
                </a:lnTo>
                <a:lnTo>
                  <a:pt x="1419229" y="1352233"/>
                </a:lnTo>
                <a:lnTo>
                  <a:pt x="1422088" y="1357630"/>
                </a:lnTo>
                <a:lnTo>
                  <a:pt x="1425583" y="1362393"/>
                </a:lnTo>
                <a:lnTo>
                  <a:pt x="1429078" y="1367473"/>
                </a:lnTo>
                <a:lnTo>
                  <a:pt x="1433209" y="1372235"/>
                </a:lnTo>
                <a:lnTo>
                  <a:pt x="1437657" y="1376998"/>
                </a:lnTo>
                <a:lnTo>
                  <a:pt x="1442105" y="1381760"/>
                </a:lnTo>
                <a:lnTo>
                  <a:pt x="1446871" y="1386523"/>
                </a:lnTo>
                <a:lnTo>
                  <a:pt x="1451637" y="1390968"/>
                </a:lnTo>
                <a:lnTo>
                  <a:pt x="1456721" y="1395413"/>
                </a:lnTo>
                <a:lnTo>
                  <a:pt x="1462440" y="1399540"/>
                </a:lnTo>
                <a:lnTo>
                  <a:pt x="1467523" y="1403350"/>
                </a:lnTo>
                <a:lnTo>
                  <a:pt x="1472925" y="1406525"/>
                </a:lnTo>
                <a:lnTo>
                  <a:pt x="1478644" y="1410018"/>
                </a:lnTo>
                <a:lnTo>
                  <a:pt x="1484045" y="1412558"/>
                </a:lnTo>
                <a:lnTo>
                  <a:pt x="1484045" y="1413510"/>
                </a:lnTo>
                <a:lnTo>
                  <a:pt x="2108062" y="1413510"/>
                </a:lnTo>
                <a:lnTo>
                  <a:pt x="2108062" y="1410335"/>
                </a:lnTo>
                <a:lnTo>
                  <a:pt x="2115370" y="1406208"/>
                </a:lnTo>
                <a:lnTo>
                  <a:pt x="2122360" y="1401763"/>
                </a:lnTo>
                <a:lnTo>
                  <a:pt x="2129032" y="1396683"/>
                </a:lnTo>
                <a:lnTo>
                  <a:pt x="2135387" y="1390968"/>
                </a:lnTo>
                <a:lnTo>
                  <a:pt x="2141106" y="1385253"/>
                </a:lnTo>
                <a:lnTo>
                  <a:pt x="2146825" y="1378903"/>
                </a:lnTo>
                <a:lnTo>
                  <a:pt x="2151909" y="1372235"/>
                </a:lnTo>
                <a:lnTo>
                  <a:pt x="2156357" y="1365568"/>
                </a:lnTo>
                <a:lnTo>
                  <a:pt x="2160805" y="1358900"/>
                </a:lnTo>
                <a:lnTo>
                  <a:pt x="2163982" y="1352233"/>
                </a:lnTo>
                <a:lnTo>
                  <a:pt x="2167477" y="1345883"/>
                </a:lnTo>
                <a:lnTo>
                  <a:pt x="2170019" y="1339215"/>
                </a:lnTo>
                <a:lnTo>
                  <a:pt x="2172243" y="1332865"/>
                </a:lnTo>
                <a:lnTo>
                  <a:pt x="2173832" y="1326515"/>
                </a:lnTo>
                <a:lnTo>
                  <a:pt x="2174467" y="1320800"/>
                </a:lnTo>
                <a:lnTo>
                  <a:pt x="2174785" y="1315085"/>
                </a:lnTo>
                <a:lnTo>
                  <a:pt x="2174785" y="305434"/>
                </a:lnTo>
                <a:lnTo>
                  <a:pt x="2174467" y="301307"/>
                </a:lnTo>
                <a:lnTo>
                  <a:pt x="2172879" y="297497"/>
                </a:lnTo>
                <a:lnTo>
                  <a:pt x="2171290" y="293687"/>
                </a:lnTo>
                <a:lnTo>
                  <a:pt x="2168430" y="290829"/>
                </a:lnTo>
                <a:lnTo>
                  <a:pt x="2165571" y="288289"/>
                </a:lnTo>
                <a:lnTo>
                  <a:pt x="2162076" y="286067"/>
                </a:lnTo>
                <a:lnTo>
                  <a:pt x="2157945" y="284797"/>
                </a:lnTo>
                <a:lnTo>
                  <a:pt x="2153497" y="284479"/>
                </a:lnTo>
                <a:lnTo>
                  <a:pt x="1414463" y="284479"/>
                </a:lnTo>
                <a:lnTo>
                  <a:pt x="1414463" y="157162"/>
                </a:lnTo>
                <a:close/>
                <a:moveTo>
                  <a:pt x="184374" y="0"/>
                </a:moveTo>
                <a:lnTo>
                  <a:pt x="1076100" y="0"/>
                </a:lnTo>
                <a:lnTo>
                  <a:pt x="1085621" y="317"/>
                </a:lnTo>
                <a:lnTo>
                  <a:pt x="1094824" y="953"/>
                </a:lnTo>
                <a:lnTo>
                  <a:pt x="1104026" y="1905"/>
                </a:lnTo>
                <a:lnTo>
                  <a:pt x="1113229" y="3494"/>
                </a:lnTo>
                <a:lnTo>
                  <a:pt x="1122115" y="5717"/>
                </a:lnTo>
                <a:lnTo>
                  <a:pt x="1131000" y="8258"/>
                </a:lnTo>
                <a:lnTo>
                  <a:pt x="1139568" y="11434"/>
                </a:lnTo>
                <a:lnTo>
                  <a:pt x="1147502" y="14610"/>
                </a:lnTo>
                <a:lnTo>
                  <a:pt x="1156070" y="18421"/>
                </a:lnTo>
                <a:lnTo>
                  <a:pt x="1163686" y="22232"/>
                </a:lnTo>
                <a:lnTo>
                  <a:pt x="1171620" y="26679"/>
                </a:lnTo>
                <a:lnTo>
                  <a:pt x="1178919" y="31443"/>
                </a:lnTo>
                <a:lnTo>
                  <a:pt x="1186217" y="36842"/>
                </a:lnTo>
                <a:lnTo>
                  <a:pt x="1193199" y="42241"/>
                </a:lnTo>
                <a:lnTo>
                  <a:pt x="1199863" y="47640"/>
                </a:lnTo>
                <a:lnTo>
                  <a:pt x="1206210" y="53993"/>
                </a:lnTo>
                <a:lnTo>
                  <a:pt x="1212557" y="60345"/>
                </a:lnTo>
                <a:lnTo>
                  <a:pt x="1218269" y="67014"/>
                </a:lnTo>
                <a:lnTo>
                  <a:pt x="1223981" y="74002"/>
                </a:lnTo>
                <a:lnTo>
                  <a:pt x="1229058" y="81306"/>
                </a:lnTo>
                <a:lnTo>
                  <a:pt x="1233818" y="88611"/>
                </a:lnTo>
                <a:lnTo>
                  <a:pt x="1238261" y="96551"/>
                </a:lnTo>
                <a:lnTo>
                  <a:pt x="1242387" y="104492"/>
                </a:lnTo>
                <a:lnTo>
                  <a:pt x="1245877" y="112749"/>
                </a:lnTo>
                <a:lnTo>
                  <a:pt x="1249368" y="121325"/>
                </a:lnTo>
                <a:lnTo>
                  <a:pt x="1252224" y="129582"/>
                </a:lnTo>
                <a:lnTo>
                  <a:pt x="1254446" y="138475"/>
                </a:lnTo>
                <a:lnTo>
                  <a:pt x="1256667" y="147368"/>
                </a:lnTo>
                <a:lnTo>
                  <a:pt x="1258254" y="156261"/>
                </a:lnTo>
                <a:lnTo>
                  <a:pt x="1259523" y="165472"/>
                </a:lnTo>
                <a:lnTo>
                  <a:pt x="1259840" y="175000"/>
                </a:lnTo>
                <a:lnTo>
                  <a:pt x="1260475" y="184210"/>
                </a:lnTo>
                <a:lnTo>
                  <a:pt x="1260475" y="1651541"/>
                </a:lnTo>
                <a:lnTo>
                  <a:pt x="1259840" y="1667103"/>
                </a:lnTo>
                <a:lnTo>
                  <a:pt x="1259206" y="1682348"/>
                </a:lnTo>
                <a:lnTo>
                  <a:pt x="1257936" y="1696958"/>
                </a:lnTo>
                <a:lnTo>
                  <a:pt x="1255715" y="1711886"/>
                </a:lnTo>
                <a:lnTo>
                  <a:pt x="1252542" y="1725860"/>
                </a:lnTo>
                <a:lnTo>
                  <a:pt x="1249368" y="1739835"/>
                </a:lnTo>
                <a:lnTo>
                  <a:pt x="1245243" y="1753492"/>
                </a:lnTo>
                <a:lnTo>
                  <a:pt x="1240483" y="1766831"/>
                </a:lnTo>
                <a:lnTo>
                  <a:pt x="1235405" y="1779535"/>
                </a:lnTo>
                <a:lnTo>
                  <a:pt x="1229376" y="1792239"/>
                </a:lnTo>
                <a:lnTo>
                  <a:pt x="1222712" y="1804308"/>
                </a:lnTo>
                <a:lnTo>
                  <a:pt x="1215413" y="1816060"/>
                </a:lnTo>
                <a:lnTo>
                  <a:pt x="1207162" y="1827493"/>
                </a:lnTo>
                <a:lnTo>
                  <a:pt x="1198594" y="1838292"/>
                </a:lnTo>
                <a:lnTo>
                  <a:pt x="1189391" y="1848773"/>
                </a:lnTo>
                <a:lnTo>
                  <a:pt x="1179236" y="1858619"/>
                </a:lnTo>
                <a:lnTo>
                  <a:pt x="1168129" y="1868147"/>
                </a:lnTo>
                <a:lnTo>
                  <a:pt x="1156705" y="1877040"/>
                </a:lnTo>
                <a:lnTo>
                  <a:pt x="1144646" y="1885615"/>
                </a:lnTo>
                <a:lnTo>
                  <a:pt x="1131635" y="1893555"/>
                </a:lnTo>
                <a:lnTo>
                  <a:pt x="1117989" y="1900860"/>
                </a:lnTo>
                <a:lnTo>
                  <a:pt x="1103709" y="1907530"/>
                </a:lnTo>
                <a:lnTo>
                  <a:pt x="1088794" y="1913882"/>
                </a:lnTo>
                <a:lnTo>
                  <a:pt x="1072927" y="1919599"/>
                </a:lnTo>
                <a:lnTo>
                  <a:pt x="1056108" y="1924680"/>
                </a:lnTo>
                <a:lnTo>
                  <a:pt x="1038654" y="1929127"/>
                </a:lnTo>
                <a:lnTo>
                  <a:pt x="1020566" y="1932620"/>
                </a:lnTo>
                <a:lnTo>
                  <a:pt x="1001526" y="1936114"/>
                </a:lnTo>
                <a:lnTo>
                  <a:pt x="981851" y="1938337"/>
                </a:lnTo>
                <a:lnTo>
                  <a:pt x="961541" y="1940243"/>
                </a:lnTo>
                <a:lnTo>
                  <a:pt x="940279" y="1941196"/>
                </a:lnTo>
                <a:lnTo>
                  <a:pt x="918065" y="1941513"/>
                </a:lnTo>
                <a:lnTo>
                  <a:pt x="342410" y="1941513"/>
                </a:lnTo>
                <a:lnTo>
                  <a:pt x="321148" y="1941196"/>
                </a:lnTo>
                <a:lnTo>
                  <a:pt x="300839" y="1940243"/>
                </a:lnTo>
                <a:lnTo>
                  <a:pt x="280846" y="1938337"/>
                </a:lnTo>
                <a:lnTo>
                  <a:pt x="261806" y="1936114"/>
                </a:lnTo>
                <a:lnTo>
                  <a:pt x="242765" y="1932938"/>
                </a:lnTo>
                <a:lnTo>
                  <a:pt x="225311" y="1929444"/>
                </a:lnTo>
                <a:lnTo>
                  <a:pt x="208175" y="1924998"/>
                </a:lnTo>
                <a:lnTo>
                  <a:pt x="191673" y="1920234"/>
                </a:lnTo>
                <a:lnTo>
                  <a:pt x="175806" y="1914517"/>
                </a:lnTo>
                <a:lnTo>
                  <a:pt x="160574" y="1908800"/>
                </a:lnTo>
                <a:lnTo>
                  <a:pt x="146294" y="1902130"/>
                </a:lnTo>
                <a:lnTo>
                  <a:pt x="132648" y="1894825"/>
                </a:lnTo>
                <a:lnTo>
                  <a:pt x="119954" y="1886885"/>
                </a:lnTo>
                <a:lnTo>
                  <a:pt x="107261" y="1878628"/>
                </a:lnTo>
                <a:lnTo>
                  <a:pt x="95836" y="1869735"/>
                </a:lnTo>
                <a:lnTo>
                  <a:pt x="84730" y="1860524"/>
                </a:lnTo>
                <a:lnTo>
                  <a:pt x="74575" y="1850361"/>
                </a:lnTo>
                <a:lnTo>
                  <a:pt x="64737" y="1840198"/>
                </a:lnTo>
                <a:lnTo>
                  <a:pt x="55534" y="1829399"/>
                </a:lnTo>
                <a:lnTo>
                  <a:pt x="47601" y="1817965"/>
                </a:lnTo>
                <a:lnTo>
                  <a:pt x="39985" y="1806532"/>
                </a:lnTo>
                <a:lnTo>
                  <a:pt x="32686" y="1794463"/>
                </a:lnTo>
                <a:lnTo>
                  <a:pt x="26656" y="1781758"/>
                </a:lnTo>
                <a:lnTo>
                  <a:pt x="20944" y="1768419"/>
                </a:lnTo>
                <a:lnTo>
                  <a:pt x="16184" y="1755397"/>
                </a:lnTo>
                <a:lnTo>
                  <a:pt x="11741" y="1741740"/>
                </a:lnTo>
                <a:lnTo>
                  <a:pt x="8251" y="1727131"/>
                </a:lnTo>
                <a:lnTo>
                  <a:pt x="5077" y="1712838"/>
                </a:lnTo>
                <a:lnTo>
                  <a:pt x="2856" y="1698229"/>
                </a:lnTo>
                <a:lnTo>
                  <a:pt x="1269" y="1682984"/>
                </a:lnTo>
                <a:lnTo>
                  <a:pt x="317" y="1667421"/>
                </a:lnTo>
                <a:lnTo>
                  <a:pt x="0" y="1651541"/>
                </a:lnTo>
                <a:lnTo>
                  <a:pt x="0" y="184210"/>
                </a:lnTo>
                <a:lnTo>
                  <a:pt x="0" y="175000"/>
                </a:lnTo>
                <a:lnTo>
                  <a:pt x="634" y="165472"/>
                </a:lnTo>
                <a:lnTo>
                  <a:pt x="1904" y="156261"/>
                </a:lnTo>
                <a:lnTo>
                  <a:pt x="3808" y="147368"/>
                </a:lnTo>
                <a:lnTo>
                  <a:pt x="6029" y="138475"/>
                </a:lnTo>
                <a:lnTo>
                  <a:pt x="8251" y="129582"/>
                </a:lnTo>
                <a:lnTo>
                  <a:pt x="11107" y="121325"/>
                </a:lnTo>
                <a:lnTo>
                  <a:pt x="14280" y="112749"/>
                </a:lnTo>
                <a:lnTo>
                  <a:pt x="18088" y="104492"/>
                </a:lnTo>
                <a:lnTo>
                  <a:pt x="22214" y="96551"/>
                </a:lnTo>
                <a:lnTo>
                  <a:pt x="26656" y="88611"/>
                </a:lnTo>
                <a:lnTo>
                  <a:pt x="31416" y="81306"/>
                </a:lnTo>
                <a:lnTo>
                  <a:pt x="36494" y="74002"/>
                </a:lnTo>
                <a:lnTo>
                  <a:pt x="41889" y="67014"/>
                </a:lnTo>
                <a:lnTo>
                  <a:pt x="47918" y="60345"/>
                </a:lnTo>
                <a:lnTo>
                  <a:pt x="53948" y="53993"/>
                </a:lnTo>
                <a:lnTo>
                  <a:pt x="60612" y="47640"/>
                </a:lnTo>
                <a:lnTo>
                  <a:pt x="66959" y="42241"/>
                </a:lnTo>
                <a:lnTo>
                  <a:pt x="74257" y="36842"/>
                </a:lnTo>
                <a:lnTo>
                  <a:pt x="81556" y="31443"/>
                </a:lnTo>
                <a:lnTo>
                  <a:pt x="88855" y="26679"/>
                </a:lnTo>
                <a:lnTo>
                  <a:pt x="96471" y="22232"/>
                </a:lnTo>
                <a:lnTo>
                  <a:pt x="104405" y="18421"/>
                </a:lnTo>
                <a:lnTo>
                  <a:pt x="112338" y="14610"/>
                </a:lnTo>
                <a:lnTo>
                  <a:pt x="120906" y="11434"/>
                </a:lnTo>
                <a:lnTo>
                  <a:pt x="129475" y="8258"/>
                </a:lnTo>
                <a:lnTo>
                  <a:pt x="138360" y="5717"/>
                </a:lnTo>
                <a:lnTo>
                  <a:pt x="146928" y="3494"/>
                </a:lnTo>
                <a:lnTo>
                  <a:pt x="156131" y="1905"/>
                </a:lnTo>
                <a:lnTo>
                  <a:pt x="165651" y="953"/>
                </a:lnTo>
                <a:lnTo>
                  <a:pt x="174854" y="317"/>
                </a:lnTo>
                <a:lnTo>
                  <a:pt x="18437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96" name="KSO_Shape"/>
          <p:cNvSpPr/>
          <p:nvPr/>
        </p:nvSpPr>
        <p:spPr bwMode="auto">
          <a:xfrm>
            <a:off x="4358439" y="2582442"/>
            <a:ext cx="1095851" cy="1123950"/>
          </a:xfrm>
          <a:custGeom>
            <a:avLst/>
            <a:gdLst>
              <a:gd name="T0" fmla="*/ 342531 w 2482850"/>
              <a:gd name="T1" fmla="*/ 1411756 h 2544763"/>
              <a:gd name="T2" fmla="*/ 306547 w 2482850"/>
              <a:gd name="T3" fmla="*/ 1492974 h 2544763"/>
              <a:gd name="T4" fmla="*/ 13579 w 2482850"/>
              <a:gd name="T5" fmla="*/ 1472457 h 2544763"/>
              <a:gd name="T6" fmla="*/ 20029 w 2482850"/>
              <a:gd name="T7" fmla="*/ 1384118 h 2544763"/>
              <a:gd name="T8" fmla="*/ 1841954 w 2482850"/>
              <a:gd name="T9" fmla="*/ 1334060 h 2544763"/>
              <a:gd name="T10" fmla="*/ 1837887 w 2482850"/>
              <a:gd name="T11" fmla="*/ 1604505 h 2544763"/>
              <a:gd name="T12" fmla="*/ 1149584 w 2482850"/>
              <a:gd name="T13" fmla="*/ 1082629 h 2544763"/>
              <a:gd name="T14" fmla="*/ 1326475 w 2482850"/>
              <a:gd name="T15" fmla="*/ 1289240 h 2544763"/>
              <a:gd name="T16" fmla="*/ 574873 w 2482850"/>
              <a:gd name="T17" fmla="*/ 1171589 h 2544763"/>
              <a:gd name="T18" fmla="*/ 1815518 w 2482850"/>
              <a:gd name="T19" fmla="*/ 969269 h 2544763"/>
              <a:gd name="T20" fmla="*/ 1853647 w 2482850"/>
              <a:gd name="T21" fmla="*/ 1234357 h 2544763"/>
              <a:gd name="T22" fmla="*/ 290931 w 2482850"/>
              <a:gd name="T23" fmla="*/ 886711 h 2544763"/>
              <a:gd name="T24" fmla="*/ 345416 w 2482850"/>
              <a:gd name="T25" fmla="*/ 956400 h 2544763"/>
              <a:gd name="T26" fmla="*/ 284141 w 2482850"/>
              <a:gd name="T27" fmla="*/ 1020493 h 2544763"/>
              <a:gd name="T28" fmla="*/ 3055 w 2482850"/>
              <a:gd name="T29" fmla="*/ 973186 h 2544763"/>
              <a:gd name="T30" fmla="*/ 38870 w 2482850"/>
              <a:gd name="T31" fmla="*/ 892137 h 2544763"/>
              <a:gd name="T32" fmla="*/ 1092019 w 2482850"/>
              <a:gd name="T33" fmla="*/ 666011 h 2544763"/>
              <a:gd name="T34" fmla="*/ 1142276 w 2482850"/>
              <a:gd name="T35" fmla="*/ 816768 h 2544763"/>
              <a:gd name="T36" fmla="*/ 1014427 w 2482850"/>
              <a:gd name="T37" fmla="*/ 1013872 h 2544763"/>
              <a:gd name="T38" fmla="*/ 872485 w 2482850"/>
              <a:gd name="T39" fmla="*/ 1026945 h 2544763"/>
              <a:gd name="T40" fmla="*/ 735127 w 2482850"/>
              <a:gd name="T41" fmla="*/ 831198 h 2544763"/>
              <a:gd name="T42" fmla="*/ 767726 w 2482850"/>
              <a:gd name="T43" fmla="*/ 705058 h 2544763"/>
              <a:gd name="T44" fmla="*/ 937004 w 2482850"/>
              <a:gd name="T45" fmla="*/ 631887 h 2544763"/>
              <a:gd name="T46" fmla="*/ 1839921 w 2482850"/>
              <a:gd name="T47" fmla="*/ 646042 h 2544763"/>
              <a:gd name="T48" fmla="*/ 1839921 w 2482850"/>
              <a:gd name="T49" fmla="*/ 916908 h 2544763"/>
              <a:gd name="T50" fmla="*/ 1041836 w 2482850"/>
              <a:gd name="T51" fmla="*/ 497072 h 2544763"/>
              <a:gd name="T52" fmla="*/ 1122120 w 2482850"/>
              <a:gd name="T53" fmla="*/ 564600 h 2544763"/>
              <a:gd name="T54" fmla="*/ 1106537 w 2482850"/>
              <a:gd name="T55" fmla="*/ 695751 h 2544763"/>
              <a:gd name="T56" fmla="*/ 1008639 w 2482850"/>
              <a:gd name="T57" fmla="*/ 596666 h 2544763"/>
              <a:gd name="T58" fmla="*/ 789300 w 2482850"/>
              <a:gd name="T59" fmla="*/ 616178 h 2544763"/>
              <a:gd name="T60" fmla="*/ 727987 w 2482850"/>
              <a:gd name="T61" fmla="*/ 682008 h 2544763"/>
              <a:gd name="T62" fmla="*/ 807762 w 2482850"/>
              <a:gd name="T63" fmla="*/ 502672 h 2544763"/>
              <a:gd name="T64" fmla="*/ 315373 w 2482850"/>
              <a:gd name="T65" fmla="*/ 416928 h 2544763"/>
              <a:gd name="T66" fmla="*/ 338797 w 2482850"/>
              <a:gd name="T67" fmla="*/ 502278 h 2544763"/>
              <a:gd name="T68" fmla="*/ 51431 w 2482850"/>
              <a:gd name="T69" fmla="*/ 538518 h 2544763"/>
              <a:gd name="T70" fmla="*/ 340 w 2482850"/>
              <a:gd name="T71" fmla="*/ 466038 h 2544763"/>
              <a:gd name="T72" fmla="*/ 65010 w 2482850"/>
              <a:gd name="T73" fmla="*/ 405412 h 2544763"/>
              <a:gd name="T74" fmla="*/ 1857375 w 2482850"/>
              <a:gd name="T75" fmla="*/ 519685 h 2544763"/>
              <a:gd name="T76" fmla="*/ 343343 w 2482850"/>
              <a:gd name="T77" fmla="*/ 17148 h 2544763"/>
              <a:gd name="T78" fmla="*/ 191196 w 2482850"/>
              <a:gd name="T79" fmla="*/ 148054 h 2544763"/>
              <a:gd name="T80" fmla="*/ 371159 w 2482850"/>
              <a:gd name="T81" fmla="*/ 432954 h 2544763"/>
              <a:gd name="T82" fmla="*/ 329603 w 2482850"/>
              <a:gd name="T83" fmla="*/ 559954 h 2544763"/>
              <a:gd name="T84" fmla="*/ 345547 w 2482850"/>
              <a:gd name="T85" fmla="*/ 876945 h 2544763"/>
              <a:gd name="T86" fmla="*/ 361661 w 2482850"/>
              <a:gd name="T87" fmla="*/ 1009548 h 2544763"/>
              <a:gd name="T88" fmla="*/ 306875 w 2482850"/>
              <a:gd name="T89" fmla="*/ 1334859 h 2544763"/>
              <a:gd name="T90" fmla="*/ 377944 w 2482850"/>
              <a:gd name="T91" fmla="*/ 1447766 h 2544763"/>
              <a:gd name="T92" fmla="*/ 276513 w 2482850"/>
              <a:gd name="T93" fmla="*/ 1534357 h 2544763"/>
              <a:gd name="T94" fmla="*/ 305009 w 2482850"/>
              <a:gd name="T95" fmla="*/ 1883098 h 2544763"/>
              <a:gd name="T96" fmla="*/ 1657699 w 2482850"/>
              <a:gd name="T97" fmla="*/ 1800412 h 2544763"/>
              <a:gd name="T98" fmla="*/ 1610885 w 2482850"/>
              <a:gd name="T99" fmla="*/ 47879 h 2544763"/>
              <a:gd name="T100" fmla="*/ 1621063 w 2482850"/>
              <a:gd name="T101" fmla="*/ 34297 h 2544763"/>
              <a:gd name="T102" fmla="*/ 1672965 w 2482850"/>
              <a:gd name="T103" fmla="*/ 1807712 h 2544763"/>
              <a:gd name="T104" fmla="*/ 300769 w 2482850"/>
              <a:gd name="T105" fmla="*/ 1899567 h 2544763"/>
              <a:gd name="T106" fmla="*/ 276513 w 2482850"/>
              <a:gd name="T107" fmla="*/ 1517378 h 2544763"/>
              <a:gd name="T108" fmla="*/ 360982 w 2482850"/>
              <a:gd name="T109" fmla="*/ 1445389 h 2544763"/>
              <a:gd name="T110" fmla="*/ 301787 w 2482850"/>
              <a:gd name="T111" fmla="*/ 1351158 h 2544763"/>
              <a:gd name="T112" fmla="*/ 347413 w 2482850"/>
              <a:gd name="T113" fmla="*/ 1000040 h 2544763"/>
              <a:gd name="T114" fmla="*/ 333843 w 2482850"/>
              <a:gd name="T115" fmla="*/ 889679 h 2544763"/>
              <a:gd name="T116" fmla="*/ 320614 w 2482850"/>
              <a:gd name="T117" fmla="*/ 545353 h 2544763"/>
              <a:gd name="T118" fmla="*/ 355215 w 2482850"/>
              <a:gd name="T119" fmla="*/ 439746 h 2544763"/>
              <a:gd name="T120" fmla="*/ 174065 w 2482850"/>
              <a:gd name="T121" fmla="*/ 145506 h 2544763"/>
              <a:gd name="T122" fmla="*/ 343343 w 2482850"/>
              <a:gd name="T123" fmla="*/ 0 h 254476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482850" h="2544763">
                <a:moveTo>
                  <a:pt x="86902" y="1822450"/>
                </a:moveTo>
                <a:lnTo>
                  <a:pt x="91667" y="1822450"/>
                </a:lnTo>
                <a:lnTo>
                  <a:pt x="370523" y="1822450"/>
                </a:lnTo>
                <a:lnTo>
                  <a:pt x="375061" y="1822450"/>
                </a:lnTo>
                <a:lnTo>
                  <a:pt x="379826" y="1822903"/>
                </a:lnTo>
                <a:lnTo>
                  <a:pt x="384137" y="1823583"/>
                </a:lnTo>
                <a:lnTo>
                  <a:pt x="388902" y="1824262"/>
                </a:lnTo>
                <a:lnTo>
                  <a:pt x="393213" y="1825395"/>
                </a:lnTo>
                <a:lnTo>
                  <a:pt x="397524" y="1826527"/>
                </a:lnTo>
                <a:lnTo>
                  <a:pt x="401835" y="1827886"/>
                </a:lnTo>
                <a:lnTo>
                  <a:pt x="405919" y="1829472"/>
                </a:lnTo>
                <a:lnTo>
                  <a:pt x="409777" y="1831284"/>
                </a:lnTo>
                <a:lnTo>
                  <a:pt x="414088" y="1833322"/>
                </a:lnTo>
                <a:lnTo>
                  <a:pt x="417718" y="1835587"/>
                </a:lnTo>
                <a:lnTo>
                  <a:pt x="421575" y="1838079"/>
                </a:lnTo>
                <a:lnTo>
                  <a:pt x="425206" y="1840344"/>
                </a:lnTo>
                <a:lnTo>
                  <a:pt x="428609" y="1843062"/>
                </a:lnTo>
                <a:lnTo>
                  <a:pt x="432013" y="1846006"/>
                </a:lnTo>
                <a:lnTo>
                  <a:pt x="434962" y="1848951"/>
                </a:lnTo>
                <a:lnTo>
                  <a:pt x="438139" y="1852122"/>
                </a:lnTo>
                <a:lnTo>
                  <a:pt x="441088" y="1855293"/>
                </a:lnTo>
                <a:lnTo>
                  <a:pt x="443584" y="1858691"/>
                </a:lnTo>
                <a:lnTo>
                  <a:pt x="446307" y="1862315"/>
                </a:lnTo>
                <a:lnTo>
                  <a:pt x="448803" y="1865939"/>
                </a:lnTo>
                <a:lnTo>
                  <a:pt x="450845" y="1869789"/>
                </a:lnTo>
                <a:lnTo>
                  <a:pt x="452887" y="1873640"/>
                </a:lnTo>
                <a:lnTo>
                  <a:pt x="454702" y="1877490"/>
                </a:lnTo>
                <a:lnTo>
                  <a:pt x="456291" y="1881794"/>
                </a:lnTo>
                <a:lnTo>
                  <a:pt x="457879" y="1885871"/>
                </a:lnTo>
                <a:lnTo>
                  <a:pt x="459240" y="1890401"/>
                </a:lnTo>
                <a:lnTo>
                  <a:pt x="460148" y="1894704"/>
                </a:lnTo>
                <a:lnTo>
                  <a:pt x="461055" y="1899008"/>
                </a:lnTo>
                <a:lnTo>
                  <a:pt x="461509" y="1903538"/>
                </a:lnTo>
                <a:lnTo>
                  <a:pt x="461736" y="1908068"/>
                </a:lnTo>
                <a:lnTo>
                  <a:pt x="461963" y="1912824"/>
                </a:lnTo>
                <a:lnTo>
                  <a:pt x="461736" y="1917581"/>
                </a:lnTo>
                <a:lnTo>
                  <a:pt x="461509" y="1922111"/>
                </a:lnTo>
                <a:lnTo>
                  <a:pt x="461055" y="1926641"/>
                </a:lnTo>
                <a:lnTo>
                  <a:pt x="460148" y="1930945"/>
                </a:lnTo>
                <a:lnTo>
                  <a:pt x="459240" y="1935248"/>
                </a:lnTo>
                <a:lnTo>
                  <a:pt x="457879" y="1939778"/>
                </a:lnTo>
                <a:lnTo>
                  <a:pt x="456291" y="1943855"/>
                </a:lnTo>
                <a:lnTo>
                  <a:pt x="454702" y="1947932"/>
                </a:lnTo>
                <a:lnTo>
                  <a:pt x="452887" y="1952009"/>
                </a:lnTo>
                <a:lnTo>
                  <a:pt x="450845" y="1955860"/>
                </a:lnTo>
                <a:lnTo>
                  <a:pt x="448803" y="1959710"/>
                </a:lnTo>
                <a:lnTo>
                  <a:pt x="446307" y="1963334"/>
                </a:lnTo>
                <a:lnTo>
                  <a:pt x="443584" y="1966958"/>
                </a:lnTo>
                <a:lnTo>
                  <a:pt x="441088" y="1970356"/>
                </a:lnTo>
                <a:lnTo>
                  <a:pt x="438139" y="1973753"/>
                </a:lnTo>
                <a:lnTo>
                  <a:pt x="434962" y="1976698"/>
                </a:lnTo>
                <a:lnTo>
                  <a:pt x="432013" y="1979643"/>
                </a:lnTo>
                <a:lnTo>
                  <a:pt x="428609" y="1982587"/>
                </a:lnTo>
                <a:lnTo>
                  <a:pt x="425206" y="1985305"/>
                </a:lnTo>
                <a:lnTo>
                  <a:pt x="421575" y="1988023"/>
                </a:lnTo>
                <a:lnTo>
                  <a:pt x="417718" y="1990288"/>
                </a:lnTo>
                <a:lnTo>
                  <a:pt x="414088" y="1992327"/>
                </a:lnTo>
                <a:lnTo>
                  <a:pt x="409777" y="1994365"/>
                </a:lnTo>
                <a:lnTo>
                  <a:pt x="405919" y="1996177"/>
                </a:lnTo>
                <a:lnTo>
                  <a:pt x="401835" y="1997763"/>
                </a:lnTo>
                <a:lnTo>
                  <a:pt x="397524" y="1999348"/>
                </a:lnTo>
                <a:lnTo>
                  <a:pt x="393213" y="2000254"/>
                </a:lnTo>
                <a:lnTo>
                  <a:pt x="388902" y="2001387"/>
                </a:lnTo>
                <a:lnTo>
                  <a:pt x="384137" y="2002066"/>
                </a:lnTo>
                <a:lnTo>
                  <a:pt x="379826" y="2002972"/>
                </a:lnTo>
                <a:lnTo>
                  <a:pt x="375061" y="2003199"/>
                </a:lnTo>
                <a:lnTo>
                  <a:pt x="370523" y="2003425"/>
                </a:lnTo>
                <a:lnTo>
                  <a:pt x="91667" y="2003425"/>
                </a:lnTo>
                <a:lnTo>
                  <a:pt x="86902" y="2003199"/>
                </a:lnTo>
                <a:lnTo>
                  <a:pt x="82364" y="2002972"/>
                </a:lnTo>
                <a:lnTo>
                  <a:pt x="77599" y="2002066"/>
                </a:lnTo>
                <a:lnTo>
                  <a:pt x="73288" y="2001387"/>
                </a:lnTo>
                <a:lnTo>
                  <a:pt x="68750" y="2000254"/>
                </a:lnTo>
                <a:lnTo>
                  <a:pt x="64439" y="1999348"/>
                </a:lnTo>
                <a:lnTo>
                  <a:pt x="60128" y="1997763"/>
                </a:lnTo>
                <a:lnTo>
                  <a:pt x="56044" y="1996177"/>
                </a:lnTo>
                <a:lnTo>
                  <a:pt x="51959" y="1994365"/>
                </a:lnTo>
                <a:lnTo>
                  <a:pt x="48102" y="1992327"/>
                </a:lnTo>
                <a:lnTo>
                  <a:pt x="44245" y="1990288"/>
                </a:lnTo>
                <a:lnTo>
                  <a:pt x="40615" y="1988023"/>
                </a:lnTo>
                <a:lnTo>
                  <a:pt x="36757" y="1985305"/>
                </a:lnTo>
                <a:lnTo>
                  <a:pt x="33581" y="1982587"/>
                </a:lnTo>
                <a:lnTo>
                  <a:pt x="30177" y="1979643"/>
                </a:lnTo>
                <a:lnTo>
                  <a:pt x="26774" y="1976698"/>
                </a:lnTo>
                <a:lnTo>
                  <a:pt x="23824" y="1973753"/>
                </a:lnTo>
                <a:lnTo>
                  <a:pt x="21101" y="1970356"/>
                </a:lnTo>
                <a:lnTo>
                  <a:pt x="18152" y="1966958"/>
                </a:lnTo>
                <a:lnTo>
                  <a:pt x="15656" y="1963334"/>
                </a:lnTo>
                <a:lnTo>
                  <a:pt x="13160" y="1959710"/>
                </a:lnTo>
                <a:lnTo>
                  <a:pt x="11118" y="1955860"/>
                </a:lnTo>
                <a:lnTo>
                  <a:pt x="9076" y="1952009"/>
                </a:lnTo>
                <a:lnTo>
                  <a:pt x="7261" y="1947932"/>
                </a:lnTo>
                <a:lnTo>
                  <a:pt x="5446" y="1943855"/>
                </a:lnTo>
                <a:lnTo>
                  <a:pt x="4084" y="1939778"/>
                </a:lnTo>
                <a:lnTo>
                  <a:pt x="2950" y="1935248"/>
                </a:lnTo>
                <a:lnTo>
                  <a:pt x="1815" y="1930945"/>
                </a:lnTo>
                <a:lnTo>
                  <a:pt x="1134" y="1926641"/>
                </a:lnTo>
                <a:lnTo>
                  <a:pt x="454" y="1922111"/>
                </a:lnTo>
                <a:lnTo>
                  <a:pt x="0" y="1917581"/>
                </a:lnTo>
                <a:lnTo>
                  <a:pt x="0" y="1912824"/>
                </a:lnTo>
                <a:lnTo>
                  <a:pt x="0" y="1908068"/>
                </a:lnTo>
                <a:lnTo>
                  <a:pt x="454" y="1903538"/>
                </a:lnTo>
                <a:lnTo>
                  <a:pt x="1134" y="1899008"/>
                </a:lnTo>
                <a:lnTo>
                  <a:pt x="1815" y="1894704"/>
                </a:lnTo>
                <a:lnTo>
                  <a:pt x="2950" y="1890401"/>
                </a:lnTo>
                <a:lnTo>
                  <a:pt x="4084" y="1885871"/>
                </a:lnTo>
                <a:lnTo>
                  <a:pt x="5446" y="1881794"/>
                </a:lnTo>
                <a:lnTo>
                  <a:pt x="7261" y="1877490"/>
                </a:lnTo>
                <a:lnTo>
                  <a:pt x="9076" y="1873640"/>
                </a:lnTo>
                <a:lnTo>
                  <a:pt x="11118" y="1869789"/>
                </a:lnTo>
                <a:lnTo>
                  <a:pt x="13160" y="1865939"/>
                </a:lnTo>
                <a:lnTo>
                  <a:pt x="15656" y="1862315"/>
                </a:lnTo>
                <a:lnTo>
                  <a:pt x="18152" y="1858691"/>
                </a:lnTo>
                <a:lnTo>
                  <a:pt x="21101" y="1855293"/>
                </a:lnTo>
                <a:lnTo>
                  <a:pt x="23824" y="1852122"/>
                </a:lnTo>
                <a:lnTo>
                  <a:pt x="26774" y="1848951"/>
                </a:lnTo>
                <a:lnTo>
                  <a:pt x="30177" y="1846006"/>
                </a:lnTo>
                <a:lnTo>
                  <a:pt x="33581" y="1843062"/>
                </a:lnTo>
                <a:lnTo>
                  <a:pt x="36757" y="1840344"/>
                </a:lnTo>
                <a:lnTo>
                  <a:pt x="40615" y="1838079"/>
                </a:lnTo>
                <a:lnTo>
                  <a:pt x="44245" y="1835587"/>
                </a:lnTo>
                <a:lnTo>
                  <a:pt x="48102" y="1833322"/>
                </a:lnTo>
                <a:lnTo>
                  <a:pt x="51959" y="1831284"/>
                </a:lnTo>
                <a:lnTo>
                  <a:pt x="56044" y="1829472"/>
                </a:lnTo>
                <a:lnTo>
                  <a:pt x="60128" y="1827886"/>
                </a:lnTo>
                <a:lnTo>
                  <a:pt x="64439" y="1826527"/>
                </a:lnTo>
                <a:lnTo>
                  <a:pt x="68750" y="1825395"/>
                </a:lnTo>
                <a:lnTo>
                  <a:pt x="73288" y="1824262"/>
                </a:lnTo>
                <a:lnTo>
                  <a:pt x="77599" y="1823583"/>
                </a:lnTo>
                <a:lnTo>
                  <a:pt x="82364" y="1822903"/>
                </a:lnTo>
                <a:lnTo>
                  <a:pt x="86902" y="1822450"/>
                </a:lnTo>
                <a:close/>
                <a:moveTo>
                  <a:pt x="2282825" y="1685925"/>
                </a:moveTo>
                <a:lnTo>
                  <a:pt x="2412173" y="1745797"/>
                </a:lnTo>
                <a:lnTo>
                  <a:pt x="2422140" y="1750786"/>
                </a:lnTo>
                <a:lnTo>
                  <a:pt x="2426897" y="1753281"/>
                </a:lnTo>
                <a:lnTo>
                  <a:pt x="2431201" y="1756002"/>
                </a:lnTo>
                <a:lnTo>
                  <a:pt x="2435732" y="1758724"/>
                </a:lnTo>
                <a:lnTo>
                  <a:pt x="2439583" y="1761445"/>
                </a:lnTo>
                <a:lnTo>
                  <a:pt x="2443434" y="1764166"/>
                </a:lnTo>
                <a:lnTo>
                  <a:pt x="2447058" y="1767115"/>
                </a:lnTo>
                <a:lnTo>
                  <a:pt x="2450456" y="1769836"/>
                </a:lnTo>
                <a:lnTo>
                  <a:pt x="2453628" y="1773011"/>
                </a:lnTo>
                <a:lnTo>
                  <a:pt x="2456799" y="1775959"/>
                </a:lnTo>
                <a:lnTo>
                  <a:pt x="2459518" y="1778907"/>
                </a:lnTo>
                <a:lnTo>
                  <a:pt x="2462236" y="1782082"/>
                </a:lnTo>
                <a:lnTo>
                  <a:pt x="2464501" y="1785257"/>
                </a:lnTo>
                <a:lnTo>
                  <a:pt x="2466766" y="1788432"/>
                </a:lnTo>
                <a:lnTo>
                  <a:pt x="2468805" y="1791607"/>
                </a:lnTo>
                <a:lnTo>
                  <a:pt x="2470617" y="1794782"/>
                </a:lnTo>
                <a:lnTo>
                  <a:pt x="2472430" y="1798184"/>
                </a:lnTo>
                <a:lnTo>
                  <a:pt x="2474015" y="1801813"/>
                </a:lnTo>
                <a:lnTo>
                  <a:pt x="2475601" y="1805215"/>
                </a:lnTo>
                <a:lnTo>
                  <a:pt x="2477866" y="1812245"/>
                </a:lnTo>
                <a:lnTo>
                  <a:pt x="2479905" y="1819502"/>
                </a:lnTo>
                <a:lnTo>
                  <a:pt x="2481264" y="1826986"/>
                </a:lnTo>
                <a:lnTo>
                  <a:pt x="2482397" y="1834697"/>
                </a:lnTo>
                <a:lnTo>
                  <a:pt x="2482850" y="1842861"/>
                </a:lnTo>
                <a:lnTo>
                  <a:pt x="2482850" y="1851025"/>
                </a:lnTo>
                <a:lnTo>
                  <a:pt x="2482850" y="2068286"/>
                </a:lnTo>
                <a:lnTo>
                  <a:pt x="2482850" y="2076677"/>
                </a:lnTo>
                <a:lnTo>
                  <a:pt x="2482397" y="2084388"/>
                </a:lnTo>
                <a:lnTo>
                  <a:pt x="2481264" y="2092326"/>
                </a:lnTo>
                <a:lnTo>
                  <a:pt x="2479905" y="2099810"/>
                </a:lnTo>
                <a:lnTo>
                  <a:pt x="2477866" y="2107067"/>
                </a:lnTo>
                <a:lnTo>
                  <a:pt x="2475601" y="2114324"/>
                </a:lnTo>
                <a:lnTo>
                  <a:pt x="2474015" y="2117726"/>
                </a:lnTo>
                <a:lnTo>
                  <a:pt x="2472430" y="2121127"/>
                </a:lnTo>
                <a:lnTo>
                  <a:pt x="2470617" y="2124302"/>
                </a:lnTo>
                <a:lnTo>
                  <a:pt x="2468805" y="2127704"/>
                </a:lnTo>
                <a:lnTo>
                  <a:pt x="2466766" y="2130879"/>
                </a:lnTo>
                <a:lnTo>
                  <a:pt x="2464501" y="2134281"/>
                </a:lnTo>
                <a:lnTo>
                  <a:pt x="2462236" y="2137456"/>
                </a:lnTo>
                <a:lnTo>
                  <a:pt x="2459518" y="2140404"/>
                </a:lnTo>
                <a:lnTo>
                  <a:pt x="2456799" y="2143352"/>
                </a:lnTo>
                <a:lnTo>
                  <a:pt x="2453628" y="2146527"/>
                </a:lnTo>
                <a:lnTo>
                  <a:pt x="2450456" y="2149249"/>
                </a:lnTo>
                <a:lnTo>
                  <a:pt x="2447058" y="2152197"/>
                </a:lnTo>
                <a:lnTo>
                  <a:pt x="2443434" y="2154919"/>
                </a:lnTo>
                <a:lnTo>
                  <a:pt x="2439583" y="2157867"/>
                </a:lnTo>
                <a:lnTo>
                  <a:pt x="2435732" y="2160588"/>
                </a:lnTo>
                <a:lnTo>
                  <a:pt x="2431201" y="2163310"/>
                </a:lnTo>
                <a:lnTo>
                  <a:pt x="2426897" y="2165804"/>
                </a:lnTo>
                <a:lnTo>
                  <a:pt x="2422140" y="2168526"/>
                </a:lnTo>
                <a:lnTo>
                  <a:pt x="2412173" y="2173742"/>
                </a:lnTo>
                <a:lnTo>
                  <a:pt x="2282825" y="2233613"/>
                </a:lnTo>
                <a:lnTo>
                  <a:pt x="2282825" y="1685925"/>
                </a:lnTo>
                <a:close/>
                <a:moveTo>
                  <a:pt x="1216535" y="1436687"/>
                </a:moveTo>
                <a:lnTo>
                  <a:pt x="1274253" y="1436687"/>
                </a:lnTo>
                <a:lnTo>
                  <a:pt x="1303338" y="1492629"/>
                </a:lnTo>
                <a:lnTo>
                  <a:pt x="1283046" y="1513778"/>
                </a:lnTo>
                <a:lnTo>
                  <a:pt x="1301534" y="1642262"/>
                </a:lnTo>
                <a:lnTo>
                  <a:pt x="1245394" y="1852612"/>
                </a:lnTo>
                <a:lnTo>
                  <a:pt x="1189254" y="1642262"/>
                </a:lnTo>
                <a:lnTo>
                  <a:pt x="1207516" y="1513778"/>
                </a:lnTo>
                <a:lnTo>
                  <a:pt x="1187450" y="1492629"/>
                </a:lnTo>
                <a:lnTo>
                  <a:pt x="1216535" y="1436687"/>
                </a:lnTo>
                <a:close/>
                <a:moveTo>
                  <a:pt x="1389519" y="1379537"/>
                </a:moveTo>
                <a:lnTo>
                  <a:pt x="1401785" y="1384753"/>
                </a:lnTo>
                <a:lnTo>
                  <a:pt x="1434494" y="1399267"/>
                </a:lnTo>
                <a:lnTo>
                  <a:pt x="1456754" y="1409246"/>
                </a:lnTo>
                <a:lnTo>
                  <a:pt x="1481740" y="1420358"/>
                </a:lnTo>
                <a:lnTo>
                  <a:pt x="1508543" y="1432831"/>
                </a:lnTo>
                <a:lnTo>
                  <a:pt x="1536709" y="1446212"/>
                </a:lnTo>
                <a:lnTo>
                  <a:pt x="1565557" y="1460273"/>
                </a:lnTo>
                <a:lnTo>
                  <a:pt x="1593950" y="1474560"/>
                </a:lnTo>
                <a:lnTo>
                  <a:pt x="1607578" y="1481818"/>
                </a:lnTo>
                <a:lnTo>
                  <a:pt x="1621207" y="1489075"/>
                </a:lnTo>
                <a:lnTo>
                  <a:pt x="1634154" y="1496105"/>
                </a:lnTo>
                <a:lnTo>
                  <a:pt x="1646647" y="1503362"/>
                </a:lnTo>
                <a:lnTo>
                  <a:pt x="1658232" y="1509939"/>
                </a:lnTo>
                <a:lnTo>
                  <a:pt x="1669589" y="1516743"/>
                </a:lnTo>
                <a:lnTo>
                  <a:pt x="1679584" y="1523546"/>
                </a:lnTo>
                <a:lnTo>
                  <a:pt x="1688669" y="1529669"/>
                </a:lnTo>
                <a:lnTo>
                  <a:pt x="1697074" y="1536019"/>
                </a:lnTo>
                <a:lnTo>
                  <a:pt x="1704115" y="1541689"/>
                </a:lnTo>
                <a:lnTo>
                  <a:pt x="1707068" y="1544410"/>
                </a:lnTo>
                <a:lnTo>
                  <a:pt x="1709794" y="1547132"/>
                </a:lnTo>
                <a:lnTo>
                  <a:pt x="1712292" y="1549853"/>
                </a:lnTo>
                <a:lnTo>
                  <a:pt x="1714337" y="1552348"/>
                </a:lnTo>
                <a:lnTo>
                  <a:pt x="1716154" y="1554843"/>
                </a:lnTo>
                <a:lnTo>
                  <a:pt x="1717971" y="1558018"/>
                </a:lnTo>
                <a:lnTo>
                  <a:pt x="1721833" y="1565048"/>
                </a:lnTo>
                <a:lnTo>
                  <a:pt x="1726148" y="1573666"/>
                </a:lnTo>
                <a:lnTo>
                  <a:pt x="1730237" y="1583191"/>
                </a:lnTo>
                <a:lnTo>
                  <a:pt x="1734326" y="1593850"/>
                </a:lnTo>
                <a:lnTo>
                  <a:pt x="1738869" y="1605416"/>
                </a:lnTo>
                <a:lnTo>
                  <a:pt x="1742957" y="1618116"/>
                </a:lnTo>
                <a:lnTo>
                  <a:pt x="1747500" y="1631269"/>
                </a:lnTo>
                <a:lnTo>
                  <a:pt x="1751816" y="1645330"/>
                </a:lnTo>
                <a:lnTo>
                  <a:pt x="1755904" y="1659844"/>
                </a:lnTo>
                <a:lnTo>
                  <a:pt x="1764536" y="1690460"/>
                </a:lnTo>
                <a:lnTo>
                  <a:pt x="1773168" y="1722210"/>
                </a:lnTo>
                <a:lnTo>
                  <a:pt x="1781118" y="1753960"/>
                </a:lnTo>
                <a:lnTo>
                  <a:pt x="1788613" y="1785030"/>
                </a:lnTo>
                <a:lnTo>
                  <a:pt x="1795428" y="1814966"/>
                </a:lnTo>
                <a:lnTo>
                  <a:pt x="1801561" y="1842180"/>
                </a:lnTo>
                <a:lnTo>
                  <a:pt x="1807012" y="1866446"/>
                </a:lnTo>
                <a:lnTo>
                  <a:pt x="1814962" y="1902505"/>
                </a:lnTo>
                <a:lnTo>
                  <a:pt x="1817688" y="1916112"/>
                </a:lnTo>
                <a:lnTo>
                  <a:pt x="1244600" y="1916112"/>
                </a:lnTo>
                <a:lnTo>
                  <a:pt x="1389519" y="1379537"/>
                </a:lnTo>
                <a:close/>
                <a:moveTo>
                  <a:pt x="1100083" y="1379537"/>
                </a:moveTo>
                <a:lnTo>
                  <a:pt x="1244600" y="1916112"/>
                </a:lnTo>
                <a:lnTo>
                  <a:pt x="673100" y="1916112"/>
                </a:lnTo>
                <a:lnTo>
                  <a:pt x="676045" y="1902505"/>
                </a:lnTo>
                <a:lnTo>
                  <a:pt x="683520" y="1866446"/>
                </a:lnTo>
                <a:lnTo>
                  <a:pt x="688956" y="1842180"/>
                </a:lnTo>
                <a:lnTo>
                  <a:pt x="695072" y="1814966"/>
                </a:lnTo>
                <a:lnTo>
                  <a:pt x="702094" y="1785030"/>
                </a:lnTo>
                <a:lnTo>
                  <a:pt x="709569" y="1753960"/>
                </a:lnTo>
                <a:lnTo>
                  <a:pt x="717724" y="1722210"/>
                </a:lnTo>
                <a:lnTo>
                  <a:pt x="725878" y="1690460"/>
                </a:lnTo>
                <a:lnTo>
                  <a:pt x="734486" y="1659844"/>
                </a:lnTo>
                <a:lnTo>
                  <a:pt x="739016" y="1645330"/>
                </a:lnTo>
                <a:lnTo>
                  <a:pt x="743320" y="1631269"/>
                </a:lnTo>
                <a:lnTo>
                  <a:pt x="747397" y="1618116"/>
                </a:lnTo>
                <a:lnTo>
                  <a:pt x="751928" y="1605416"/>
                </a:lnTo>
                <a:lnTo>
                  <a:pt x="756005" y="1593850"/>
                </a:lnTo>
                <a:lnTo>
                  <a:pt x="760082" y="1583191"/>
                </a:lnTo>
                <a:lnTo>
                  <a:pt x="764386" y="1573666"/>
                </a:lnTo>
                <a:lnTo>
                  <a:pt x="768463" y="1565048"/>
                </a:lnTo>
                <a:lnTo>
                  <a:pt x="772314" y="1558018"/>
                </a:lnTo>
                <a:lnTo>
                  <a:pt x="774353" y="1554843"/>
                </a:lnTo>
                <a:lnTo>
                  <a:pt x="776165" y="1552348"/>
                </a:lnTo>
                <a:lnTo>
                  <a:pt x="778203" y="1549853"/>
                </a:lnTo>
                <a:lnTo>
                  <a:pt x="780695" y="1547132"/>
                </a:lnTo>
                <a:lnTo>
                  <a:pt x="783413" y="1544410"/>
                </a:lnTo>
                <a:lnTo>
                  <a:pt x="786358" y="1541689"/>
                </a:lnTo>
                <a:lnTo>
                  <a:pt x="793607" y="1536019"/>
                </a:lnTo>
                <a:lnTo>
                  <a:pt x="801535" y="1529669"/>
                </a:lnTo>
                <a:lnTo>
                  <a:pt x="810822" y="1523546"/>
                </a:lnTo>
                <a:lnTo>
                  <a:pt x="821015" y="1516743"/>
                </a:lnTo>
                <a:lnTo>
                  <a:pt x="831888" y="1509939"/>
                </a:lnTo>
                <a:lnTo>
                  <a:pt x="843893" y="1503362"/>
                </a:lnTo>
                <a:lnTo>
                  <a:pt x="855898" y="1496105"/>
                </a:lnTo>
                <a:lnTo>
                  <a:pt x="869263" y="1489075"/>
                </a:lnTo>
                <a:lnTo>
                  <a:pt x="882401" y="1481818"/>
                </a:lnTo>
                <a:lnTo>
                  <a:pt x="896445" y="1474560"/>
                </a:lnTo>
                <a:lnTo>
                  <a:pt x="924533" y="1460273"/>
                </a:lnTo>
                <a:lnTo>
                  <a:pt x="953074" y="1446212"/>
                </a:lnTo>
                <a:lnTo>
                  <a:pt x="981388" y="1432831"/>
                </a:lnTo>
                <a:lnTo>
                  <a:pt x="1008117" y="1420358"/>
                </a:lnTo>
                <a:lnTo>
                  <a:pt x="1033034" y="1409246"/>
                </a:lnTo>
                <a:lnTo>
                  <a:pt x="1055006" y="1399267"/>
                </a:lnTo>
                <a:lnTo>
                  <a:pt x="1088077" y="1384753"/>
                </a:lnTo>
                <a:lnTo>
                  <a:pt x="1100083" y="1379537"/>
                </a:lnTo>
                <a:close/>
                <a:moveTo>
                  <a:pt x="2282825" y="1227137"/>
                </a:moveTo>
                <a:lnTo>
                  <a:pt x="2412173" y="1287064"/>
                </a:lnTo>
                <a:lnTo>
                  <a:pt x="2422140" y="1292285"/>
                </a:lnTo>
                <a:lnTo>
                  <a:pt x="2426897" y="1294782"/>
                </a:lnTo>
                <a:lnTo>
                  <a:pt x="2431201" y="1297505"/>
                </a:lnTo>
                <a:lnTo>
                  <a:pt x="2435732" y="1300002"/>
                </a:lnTo>
                <a:lnTo>
                  <a:pt x="2439583" y="1302953"/>
                </a:lnTo>
                <a:lnTo>
                  <a:pt x="2443434" y="1305677"/>
                </a:lnTo>
                <a:lnTo>
                  <a:pt x="2447058" y="1308628"/>
                </a:lnTo>
                <a:lnTo>
                  <a:pt x="2450456" y="1311352"/>
                </a:lnTo>
                <a:lnTo>
                  <a:pt x="2453628" y="1314303"/>
                </a:lnTo>
                <a:lnTo>
                  <a:pt x="2456799" y="1317481"/>
                </a:lnTo>
                <a:lnTo>
                  <a:pt x="2459518" y="1320205"/>
                </a:lnTo>
                <a:lnTo>
                  <a:pt x="2462236" y="1323383"/>
                </a:lnTo>
                <a:lnTo>
                  <a:pt x="2464501" y="1326561"/>
                </a:lnTo>
                <a:lnTo>
                  <a:pt x="2466766" y="1329966"/>
                </a:lnTo>
                <a:lnTo>
                  <a:pt x="2468805" y="1332917"/>
                </a:lnTo>
                <a:lnTo>
                  <a:pt x="2470617" y="1336322"/>
                </a:lnTo>
                <a:lnTo>
                  <a:pt x="2472430" y="1339727"/>
                </a:lnTo>
                <a:lnTo>
                  <a:pt x="2474015" y="1343132"/>
                </a:lnTo>
                <a:lnTo>
                  <a:pt x="2475601" y="1346537"/>
                </a:lnTo>
                <a:lnTo>
                  <a:pt x="2477866" y="1353800"/>
                </a:lnTo>
                <a:lnTo>
                  <a:pt x="2479905" y="1361064"/>
                </a:lnTo>
                <a:lnTo>
                  <a:pt x="2481264" y="1368555"/>
                </a:lnTo>
                <a:lnTo>
                  <a:pt x="2482397" y="1376273"/>
                </a:lnTo>
                <a:lnTo>
                  <a:pt x="2482850" y="1384445"/>
                </a:lnTo>
                <a:lnTo>
                  <a:pt x="2482850" y="1392390"/>
                </a:lnTo>
                <a:lnTo>
                  <a:pt x="2482850" y="1609852"/>
                </a:lnTo>
                <a:lnTo>
                  <a:pt x="2482850" y="1618251"/>
                </a:lnTo>
                <a:lnTo>
                  <a:pt x="2482397" y="1626196"/>
                </a:lnTo>
                <a:lnTo>
                  <a:pt x="2481264" y="1634141"/>
                </a:lnTo>
                <a:lnTo>
                  <a:pt x="2479905" y="1641632"/>
                </a:lnTo>
                <a:lnTo>
                  <a:pt x="2477866" y="1648895"/>
                </a:lnTo>
                <a:lnTo>
                  <a:pt x="2475601" y="1655932"/>
                </a:lnTo>
                <a:lnTo>
                  <a:pt x="2474015" y="1659337"/>
                </a:lnTo>
                <a:lnTo>
                  <a:pt x="2472430" y="1662969"/>
                </a:lnTo>
                <a:lnTo>
                  <a:pt x="2470617" y="1666147"/>
                </a:lnTo>
                <a:lnTo>
                  <a:pt x="2468805" y="1669325"/>
                </a:lnTo>
                <a:lnTo>
                  <a:pt x="2466766" y="1672730"/>
                </a:lnTo>
                <a:lnTo>
                  <a:pt x="2464501" y="1675908"/>
                </a:lnTo>
                <a:lnTo>
                  <a:pt x="2462236" y="1678859"/>
                </a:lnTo>
                <a:lnTo>
                  <a:pt x="2459518" y="1682037"/>
                </a:lnTo>
                <a:lnTo>
                  <a:pt x="2456799" y="1685215"/>
                </a:lnTo>
                <a:lnTo>
                  <a:pt x="2453628" y="1687939"/>
                </a:lnTo>
                <a:lnTo>
                  <a:pt x="2450456" y="1691117"/>
                </a:lnTo>
                <a:lnTo>
                  <a:pt x="2447058" y="1694068"/>
                </a:lnTo>
                <a:lnTo>
                  <a:pt x="2443434" y="1696792"/>
                </a:lnTo>
                <a:lnTo>
                  <a:pt x="2439583" y="1699743"/>
                </a:lnTo>
                <a:lnTo>
                  <a:pt x="2435732" y="1702240"/>
                </a:lnTo>
                <a:lnTo>
                  <a:pt x="2431201" y="1705190"/>
                </a:lnTo>
                <a:lnTo>
                  <a:pt x="2426897" y="1707687"/>
                </a:lnTo>
                <a:lnTo>
                  <a:pt x="2422140" y="1710411"/>
                </a:lnTo>
                <a:lnTo>
                  <a:pt x="2412173" y="1715178"/>
                </a:lnTo>
                <a:lnTo>
                  <a:pt x="2406963" y="1717675"/>
                </a:lnTo>
                <a:lnTo>
                  <a:pt x="2282825" y="1660018"/>
                </a:lnTo>
                <a:lnTo>
                  <a:pt x="2282825" y="1227137"/>
                </a:lnTo>
                <a:close/>
                <a:moveTo>
                  <a:pt x="91667" y="1182687"/>
                </a:moveTo>
                <a:lnTo>
                  <a:pt x="370523" y="1182687"/>
                </a:lnTo>
                <a:lnTo>
                  <a:pt x="375061" y="1182913"/>
                </a:lnTo>
                <a:lnTo>
                  <a:pt x="379826" y="1183140"/>
                </a:lnTo>
                <a:lnTo>
                  <a:pt x="384137" y="1183593"/>
                </a:lnTo>
                <a:lnTo>
                  <a:pt x="388902" y="1184499"/>
                </a:lnTo>
                <a:lnTo>
                  <a:pt x="393213" y="1185405"/>
                </a:lnTo>
                <a:lnTo>
                  <a:pt x="397524" y="1186764"/>
                </a:lnTo>
                <a:lnTo>
                  <a:pt x="401835" y="1188349"/>
                </a:lnTo>
                <a:lnTo>
                  <a:pt x="405919" y="1189935"/>
                </a:lnTo>
                <a:lnTo>
                  <a:pt x="409777" y="1191747"/>
                </a:lnTo>
                <a:lnTo>
                  <a:pt x="414088" y="1193785"/>
                </a:lnTo>
                <a:lnTo>
                  <a:pt x="417718" y="1195824"/>
                </a:lnTo>
                <a:lnTo>
                  <a:pt x="421575" y="1198089"/>
                </a:lnTo>
                <a:lnTo>
                  <a:pt x="425206" y="1200807"/>
                </a:lnTo>
                <a:lnTo>
                  <a:pt x="428609" y="1203298"/>
                </a:lnTo>
                <a:lnTo>
                  <a:pt x="432013" y="1206243"/>
                </a:lnTo>
                <a:lnTo>
                  <a:pt x="434962" y="1209187"/>
                </a:lnTo>
                <a:lnTo>
                  <a:pt x="438139" y="1212358"/>
                </a:lnTo>
                <a:lnTo>
                  <a:pt x="441088" y="1215756"/>
                </a:lnTo>
                <a:lnTo>
                  <a:pt x="443584" y="1219154"/>
                </a:lnTo>
                <a:lnTo>
                  <a:pt x="446307" y="1222778"/>
                </a:lnTo>
                <a:lnTo>
                  <a:pt x="448803" y="1226402"/>
                </a:lnTo>
                <a:lnTo>
                  <a:pt x="450845" y="1230026"/>
                </a:lnTo>
                <a:lnTo>
                  <a:pt x="452887" y="1233876"/>
                </a:lnTo>
                <a:lnTo>
                  <a:pt x="454702" y="1237953"/>
                </a:lnTo>
                <a:lnTo>
                  <a:pt x="456291" y="1242257"/>
                </a:lnTo>
                <a:lnTo>
                  <a:pt x="457879" y="1246334"/>
                </a:lnTo>
                <a:lnTo>
                  <a:pt x="459240" y="1250411"/>
                </a:lnTo>
                <a:lnTo>
                  <a:pt x="460148" y="1254941"/>
                </a:lnTo>
                <a:lnTo>
                  <a:pt x="461055" y="1259471"/>
                </a:lnTo>
                <a:lnTo>
                  <a:pt x="461509" y="1264001"/>
                </a:lnTo>
                <a:lnTo>
                  <a:pt x="461736" y="1268531"/>
                </a:lnTo>
                <a:lnTo>
                  <a:pt x="461963" y="1273061"/>
                </a:lnTo>
                <a:lnTo>
                  <a:pt x="461736" y="1277591"/>
                </a:lnTo>
                <a:lnTo>
                  <a:pt x="461509" y="1282348"/>
                </a:lnTo>
                <a:lnTo>
                  <a:pt x="461055" y="1286651"/>
                </a:lnTo>
                <a:lnTo>
                  <a:pt x="460148" y="1291408"/>
                </a:lnTo>
                <a:lnTo>
                  <a:pt x="459240" y="1295485"/>
                </a:lnTo>
                <a:lnTo>
                  <a:pt x="457879" y="1300015"/>
                </a:lnTo>
                <a:lnTo>
                  <a:pt x="456291" y="1304092"/>
                </a:lnTo>
                <a:lnTo>
                  <a:pt x="454702" y="1308169"/>
                </a:lnTo>
                <a:lnTo>
                  <a:pt x="452887" y="1312246"/>
                </a:lnTo>
                <a:lnTo>
                  <a:pt x="450845" y="1316323"/>
                </a:lnTo>
                <a:lnTo>
                  <a:pt x="448803" y="1319947"/>
                </a:lnTo>
                <a:lnTo>
                  <a:pt x="446307" y="1323571"/>
                </a:lnTo>
                <a:lnTo>
                  <a:pt x="443584" y="1327195"/>
                </a:lnTo>
                <a:lnTo>
                  <a:pt x="441088" y="1330366"/>
                </a:lnTo>
                <a:lnTo>
                  <a:pt x="438139" y="1333764"/>
                </a:lnTo>
                <a:lnTo>
                  <a:pt x="434962" y="1336935"/>
                </a:lnTo>
                <a:lnTo>
                  <a:pt x="432013" y="1340106"/>
                </a:lnTo>
                <a:lnTo>
                  <a:pt x="428609" y="1342824"/>
                </a:lnTo>
                <a:lnTo>
                  <a:pt x="425206" y="1345542"/>
                </a:lnTo>
                <a:lnTo>
                  <a:pt x="421575" y="1348033"/>
                </a:lnTo>
                <a:lnTo>
                  <a:pt x="417718" y="1350525"/>
                </a:lnTo>
                <a:lnTo>
                  <a:pt x="414088" y="1352563"/>
                </a:lnTo>
                <a:lnTo>
                  <a:pt x="409777" y="1354602"/>
                </a:lnTo>
                <a:lnTo>
                  <a:pt x="405919" y="1356414"/>
                </a:lnTo>
                <a:lnTo>
                  <a:pt x="401835" y="1357999"/>
                </a:lnTo>
                <a:lnTo>
                  <a:pt x="397524" y="1359585"/>
                </a:lnTo>
                <a:lnTo>
                  <a:pt x="393213" y="1360717"/>
                </a:lnTo>
                <a:lnTo>
                  <a:pt x="388902" y="1361850"/>
                </a:lnTo>
                <a:lnTo>
                  <a:pt x="384137" y="1362529"/>
                </a:lnTo>
                <a:lnTo>
                  <a:pt x="379826" y="1363209"/>
                </a:lnTo>
                <a:lnTo>
                  <a:pt x="375061" y="1363435"/>
                </a:lnTo>
                <a:lnTo>
                  <a:pt x="370523" y="1363662"/>
                </a:lnTo>
                <a:lnTo>
                  <a:pt x="91667" y="1363662"/>
                </a:lnTo>
                <a:lnTo>
                  <a:pt x="86902" y="1363435"/>
                </a:lnTo>
                <a:lnTo>
                  <a:pt x="82364" y="1363209"/>
                </a:lnTo>
                <a:lnTo>
                  <a:pt x="77599" y="1362529"/>
                </a:lnTo>
                <a:lnTo>
                  <a:pt x="73288" y="1361850"/>
                </a:lnTo>
                <a:lnTo>
                  <a:pt x="68750" y="1360717"/>
                </a:lnTo>
                <a:lnTo>
                  <a:pt x="64439" y="1359585"/>
                </a:lnTo>
                <a:lnTo>
                  <a:pt x="60128" y="1357999"/>
                </a:lnTo>
                <a:lnTo>
                  <a:pt x="56044" y="1356414"/>
                </a:lnTo>
                <a:lnTo>
                  <a:pt x="51959" y="1354602"/>
                </a:lnTo>
                <a:lnTo>
                  <a:pt x="48102" y="1352563"/>
                </a:lnTo>
                <a:lnTo>
                  <a:pt x="44245" y="1350525"/>
                </a:lnTo>
                <a:lnTo>
                  <a:pt x="40615" y="1348033"/>
                </a:lnTo>
                <a:lnTo>
                  <a:pt x="36757" y="1345542"/>
                </a:lnTo>
                <a:lnTo>
                  <a:pt x="33581" y="1342824"/>
                </a:lnTo>
                <a:lnTo>
                  <a:pt x="30177" y="1340106"/>
                </a:lnTo>
                <a:lnTo>
                  <a:pt x="26774" y="1336935"/>
                </a:lnTo>
                <a:lnTo>
                  <a:pt x="23824" y="1333764"/>
                </a:lnTo>
                <a:lnTo>
                  <a:pt x="21101" y="1330366"/>
                </a:lnTo>
                <a:lnTo>
                  <a:pt x="18152" y="1327195"/>
                </a:lnTo>
                <a:lnTo>
                  <a:pt x="15656" y="1323571"/>
                </a:lnTo>
                <a:lnTo>
                  <a:pt x="13160" y="1319947"/>
                </a:lnTo>
                <a:lnTo>
                  <a:pt x="11118" y="1316323"/>
                </a:lnTo>
                <a:lnTo>
                  <a:pt x="9076" y="1312246"/>
                </a:lnTo>
                <a:lnTo>
                  <a:pt x="7261" y="1308169"/>
                </a:lnTo>
                <a:lnTo>
                  <a:pt x="5446" y="1304092"/>
                </a:lnTo>
                <a:lnTo>
                  <a:pt x="4084" y="1300015"/>
                </a:lnTo>
                <a:lnTo>
                  <a:pt x="2950" y="1295485"/>
                </a:lnTo>
                <a:lnTo>
                  <a:pt x="1815" y="1291408"/>
                </a:lnTo>
                <a:lnTo>
                  <a:pt x="1134" y="1286651"/>
                </a:lnTo>
                <a:lnTo>
                  <a:pt x="454" y="1282348"/>
                </a:lnTo>
                <a:lnTo>
                  <a:pt x="0" y="1277591"/>
                </a:lnTo>
                <a:lnTo>
                  <a:pt x="0" y="1273061"/>
                </a:lnTo>
                <a:lnTo>
                  <a:pt x="0" y="1268531"/>
                </a:lnTo>
                <a:lnTo>
                  <a:pt x="454" y="1264001"/>
                </a:lnTo>
                <a:lnTo>
                  <a:pt x="1134" y="1259471"/>
                </a:lnTo>
                <a:lnTo>
                  <a:pt x="1815" y="1254941"/>
                </a:lnTo>
                <a:lnTo>
                  <a:pt x="2950" y="1250411"/>
                </a:lnTo>
                <a:lnTo>
                  <a:pt x="4084" y="1246334"/>
                </a:lnTo>
                <a:lnTo>
                  <a:pt x="5446" y="1242257"/>
                </a:lnTo>
                <a:lnTo>
                  <a:pt x="7261" y="1237953"/>
                </a:lnTo>
                <a:lnTo>
                  <a:pt x="9076" y="1233876"/>
                </a:lnTo>
                <a:lnTo>
                  <a:pt x="11118" y="1230026"/>
                </a:lnTo>
                <a:lnTo>
                  <a:pt x="13160" y="1226402"/>
                </a:lnTo>
                <a:lnTo>
                  <a:pt x="15656" y="1222778"/>
                </a:lnTo>
                <a:lnTo>
                  <a:pt x="18152" y="1219154"/>
                </a:lnTo>
                <a:lnTo>
                  <a:pt x="21101" y="1215756"/>
                </a:lnTo>
                <a:lnTo>
                  <a:pt x="23824" y="1212358"/>
                </a:lnTo>
                <a:lnTo>
                  <a:pt x="26774" y="1209187"/>
                </a:lnTo>
                <a:lnTo>
                  <a:pt x="30177" y="1206243"/>
                </a:lnTo>
                <a:lnTo>
                  <a:pt x="33581" y="1203298"/>
                </a:lnTo>
                <a:lnTo>
                  <a:pt x="36757" y="1200807"/>
                </a:lnTo>
                <a:lnTo>
                  <a:pt x="40615" y="1198089"/>
                </a:lnTo>
                <a:lnTo>
                  <a:pt x="44245" y="1195824"/>
                </a:lnTo>
                <a:lnTo>
                  <a:pt x="48102" y="1193785"/>
                </a:lnTo>
                <a:lnTo>
                  <a:pt x="51959" y="1191747"/>
                </a:lnTo>
                <a:lnTo>
                  <a:pt x="56044" y="1189935"/>
                </a:lnTo>
                <a:lnTo>
                  <a:pt x="60128" y="1188349"/>
                </a:lnTo>
                <a:lnTo>
                  <a:pt x="64439" y="1186764"/>
                </a:lnTo>
                <a:lnTo>
                  <a:pt x="68750" y="1185405"/>
                </a:lnTo>
                <a:lnTo>
                  <a:pt x="73288" y="1184499"/>
                </a:lnTo>
                <a:lnTo>
                  <a:pt x="77599" y="1183593"/>
                </a:lnTo>
                <a:lnTo>
                  <a:pt x="82364" y="1183140"/>
                </a:lnTo>
                <a:lnTo>
                  <a:pt x="86902" y="1182913"/>
                </a:lnTo>
                <a:lnTo>
                  <a:pt x="91667" y="1182687"/>
                </a:lnTo>
                <a:close/>
                <a:moveTo>
                  <a:pt x="1390308" y="782637"/>
                </a:moveTo>
                <a:lnTo>
                  <a:pt x="1396663" y="786039"/>
                </a:lnTo>
                <a:lnTo>
                  <a:pt x="1402564" y="789894"/>
                </a:lnTo>
                <a:lnTo>
                  <a:pt x="1408238" y="793749"/>
                </a:lnTo>
                <a:lnTo>
                  <a:pt x="1413458" y="797831"/>
                </a:lnTo>
                <a:lnTo>
                  <a:pt x="1418225" y="802140"/>
                </a:lnTo>
                <a:lnTo>
                  <a:pt x="1422764" y="806449"/>
                </a:lnTo>
                <a:lnTo>
                  <a:pt x="1426849" y="811439"/>
                </a:lnTo>
                <a:lnTo>
                  <a:pt x="1430935" y="816428"/>
                </a:lnTo>
                <a:lnTo>
                  <a:pt x="1434112" y="821417"/>
                </a:lnTo>
                <a:lnTo>
                  <a:pt x="1437516" y="826860"/>
                </a:lnTo>
                <a:lnTo>
                  <a:pt x="1440694" y="832303"/>
                </a:lnTo>
                <a:lnTo>
                  <a:pt x="1443644" y="837973"/>
                </a:lnTo>
                <a:lnTo>
                  <a:pt x="1446141" y="843869"/>
                </a:lnTo>
                <a:lnTo>
                  <a:pt x="1448411" y="849765"/>
                </a:lnTo>
                <a:lnTo>
                  <a:pt x="1450907" y="856115"/>
                </a:lnTo>
                <a:lnTo>
                  <a:pt x="1452723" y="862465"/>
                </a:lnTo>
                <a:lnTo>
                  <a:pt x="1454766" y="869042"/>
                </a:lnTo>
                <a:lnTo>
                  <a:pt x="1456581" y="875846"/>
                </a:lnTo>
                <a:lnTo>
                  <a:pt x="1459759" y="889680"/>
                </a:lnTo>
                <a:lnTo>
                  <a:pt x="1462709" y="904648"/>
                </a:lnTo>
                <a:lnTo>
                  <a:pt x="1465433" y="919842"/>
                </a:lnTo>
                <a:lnTo>
                  <a:pt x="1471107" y="952499"/>
                </a:lnTo>
                <a:lnTo>
                  <a:pt x="1474284" y="969735"/>
                </a:lnTo>
                <a:lnTo>
                  <a:pt x="1477462" y="987424"/>
                </a:lnTo>
                <a:lnTo>
                  <a:pt x="1483363" y="988785"/>
                </a:lnTo>
                <a:lnTo>
                  <a:pt x="1489037" y="990146"/>
                </a:lnTo>
                <a:lnTo>
                  <a:pt x="1494484" y="992187"/>
                </a:lnTo>
                <a:lnTo>
                  <a:pt x="1499704" y="994228"/>
                </a:lnTo>
                <a:lnTo>
                  <a:pt x="1504470" y="996949"/>
                </a:lnTo>
                <a:lnTo>
                  <a:pt x="1509237" y="999671"/>
                </a:lnTo>
                <a:lnTo>
                  <a:pt x="1513549" y="1003073"/>
                </a:lnTo>
                <a:lnTo>
                  <a:pt x="1517407" y="1006474"/>
                </a:lnTo>
                <a:lnTo>
                  <a:pt x="1521493" y="1010330"/>
                </a:lnTo>
                <a:lnTo>
                  <a:pt x="1525124" y="1014185"/>
                </a:lnTo>
                <a:lnTo>
                  <a:pt x="1528075" y="1018721"/>
                </a:lnTo>
                <a:lnTo>
                  <a:pt x="1530798" y="1023030"/>
                </a:lnTo>
                <a:lnTo>
                  <a:pt x="1533068" y="1027792"/>
                </a:lnTo>
                <a:lnTo>
                  <a:pt x="1535110" y="1032555"/>
                </a:lnTo>
                <a:lnTo>
                  <a:pt x="1536472" y="1037771"/>
                </a:lnTo>
                <a:lnTo>
                  <a:pt x="1537607" y="1043214"/>
                </a:lnTo>
                <a:lnTo>
                  <a:pt x="1538288" y="1048657"/>
                </a:lnTo>
                <a:lnTo>
                  <a:pt x="1538288" y="1054326"/>
                </a:lnTo>
                <a:lnTo>
                  <a:pt x="1537834" y="1060223"/>
                </a:lnTo>
                <a:lnTo>
                  <a:pt x="1536699" y="1066119"/>
                </a:lnTo>
                <a:lnTo>
                  <a:pt x="1535110" y="1072016"/>
                </a:lnTo>
                <a:lnTo>
                  <a:pt x="1533068" y="1078366"/>
                </a:lnTo>
                <a:lnTo>
                  <a:pt x="1530117" y="1084489"/>
                </a:lnTo>
                <a:lnTo>
                  <a:pt x="1526940" y="1091066"/>
                </a:lnTo>
                <a:lnTo>
                  <a:pt x="1522854" y="1097416"/>
                </a:lnTo>
                <a:lnTo>
                  <a:pt x="1518315" y="1103766"/>
                </a:lnTo>
                <a:lnTo>
                  <a:pt x="1512868" y="1110342"/>
                </a:lnTo>
                <a:lnTo>
                  <a:pt x="1506967" y="1116919"/>
                </a:lnTo>
                <a:lnTo>
                  <a:pt x="1500158" y="1123496"/>
                </a:lnTo>
                <a:lnTo>
                  <a:pt x="1492668" y="1129846"/>
                </a:lnTo>
                <a:lnTo>
                  <a:pt x="1484271" y="1136650"/>
                </a:lnTo>
                <a:lnTo>
                  <a:pt x="1474965" y="1143000"/>
                </a:lnTo>
                <a:lnTo>
                  <a:pt x="1472696" y="1155019"/>
                </a:lnTo>
                <a:lnTo>
                  <a:pt x="1469745" y="1167266"/>
                </a:lnTo>
                <a:lnTo>
                  <a:pt x="1466568" y="1179059"/>
                </a:lnTo>
                <a:lnTo>
                  <a:pt x="1462936" y="1190851"/>
                </a:lnTo>
                <a:lnTo>
                  <a:pt x="1459078" y="1202417"/>
                </a:lnTo>
                <a:lnTo>
                  <a:pt x="1454993" y="1213984"/>
                </a:lnTo>
                <a:lnTo>
                  <a:pt x="1450680" y="1225323"/>
                </a:lnTo>
                <a:lnTo>
                  <a:pt x="1445687" y="1236435"/>
                </a:lnTo>
                <a:lnTo>
                  <a:pt x="1440467" y="1247321"/>
                </a:lnTo>
                <a:lnTo>
                  <a:pt x="1435020" y="1257980"/>
                </a:lnTo>
                <a:lnTo>
                  <a:pt x="1429346" y="1268412"/>
                </a:lnTo>
                <a:lnTo>
                  <a:pt x="1423218" y="1278391"/>
                </a:lnTo>
                <a:lnTo>
                  <a:pt x="1416863" y="1288369"/>
                </a:lnTo>
                <a:lnTo>
                  <a:pt x="1410281" y="1297894"/>
                </a:lnTo>
                <a:lnTo>
                  <a:pt x="1403245" y="1307193"/>
                </a:lnTo>
                <a:lnTo>
                  <a:pt x="1395982" y="1316037"/>
                </a:lnTo>
                <a:lnTo>
                  <a:pt x="1388719" y="1324655"/>
                </a:lnTo>
                <a:lnTo>
                  <a:pt x="1381003" y="1332593"/>
                </a:lnTo>
                <a:lnTo>
                  <a:pt x="1373059" y="1340077"/>
                </a:lnTo>
                <a:lnTo>
                  <a:pt x="1364661" y="1347334"/>
                </a:lnTo>
                <a:lnTo>
                  <a:pt x="1356037" y="1354364"/>
                </a:lnTo>
                <a:lnTo>
                  <a:pt x="1347639" y="1360714"/>
                </a:lnTo>
                <a:lnTo>
                  <a:pt x="1338561" y="1366610"/>
                </a:lnTo>
                <a:lnTo>
                  <a:pt x="1329028" y="1371827"/>
                </a:lnTo>
                <a:lnTo>
                  <a:pt x="1319723" y="1376816"/>
                </a:lnTo>
                <a:lnTo>
                  <a:pt x="1310190" y="1380898"/>
                </a:lnTo>
                <a:lnTo>
                  <a:pt x="1300431" y="1384527"/>
                </a:lnTo>
                <a:lnTo>
                  <a:pt x="1295211" y="1386341"/>
                </a:lnTo>
                <a:lnTo>
                  <a:pt x="1290218" y="1387702"/>
                </a:lnTo>
                <a:lnTo>
                  <a:pt x="1284997" y="1389062"/>
                </a:lnTo>
                <a:lnTo>
                  <a:pt x="1279777" y="1390196"/>
                </a:lnTo>
                <a:lnTo>
                  <a:pt x="1274557" y="1391330"/>
                </a:lnTo>
                <a:lnTo>
                  <a:pt x="1269110" y="1392010"/>
                </a:lnTo>
                <a:lnTo>
                  <a:pt x="1264117" y="1392691"/>
                </a:lnTo>
                <a:lnTo>
                  <a:pt x="1258670" y="1393371"/>
                </a:lnTo>
                <a:lnTo>
                  <a:pt x="1253223" y="1393825"/>
                </a:lnTo>
                <a:lnTo>
                  <a:pt x="1247776" y="1393825"/>
                </a:lnTo>
                <a:lnTo>
                  <a:pt x="1242328" y="1393825"/>
                </a:lnTo>
                <a:lnTo>
                  <a:pt x="1236881" y="1393371"/>
                </a:lnTo>
                <a:lnTo>
                  <a:pt x="1231661" y="1392691"/>
                </a:lnTo>
                <a:lnTo>
                  <a:pt x="1226214" y="1392010"/>
                </a:lnTo>
                <a:lnTo>
                  <a:pt x="1220994" y="1391330"/>
                </a:lnTo>
                <a:lnTo>
                  <a:pt x="1215774" y="1390196"/>
                </a:lnTo>
                <a:lnTo>
                  <a:pt x="1210554" y="1389062"/>
                </a:lnTo>
                <a:lnTo>
                  <a:pt x="1205333" y="1387702"/>
                </a:lnTo>
                <a:lnTo>
                  <a:pt x="1200113" y="1386341"/>
                </a:lnTo>
                <a:lnTo>
                  <a:pt x="1195347" y="1384527"/>
                </a:lnTo>
                <a:lnTo>
                  <a:pt x="1185361" y="1380898"/>
                </a:lnTo>
                <a:lnTo>
                  <a:pt x="1175828" y="1376816"/>
                </a:lnTo>
                <a:lnTo>
                  <a:pt x="1166296" y="1371827"/>
                </a:lnTo>
                <a:lnTo>
                  <a:pt x="1157217" y="1366610"/>
                </a:lnTo>
                <a:lnTo>
                  <a:pt x="1148139" y="1360714"/>
                </a:lnTo>
                <a:lnTo>
                  <a:pt x="1139514" y="1354364"/>
                </a:lnTo>
                <a:lnTo>
                  <a:pt x="1130890" y="1347334"/>
                </a:lnTo>
                <a:lnTo>
                  <a:pt x="1122492" y="1340077"/>
                </a:lnTo>
                <a:lnTo>
                  <a:pt x="1114548" y="1332593"/>
                </a:lnTo>
                <a:lnTo>
                  <a:pt x="1106832" y="1324655"/>
                </a:lnTo>
                <a:lnTo>
                  <a:pt x="1099569" y="1316037"/>
                </a:lnTo>
                <a:lnTo>
                  <a:pt x="1092306" y="1307193"/>
                </a:lnTo>
                <a:lnTo>
                  <a:pt x="1085270" y="1297894"/>
                </a:lnTo>
                <a:lnTo>
                  <a:pt x="1078688" y="1288369"/>
                </a:lnTo>
                <a:lnTo>
                  <a:pt x="1072333" y="1278391"/>
                </a:lnTo>
                <a:lnTo>
                  <a:pt x="1066205" y="1268412"/>
                </a:lnTo>
                <a:lnTo>
                  <a:pt x="1060531" y="1257980"/>
                </a:lnTo>
                <a:lnTo>
                  <a:pt x="1055084" y="1247321"/>
                </a:lnTo>
                <a:lnTo>
                  <a:pt x="1049864" y="1236435"/>
                </a:lnTo>
                <a:lnTo>
                  <a:pt x="1045098" y="1225323"/>
                </a:lnTo>
                <a:lnTo>
                  <a:pt x="1040558" y="1213984"/>
                </a:lnTo>
                <a:lnTo>
                  <a:pt x="1036473" y="1202417"/>
                </a:lnTo>
                <a:lnTo>
                  <a:pt x="1032615" y="1190851"/>
                </a:lnTo>
                <a:lnTo>
                  <a:pt x="1028983" y="1179059"/>
                </a:lnTo>
                <a:lnTo>
                  <a:pt x="1025806" y="1167266"/>
                </a:lnTo>
                <a:lnTo>
                  <a:pt x="1022855" y="1155019"/>
                </a:lnTo>
                <a:lnTo>
                  <a:pt x="1020586" y="1143000"/>
                </a:lnTo>
                <a:lnTo>
                  <a:pt x="1011507" y="1136650"/>
                </a:lnTo>
                <a:lnTo>
                  <a:pt x="1003336" y="1129846"/>
                </a:lnTo>
                <a:lnTo>
                  <a:pt x="995620" y="1123496"/>
                </a:lnTo>
                <a:lnTo>
                  <a:pt x="988811" y="1116919"/>
                </a:lnTo>
                <a:lnTo>
                  <a:pt x="982683" y="1110342"/>
                </a:lnTo>
                <a:lnTo>
                  <a:pt x="977236" y="1103766"/>
                </a:lnTo>
                <a:lnTo>
                  <a:pt x="972696" y="1097416"/>
                </a:lnTo>
                <a:lnTo>
                  <a:pt x="968838" y="1091066"/>
                </a:lnTo>
                <a:lnTo>
                  <a:pt x="965434" y="1084489"/>
                </a:lnTo>
                <a:lnTo>
                  <a:pt x="962483" y="1078366"/>
                </a:lnTo>
                <a:lnTo>
                  <a:pt x="960440" y="1072016"/>
                </a:lnTo>
                <a:lnTo>
                  <a:pt x="958852" y="1066119"/>
                </a:lnTo>
                <a:lnTo>
                  <a:pt x="957944" y="1060223"/>
                </a:lnTo>
                <a:lnTo>
                  <a:pt x="957263" y="1054326"/>
                </a:lnTo>
                <a:lnTo>
                  <a:pt x="957263" y="1048657"/>
                </a:lnTo>
                <a:lnTo>
                  <a:pt x="958171" y="1043214"/>
                </a:lnTo>
                <a:lnTo>
                  <a:pt x="959079" y="1037771"/>
                </a:lnTo>
                <a:lnTo>
                  <a:pt x="960440" y="1032555"/>
                </a:lnTo>
                <a:lnTo>
                  <a:pt x="962483" y="1027792"/>
                </a:lnTo>
                <a:lnTo>
                  <a:pt x="964753" y="1023030"/>
                </a:lnTo>
                <a:lnTo>
                  <a:pt x="967476" y="1018721"/>
                </a:lnTo>
                <a:lnTo>
                  <a:pt x="970654" y="1014185"/>
                </a:lnTo>
                <a:lnTo>
                  <a:pt x="974285" y="1010330"/>
                </a:lnTo>
                <a:lnTo>
                  <a:pt x="978144" y="1006474"/>
                </a:lnTo>
                <a:lnTo>
                  <a:pt x="982002" y="1003073"/>
                </a:lnTo>
                <a:lnTo>
                  <a:pt x="986541" y="999671"/>
                </a:lnTo>
                <a:lnTo>
                  <a:pt x="991307" y="996949"/>
                </a:lnTo>
                <a:lnTo>
                  <a:pt x="996301" y="994228"/>
                </a:lnTo>
                <a:lnTo>
                  <a:pt x="1001521" y="992187"/>
                </a:lnTo>
                <a:lnTo>
                  <a:pt x="1006514" y="990146"/>
                </a:lnTo>
                <a:lnTo>
                  <a:pt x="1012415" y="988785"/>
                </a:lnTo>
                <a:lnTo>
                  <a:pt x="1018089" y="987424"/>
                </a:lnTo>
                <a:lnTo>
                  <a:pt x="1022401" y="964292"/>
                </a:lnTo>
                <a:lnTo>
                  <a:pt x="1026260" y="941840"/>
                </a:lnTo>
                <a:lnTo>
                  <a:pt x="1029891" y="920523"/>
                </a:lnTo>
                <a:lnTo>
                  <a:pt x="1033749" y="900339"/>
                </a:lnTo>
                <a:lnTo>
                  <a:pt x="1035792" y="890587"/>
                </a:lnTo>
                <a:lnTo>
                  <a:pt x="1037835" y="881289"/>
                </a:lnTo>
                <a:lnTo>
                  <a:pt x="1040104" y="872217"/>
                </a:lnTo>
                <a:lnTo>
                  <a:pt x="1042374" y="863373"/>
                </a:lnTo>
                <a:lnTo>
                  <a:pt x="1045325" y="854981"/>
                </a:lnTo>
                <a:lnTo>
                  <a:pt x="1048048" y="846817"/>
                </a:lnTo>
                <a:lnTo>
                  <a:pt x="1051453" y="838880"/>
                </a:lnTo>
                <a:lnTo>
                  <a:pt x="1055311" y="831396"/>
                </a:lnTo>
                <a:lnTo>
                  <a:pt x="1062574" y="834117"/>
                </a:lnTo>
                <a:lnTo>
                  <a:pt x="1072787" y="837065"/>
                </a:lnTo>
                <a:lnTo>
                  <a:pt x="1085270" y="840467"/>
                </a:lnTo>
                <a:lnTo>
                  <a:pt x="1092306" y="842281"/>
                </a:lnTo>
                <a:lnTo>
                  <a:pt x="1100023" y="843869"/>
                </a:lnTo>
                <a:lnTo>
                  <a:pt x="1108420" y="845456"/>
                </a:lnTo>
                <a:lnTo>
                  <a:pt x="1116818" y="847044"/>
                </a:lnTo>
                <a:lnTo>
                  <a:pt x="1126123" y="848178"/>
                </a:lnTo>
                <a:lnTo>
                  <a:pt x="1135883" y="849539"/>
                </a:lnTo>
                <a:lnTo>
                  <a:pt x="1145869" y="850673"/>
                </a:lnTo>
                <a:lnTo>
                  <a:pt x="1156309" y="851126"/>
                </a:lnTo>
                <a:lnTo>
                  <a:pt x="1167204" y="851580"/>
                </a:lnTo>
                <a:lnTo>
                  <a:pt x="1178552" y="851806"/>
                </a:lnTo>
                <a:lnTo>
                  <a:pt x="1190354" y="851580"/>
                </a:lnTo>
                <a:lnTo>
                  <a:pt x="1202156" y="851126"/>
                </a:lnTo>
                <a:lnTo>
                  <a:pt x="1214412" y="849992"/>
                </a:lnTo>
                <a:lnTo>
                  <a:pt x="1226895" y="848631"/>
                </a:lnTo>
                <a:lnTo>
                  <a:pt x="1239605" y="846364"/>
                </a:lnTo>
                <a:lnTo>
                  <a:pt x="1252542" y="844096"/>
                </a:lnTo>
                <a:lnTo>
                  <a:pt x="1265933" y="840921"/>
                </a:lnTo>
                <a:lnTo>
                  <a:pt x="1279323" y="837292"/>
                </a:lnTo>
                <a:lnTo>
                  <a:pt x="1292714" y="832983"/>
                </a:lnTo>
                <a:lnTo>
                  <a:pt x="1306559" y="827994"/>
                </a:lnTo>
                <a:lnTo>
                  <a:pt x="1313368" y="825499"/>
                </a:lnTo>
                <a:lnTo>
                  <a:pt x="1320404" y="822551"/>
                </a:lnTo>
                <a:lnTo>
                  <a:pt x="1327212" y="819603"/>
                </a:lnTo>
                <a:lnTo>
                  <a:pt x="1334248" y="816201"/>
                </a:lnTo>
                <a:lnTo>
                  <a:pt x="1341057" y="812799"/>
                </a:lnTo>
                <a:lnTo>
                  <a:pt x="1348093" y="809171"/>
                </a:lnTo>
                <a:lnTo>
                  <a:pt x="1355129" y="805315"/>
                </a:lnTo>
                <a:lnTo>
                  <a:pt x="1362165" y="801006"/>
                </a:lnTo>
                <a:lnTo>
                  <a:pt x="1369201" y="796924"/>
                </a:lnTo>
                <a:lnTo>
                  <a:pt x="1376463" y="792389"/>
                </a:lnTo>
                <a:lnTo>
                  <a:pt x="1383272" y="787626"/>
                </a:lnTo>
                <a:lnTo>
                  <a:pt x="1390308" y="782637"/>
                </a:lnTo>
                <a:close/>
                <a:moveTo>
                  <a:pt x="2282825" y="769937"/>
                </a:moveTo>
                <a:lnTo>
                  <a:pt x="2412173" y="829864"/>
                </a:lnTo>
                <a:lnTo>
                  <a:pt x="2422140" y="834858"/>
                </a:lnTo>
                <a:lnTo>
                  <a:pt x="2426897" y="837355"/>
                </a:lnTo>
                <a:lnTo>
                  <a:pt x="2431201" y="840078"/>
                </a:lnTo>
                <a:lnTo>
                  <a:pt x="2435732" y="842802"/>
                </a:lnTo>
                <a:lnTo>
                  <a:pt x="2439583" y="845526"/>
                </a:lnTo>
                <a:lnTo>
                  <a:pt x="2443434" y="848250"/>
                </a:lnTo>
                <a:lnTo>
                  <a:pt x="2447058" y="851201"/>
                </a:lnTo>
                <a:lnTo>
                  <a:pt x="2450456" y="853925"/>
                </a:lnTo>
                <a:lnTo>
                  <a:pt x="2453628" y="857103"/>
                </a:lnTo>
                <a:lnTo>
                  <a:pt x="2456799" y="860054"/>
                </a:lnTo>
                <a:lnTo>
                  <a:pt x="2459518" y="863005"/>
                </a:lnTo>
                <a:lnTo>
                  <a:pt x="2462236" y="866183"/>
                </a:lnTo>
                <a:lnTo>
                  <a:pt x="2464501" y="869361"/>
                </a:lnTo>
                <a:lnTo>
                  <a:pt x="2466766" y="872539"/>
                </a:lnTo>
                <a:lnTo>
                  <a:pt x="2468805" y="875717"/>
                </a:lnTo>
                <a:lnTo>
                  <a:pt x="2470617" y="878895"/>
                </a:lnTo>
                <a:lnTo>
                  <a:pt x="2472430" y="882300"/>
                </a:lnTo>
                <a:lnTo>
                  <a:pt x="2474015" y="885932"/>
                </a:lnTo>
                <a:lnTo>
                  <a:pt x="2475601" y="889337"/>
                </a:lnTo>
                <a:lnTo>
                  <a:pt x="2477866" y="896373"/>
                </a:lnTo>
                <a:lnTo>
                  <a:pt x="2479905" y="903637"/>
                </a:lnTo>
                <a:lnTo>
                  <a:pt x="2481264" y="911128"/>
                </a:lnTo>
                <a:lnTo>
                  <a:pt x="2482397" y="918846"/>
                </a:lnTo>
                <a:lnTo>
                  <a:pt x="2482850" y="927018"/>
                </a:lnTo>
                <a:lnTo>
                  <a:pt x="2482850" y="935190"/>
                </a:lnTo>
                <a:lnTo>
                  <a:pt x="2482850" y="1152652"/>
                </a:lnTo>
                <a:lnTo>
                  <a:pt x="2482850" y="1160824"/>
                </a:lnTo>
                <a:lnTo>
                  <a:pt x="2482397" y="1168768"/>
                </a:lnTo>
                <a:lnTo>
                  <a:pt x="2481264" y="1176486"/>
                </a:lnTo>
                <a:lnTo>
                  <a:pt x="2479905" y="1184204"/>
                </a:lnTo>
                <a:lnTo>
                  <a:pt x="2477866" y="1191468"/>
                </a:lnTo>
                <a:lnTo>
                  <a:pt x="2475601" y="1198732"/>
                </a:lnTo>
                <a:lnTo>
                  <a:pt x="2474015" y="1202137"/>
                </a:lnTo>
                <a:lnTo>
                  <a:pt x="2472430" y="1205315"/>
                </a:lnTo>
                <a:lnTo>
                  <a:pt x="2470617" y="1208720"/>
                </a:lnTo>
                <a:lnTo>
                  <a:pt x="2468805" y="1212125"/>
                </a:lnTo>
                <a:lnTo>
                  <a:pt x="2466766" y="1215303"/>
                </a:lnTo>
                <a:lnTo>
                  <a:pt x="2464501" y="1218708"/>
                </a:lnTo>
                <a:lnTo>
                  <a:pt x="2462236" y="1221658"/>
                </a:lnTo>
                <a:lnTo>
                  <a:pt x="2459518" y="1224836"/>
                </a:lnTo>
                <a:lnTo>
                  <a:pt x="2456799" y="1227787"/>
                </a:lnTo>
                <a:lnTo>
                  <a:pt x="2453628" y="1230738"/>
                </a:lnTo>
                <a:lnTo>
                  <a:pt x="2450456" y="1233689"/>
                </a:lnTo>
                <a:lnTo>
                  <a:pt x="2447058" y="1236640"/>
                </a:lnTo>
                <a:lnTo>
                  <a:pt x="2443434" y="1239364"/>
                </a:lnTo>
                <a:lnTo>
                  <a:pt x="2439583" y="1242315"/>
                </a:lnTo>
                <a:lnTo>
                  <a:pt x="2435732" y="1245039"/>
                </a:lnTo>
                <a:lnTo>
                  <a:pt x="2431201" y="1247763"/>
                </a:lnTo>
                <a:lnTo>
                  <a:pt x="2426897" y="1250260"/>
                </a:lnTo>
                <a:lnTo>
                  <a:pt x="2422140" y="1252984"/>
                </a:lnTo>
                <a:lnTo>
                  <a:pt x="2412173" y="1257978"/>
                </a:lnTo>
                <a:lnTo>
                  <a:pt x="2406963" y="1260475"/>
                </a:lnTo>
                <a:lnTo>
                  <a:pt x="2282825" y="1202818"/>
                </a:lnTo>
                <a:lnTo>
                  <a:pt x="2282825" y="769937"/>
                </a:lnTo>
                <a:close/>
                <a:moveTo>
                  <a:pt x="1247774" y="628650"/>
                </a:moveTo>
                <a:lnTo>
                  <a:pt x="1262265" y="628876"/>
                </a:lnTo>
                <a:lnTo>
                  <a:pt x="1276302" y="629556"/>
                </a:lnTo>
                <a:lnTo>
                  <a:pt x="1290113" y="631143"/>
                </a:lnTo>
                <a:lnTo>
                  <a:pt x="1303472" y="632956"/>
                </a:lnTo>
                <a:lnTo>
                  <a:pt x="1316830" y="635222"/>
                </a:lnTo>
                <a:lnTo>
                  <a:pt x="1329282" y="638169"/>
                </a:lnTo>
                <a:lnTo>
                  <a:pt x="1341282" y="641569"/>
                </a:lnTo>
                <a:lnTo>
                  <a:pt x="1353056" y="645195"/>
                </a:lnTo>
                <a:lnTo>
                  <a:pt x="1363923" y="649274"/>
                </a:lnTo>
                <a:lnTo>
                  <a:pt x="1374338" y="654034"/>
                </a:lnTo>
                <a:lnTo>
                  <a:pt x="1378866" y="656300"/>
                </a:lnTo>
                <a:lnTo>
                  <a:pt x="1383847" y="658794"/>
                </a:lnTo>
                <a:lnTo>
                  <a:pt x="1388149" y="661513"/>
                </a:lnTo>
                <a:lnTo>
                  <a:pt x="1392677" y="664006"/>
                </a:lnTo>
                <a:lnTo>
                  <a:pt x="1396753" y="666953"/>
                </a:lnTo>
                <a:lnTo>
                  <a:pt x="1400602" y="669672"/>
                </a:lnTo>
                <a:lnTo>
                  <a:pt x="1404451" y="672619"/>
                </a:lnTo>
                <a:lnTo>
                  <a:pt x="1407847" y="675565"/>
                </a:lnTo>
                <a:lnTo>
                  <a:pt x="1411243" y="678512"/>
                </a:lnTo>
                <a:lnTo>
                  <a:pt x="1414413" y="681685"/>
                </a:lnTo>
                <a:lnTo>
                  <a:pt x="1417130" y="685084"/>
                </a:lnTo>
                <a:lnTo>
                  <a:pt x="1419847" y="688257"/>
                </a:lnTo>
                <a:lnTo>
                  <a:pt x="1425507" y="688484"/>
                </a:lnTo>
                <a:lnTo>
                  <a:pt x="1430941" y="689164"/>
                </a:lnTo>
                <a:lnTo>
                  <a:pt x="1436148" y="690297"/>
                </a:lnTo>
                <a:lnTo>
                  <a:pt x="1441356" y="691430"/>
                </a:lnTo>
                <a:lnTo>
                  <a:pt x="1446110" y="693017"/>
                </a:lnTo>
                <a:lnTo>
                  <a:pt x="1450865" y="694830"/>
                </a:lnTo>
                <a:lnTo>
                  <a:pt x="1455167" y="697323"/>
                </a:lnTo>
                <a:lnTo>
                  <a:pt x="1459695" y="699816"/>
                </a:lnTo>
                <a:lnTo>
                  <a:pt x="1463544" y="702763"/>
                </a:lnTo>
                <a:lnTo>
                  <a:pt x="1467619" y="705709"/>
                </a:lnTo>
                <a:lnTo>
                  <a:pt x="1471242" y="708882"/>
                </a:lnTo>
                <a:lnTo>
                  <a:pt x="1474865" y="712508"/>
                </a:lnTo>
                <a:lnTo>
                  <a:pt x="1478261" y="716361"/>
                </a:lnTo>
                <a:lnTo>
                  <a:pt x="1481657" y="720668"/>
                </a:lnTo>
                <a:lnTo>
                  <a:pt x="1484827" y="724747"/>
                </a:lnTo>
                <a:lnTo>
                  <a:pt x="1487544" y="729053"/>
                </a:lnTo>
                <a:lnTo>
                  <a:pt x="1490487" y="733813"/>
                </a:lnTo>
                <a:lnTo>
                  <a:pt x="1492977" y="738799"/>
                </a:lnTo>
                <a:lnTo>
                  <a:pt x="1495468" y="743785"/>
                </a:lnTo>
                <a:lnTo>
                  <a:pt x="1497732" y="748998"/>
                </a:lnTo>
                <a:lnTo>
                  <a:pt x="1499996" y="754211"/>
                </a:lnTo>
                <a:lnTo>
                  <a:pt x="1502034" y="759877"/>
                </a:lnTo>
                <a:lnTo>
                  <a:pt x="1503845" y="765543"/>
                </a:lnTo>
                <a:lnTo>
                  <a:pt x="1505656" y="771436"/>
                </a:lnTo>
                <a:lnTo>
                  <a:pt x="1509053" y="783222"/>
                </a:lnTo>
                <a:lnTo>
                  <a:pt x="1511996" y="795460"/>
                </a:lnTo>
                <a:lnTo>
                  <a:pt x="1514260" y="808153"/>
                </a:lnTo>
                <a:lnTo>
                  <a:pt x="1516071" y="821071"/>
                </a:lnTo>
                <a:lnTo>
                  <a:pt x="1517656" y="833990"/>
                </a:lnTo>
                <a:lnTo>
                  <a:pt x="1519015" y="846909"/>
                </a:lnTo>
                <a:lnTo>
                  <a:pt x="1519694" y="860281"/>
                </a:lnTo>
                <a:lnTo>
                  <a:pt x="1520147" y="873200"/>
                </a:lnTo>
                <a:lnTo>
                  <a:pt x="1520826" y="886118"/>
                </a:lnTo>
                <a:lnTo>
                  <a:pt x="1520826" y="898584"/>
                </a:lnTo>
                <a:lnTo>
                  <a:pt x="1520373" y="910823"/>
                </a:lnTo>
                <a:lnTo>
                  <a:pt x="1520147" y="922608"/>
                </a:lnTo>
                <a:lnTo>
                  <a:pt x="1519241" y="945046"/>
                </a:lnTo>
                <a:lnTo>
                  <a:pt x="1517883" y="964311"/>
                </a:lnTo>
                <a:lnTo>
                  <a:pt x="1516524" y="981083"/>
                </a:lnTo>
                <a:lnTo>
                  <a:pt x="1514939" y="993321"/>
                </a:lnTo>
                <a:lnTo>
                  <a:pt x="1511996" y="991508"/>
                </a:lnTo>
                <a:lnTo>
                  <a:pt x="1508600" y="990148"/>
                </a:lnTo>
                <a:lnTo>
                  <a:pt x="1505204" y="988562"/>
                </a:lnTo>
                <a:lnTo>
                  <a:pt x="1501808" y="987202"/>
                </a:lnTo>
                <a:lnTo>
                  <a:pt x="1498185" y="985842"/>
                </a:lnTo>
                <a:lnTo>
                  <a:pt x="1494562" y="984936"/>
                </a:lnTo>
                <a:lnTo>
                  <a:pt x="1490713" y="983802"/>
                </a:lnTo>
                <a:lnTo>
                  <a:pt x="1487091" y="983349"/>
                </a:lnTo>
                <a:lnTo>
                  <a:pt x="1481657" y="946859"/>
                </a:lnTo>
                <a:lnTo>
                  <a:pt x="1479166" y="929408"/>
                </a:lnTo>
                <a:lnTo>
                  <a:pt x="1476223" y="912636"/>
                </a:lnTo>
                <a:lnTo>
                  <a:pt x="1473280" y="896544"/>
                </a:lnTo>
                <a:lnTo>
                  <a:pt x="1469657" y="881132"/>
                </a:lnTo>
                <a:lnTo>
                  <a:pt x="1467846" y="873653"/>
                </a:lnTo>
                <a:lnTo>
                  <a:pt x="1465808" y="866400"/>
                </a:lnTo>
                <a:lnTo>
                  <a:pt x="1463770" y="859374"/>
                </a:lnTo>
                <a:lnTo>
                  <a:pt x="1461506" y="852802"/>
                </a:lnTo>
                <a:lnTo>
                  <a:pt x="1459242" y="846002"/>
                </a:lnTo>
                <a:lnTo>
                  <a:pt x="1456299" y="839430"/>
                </a:lnTo>
                <a:lnTo>
                  <a:pt x="1453356" y="833310"/>
                </a:lnTo>
                <a:lnTo>
                  <a:pt x="1450412" y="826964"/>
                </a:lnTo>
                <a:lnTo>
                  <a:pt x="1447242" y="821071"/>
                </a:lnTo>
                <a:lnTo>
                  <a:pt x="1443620" y="815405"/>
                </a:lnTo>
                <a:lnTo>
                  <a:pt x="1439771" y="809966"/>
                </a:lnTo>
                <a:lnTo>
                  <a:pt x="1435922" y="804526"/>
                </a:lnTo>
                <a:lnTo>
                  <a:pt x="1431394" y="799313"/>
                </a:lnTo>
                <a:lnTo>
                  <a:pt x="1426865" y="794780"/>
                </a:lnTo>
                <a:lnTo>
                  <a:pt x="1421884" y="789794"/>
                </a:lnTo>
                <a:lnTo>
                  <a:pt x="1416677" y="785261"/>
                </a:lnTo>
                <a:lnTo>
                  <a:pt x="1411017" y="781182"/>
                </a:lnTo>
                <a:lnTo>
                  <a:pt x="1405130" y="777102"/>
                </a:lnTo>
                <a:lnTo>
                  <a:pt x="1398791" y="773249"/>
                </a:lnTo>
                <a:lnTo>
                  <a:pt x="1391998" y="769623"/>
                </a:lnTo>
                <a:lnTo>
                  <a:pt x="1384753" y="774609"/>
                </a:lnTo>
                <a:lnTo>
                  <a:pt x="1377508" y="779595"/>
                </a:lnTo>
                <a:lnTo>
                  <a:pt x="1370263" y="784355"/>
                </a:lnTo>
                <a:lnTo>
                  <a:pt x="1363018" y="788661"/>
                </a:lnTo>
                <a:lnTo>
                  <a:pt x="1355772" y="793194"/>
                </a:lnTo>
                <a:lnTo>
                  <a:pt x="1348301" y="797047"/>
                </a:lnTo>
                <a:lnTo>
                  <a:pt x="1341056" y="800900"/>
                </a:lnTo>
                <a:lnTo>
                  <a:pt x="1334037" y="804526"/>
                </a:lnTo>
                <a:lnTo>
                  <a:pt x="1326792" y="807926"/>
                </a:lnTo>
                <a:lnTo>
                  <a:pt x="1319547" y="811326"/>
                </a:lnTo>
                <a:lnTo>
                  <a:pt x="1312302" y="814045"/>
                </a:lnTo>
                <a:lnTo>
                  <a:pt x="1305283" y="816992"/>
                </a:lnTo>
                <a:lnTo>
                  <a:pt x="1298038" y="819711"/>
                </a:lnTo>
                <a:lnTo>
                  <a:pt x="1291245" y="822205"/>
                </a:lnTo>
                <a:lnTo>
                  <a:pt x="1277208" y="826511"/>
                </a:lnTo>
                <a:lnTo>
                  <a:pt x="1263397" y="830364"/>
                </a:lnTo>
                <a:lnTo>
                  <a:pt x="1249812" y="833537"/>
                </a:lnTo>
                <a:lnTo>
                  <a:pt x="1236454" y="836030"/>
                </a:lnTo>
                <a:lnTo>
                  <a:pt x="1223322" y="838296"/>
                </a:lnTo>
                <a:lnTo>
                  <a:pt x="1210417" y="839656"/>
                </a:lnTo>
                <a:lnTo>
                  <a:pt x="1197964" y="840789"/>
                </a:lnTo>
                <a:lnTo>
                  <a:pt x="1185511" y="841469"/>
                </a:lnTo>
                <a:lnTo>
                  <a:pt x="1173738" y="841469"/>
                </a:lnTo>
                <a:lnTo>
                  <a:pt x="1162191" y="841469"/>
                </a:lnTo>
                <a:lnTo>
                  <a:pt x="1151097" y="841016"/>
                </a:lnTo>
                <a:lnTo>
                  <a:pt x="1140229" y="840336"/>
                </a:lnTo>
                <a:lnTo>
                  <a:pt x="1129814" y="839203"/>
                </a:lnTo>
                <a:lnTo>
                  <a:pt x="1120079" y="837843"/>
                </a:lnTo>
                <a:lnTo>
                  <a:pt x="1110796" y="836710"/>
                </a:lnTo>
                <a:lnTo>
                  <a:pt x="1101739" y="835123"/>
                </a:lnTo>
                <a:lnTo>
                  <a:pt x="1093362" y="833310"/>
                </a:lnTo>
                <a:lnTo>
                  <a:pt x="1085438" y="831724"/>
                </a:lnTo>
                <a:lnTo>
                  <a:pt x="1078193" y="829910"/>
                </a:lnTo>
                <a:lnTo>
                  <a:pt x="1065514" y="826284"/>
                </a:lnTo>
                <a:lnTo>
                  <a:pt x="1055099" y="823111"/>
                </a:lnTo>
                <a:lnTo>
                  <a:pt x="1047401" y="820391"/>
                </a:lnTo>
                <a:lnTo>
                  <a:pt x="1043552" y="828097"/>
                </a:lnTo>
                <a:lnTo>
                  <a:pt x="1040156" y="836483"/>
                </a:lnTo>
                <a:lnTo>
                  <a:pt x="1036986" y="844869"/>
                </a:lnTo>
                <a:lnTo>
                  <a:pt x="1034043" y="853708"/>
                </a:lnTo>
                <a:lnTo>
                  <a:pt x="1031552" y="862774"/>
                </a:lnTo>
                <a:lnTo>
                  <a:pt x="1029288" y="872520"/>
                </a:lnTo>
                <a:lnTo>
                  <a:pt x="1027024" y="882265"/>
                </a:lnTo>
                <a:lnTo>
                  <a:pt x="1024986" y="892464"/>
                </a:lnTo>
                <a:lnTo>
                  <a:pt x="1021137" y="913316"/>
                </a:lnTo>
                <a:lnTo>
                  <a:pt x="1017288" y="935527"/>
                </a:lnTo>
                <a:lnTo>
                  <a:pt x="1013213" y="958871"/>
                </a:lnTo>
                <a:lnTo>
                  <a:pt x="1011175" y="970884"/>
                </a:lnTo>
                <a:lnTo>
                  <a:pt x="1008458" y="983349"/>
                </a:lnTo>
                <a:lnTo>
                  <a:pt x="1004609" y="984029"/>
                </a:lnTo>
                <a:lnTo>
                  <a:pt x="1000760" y="984936"/>
                </a:lnTo>
                <a:lnTo>
                  <a:pt x="997138" y="985842"/>
                </a:lnTo>
                <a:lnTo>
                  <a:pt x="993515" y="987202"/>
                </a:lnTo>
                <a:lnTo>
                  <a:pt x="989892" y="988789"/>
                </a:lnTo>
                <a:lnTo>
                  <a:pt x="986496" y="990375"/>
                </a:lnTo>
                <a:lnTo>
                  <a:pt x="983100" y="991962"/>
                </a:lnTo>
                <a:lnTo>
                  <a:pt x="979704" y="993775"/>
                </a:lnTo>
                <a:lnTo>
                  <a:pt x="977666" y="979723"/>
                </a:lnTo>
                <a:lnTo>
                  <a:pt x="976761" y="970657"/>
                </a:lnTo>
                <a:lnTo>
                  <a:pt x="975402" y="960458"/>
                </a:lnTo>
                <a:lnTo>
                  <a:pt x="974496" y="949352"/>
                </a:lnTo>
                <a:lnTo>
                  <a:pt x="973817" y="937340"/>
                </a:lnTo>
                <a:lnTo>
                  <a:pt x="973364" y="924421"/>
                </a:lnTo>
                <a:lnTo>
                  <a:pt x="973138" y="911049"/>
                </a:lnTo>
                <a:lnTo>
                  <a:pt x="973364" y="896771"/>
                </a:lnTo>
                <a:lnTo>
                  <a:pt x="974044" y="882039"/>
                </a:lnTo>
                <a:lnTo>
                  <a:pt x="975402" y="866854"/>
                </a:lnTo>
                <a:lnTo>
                  <a:pt x="977213" y="851442"/>
                </a:lnTo>
                <a:lnTo>
                  <a:pt x="978119" y="843736"/>
                </a:lnTo>
                <a:lnTo>
                  <a:pt x="979704" y="835577"/>
                </a:lnTo>
                <a:lnTo>
                  <a:pt x="981062" y="827871"/>
                </a:lnTo>
                <a:lnTo>
                  <a:pt x="982874" y="819711"/>
                </a:lnTo>
                <a:lnTo>
                  <a:pt x="984911" y="812006"/>
                </a:lnTo>
                <a:lnTo>
                  <a:pt x="986949" y="804073"/>
                </a:lnTo>
                <a:lnTo>
                  <a:pt x="989440" y="796140"/>
                </a:lnTo>
                <a:lnTo>
                  <a:pt x="991930" y="788208"/>
                </a:lnTo>
                <a:lnTo>
                  <a:pt x="994873" y="780502"/>
                </a:lnTo>
                <a:lnTo>
                  <a:pt x="997817" y="772569"/>
                </a:lnTo>
                <a:lnTo>
                  <a:pt x="1001213" y="765090"/>
                </a:lnTo>
                <a:lnTo>
                  <a:pt x="1004836" y="757384"/>
                </a:lnTo>
                <a:lnTo>
                  <a:pt x="1008685" y="749905"/>
                </a:lnTo>
                <a:lnTo>
                  <a:pt x="1012986" y="742652"/>
                </a:lnTo>
                <a:lnTo>
                  <a:pt x="1017288" y="735400"/>
                </a:lnTo>
                <a:lnTo>
                  <a:pt x="1022043" y="728147"/>
                </a:lnTo>
                <a:lnTo>
                  <a:pt x="1027024" y="721121"/>
                </a:lnTo>
                <a:lnTo>
                  <a:pt x="1032458" y="714095"/>
                </a:lnTo>
                <a:lnTo>
                  <a:pt x="1038118" y="707522"/>
                </a:lnTo>
                <a:lnTo>
                  <a:pt x="1044231" y="701176"/>
                </a:lnTo>
                <a:lnTo>
                  <a:pt x="1050344" y="694603"/>
                </a:lnTo>
                <a:lnTo>
                  <a:pt x="1057136" y="688711"/>
                </a:lnTo>
                <a:lnTo>
                  <a:pt x="1064382" y="682818"/>
                </a:lnTo>
                <a:lnTo>
                  <a:pt x="1071627" y="676925"/>
                </a:lnTo>
                <a:lnTo>
                  <a:pt x="1079778" y="671486"/>
                </a:lnTo>
                <a:lnTo>
                  <a:pt x="1087702" y="666726"/>
                </a:lnTo>
                <a:lnTo>
                  <a:pt x="1096306" y="661740"/>
                </a:lnTo>
                <a:lnTo>
                  <a:pt x="1105362" y="656980"/>
                </a:lnTo>
                <a:lnTo>
                  <a:pt x="1114645" y="652674"/>
                </a:lnTo>
                <a:lnTo>
                  <a:pt x="1124380" y="648821"/>
                </a:lnTo>
                <a:lnTo>
                  <a:pt x="1134795" y="645195"/>
                </a:lnTo>
                <a:lnTo>
                  <a:pt x="1145437" y="641795"/>
                </a:lnTo>
                <a:lnTo>
                  <a:pt x="1156531" y="638622"/>
                </a:lnTo>
                <a:lnTo>
                  <a:pt x="1168304" y="636129"/>
                </a:lnTo>
                <a:lnTo>
                  <a:pt x="1180304" y="634089"/>
                </a:lnTo>
                <a:lnTo>
                  <a:pt x="1192757" y="631823"/>
                </a:lnTo>
                <a:lnTo>
                  <a:pt x="1205662" y="630690"/>
                </a:lnTo>
                <a:lnTo>
                  <a:pt x="1219247" y="629330"/>
                </a:lnTo>
                <a:lnTo>
                  <a:pt x="1233058" y="628876"/>
                </a:lnTo>
                <a:lnTo>
                  <a:pt x="1247774" y="628650"/>
                </a:lnTo>
                <a:close/>
                <a:moveTo>
                  <a:pt x="91667" y="541337"/>
                </a:moveTo>
                <a:lnTo>
                  <a:pt x="370523" y="541337"/>
                </a:lnTo>
                <a:lnTo>
                  <a:pt x="375061" y="541563"/>
                </a:lnTo>
                <a:lnTo>
                  <a:pt x="379826" y="542015"/>
                </a:lnTo>
                <a:lnTo>
                  <a:pt x="384137" y="542468"/>
                </a:lnTo>
                <a:lnTo>
                  <a:pt x="388902" y="543373"/>
                </a:lnTo>
                <a:lnTo>
                  <a:pt x="393213" y="544278"/>
                </a:lnTo>
                <a:lnTo>
                  <a:pt x="397524" y="545635"/>
                </a:lnTo>
                <a:lnTo>
                  <a:pt x="401835" y="546992"/>
                </a:lnTo>
                <a:lnTo>
                  <a:pt x="405919" y="548576"/>
                </a:lnTo>
                <a:lnTo>
                  <a:pt x="409777" y="550386"/>
                </a:lnTo>
                <a:lnTo>
                  <a:pt x="414088" y="552421"/>
                </a:lnTo>
                <a:lnTo>
                  <a:pt x="417718" y="554684"/>
                </a:lnTo>
                <a:lnTo>
                  <a:pt x="421575" y="556946"/>
                </a:lnTo>
                <a:lnTo>
                  <a:pt x="425206" y="559434"/>
                </a:lnTo>
                <a:lnTo>
                  <a:pt x="428609" y="562149"/>
                </a:lnTo>
                <a:lnTo>
                  <a:pt x="432013" y="564864"/>
                </a:lnTo>
                <a:lnTo>
                  <a:pt x="434962" y="568031"/>
                </a:lnTo>
                <a:lnTo>
                  <a:pt x="438139" y="571198"/>
                </a:lnTo>
                <a:lnTo>
                  <a:pt x="441088" y="574591"/>
                </a:lnTo>
                <a:lnTo>
                  <a:pt x="443584" y="577984"/>
                </a:lnTo>
                <a:lnTo>
                  <a:pt x="446307" y="581604"/>
                </a:lnTo>
                <a:lnTo>
                  <a:pt x="448803" y="585223"/>
                </a:lnTo>
                <a:lnTo>
                  <a:pt x="450845" y="589069"/>
                </a:lnTo>
                <a:lnTo>
                  <a:pt x="452887" y="592915"/>
                </a:lnTo>
                <a:lnTo>
                  <a:pt x="454702" y="596760"/>
                </a:lnTo>
                <a:lnTo>
                  <a:pt x="456291" y="600832"/>
                </a:lnTo>
                <a:lnTo>
                  <a:pt x="457879" y="605130"/>
                </a:lnTo>
                <a:lnTo>
                  <a:pt x="459240" y="609429"/>
                </a:lnTo>
                <a:lnTo>
                  <a:pt x="460148" y="613727"/>
                </a:lnTo>
                <a:lnTo>
                  <a:pt x="461055" y="618251"/>
                </a:lnTo>
                <a:lnTo>
                  <a:pt x="461509" y="622549"/>
                </a:lnTo>
                <a:lnTo>
                  <a:pt x="461736" y="627300"/>
                </a:lnTo>
                <a:lnTo>
                  <a:pt x="461963" y="631824"/>
                </a:lnTo>
                <a:lnTo>
                  <a:pt x="461736" y="636575"/>
                </a:lnTo>
                <a:lnTo>
                  <a:pt x="461509" y="641099"/>
                </a:lnTo>
                <a:lnTo>
                  <a:pt x="461055" y="645624"/>
                </a:lnTo>
                <a:lnTo>
                  <a:pt x="460148" y="650148"/>
                </a:lnTo>
                <a:lnTo>
                  <a:pt x="459240" y="654446"/>
                </a:lnTo>
                <a:lnTo>
                  <a:pt x="457879" y="658518"/>
                </a:lnTo>
                <a:lnTo>
                  <a:pt x="456291" y="662816"/>
                </a:lnTo>
                <a:lnTo>
                  <a:pt x="454702" y="666888"/>
                </a:lnTo>
                <a:lnTo>
                  <a:pt x="452887" y="670960"/>
                </a:lnTo>
                <a:lnTo>
                  <a:pt x="450845" y="674806"/>
                </a:lnTo>
                <a:lnTo>
                  <a:pt x="448803" y="678652"/>
                </a:lnTo>
                <a:lnTo>
                  <a:pt x="446307" y="682271"/>
                </a:lnTo>
                <a:lnTo>
                  <a:pt x="443584" y="685664"/>
                </a:lnTo>
                <a:lnTo>
                  <a:pt x="441088" y="689284"/>
                </a:lnTo>
                <a:lnTo>
                  <a:pt x="438139" y="692451"/>
                </a:lnTo>
                <a:lnTo>
                  <a:pt x="434962" y="695618"/>
                </a:lnTo>
                <a:lnTo>
                  <a:pt x="432013" y="698559"/>
                </a:lnTo>
                <a:lnTo>
                  <a:pt x="428609" y="701500"/>
                </a:lnTo>
                <a:lnTo>
                  <a:pt x="425206" y="703988"/>
                </a:lnTo>
                <a:lnTo>
                  <a:pt x="421575" y="706703"/>
                </a:lnTo>
                <a:lnTo>
                  <a:pt x="417718" y="708965"/>
                </a:lnTo>
                <a:lnTo>
                  <a:pt x="414088" y="711227"/>
                </a:lnTo>
                <a:lnTo>
                  <a:pt x="409777" y="713489"/>
                </a:lnTo>
                <a:lnTo>
                  <a:pt x="405919" y="715299"/>
                </a:lnTo>
                <a:lnTo>
                  <a:pt x="401835" y="716883"/>
                </a:lnTo>
                <a:lnTo>
                  <a:pt x="397524" y="718014"/>
                </a:lnTo>
                <a:lnTo>
                  <a:pt x="393213" y="719371"/>
                </a:lnTo>
                <a:lnTo>
                  <a:pt x="388902" y="720502"/>
                </a:lnTo>
                <a:lnTo>
                  <a:pt x="384137" y="721181"/>
                </a:lnTo>
                <a:lnTo>
                  <a:pt x="379826" y="721633"/>
                </a:lnTo>
                <a:lnTo>
                  <a:pt x="375061" y="722312"/>
                </a:lnTo>
                <a:lnTo>
                  <a:pt x="370523" y="722312"/>
                </a:lnTo>
                <a:lnTo>
                  <a:pt x="91667" y="722312"/>
                </a:lnTo>
                <a:lnTo>
                  <a:pt x="86902" y="722312"/>
                </a:lnTo>
                <a:lnTo>
                  <a:pt x="82364" y="721633"/>
                </a:lnTo>
                <a:lnTo>
                  <a:pt x="77599" y="721181"/>
                </a:lnTo>
                <a:lnTo>
                  <a:pt x="73288" y="720502"/>
                </a:lnTo>
                <a:lnTo>
                  <a:pt x="68750" y="719371"/>
                </a:lnTo>
                <a:lnTo>
                  <a:pt x="64439" y="718014"/>
                </a:lnTo>
                <a:lnTo>
                  <a:pt x="60128" y="716883"/>
                </a:lnTo>
                <a:lnTo>
                  <a:pt x="56044" y="715299"/>
                </a:lnTo>
                <a:lnTo>
                  <a:pt x="51959" y="713489"/>
                </a:lnTo>
                <a:lnTo>
                  <a:pt x="48102" y="711227"/>
                </a:lnTo>
                <a:lnTo>
                  <a:pt x="44245" y="708965"/>
                </a:lnTo>
                <a:lnTo>
                  <a:pt x="40615" y="706703"/>
                </a:lnTo>
                <a:lnTo>
                  <a:pt x="36757" y="703988"/>
                </a:lnTo>
                <a:lnTo>
                  <a:pt x="33581" y="701500"/>
                </a:lnTo>
                <a:lnTo>
                  <a:pt x="30177" y="698559"/>
                </a:lnTo>
                <a:lnTo>
                  <a:pt x="26774" y="695618"/>
                </a:lnTo>
                <a:lnTo>
                  <a:pt x="23824" y="692451"/>
                </a:lnTo>
                <a:lnTo>
                  <a:pt x="21101" y="689284"/>
                </a:lnTo>
                <a:lnTo>
                  <a:pt x="18152" y="685664"/>
                </a:lnTo>
                <a:lnTo>
                  <a:pt x="15656" y="682271"/>
                </a:lnTo>
                <a:lnTo>
                  <a:pt x="13160" y="678652"/>
                </a:lnTo>
                <a:lnTo>
                  <a:pt x="11118" y="674806"/>
                </a:lnTo>
                <a:lnTo>
                  <a:pt x="9076" y="670960"/>
                </a:lnTo>
                <a:lnTo>
                  <a:pt x="7261" y="666888"/>
                </a:lnTo>
                <a:lnTo>
                  <a:pt x="5446" y="662816"/>
                </a:lnTo>
                <a:lnTo>
                  <a:pt x="4084" y="658518"/>
                </a:lnTo>
                <a:lnTo>
                  <a:pt x="2950" y="654446"/>
                </a:lnTo>
                <a:lnTo>
                  <a:pt x="1815" y="650148"/>
                </a:lnTo>
                <a:lnTo>
                  <a:pt x="1134" y="645624"/>
                </a:lnTo>
                <a:lnTo>
                  <a:pt x="454" y="641099"/>
                </a:lnTo>
                <a:lnTo>
                  <a:pt x="0" y="636575"/>
                </a:lnTo>
                <a:lnTo>
                  <a:pt x="0" y="631824"/>
                </a:lnTo>
                <a:lnTo>
                  <a:pt x="0" y="627300"/>
                </a:lnTo>
                <a:lnTo>
                  <a:pt x="454" y="622549"/>
                </a:lnTo>
                <a:lnTo>
                  <a:pt x="1134" y="618251"/>
                </a:lnTo>
                <a:lnTo>
                  <a:pt x="1815" y="613727"/>
                </a:lnTo>
                <a:lnTo>
                  <a:pt x="2950" y="609429"/>
                </a:lnTo>
                <a:lnTo>
                  <a:pt x="4084" y="605130"/>
                </a:lnTo>
                <a:lnTo>
                  <a:pt x="5446" y="600832"/>
                </a:lnTo>
                <a:lnTo>
                  <a:pt x="7261" y="596760"/>
                </a:lnTo>
                <a:lnTo>
                  <a:pt x="9076" y="592915"/>
                </a:lnTo>
                <a:lnTo>
                  <a:pt x="11118" y="589069"/>
                </a:lnTo>
                <a:lnTo>
                  <a:pt x="13160" y="585223"/>
                </a:lnTo>
                <a:lnTo>
                  <a:pt x="15656" y="581604"/>
                </a:lnTo>
                <a:lnTo>
                  <a:pt x="18152" y="577984"/>
                </a:lnTo>
                <a:lnTo>
                  <a:pt x="21101" y="574591"/>
                </a:lnTo>
                <a:lnTo>
                  <a:pt x="23824" y="571198"/>
                </a:lnTo>
                <a:lnTo>
                  <a:pt x="26774" y="568031"/>
                </a:lnTo>
                <a:lnTo>
                  <a:pt x="30177" y="564864"/>
                </a:lnTo>
                <a:lnTo>
                  <a:pt x="33581" y="562149"/>
                </a:lnTo>
                <a:lnTo>
                  <a:pt x="36757" y="559434"/>
                </a:lnTo>
                <a:lnTo>
                  <a:pt x="40615" y="556946"/>
                </a:lnTo>
                <a:lnTo>
                  <a:pt x="44245" y="554684"/>
                </a:lnTo>
                <a:lnTo>
                  <a:pt x="48102" y="552421"/>
                </a:lnTo>
                <a:lnTo>
                  <a:pt x="51959" y="550386"/>
                </a:lnTo>
                <a:lnTo>
                  <a:pt x="56044" y="548576"/>
                </a:lnTo>
                <a:lnTo>
                  <a:pt x="60128" y="546992"/>
                </a:lnTo>
                <a:lnTo>
                  <a:pt x="64439" y="545635"/>
                </a:lnTo>
                <a:lnTo>
                  <a:pt x="68750" y="544278"/>
                </a:lnTo>
                <a:lnTo>
                  <a:pt x="73288" y="543373"/>
                </a:lnTo>
                <a:lnTo>
                  <a:pt x="77599" y="542468"/>
                </a:lnTo>
                <a:lnTo>
                  <a:pt x="82364" y="542015"/>
                </a:lnTo>
                <a:lnTo>
                  <a:pt x="86902" y="541563"/>
                </a:lnTo>
                <a:lnTo>
                  <a:pt x="91667" y="541337"/>
                </a:lnTo>
                <a:close/>
                <a:moveTo>
                  <a:pt x="2282825" y="312737"/>
                </a:moveTo>
                <a:lnTo>
                  <a:pt x="2412173" y="372470"/>
                </a:lnTo>
                <a:lnTo>
                  <a:pt x="2422140" y="377674"/>
                </a:lnTo>
                <a:lnTo>
                  <a:pt x="2426897" y="380163"/>
                </a:lnTo>
                <a:lnTo>
                  <a:pt x="2431201" y="382878"/>
                </a:lnTo>
                <a:lnTo>
                  <a:pt x="2435732" y="385367"/>
                </a:lnTo>
                <a:lnTo>
                  <a:pt x="2439583" y="388308"/>
                </a:lnTo>
                <a:lnTo>
                  <a:pt x="2443434" y="391023"/>
                </a:lnTo>
                <a:lnTo>
                  <a:pt x="2447058" y="393964"/>
                </a:lnTo>
                <a:lnTo>
                  <a:pt x="2450456" y="396680"/>
                </a:lnTo>
                <a:lnTo>
                  <a:pt x="2453628" y="399621"/>
                </a:lnTo>
                <a:lnTo>
                  <a:pt x="2456799" y="402562"/>
                </a:lnTo>
                <a:lnTo>
                  <a:pt x="2459518" y="405504"/>
                </a:lnTo>
                <a:lnTo>
                  <a:pt x="2462236" y="408671"/>
                </a:lnTo>
                <a:lnTo>
                  <a:pt x="2464501" y="411839"/>
                </a:lnTo>
                <a:lnTo>
                  <a:pt x="2466766" y="415233"/>
                </a:lnTo>
                <a:lnTo>
                  <a:pt x="2468805" y="418174"/>
                </a:lnTo>
                <a:lnTo>
                  <a:pt x="2470617" y="421568"/>
                </a:lnTo>
                <a:lnTo>
                  <a:pt x="2472430" y="424962"/>
                </a:lnTo>
                <a:lnTo>
                  <a:pt x="2474015" y="428356"/>
                </a:lnTo>
                <a:lnTo>
                  <a:pt x="2475601" y="431750"/>
                </a:lnTo>
                <a:lnTo>
                  <a:pt x="2477866" y="438990"/>
                </a:lnTo>
                <a:lnTo>
                  <a:pt x="2479905" y="446231"/>
                </a:lnTo>
                <a:lnTo>
                  <a:pt x="2481264" y="453697"/>
                </a:lnTo>
                <a:lnTo>
                  <a:pt x="2482397" y="461390"/>
                </a:lnTo>
                <a:lnTo>
                  <a:pt x="2482850" y="469536"/>
                </a:lnTo>
                <a:lnTo>
                  <a:pt x="2482850" y="477455"/>
                </a:lnTo>
                <a:lnTo>
                  <a:pt x="2482850" y="694213"/>
                </a:lnTo>
                <a:lnTo>
                  <a:pt x="2482850" y="702584"/>
                </a:lnTo>
                <a:lnTo>
                  <a:pt x="2482397" y="710504"/>
                </a:lnTo>
                <a:lnTo>
                  <a:pt x="2481264" y="718423"/>
                </a:lnTo>
                <a:lnTo>
                  <a:pt x="2479905" y="725889"/>
                </a:lnTo>
                <a:lnTo>
                  <a:pt x="2477866" y="733130"/>
                </a:lnTo>
                <a:lnTo>
                  <a:pt x="2475601" y="740144"/>
                </a:lnTo>
                <a:lnTo>
                  <a:pt x="2474015" y="743311"/>
                </a:lnTo>
                <a:lnTo>
                  <a:pt x="2472430" y="746932"/>
                </a:lnTo>
                <a:lnTo>
                  <a:pt x="2470617" y="750326"/>
                </a:lnTo>
                <a:lnTo>
                  <a:pt x="2468805" y="753493"/>
                </a:lnTo>
                <a:lnTo>
                  <a:pt x="2466766" y="756887"/>
                </a:lnTo>
                <a:lnTo>
                  <a:pt x="2464501" y="760055"/>
                </a:lnTo>
                <a:lnTo>
                  <a:pt x="2462236" y="762996"/>
                </a:lnTo>
                <a:lnTo>
                  <a:pt x="2459518" y="766164"/>
                </a:lnTo>
                <a:lnTo>
                  <a:pt x="2456799" y="769331"/>
                </a:lnTo>
                <a:lnTo>
                  <a:pt x="2453628" y="772047"/>
                </a:lnTo>
                <a:lnTo>
                  <a:pt x="2450456" y="775214"/>
                </a:lnTo>
                <a:lnTo>
                  <a:pt x="2447058" y="778156"/>
                </a:lnTo>
                <a:lnTo>
                  <a:pt x="2443434" y="780871"/>
                </a:lnTo>
                <a:lnTo>
                  <a:pt x="2439583" y="783812"/>
                </a:lnTo>
                <a:lnTo>
                  <a:pt x="2435732" y="786301"/>
                </a:lnTo>
                <a:lnTo>
                  <a:pt x="2431201" y="789242"/>
                </a:lnTo>
                <a:lnTo>
                  <a:pt x="2426897" y="791731"/>
                </a:lnTo>
                <a:lnTo>
                  <a:pt x="2422140" y="794446"/>
                </a:lnTo>
                <a:lnTo>
                  <a:pt x="2412173" y="799198"/>
                </a:lnTo>
                <a:lnTo>
                  <a:pt x="2406963" y="801687"/>
                </a:lnTo>
                <a:lnTo>
                  <a:pt x="2282825" y="744216"/>
                </a:lnTo>
                <a:lnTo>
                  <a:pt x="2282825" y="312737"/>
                </a:lnTo>
                <a:close/>
                <a:moveTo>
                  <a:pt x="458964" y="22907"/>
                </a:moveTo>
                <a:lnTo>
                  <a:pt x="448307" y="23134"/>
                </a:lnTo>
                <a:lnTo>
                  <a:pt x="438104" y="24041"/>
                </a:lnTo>
                <a:lnTo>
                  <a:pt x="427674" y="25175"/>
                </a:lnTo>
                <a:lnTo>
                  <a:pt x="417471" y="26990"/>
                </a:lnTo>
                <a:lnTo>
                  <a:pt x="407722" y="29485"/>
                </a:lnTo>
                <a:lnTo>
                  <a:pt x="397745" y="32206"/>
                </a:lnTo>
                <a:lnTo>
                  <a:pt x="388222" y="35382"/>
                </a:lnTo>
                <a:lnTo>
                  <a:pt x="378926" y="39237"/>
                </a:lnTo>
                <a:lnTo>
                  <a:pt x="369857" y="43320"/>
                </a:lnTo>
                <a:lnTo>
                  <a:pt x="361014" y="47856"/>
                </a:lnTo>
                <a:lnTo>
                  <a:pt x="352171" y="52846"/>
                </a:lnTo>
                <a:lnTo>
                  <a:pt x="344009" y="58289"/>
                </a:lnTo>
                <a:lnTo>
                  <a:pt x="335847" y="63959"/>
                </a:lnTo>
                <a:lnTo>
                  <a:pt x="328138" y="70083"/>
                </a:lnTo>
                <a:lnTo>
                  <a:pt x="320655" y="76660"/>
                </a:lnTo>
                <a:lnTo>
                  <a:pt x="313626" y="83238"/>
                </a:lnTo>
                <a:lnTo>
                  <a:pt x="306598" y="90722"/>
                </a:lnTo>
                <a:lnTo>
                  <a:pt x="300022" y="98207"/>
                </a:lnTo>
                <a:lnTo>
                  <a:pt x="294127" y="105918"/>
                </a:lnTo>
                <a:lnTo>
                  <a:pt x="288232" y="113856"/>
                </a:lnTo>
                <a:lnTo>
                  <a:pt x="283017" y="122248"/>
                </a:lnTo>
                <a:lnTo>
                  <a:pt x="278029" y="130867"/>
                </a:lnTo>
                <a:lnTo>
                  <a:pt x="273494" y="139939"/>
                </a:lnTo>
                <a:lnTo>
                  <a:pt x="269186" y="149011"/>
                </a:lnTo>
                <a:lnTo>
                  <a:pt x="265559" y="158310"/>
                </a:lnTo>
                <a:lnTo>
                  <a:pt x="262158" y="167836"/>
                </a:lnTo>
                <a:lnTo>
                  <a:pt x="259664" y="177589"/>
                </a:lnTo>
                <a:lnTo>
                  <a:pt x="257396" y="187568"/>
                </a:lnTo>
                <a:lnTo>
                  <a:pt x="255582" y="197775"/>
                </a:lnTo>
                <a:lnTo>
                  <a:pt x="254222" y="207754"/>
                </a:lnTo>
                <a:lnTo>
                  <a:pt x="253542" y="218414"/>
                </a:lnTo>
                <a:lnTo>
                  <a:pt x="253088" y="229074"/>
                </a:lnTo>
                <a:lnTo>
                  <a:pt x="253088" y="495117"/>
                </a:lnTo>
                <a:lnTo>
                  <a:pt x="369630" y="495117"/>
                </a:lnTo>
                <a:lnTo>
                  <a:pt x="376659" y="495344"/>
                </a:lnTo>
                <a:lnTo>
                  <a:pt x="383461" y="496024"/>
                </a:lnTo>
                <a:lnTo>
                  <a:pt x="390263" y="496705"/>
                </a:lnTo>
                <a:lnTo>
                  <a:pt x="397065" y="498066"/>
                </a:lnTo>
                <a:lnTo>
                  <a:pt x="403867" y="499653"/>
                </a:lnTo>
                <a:lnTo>
                  <a:pt x="410216" y="501468"/>
                </a:lnTo>
                <a:lnTo>
                  <a:pt x="416791" y="503509"/>
                </a:lnTo>
                <a:lnTo>
                  <a:pt x="422913" y="505777"/>
                </a:lnTo>
                <a:lnTo>
                  <a:pt x="428808" y="508726"/>
                </a:lnTo>
                <a:lnTo>
                  <a:pt x="434930" y="511674"/>
                </a:lnTo>
                <a:lnTo>
                  <a:pt x="440598" y="514849"/>
                </a:lnTo>
                <a:lnTo>
                  <a:pt x="446266" y="518478"/>
                </a:lnTo>
                <a:lnTo>
                  <a:pt x="451481" y="522334"/>
                </a:lnTo>
                <a:lnTo>
                  <a:pt x="456923" y="526190"/>
                </a:lnTo>
                <a:lnTo>
                  <a:pt x="461911" y="530726"/>
                </a:lnTo>
                <a:lnTo>
                  <a:pt x="466446" y="535035"/>
                </a:lnTo>
                <a:lnTo>
                  <a:pt x="471207" y="539798"/>
                </a:lnTo>
                <a:lnTo>
                  <a:pt x="475289" y="545015"/>
                </a:lnTo>
                <a:lnTo>
                  <a:pt x="479370" y="549777"/>
                </a:lnTo>
                <a:lnTo>
                  <a:pt x="483451" y="555221"/>
                </a:lnTo>
                <a:lnTo>
                  <a:pt x="487079" y="560664"/>
                </a:lnTo>
                <a:lnTo>
                  <a:pt x="490026" y="566561"/>
                </a:lnTo>
                <a:lnTo>
                  <a:pt x="493201" y="572458"/>
                </a:lnTo>
                <a:lnTo>
                  <a:pt x="496148" y="578355"/>
                </a:lnTo>
                <a:lnTo>
                  <a:pt x="498416" y="584706"/>
                </a:lnTo>
                <a:lnTo>
                  <a:pt x="500683" y="591056"/>
                </a:lnTo>
                <a:lnTo>
                  <a:pt x="502497" y="597407"/>
                </a:lnTo>
                <a:lnTo>
                  <a:pt x="504084" y="603984"/>
                </a:lnTo>
                <a:lnTo>
                  <a:pt x="505218" y="610788"/>
                </a:lnTo>
                <a:lnTo>
                  <a:pt x="506125" y="617592"/>
                </a:lnTo>
                <a:lnTo>
                  <a:pt x="506578" y="624623"/>
                </a:lnTo>
                <a:lnTo>
                  <a:pt x="506578" y="631428"/>
                </a:lnTo>
                <a:lnTo>
                  <a:pt x="506578" y="638459"/>
                </a:lnTo>
                <a:lnTo>
                  <a:pt x="506125" y="645263"/>
                </a:lnTo>
                <a:lnTo>
                  <a:pt x="505218" y="652294"/>
                </a:lnTo>
                <a:lnTo>
                  <a:pt x="504084" y="659098"/>
                </a:lnTo>
                <a:lnTo>
                  <a:pt x="502497" y="665449"/>
                </a:lnTo>
                <a:lnTo>
                  <a:pt x="500683" y="672026"/>
                </a:lnTo>
                <a:lnTo>
                  <a:pt x="498416" y="678150"/>
                </a:lnTo>
                <a:lnTo>
                  <a:pt x="496148" y="684500"/>
                </a:lnTo>
                <a:lnTo>
                  <a:pt x="493201" y="690397"/>
                </a:lnTo>
                <a:lnTo>
                  <a:pt x="490026" y="696294"/>
                </a:lnTo>
                <a:lnTo>
                  <a:pt x="487079" y="701964"/>
                </a:lnTo>
                <a:lnTo>
                  <a:pt x="483451" y="707861"/>
                </a:lnTo>
                <a:lnTo>
                  <a:pt x="479370" y="712851"/>
                </a:lnTo>
                <a:lnTo>
                  <a:pt x="475289" y="718067"/>
                </a:lnTo>
                <a:lnTo>
                  <a:pt x="471207" y="723057"/>
                </a:lnTo>
                <a:lnTo>
                  <a:pt x="466446" y="727820"/>
                </a:lnTo>
                <a:lnTo>
                  <a:pt x="461911" y="732356"/>
                </a:lnTo>
                <a:lnTo>
                  <a:pt x="456923" y="736666"/>
                </a:lnTo>
                <a:lnTo>
                  <a:pt x="451481" y="740748"/>
                </a:lnTo>
                <a:lnTo>
                  <a:pt x="446266" y="744604"/>
                </a:lnTo>
                <a:lnTo>
                  <a:pt x="440598" y="748006"/>
                </a:lnTo>
                <a:lnTo>
                  <a:pt x="434930" y="751408"/>
                </a:lnTo>
                <a:lnTo>
                  <a:pt x="428808" y="754356"/>
                </a:lnTo>
                <a:lnTo>
                  <a:pt x="422913" y="757078"/>
                </a:lnTo>
                <a:lnTo>
                  <a:pt x="416791" y="759573"/>
                </a:lnTo>
                <a:lnTo>
                  <a:pt x="410216" y="761614"/>
                </a:lnTo>
                <a:lnTo>
                  <a:pt x="403867" y="763429"/>
                </a:lnTo>
                <a:lnTo>
                  <a:pt x="397065" y="765016"/>
                </a:lnTo>
                <a:lnTo>
                  <a:pt x="390263" y="766377"/>
                </a:lnTo>
                <a:lnTo>
                  <a:pt x="383461" y="767058"/>
                </a:lnTo>
                <a:lnTo>
                  <a:pt x="376659" y="767738"/>
                </a:lnTo>
                <a:lnTo>
                  <a:pt x="369630" y="767965"/>
                </a:lnTo>
                <a:lnTo>
                  <a:pt x="253088" y="767965"/>
                </a:lnTo>
                <a:lnTo>
                  <a:pt x="253088" y="1135844"/>
                </a:lnTo>
                <a:lnTo>
                  <a:pt x="369630" y="1135844"/>
                </a:lnTo>
                <a:lnTo>
                  <a:pt x="376659" y="1136071"/>
                </a:lnTo>
                <a:lnTo>
                  <a:pt x="383461" y="1136751"/>
                </a:lnTo>
                <a:lnTo>
                  <a:pt x="390263" y="1137659"/>
                </a:lnTo>
                <a:lnTo>
                  <a:pt x="397065" y="1138793"/>
                </a:lnTo>
                <a:lnTo>
                  <a:pt x="403867" y="1140380"/>
                </a:lnTo>
                <a:lnTo>
                  <a:pt x="410216" y="1142195"/>
                </a:lnTo>
                <a:lnTo>
                  <a:pt x="416791" y="1144236"/>
                </a:lnTo>
                <a:lnTo>
                  <a:pt x="422913" y="1146731"/>
                </a:lnTo>
                <a:lnTo>
                  <a:pt x="428808" y="1149452"/>
                </a:lnTo>
                <a:lnTo>
                  <a:pt x="434930" y="1152401"/>
                </a:lnTo>
                <a:lnTo>
                  <a:pt x="440598" y="1155803"/>
                </a:lnTo>
                <a:lnTo>
                  <a:pt x="446266" y="1159205"/>
                </a:lnTo>
                <a:lnTo>
                  <a:pt x="451481" y="1163061"/>
                </a:lnTo>
                <a:lnTo>
                  <a:pt x="456923" y="1167370"/>
                </a:lnTo>
                <a:lnTo>
                  <a:pt x="461911" y="1171453"/>
                </a:lnTo>
                <a:lnTo>
                  <a:pt x="466446" y="1175989"/>
                </a:lnTo>
                <a:lnTo>
                  <a:pt x="471207" y="1180752"/>
                </a:lnTo>
                <a:lnTo>
                  <a:pt x="475289" y="1185741"/>
                </a:lnTo>
                <a:lnTo>
                  <a:pt x="479370" y="1190958"/>
                </a:lnTo>
                <a:lnTo>
                  <a:pt x="483451" y="1196401"/>
                </a:lnTo>
                <a:lnTo>
                  <a:pt x="487079" y="1201845"/>
                </a:lnTo>
                <a:lnTo>
                  <a:pt x="490026" y="1207515"/>
                </a:lnTo>
                <a:lnTo>
                  <a:pt x="493201" y="1213412"/>
                </a:lnTo>
                <a:lnTo>
                  <a:pt x="496148" y="1219309"/>
                </a:lnTo>
                <a:lnTo>
                  <a:pt x="498416" y="1225659"/>
                </a:lnTo>
                <a:lnTo>
                  <a:pt x="500683" y="1231783"/>
                </a:lnTo>
                <a:lnTo>
                  <a:pt x="502497" y="1238360"/>
                </a:lnTo>
                <a:lnTo>
                  <a:pt x="504084" y="1245165"/>
                </a:lnTo>
                <a:lnTo>
                  <a:pt x="505218" y="1251742"/>
                </a:lnTo>
                <a:lnTo>
                  <a:pt x="506125" y="1258546"/>
                </a:lnTo>
                <a:lnTo>
                  <a:pt x="506578" y="1265350"/>
                </a:lnTo>
                <a:lnTo>
                  <a:pt x="506578" y="1272381"/>
                </a:lnTo>
                <a:lnTo>
                  <a:pt x="506578" y="1279639"/>
                </a:lnTo>
                <a:lnTo>
                  <a:pt x="506125" y="1286216"/>
                </a:lnTo>
                <a:lnTo>
                  <a:pt x="505218" y="1293021"/>
                </a:lnTo>
                <a:lnTo>
                  <a:pt x="504084" y="1299825"/>
                </a:lnTo>
                <a:lnTo>
                  <a:pt x="502497" y="1306629"/>
                </a:lnTo>
                <a:lnTo>
                  <a:pt x="500683" y="1312980"/>
                </a:lnTo>
                <a:lnTo>
                  <a:pt x="498416" y="1319330"/>
                </a:lnTo>
                <a:lnTo>
                  <a:pt x="496148" y="1325454"/>
                </a:lnTo>
                <a:lnTo>
                  <a:pt x="493201" y="1331351"/>
                </a:lnTo>
                <a:lnTo>
                  <a:pt x="490026" y="1337475"/>
                </a:lnTo>
                <a:lnTo>
                  <a:pt x="487079" y="1343145"/>
                </a:lnTo>
                <a:lnTo>
                  <a:pt x="483451" y="1348588"/>
                </a:lnTo>
                <a:lnTo>
                  <a:pt x="479370" y="1354031"/>
                </a:lnTo>
                <a:lnTo>
                  <a:pt x="475289" y="1359248"/>
                </a:lnTo>
                <a:lnTo>
                  <a:pt x="471207" y="1364011"/>
                </a:lnTo>
                <a:lnTo>
                  <a:pt x="466446" y="1368774"/>
                </a:lnTo>
                <a:lnTo>
                  <a:pt x="461911" y="1373537"/>
                </a:lnTo>
                <a:lnTo>
                  <a:pt x="456923" y="1377619"/>
                </a:lnTo>
                <a:lnTo>
                  <a:pt x="451481" y="1381702"/>
                </a:lnTo>
                <a:lnTo>
                  <a:pt x="446266" y="1385557"/>
                </a:lnTo>
                <a:lnTo>
                  <a:pt x="440598" y="1388960"/>
                </a:lnTo>
                <a:lnTo>
                  <a:pt x="434930" y="1392362"/>
                </a:lnTo>
                <a:lnTo>
                  <a:pt x="428808" y="1395537"/>
                </a:lnTo>
                <a:lnTo>
                  <a:pt x="422913" y="1398032"/>
                </a:lnTo>
                <a:lnTo>
                  <a:pt x="416791" y="1400300"/>
                </a:lnTo>
                <a:lnTo>
                  <a:pt x="410216" y="1402795"/>
                </a:lnTo>
                <a:lnTo>
                  <a:pt x="403867" y="1404609"/>
                </a:lnTo>
                <a:lnTo>
                  <a:pt x="397065" y="1406197"/>
                </a:lnTo>
                <a:lnTo>
                  <a:pt x="390263" y="1407104"/>
                </a:lnTo>
                <a:lnTo>
                  <a:pt x="383461" y="1408238"/>
                </a:lnTo>
                <a:lnTo>
                  <a:pt x="376659" y="1408692"/>
                </a:lnTo>
                <a:lnTo>
                  <a:pt x="369630" y="1408692"/>
                </a:lnTo>
                <a:lnTo>
                  <a:pt x="253088" y="1408692"/>
                </a:lnTo>
                <a:lnTo>
                  <a:pt x="253088" y="1777025"/>
                </a:lnTo>
                <a:lnTo>
                  <a:pt x="369630" y="1777025"/>
                </a:lnTo>
                <a:lnTo>
                  <a:pt x="376659" y="1777252"/>
                </a:lnTo>
                <a:lnTo>
                  <a:pt x="383461" y="1777705"/>
                </a:lnTo>
                <a:lnTo>
                  <a:pt x="390263" y="1778386"/>
                </a:lnTo>
                <a:lnTo>
                  <a:pt x="397065" y="1779747"/>
                </a:lnTo>
                <a:lnTo>
                  <a:pt x="403867" y="1781334"/>
                </a:lnTo>
                <a:lnTo>
                  <a:pt x="410216" y="1783149"/>
                </a:lnTo>
                <a:lnTo>
                  <a:pt x="416791" y="1785190"/>
                </a:lnTo>
                <a:lnTo>
                  <a:pt x="422913" y="1787912"/>
                </a:lnTo>
                <a:lnTo>
                  <a:pt x="428808" y="1790407"/>
                </a:lnTo>
                <a:lnTo>
                  <a:pt x="434930" y="1793582"/>
                </a:lnTo>
                <a:lnTo>
                  <a:pt x="440598" y="1796984"/>
                </a:lnTo>
                <a:lnTo>
                  <a:pt x="446266" y="1800159"/>
                </a:lnTo>
                <a:lnTo>
                  <a:pt x="451481" y="1804242"/>
                </a:lnTo>
                <a:lnTo>
                  <a:pt x="456923" y="1808324"/>
                </a:lnTo>
                <a:lnTo>
                  <a:pt x="461911" y="1812407"/>
                </a:lnTo>
                <a:lnTo>
                  <a:pt x="466446" y="1817170"/>
                </a:lnTo>
                <a:lnTo>
                  <a:pt x="471207" y="1821706"/>
                </a:lnTo>
                <a:lnTo>
                  <a:pt x="475289" y="1826695"/>
                </a:lnTo>
                <a:lnTo>
                  <a:pt x="479370" y="1831912"/>
                </a:lnTo>
                <a:lnTo>
                  <a:pt x="483451" y="1837129"/>
                </a:lnTo>
                <a:lnTo>
                  <a:pt x="487079" y="1842799"/>
                </a:lnTo>
                <a:lnTo>
                  <a:pt x="490026" y="1848469"/>
                </a:lnTo>
                <a:lnTo>
                  <a:pt x="493201" y="1854139"/>
                </a:lnTo>
                <a:lnTo>
                  <a:pt x="496148" y="1860490"/>
                </a:lnTo>
                <a:lnTo>
                  <a:pt x="498416" y="1866613"/>
                </a:lnTo>
                <a:lnTo>
                  <a:pt x="500683" y="1872964"/>
                </a:lnTo>
                <a:lnTo>
                  <a:pt x="502497" y="1879314"/>
                </a:lnTo>
                <a:lnTo>
                  <a:pt x="504084" y="1885892"/>
                </a:lnTo>
                <a:lnTo>
                  <a:pt x="505218" y="1892696"/>
                </a:lnTo>
                <a:lnTo>
                  <a:pt x="506125" y="1899273"/>
                </a:lnTo>
                <a:lnTo>
                  <a:pt x="506578" y="1906304"/>
                </a:lnTo>
                <a:lnTo>
                  <a:pt x="506578" y="1913335"/>
                </a:lnTo>
                <a:lnTo>
                  <a:pt x="506578" y="1920366"/>
                </a:lnTo>
                <a:lnTo>
                  <a:pt x="506125" y="1927397"/>
                </a:lnTo>
                <a:lnTo>
                  <a:pt x="505218" y="1933975"/>
                </a:lnTo>
                <a:lnTo>
                  <a:pt x="504084" y="1940779"/>
                </a:lnTo>
                <a:lnTo>
                  <a:pt x="502497" y="1947356"/>
                </a:lnTo>
                <a:lnTo>
                  <a:pt x="500683" y="1953707"/>
                </a:lnTo>
                <a:lnTo>
                  <a:pt x="498416" y="1960284"/>
                </a:lnTo>
                <a:lnTo>
                  <a:pt x="496148" y="1966408"/>
                </a:lnTo>
                <a:lnTo>
                  <a:pt x="493201" y="1972532"/>
                </a:lnTo>
                <a:lnTo>
                  <a:pt x="490026" y="1978429"/>
                </a:lnTo>
                <a:lnTo>
                  <a:pt x="487079" y="1984099"/>
                </a:lnTo>
                <a:lnTo>
                  <a:pt x="483451" y="1989542"/>
                </a:lnTo>
                <a:lnTo>
                  <a:pt x="479370" y="1994986"/>
                </a:lnTo>
                <a:lnTo>
                  <a:pt x="475289" y="1999975"/>
                </a:lnTo>
                <a:lnTo>
                  <a:pt x="471207" y="2004965"/>
                </a:lnTo>
                <a:lnTo>
                  <a:pt x="466446" y="2009728"/>
                </a:lnTo>
                <a:lnTo>
                  <a:pt x="461911" y="2014264"/>
                </a:lnTo>
                <a:lnTo>
                  <a:pt x="456923" y="2018573"/>
                </a:lnTo>
                <a:lnTo>
                  <a:pt x="451481" y="2022429"/>
                </a:lnTo>
                <a:lnTo>
                  <a:pt x="446266" y="2026285"/>
                </a:lnTo>
                <a:lnTo>
                  <a:pt x="440598" y="2029914"/>
                </a:lnTo>
                <a:lnTo>
                  <a:pt x="434930" y="2033089"/>
                </a:lnTo>
                <a:lnTo>
                  <a:pt x="428808" y="2036264"/>
                </a:lnTo>
                <a:lnTo>
                  <a:pt x="422913" y="2038759"/>
                </a:lnTo>
                <a:lnTo>
                  <a:pt x="416791" y="2041481"/>
                </a:lnTo>
                <a:lnTo>
                  <a:pt x="410216" y="2043522"/>
                </a:lnTo>
                <a:lnTo>
                  <a:pt x="403867" y="2045336"/>
                </a:lnTo>
                <a:lnTo>
                  <a:pt x="397065" y="2046924"/>
                </a:lnTo>
                <a:lnTo>
                  <a:pt x="390263" y="2048285"/>
                </a:lnTo>
                <a:lnTo>
                  <a:pt x="383461" y="2048965"/>
                </a:lnTo>
                <a:lnTo>
                  <a:pt x="376659" y="2049419"/>
                </a:lnTo>
                <a:lnTo>
                  <a:pt x="369630" y="2049646"/>
                </a:lnTo>
                <a:lnTo>
                  <a:pt x="253088" y="2049646"/>
                </a:lnTo>
                <a:lnTo>
                  <a:pt x="253088" y="2315689"/>
                </a:lnTo>
                <a:lnTo>
                  <a:pt x="253542" y="2326349"/>
                </a:lnTo>
                <a:lnTo>
                  <a:pt x="254222" y="2336782"/>
                </a:lnTo>
                <a:lnTo>
                  <a:pt x="255582" y="2347215"/>
                </a:lnTo>
                <a:lnTo>
                  <a:pt x="257396" y="2357195"/>
                </a:lnTo>
                <a:lnTo>
                  <a:pt x="259664" y="2367401"/>
                </a:lnTo>
                <a:lnTo>
                  <a:pt x="262158" y="2376927"/>
                </a:lnTo>
                <a:lnTo>
                  <a:pt x="265559" y="2386679"/>
                </a:lnTo>
                <a:lnTo>
                  <a:pt x="269186" y="2395978"/>
                </a:lnTo>
                <a:lnTo>
                  <a:pt x="273494" y="2405051"/>
                </a:lnTo>
                <a:lnTo>
                  <a:pt x="278029" y="2414123"/>
                </a:lnTo>
                <a:lnTo>
                  <a:pt x="283017" y="2422515"/>
                </a:lnTo>
                <a:lnTo>
                  <a:pt x="288232" y="2430907"/>
                </a:lnTo>
                <a:lnTo>
                  <a:pt x="294127" y="2439072"/>
                </a:lnTo>
                <a:lnTo>
                  <a:pt x="300022" y="2446783"/>
                </a:lnTo>
                <a:lnTo>
                  <a:pt x="306598" y="2454268"/>
                </a:lnTo>
                <a:lnTo>
                  <a:pt x="313626" y="2461525"/>
                </a:lnTo>
                <a:lnTo>
                  <a:pt x="320655" y="2468330"/>
                </a:lnTo>
                <a:lnTo>
                  <a:pt x="328138" y="2474680"/>
                </a:lnTo>
                <a:lnTo>
                  <a:pt x="335847" y="2481031"/>
                </a:lnTo>
                <a:lnTo>
                  <a:pt x="344009" y="2486701"/>
                </a:lnTo>
                <a:lnTo>
                  <a:pt x="352171" y="2492144"/>
                </a:lnTo>
                <a:lnTo>
                  <a:pt x="361014" y="2497134"/>
                </a:lnTo>
                <a:lnTo>
                  <a:pt x="369857" y="2501443"/>
                </a:lnTo>
                <a:lnTo>
                  <a:pt x="378926" y="2505526"/>
                </a:lnTo>
                <a:lnTo>
                  <a:pt x="388222" y="2509608"/>
                </a:lnTo>
                <a:lnTo>
                  <a:pt x="397745" y="2512557"/>
                </a:lnTo>
                <a:lnTo>
                  <a:pt x="407722" y="2515505"/>
                </a:lnTo>
                <a:lnTo>
                  <a:pt x="417471" y="2517773"/>
                </a:lnTo>
                <a:lnTo>
                  <a:pt x="427674" y="2519588"/>
                </a:lnTo>
                <a:lnTo>
                  <a:pt x="438104" y="2520948"/>
                </a:lnTo>
                <a:lnTo>
                  <a:pt x="448307" y="2521629"/>
                </a:lnTo>
                <a:lnTo>
                  <a:pt x="458964" y="2521856"/>
                </a:lnTo>
                <a:lnTo>
                  <a:pt x="2030011" y="2521856"/>
                </a:lnTo>
                <a:lnTo>
                  <a:pt x="2040667" y="2521629"/>
                </a:lnTo>
                <a:lnTo>
                  <a:pt x="2051324" y="2520948"/>
                </a:lnTo>
                <a:lnTo>
                  <a:pt x="2061527" y="2519588"/>
                </a:lnTo>
                <a:lnTo>
                  <a:pt x="2071503" y="2517773"/>
                </a:lnTo>
                <a:lnTo>
                  <a:pt x="2081706" y="2515505"/>
                </a:lnTo>
                <a:lnTo>
                  <a:pt x="2091456" y="2512557"/>
                </a:lnTo>
                <a:lnTo>
                  <a:pt x="2100752" y="2509608"/>
                </a:lnTo>
                <a:lnTo>
                  <a:pt x="2110502" y="2505526"/>
                </a:lnTo>
                <a:lnTo>
                  <a:pt x="2119571" y="2501443"/>
                </a:lnTo>
                <a:lnTo>
                  <a:pt x="2128187" y="2497134"/>
                </a:lnTo>
                <a:lnTo>
                  <a:pt x="2136803" y="2492144"/>
                </a:lnTo>
                <a:lnTo>
                  <a:pt x="2145192" y="2486701"/>
                </a:lnTo>
                <a:lnTo>
                  <a:pt x="2153354" y="2481031"/>
                </a:lnTo>
                <a:lnTo>
                  <a:pt x="2161290" y="2474680"/>
                </a:lnTo>
                <a:lnTo>
                  <a:pt x="2168546" y="2468330"/>
                </a:lnTo>
                <a:lnTo>
                  <a:pt x="2175801" y="2461525"/>
                </a:lnTo>
                <a:lnTo>
                  <a:pt x="2182376" y="2454268"/>
                </a:lnTo>
                <a:lnTo>
                  <a:pt x="2188952" y="2446783"/>
                </a:lnTo>
                <a:lnTo>
                  <a:pt x="2195074" y="2439072"/>
                </a:lnTo>
                <a:lnTo>
                  <a:pt x="2200969" y="2430907"/>
                </a:lnTo>
                <a:lnTo>
                  <a:pt x="2206410" y="2422515"/>
                </a:lnTo>
                <a:lnTo>
                  <a:pt x="2211172" y="2414123"/>
                </a:lnTo>
                <a:lnTo>
                  <a:pt x="2215933" y="2405051"/>
                </a:lnTo>
                <a:lnTo>
                  <a:pt x="2219788" y="2395978"/>
                </a:lnTo>
                <a:lnTo>
                  <a:pt x="2223642" y="2386679"/>
                </a:lnTo>
                <a:lnTo>
                  <a:pt x="2226817" y="2376927"/>
                </a:lnTo>
                <a:lnTo>
                  <a:pt x="2229538" y="2367401"/>
                </a:lnTo>
                <a:lnTo>
                  <a:pt x="2232032" y="2357195"/>
                </a:lnTo>
                <a:lnTo>
                  <a:pt x="2233845" y="2347215"/>
                </a:lnTo>
                <a:lnTo>
                  <a:pt x="2235206" y="2336782"/>
                </a:lnTo>
                <a:lnTo>
                  <a:pt x="2235886" y="2326349"/>
                </a:lnTo>
                <a:lnTo>
                  <a:pt x="2236113" y="2315689"/>
                </a:lnTo>
                <a:lnTo>
                  <a:pt x="2236113" y="229074"/>
                </a:lnTo>
                <a:lnTo>
                  <a:pt x="2235886" y="218414"/>
                </a:lnTo>
                <a:lnTo>
                  <a:pt x="2235206" y="207754"/>
                </a:lnTo>
                <a:lnTo>
                  <a:pt x="2233845" y="197775"/>
                </a:lnTo>
                <a:lnTo>
                  <a:pt x="2232032" y="187568"/>
                </a:lnTo>
                <a:lnTo>
                  <a:pt x="2229538" y="177589"/>
                </a:lnTo>
                <a:lnTo>
                  <a:pt x="2226817" y="167836"/>
                </a:lnTo>
                <a:lnTo>
                  <a:pt x="2223642" y="158310"/>
                </a:lnTo>
                <a:lnTo>
                  <a:pt x="2219788" y="149011"/>
                </a:lnTo>
                <a:lnTo>
                  <a:pt x="2215933" y="139939"/>
                </a:lnTo>
                <a:lnTo>
                  <a:pt x="2211172" y="130867"/>
                </a:lnTo>
                <a:lnTo>
                  <a:pt x="2206410" y="122248"/>
                </a:lnTo>
                <a:lnTo>
                  <a:pt x="2200969" y="113856"/>
                </a:lnTo>
                <a:lnTo>
                  <a:pt x="2195074" y="105918"/>
                </a:lnTo>
                <a:lnTo>
                  <a:pt x="2188952" y="98207"/>
                </a:lnTo>
                <a:lnTo>
                  <a:pt x="2182376" y="90722"/>
                </a:lnTo>
                <a:lnTo>
                  <a:pt x="2175801" y="83238"/>
                </a:lnTo>
                <a:lnTo>
                  <a:pt x="2168546" y="76660"/>
                </a:lnTo>
                <a:lnTo>
                  <a:pt x="2161290" y="70083"/>
                </a:lnTo>
                <a:lnTo>
                  <a:pt x="2153354" y="63959"/>
                </a:lnTo>
                <a:lnTo>
                  <a:pt x="2145192" y="58289"/>
                </a:lnTo>
                <a:lnTo>
                  <a:pt x="2136803" y="52846"/>
                </a:lnTo>
                <a:lnTo>
                  <a:pt x="2128187" y="47856"/>
                </a:lnTo>
                <a:lnTo>
                  <a:pt x="2119571" y="43320"/>
                </a:lnTo>
                <a:lnTo>
                  <a:pt x="2110502" y="39237"/>
                </a:lnTo>
                <a:lnTo>
                  <a:pt x="2100752" y="35382"/>
                </a:lnTo>
                <a:lnTo>
                  <a:pt x="2091456" y="32206"/>
                </a:lnTo>
                <a:lnTo>
                  <a:pt x="2081706" y="29485"/>
                </a:lnTo>
                <a:lnTo>
                  <a:pt x="2071503" y="26990"/>
                </a:lnTo>
                <a:lnTo>
                  <a:pt x="2061527" y="25175"/>
                </a:lnTo>
                <a:lnTo>
                  <a:pt x="2051324" y="24041"/>
                </a:lnTo>
                <a:lnTo>
                  <a:pt x="2040667" y="23134"/>
                </a:lnTo>
                <a:lnTo>
                  <a:pt x="2030011" y="22907"/>
                </a:lnTo>
                <a:lnTo>
                  <a:pt x="458964" y="22907"/>
                </a:lnTo>
                <a:close/>
                <a:moveTo>
                  <a:pt x="458964" y="0"/>
                </a:moveTo>
                <a:lnTo>
                  <a:pt x="2030011" y="0"/>
                </a:lnTo>
                <a:lnTo>
                  <a:pt x="2042028" y="453"/>
                </a:lnTo>
                <a:lnTo>
                  <a:pt x="2053364" y="1134"/>
                </a:lnTo>
                <a:lnTo>
                  <a:pt x="2064701" y="2722"/>
                </a:lnTo>
                <a:lnTo>
                  <a:pt x="2076265" y="4763"/>
                </a:lnTo>
                <a:lnTo>
                  <a:pt x="2087148" y="7258"/>
                </a:lnTo>
                <a:lnTo>
                  <a:pt x="2098031" y="10433"/>
                </a:lnTo>
                <a:lnTo>
                  <a:pt x="2108688" y="14062"/>
                </a:lnTo>
                <a:lnTo>
                  <a:pt x="2118891" y="18371"/>
                </a:lnTo>
                <a:lnTo>
                  <a:pt x="2129094" y="22680"/>
                </a:lnTo>
                <a:lnTo>
                  <a:pt x="2138843" y="27897"/>
                </a:lnTo>
                <a:lnTo>
                  <a:pt x="2148593" y="33340"/>
                </a:lnTo>
                <a:lnTo>
                  <a:pt x="2157889" y="39237"/>
                </a:lnTo>
                <a:lnTo>
                  <a:pt x="2166959" y="45815"/>
                </a:lnTo>
                <a:lnTo>
                  <a:pt x="2175574" y="52392"/>
                </a:lnTo>
                <a:lnTo>
                  <a:pt x="2183737" y="59650"/>
                </a:lnTo>
                <a:lnTo>
                  <a:pt x="2191899" y="67361"/>
                </a:lnTo>
                <a:lnTo>
                  <a:pt x="2199382" y="75299"/>
                </a:lnTo>
                <a:lnTo>
                  <a:pt x="2206637" y="83691"/>
                </a:lnTo>
                <a:lnTo>
                  <a:pt x="2213212" y="92083"/>
                </a:lnTo>
                <a:lnTo>
                  <a:pt x="2219788" y="101155"/>
                </a:lnTo>
                <a:lnTo>
                  <a:pt x="2225683" y="110681"/>
                </a:lnTo>
                <a:lnTo>
                  <a:pt x="2231125" y="120207"/>
                </a:lnTo>
                <a:lnTo>
                  <a:pt x="2236340" y="129960"/>
                </a:lnTo>
                <a:lnTo>
                  <a:pt x="2241101" y="140166"/>
                </a:lnTo>
                <a:lnTo>
                  <a:pt x="2244955" y="150599"/>
                </a:lnTo>
                <a:lnTo>
                  <a:pt x="2248583" y="161032"/>
                </a:lnTo>
                <a:lnTo>
                  <a:pt x="2251758" y="172145"/>
                </a:lnTo>
                <a:lnTo>
                  <a:pt x="2254252" y="183032"/>
                </a:lnTo>
                <a:lnTo>
                  <a:pt x="2256292" y="194372"/>
                </a:lnTo>
                <a:lnTo>
                  <a:pt x="2257879" y="205713"/>
                </a:lnTo>
                <a:lnTo>
                  <a:pt x="2258786" y="217053"/>
                </a:lnTo>
                <a:lnTo>
                  <a:pt x="2259013" y="229074"/>
                </a:lnTo>
                <a:lnTo>
                  <a:pt x="2259013" y="2315689"/>
                </a:lnTo>
                <a:lnTo>
                  <a:pt x="2258786" y="2327483"/>
                </a:lnTo>
                <a:lnTo>
                  <a:pt x="2257879" y="2339050"/>
                </a:lnTo>
                <a:lnTo>
                  <a:pt x="2256292" y="2350617"/>
                </a:lnTo>
                <a:lnTo>
                  <a:pt x="2254252" y="2361958"/>
                </a:lnTo>
                <a:lnTo>
                  <a:pt x="2251758" y="2372844"/>
                </a:lnTo>
                <a:lnTo>
                  <a:pt x="2248583" y="2383731"/>
                </a:lnTo>
                <a:lnTo>
                  <a:pt x="2244955" y="2394391"/>
                </a:lnTo>
                <a:lnTo>
                  <a:pt x="2241101" y="2404824"/>
                </a:lnTo>
                <a:lnTo>
                  <a:pt x="2236340" y="2414803"/>
                </a:lnTo>
                <a:lnTo>
                  <a:pt x="2231125" y="2424783"/>
                </a:lnTo>
                <a:lnTo>
                  <a:pt x="2225683" y="2434309"/>
                </a:lnTo>
                <a:lnTo>
                  <a:pt x="2219788" y="2443608"/>
                </a:lnTo>
                <a:lnTo>
                  <a:pt x="2213212" y="2452680"/>
                </a:lnTo>
                <a:lnTo>
                  <a:pt x="2206637" y="2461299"/>
                </a:lnTo>
                <a:lnTo>
                  <a:pt x="2199382" y="2469464"/>
                </a:lnTo>
                <a:lnTo>
                  <a:pt x="2191899" y="2477629"/>
                </a:lnTo>
                <a:lnTo>
                  <a:pt x="2183737" y="2485113"/>
                </a:lnTo>
                <a:lnTo>
                  <a:pt x="2175574" y="2492371"/>
                </a:lnTo>
                <a:lnTo>
                  <a:pt x="2166959" y="2499175"/>
                </a:lnTo>
                <a:lnTo>
                  <a:pt x="2157889" y="2505526"/>
                </a:lnTo>
                <a:lnTo>
                  <a:pt x="2148593" y="2511649"/>
                </a:lnTo>
                <a:lnTo>
                  <a:pt x="2138843" y="2517093"/>
                </a:lnTo>
                <a:lnTo>
                  <a:pt x="2129094" y="2522309"/>
                </a:lnTo>
                <a:lnTo>
                  <a:pt x="2118891" y="2526619"/>
                </a:lnTo>
                <a:lnTo>
                  <a:pt x="2108688" y="2530701"/>
                </a:lnTo>
                <a:lnTo>
                  <a:pt x="2098031" y="2534330"/>
                </a:lnTo>
                <a:lnTo>
                  <a:pt x="2087148" y="2537505"/>
                </a:lnTo>
                <a:lnTo>
                  <a:pt x="2076265" y="2540000"/>
                </a:lnTo>
                <a:lnTo>
                  <a:pt x="2064701" y="2542268"/>
                </a:lnTo>
                <a:lnTo>
                  <a:pt x="2053364" y="2543402"/>
                </a:lnTo>
                <a:lnTo>
                  <a:pt x="2042028" y="2544536"/>
                </a:lnTo>
                <a:lnTo>
                  <a:pt x="2030011" y="2544763"/>
                </a:lnTo>
                <a:lnTo>
                  <a:pt x="458964" y="2544763"/>
                </a:lnTo>
                <a:lnTo>
                  <a:pt x="447400" y="2544536"/>
                </a:lnTo>
                <a:lnTo>
                  <a:pt x="435610" y="2543402"/>
                </a:lnTo>
                <a:lnTo>
                  <a:pt x="424273" y="2542268"/>
                </a:lnTo>
                <a:lnTo>
                  <a:pt x="413163" y="2540000"/>
                </a:lnTo>
                <a:lnTo>
                  <a:pt x="402053" y="2537505"/>
                </a:lnTo>
                <a:lnTo>
                  <a:pt x="391170" y="2534330"/>
                </a:lnTo>
                <a:lnTo>
                  <a:pt x="380513" y="2530701"/>
                </a:lnTo>
                <a:lnTo>
                  <a:pt x="370084" y="2526619"/>
                </a:lnTo>
                <a:lnTo>
                  <a:pt x="359880" y="2522309"/>
                </a:lnTo>
                <a:lnTo>
                  <a:pt x="350131" y="2517093"/>
                </a:lnTo>
                <a:lnTo>
                  <a:pt x="340608" y="2511649"/>
                </a:lnTo>
                <a:lnTo>
                  <a:pt x="331085" y="2505526"/>
                </a:lnTo>
                <a:lnTo>
                  <a:pt x="322469" y="2499175"/>
                </a:lnTo>
                <a:lnTo>
                  <a:pt x="313626" y="2492371"/>
                </a:lnTo>
                <a:lnTo>
                  <a:pt x="305237" y="2485113"/>
                </a:lnTo>
                <a:lnTo>
                  <a:pt x="297528" y="2477629"/>
                </a:lnTo>
                <a:lnTo>
                  <a:pt x="289819" y="2469464"/>
                </a:lnTo>
                <a:lnTo>
                  <a:pt x="282564" y="2461299"/>
                </a:lnTo>
                <a:lnTo>
                  <a:pt x="275762" y="2452680"/>
                </a:lnTo>
                <a:lnTo>
                  <a:pt x="269413" y="2443608"/>
                </a:lnTo>
                <a:lnTo>
                  <a:pt x="263518" y="2434309"/>
                </a:lnTo>
                <a:lnTo>
                  <a:pt x="257850" y="2424783"/>
                </a:lnTo>
                <a:lnTo>
                  <a:pt x="252862" y="2414803"/>
                </a:lnTo>
                <a:lnTo>
                  <a:pt x="248327" y="2404824"/>
                </a:lnTo>
                <a:lnTo>
                  <a:pt x="244019" y="2394391"/>
                </a:lnTo>
                <a:lnTo>
                  <a:pt x="240391" y="2383731"/>
                </a:lnTo>
                <a:lnTo>
                  <a:pt x="237444" y="2372844"/>
                </a:lnTo>
                <a:lnTo>
                  <a:pt x="234723" y="2361958"/>
                </a:lnTo>
                <a:lnTo>
                  <a:pt x="232682" y="2350617"/>
                </a:lnTo>
                <a:lnTo>
                  <a:pt x="231322" y="2339050"/>
                </a:lnTo>
                <a:lnTo>
                  <a:pt x="230415" y="2327483"/>
                </a:lnTo>
                <a:lnTo>
                  <a:pt x="230188" y="2315689"/>
                </a:lnTo>
                <a:lnTo>
                  <a:pt x="230188" y="2026965"/>
                </a:lnTo>
                <a:lnTo>
                  <a:pt x="369630" y="2026965"/>
                </a:lnTo>
                <a:lnTo>
                  <a:pt x="375298" y="2026738"/>
                </a:lnTo>
                <a:lnTo>
                  <a:pt x="381194" y="2026285"/>
                </a:lnTo>
                <a:lnTo>
                  <a:pt x="386862" y="2025604"/>
                </a:lnTo>
                <a:lnTo>
                  <a:pt x="392530" y="2024470"/>
                </a:lnTo>
                <a:lnTo>
                  <a:pt x="397972" y="2023336"/>
                </a:lnTo>
                <a:lnTo>
                  <a:pt x="403414" y="2021749"/>
                </a:lnTo>
                <a:lnTo>
                  <a:pt x="408628" y="2019934"/>
                </a:lnTo>
                <a:lnTo>
                  <a:pt x="413843" y="2017893"/>
                </a:lnTo>
                <a:lnTo>
                  <a:pt x="419058" y="2015852"/>
                </a:lnTo>
                <a:lnTo>
                  <a:pt x="424046" y="2013130"/>
                </a:lnTo>
                <a:lnTo>
                  <a:pt x="428581" y="2010408"/>
                </a:lnTo>
                <a:lnTo>
                  <a:pt x="433343" y="2007460"/>
                </a:lnTo>
                <a:lnTo>
                  <a:pt x="438104" y="2004285"/>
                </a:lnTo>
                <a:lnTo>
                  <a:pt x="442185" y="2000882"/>
                </a:lnTo>
                <a:lnTo>
                  <a:pt x="446266" y="1997254"/>
                </a:lnTo>
                <a:lnTo>
                  <a:pt x="450348" y="1993398"/>
                </a:lnTo>
                <a:lnTo>
                  <a:pt x="453975" y="1989542"/>
                </a:lnTo>
                <a:lnTo>
                  <a:pt x="457603" y="1985460"/>
                </a:lnTo>
                <a:lnTo>
                  <a:pt x="461004" y="1981377"/>
                </a:lnTo>
                <a:lnTo>
                  <a:pt x="464405" y="1976841"/>
                </a:lnTo>
                <a:lnTo>
                  <a:pt x="467353" y="1972305"/>
                </a:lnTo>
                <a:lnTo>
                  <a:pt x="470074" y="1967315"/>
                </a:lnTo>
                <a:lnTo>
                  <a:pt x="472794" y="1962552"/>
                </a:lnTo>
                <a:lnTo>
                  <a:pt x="474835" y="1957336"/>
                </a:lnTo>
                <a:lnTo>
                  <a:pt x="476876" y="1952119"/>
                </a:lnTo>
                <a:lnTo>
                  <a:pt x="478690" y="1947129"/>
                </a:lnTo>
                <a:lnTo>
                  <a:pt x="480277" y="1941686"/>
                </a:lnTo>
                <a:lnTo>
                  <a:pt x="481637" y="1936243"/>
                </a:lnTo>
                <a:lnTo>
                  <a:pt x="482544" y="1930799"/>
                </a:lnTo>
                <a:lnTo>
                  <a:pt x="483451" y="1924902"/>
                </a:lnTo>
                <a:lnTo>
                  <a:pt x="483904" y="1919232"/>
                </a:lnTo>
                <a:lnTo>
                  <a:pt x="483904" y="1913335"/>
                </a:lnTo>
                <a:lnTo>
                  <a:pt x="483904" y="1907665"/>
                </a:lnTo>
                <a:lnTo>
                  <a:pt x="483451" y="1901768"/>
                </a:lnTo>
                <a:lnTo>
                  <a:pt x="482544" y="1896325"/>
                </a:lnTo>
                <a:lnTo>
                  <a:pt x="481637" y="1890428"/>
                </a:lnTo>
                <a:lnTo>
                  <a:pt x="480277" y="1884985"/>
                </a:lnTo>
                <a:lnTo>
                  <a:pt x="478690" y="1879541"/>
                </a:lnTo>
                <a:lnTo>
                  <a:pt x="476876" y="1874325"/>
                </a:lnTo>
                <a:lnTo>
                  <a:pt x="474835" y="1869335"/>
                </a:lnTo>
                <a:lnTo>
                  <a:pt x="472794" y="1864345"/>
                </a:lnTo>
                <a:lnTo>
                  <a:pt x="470074" y="1859356"/>
                </a:lnTo>
                <a:lnTo>
                  <a:pt x="467353" y="1854366"/>
                </a:lnTo>
                <a:lnTo>
                  <a:pt x="464405" y="1850056"/>
                </a:lnTo>
                <a:lnTo>
                  <a:pt x="461004" y="1845747"/>
                </a:lnTo>
                <a:lnTo>
                  <a:pt x="457603" y="1841211"/>
                </a:lnTo>
                <a:lnTo>
                  <a:pt x="453975" y="1837129"/>
                </a:lnTo>
                <a:lnTo>
                  <a:pt x="450348" y="1833273"/>
                </a:lnTo>
                <a:lnTo>
                  <a:pt x="446266" y="1829417"/>
                </a:lnTo>
                <a:lnTo>
                  <a:pt x="442185" y="1826015"/>
                </a:lnTo>
                <a:lnTo>
                  <a:pt x="438104" y="1822613"/>
                </a:lnTo>
                <a:lnTo>
                  <a:pt x="433343" y="1819211"/>
                </a:lnTo>
                <a:lnTo>
                  <a:pt x="428581" y="1816262"/>
                </a:lnTo>
                <a:lnTo>
                  <a:pt x="424046" y="1813541"/>
                </a:lnTo>
                <a:lnTo>
                  <a:pt x="419058" y="1811273"/>
                </a:lnTo>
                <a:lnTo>
                  <a:pt x="413843" y="1808778"/>
                </a:lnTo>
                <a:lnTo>
                  <a:pt x="408628" y="1806737"/>
                </a:lnTo>
                <a:lnTo>
                  <a:pt x="403414" y="1804922"/>
                </a:lnTo>
                <a:lnTo>
                  <a:pt x="397972" y="1803334"/>
                </a:lnTo>
                <a:lnTo>
                  <a:pt x="392530" y="1801974"/>
                </a:lnTo>
                <a:lnTo>
                  <a:pt x="386862" y="1801293"/>
                </a:lnTo>
                <a:lnTo>
                  <a:pt x="381194" y="1800613"/>
                </a:lnTo>
                <a:lnTo>
                  <a:pt x="375298" y="1799932"/>
                </a:lnTo>
                <a:lnTo>
                  <a:pt x="369630" y="1799932"/>
                </a:lnTo>
                <a:lnTo>
                  <a:pt x="230188" y="1799932"/>
                </a:lnTo>
                <a:lnTo>
                  <a:pt x="230188" y="1385784"/>
                </a:lnTo>
                <a:lnTo>
                  <a:pt x="369630" y="1385784"/>
                </a:lnTo>
                <a:lnTo>
                  <a:pt x="375298" y="1385557"/>
                </a:lnTo>
                <a:lnTo>
                  <a:pt x="381194" y="1385331"/>
                </a:lnTo>
                <a:lnTo>
                  <a:pt x="386862" y="1384650"/>
                </a:lnTo>
                <a:lnTo>
                  <a:pt x="392530" y="1383516"/>
                </a:lnTo>
                <a:lnTo>
                  <a:pt x="397972" y="1382155"/>
                </a:lnTo>
                <a:lnTo>
                  <a:pt x="403414" y="1380795"/>
                </a:lnTo>
                <a:lnTo>
                  <a:pt x="408628" y="1378980"/>
                </a:lnTo>
                <a:lnTo>
                  <a:pt x="413843" y="1376712"/>
                </a:lnTo>
                <a:lnTo>
                  <a:pt x="419058" y="1374671"/>
                </a:lnTo>
                <a:lnTo>
                  <a:pt x="424046" y="1372176"/>
                </a:lnTo>
                <a:lnTo>
                  <a:pt x="428581" y="1369227"/>
                </a:lnTo>
                <a:lnTo>
                  <a:pt x="433343" y="1366506"/>
                </a:lnTo>
                <a:lnTo>
                  <a:pt x="438104" y="1363331"/>
                </a:lnTo>
                <a:lnTo>
                  <a:pt x="442185" y="1359928"/>
                </a:lnTo>
                <a:lnTo>
                  <a:pt x="446266" y="1356300"/>
                </a:lnTo>
                <a:lnTo>
                  <a:pt x="450348" y="1352671"/>
                </a:lnTo>
                <a:lnTo>
                  <a:pt x="453975" y="1348588"/>
                </a:lnTo>
                <a:lnTo>
                  <a:pt x="457603" y="1344732"/>
                </a:lnTo>
                <a:lnTo>
                  <a:pt x="461004" y="1340196"/>
                </a:lnTo>
                <a:lnTo>
                  <a:pt x="464405" y="1335887"/>
                </a:lnTo>
                <a:lnTo>
                  <a:pt x="467353" y="1331124"/>
                </a:lnTo>
                <a:lnTo>
                  <a:pt x="470074" y="1326588"/>
                </a:lnTo>
                <a:lnTo>
                  <a:pt x="472794" y="1321598"/>
                </a:lnTo>
                <a:lnTo>
                  <a:pt x="474835" y="1316608"/>
                </a:lnTo>
                <a:lnTo>
                  <a:pt x="476876" y="1311392"/>
                </a:lnTo>
                <a:lnTo>
                  <a:pt x="478690" y="1305949"/>
                </a:lnTo>
                <a:lnTo>
                  <a:pt x="480277" y="1300732"/>
                </a:lnTo>
                <a:lnTo>
                  <a:pt x="481637" y="1295289"/>
                </a:lnTo>
                <a:lnTo>
                  <a:pt x="482544" y="1289619"/>
                </a:lnTo>
                <a:lnTo>
                  <a:pt x="483451" y="1283948"/>
                </a:lnTo>
                <a:lnTo>
                  <a:pt x="483904" y="1278278"/>
                </a:lnTo>
                <a:lnTo>
                  <a:pt x="483904" y="1272381"/>
                </a:lnTo>
                <a:lnTo>
                  <a:pt x="483904" y="1266711"/>
                </a:lnTo>
                <a:lnTo>
                  <a:pt x="483451" y="1260814"/>
                </a:lnTo>
                <a:lnTo>
                  <a:pt x="482544" y="1255144"/>
                </a:lnTo>
                <a:lnTo>
                  <a:pt x="481637" y="1249474"/>
                </a:lnTo>
                <a:lnTo>
                  <a:pt x="480277" y="1244031"/>
                </a:lnTo>
                <a:lnTo>
                  <a:pt x="478690" y="1238814"/>
                </a:lnTo>
                <a:lnTo>
                  <a:pt x="476876" y="1233371"/>
                </a:lnTo>
                <a:lnTo>
                  <a:pt x="474835" y="1228154"/>
                </a:lnTo>
                <a:lnTo>
                  <a:pt x="472794" y="1223391"/>
                </a:lnTo>
                <a:lnTo>
                  <a:pt x="470074" y="1218401"/>
                </a:lnTo>
                <a:lnTo>
                  <a:pt x="467353" y="1213639"/>
                </a:lnTo>
                <a:lnTo>
                  <a:pt x="464405" y="1209102"/>
                </a:lnTo>
                <a:lnTo>
                  <a:pt x="461004" y="1204566"/>
                </a:lnTo>
                <a:lnTo>
                  <a:pt x="457603" y="1200257"/>
                </a:lnTo>
                <a:lnTo>
                  <a:pt x="453975" y="1196175"/>
                </a:lnTo>
                <a:lnTo>
                  <a:pt x="450348" y="1192092"/>
                </a:lnTo>
                <a:lnTo>
                  <a:pt x="446266" y="1188463"/>
                </a:lnTo>
                <a:lnTo>
                  <a:pt x="442185" y="1184834"/>
                </a:lnTo>
                <a:lnTo>
                  <a:pt x="438104" y="1181659"/>
                </a:lnTo>
                <a:lnTo>
                  <a:pt x="433343" y="1178484"/>
                </a:lnTo>
                <a:lnTo>
                  <a:pt x="428581" y="1175308"/>
                </a:lnTo>
                <a:lnTo>
                  <a:pt x="424046" y="1172813"/>
                </a:lnTo>
                <a:lnTo>
                  <a:pt x="419058" y="1170092"/>
                </a:lnTo>
                <a:lnTo>
                  <a:pt x="413843" y="1167824"/>
                </a:lnTo>
                <a:lnTo>
                  <a:pt x="408628" y="1165783"/>
                </a:lnTo>
                <a:lnTo>
                  <a:pt x="403414" y="1164195"/>
                </a:lnTo>
                <a:lnTo>
                  <a:pt x="397972" y="1162607"/>
                </a:lnTo>
                <a:lnTo>
                  <a:pt x="392530" y="1161246"/>
                </a:lnTo>
                <a:lnTo>
                  <a:pt x="386862" y="1160339"/>
                </a:lnTo>
                <a:lnTo>
                  <a:pt x="381194" y="1159432"/>
                </a:lnTo>
                <a:lnTo>
                  <a:pt x="375298" y="1158978"/>
                </a:lnTo>
                <a:lnTo>
                  <a:pt x="369630" y="1158978"/>
                </a:lnTo>
                <a:lnTo>
                  <a:pt x="230188" y="1158978"/>
                </a:lnTo>
                <a:lnTo>
                  <a:pt x="230188" y="744831"/>
                </a:lnTo>
                <a:lnTo>
                  <a:pt x="369630" y="744831"/>
                </a:lnTo>
                <a:lnTo>
                  <a:pt x="375298" y="744831"/>
                </a:lnTo>
                <a:lnTo>
                  <a:pt x="381194" y="744377"/>
                </a:lnTo>
                <a:lnTo>
                  <a:pt x="386862" y="743470"/>
                </a:lnTo>
                <a:lnTo>
                  <a:pt x="392530" y="742563"/>
                </a:lnTo>
                <a:lnTo>
                  <a:pt x="397972" y="741429"/>
                </a:lnTo>
                <a:lnTo>
                  <a:pt x="403414" y="739841"/>
                </a:lnTo>
                <a:lnTo>
                  <a:pt x="408628" y="738026"/>
                </a:lnTo>
                <a:lnTo>
                  <a:pt x="413843" y="735985"/>
                </a:lnTo>
                <a:lnTo>
                  <a:pt x="419058" y="733717"/>
                </a:lnTo>
                <a:lnTo>
                  <a:pt x="424046" y="731222"/>
                </a:lnTo>
                <a:lnTo>
                  <a:pt x="428581" y="728501"/>
                </a:lnTo>
                <a:lnTo>
                  <a:pt x="433343" y="725325"/>
                </a:lnTo>
                <a:lnTo>
                  <a:pt x="438104" y="722377"/>
                </a:lnTo>
                <a:lnTo>
                  <a:pt x="442185" y="718975"/>
                </a:lnTo>
                <a:lnTo>
                  <a:pt x="446266" y="715573"/>
                </a:lnTo>
                <a:lnTo>
                  <a:pt x="450348" y="711717"/>
                </a:lnTo>
                <a:lnTo>
                  <a:pt x="453975" y="707861"/>
                </a:lnTo>
                <a:lnTo>
                  <a:pt x="457603" y="703552"/>
                </a:lnTo>
                <a:lnTo>
                  <a:pt x="461004" y="699243"/>
                </a:lnTo>
                <a:lnTo>
                  <a:pt x="464405" y="694706"/>
                </a:lnTo>
                <a:lnTo>
                  <a:pt x="467353" y="690170"/>
                </a:lnTo>
                <a:lnTo>
                  <a:pt x="470074" y="685407"/>
                </a:lnTo>
                <a:lnTo>
                  <a:pt x="472794" y="680645"/>
                </a:lnTo>
                <a:lnTo>
                  <a:pt x="474835" y="675655"/>
                </a:lnTo>
                <a:lnTo>
                  <a:pt x="476876" y="670438"/>
                </a:lnTo>
                <a:lnTo>
                  <a:pt x="478690" y="665222"/>
                </a:lnTo>
                <a:lnTo>
                  <a:pt x="480277" y="659778"/>
                </a:lnTo>
                <a:lnTo>
                  <a:pt x="481637" y="654335"/>
                </a:lnTo>
                <a:lnTo>
                  <a:pt x="482544" y="648665"/>
                </a:lnTo>
                <a:lnTo>
                  <a:pt x="483451" y="642995"/>
                </a:lnTo>
                <a:lnTo>
                  <a:pt x="483904" y="637325"/>
                </a:lnTo>
                <a:lnTo>
                  <a:pt x="483904" y="631428"/>
                </a:lnTo>
                <a:lnTo>
                  <a:pt x="483904" y="625531"/>
                </a:lnTo>
                <a:lnTo>
                  <a:pt x="483451" y="619861"/>
                </a:lnTo>
                <a:lnTo>
                  <a:pt x="482544" y="614190"/>
                </a:lnTo>
                <a:lnTo>
                  <a:pt x="481637" y="608747"/>
                </a:lnTo>
                <a:lnTo>
                  <a:pt x="480277" y="603077"/>
                </a:lnTo>
                <a:lnTo>
                  <a:pt x="478690" y="597860"/>
                </a:lnTo>
                <a:lnTo>
                  <a:pt x="476876" y="592417"/>
                </a:lnTo>
                <a:lnTo>
                  <a:pt x="474835" y="587427"/>
                </a:lnTo>
                <a:lnTo>
                  <a:pt x="472794" y="582211"/>
                </a:lnTo>
                <a:lnTo>
                  <a:pt x="470074" y="577448"/>
                </a:lnTo>
                <a:lnTo>
                  <a:pt x="467353" y="572685"/>
                </a:lnTo>
                <a:lnTo>
                  <a:pt x="464405" y="567922"/>
                </a:lnTo>
                <a:lnTo>
                  <a:pt x="461004" y="563613"/>
                </a:lnTo>
                <a:lnTo>
                  <a:pt x="457603" y="559530"/>
                </a:lnTo>
                <a:lnTo>
                  <a:pt x="453975" y="555221"/>
                </a:lnTo>
                <a:lnTo>
                  <a:pt x="450348" y="551138"/>
                </a:lnTo>
                <a:lnTo>
                  <a:pt x="446266" y="547509"/>
                </a:lnTo>
                <a:lnTo>
                  <a:pt x="442185" y="543881"/>
                </a:lnTo>
                <a:lnTo>
                  <a:pt x="438104" y="540478"/>
                </a:lnTo>
                <a:lnTo>
                  <a:pt x="433343" y="537303"/>
                </a:lnTo>
                <a:lnTo>
                  <a:pt x="428581" y="534581"/>
                </a:lnTo>
                <a:lnTo>
                  <a:pt x="424046" y="531633"/>
                </a:lnTo>
                <a:lnTo>
                  <a:pt x="419058" y="529138"/>
                </a:lnTo>
                <a:lnTo>
                  <a:pt x="413843" y="527097"/>
                </a:lnTo>
                <a:lnTo>
                  <a:pt x="408628" y="525056"/>
                </a:lnTo>
                <a:lnTo>
                  <a:pt x="403414" y="523241"/>
                </a:lnTo>
                <a:lnTo>
                  <a:pt x="397972" y="521654"/>
                </a:lnTo>
                <a:lnTo>
                  <a:pt x="392530" y="520293"/>
                </a:lnTo>
                <a:lnTo>
                  <a:pt x="386862" y="519159"/>
                </a:lnTo>
                <a:lnTo>
                  <a:pt x="381194" y="518478"/>
                </a:lnTo>
                <a:lnTo>
                  <a:pt x="375298" y="518251"/>
                </a:lnTo>
                <a:lnTo>
                  <a:pt x="369630" y="518025"/>
                </a:lnTo>
                <a:lnTo>
                  <a:pt x="230188" y="518025"/>
                </a:lnTo>
                <a:lnTo>
                  <a:pt x="230188" y="229074"/>
                </a:lnTo>
                <a:lnTo>
                  <a:pt x="230415" y="217053"/>
                </a:lnTo>
                <a:lnTo>
                  <a:pt x="231322" y="205713"/>
                </a:lnTo>
                <a:lnTo>
                  <a:pt x="232682" y="194372"/>
                </a:lnTo>
                <a:lnTo>
                  <a:pt x="234723" y="183032"/>
                </a:lnTo>
                <a:lnTo>
                  <a:pt x="237444" y="172145"/>
                </a:lnTo>
                <a:lnTo>
                  <a:pt x="240391" y="161032"/>
                </a:lnTo>
                <a:lnTo>
                  <a:pt x="244019" y="150599"/>
                </a:lnTo>
                <a:lnTo>
                  <a:pt x="248327" y="140166"/>
                </a:lnTo>
                <a:lnTo>
                  <a:pt x="252862" y="129960"/>
                </a:lnTo>
                <a:lnTo>
                  <a:pt x="257850" y="120207"/>
                </a:lnTo>
                <a:lnTo>
                  <a:pt x="263518" y="110681"/>
                </a:lnTo>
                <a:lnTo>
                  <a:pt x="269413" y="101155"/>
                </a:lnTo>
                <a:lnTo>
                  <a:pt x="275762" y="92083"/>
                </a:lnTo>
                <a:lnTo>
                  <a:pt x="282564" y="83691"/>
                </a:lnTo>
                <a:lnTo>
                  <a:pt x="289819" y="75299"/>
                </a:lnTo>
                <a:lnTo>
                  <a:pt x="297528" y="67361"/>
                </a:lnTo>
                <a:lnTo>
                  <a:pt x="305237" y="59650"/>
                </a:lnTo>
                <a:lnTo>
                  <a:pt x="313626" y="52392"/>
                </a:lnTo>
                <a:lnTo>
                  <a:pt x="322469" y="45815"/>
                </a:lnTo>
                <a:lnTo>
                  <a:pt x="331085" y="39237"/>
                </a:lnTo>
                <a:lnTo>
                  <a:pt x="340608" y="33340"/>
                </a:lnTo>
                <a:lnTo>
                  <a:pt x="350131" y="27897"/>
                </a:lnTo>
                <a:lnTo>
                  <a:pt x="359880" y="22680"/>
                </a:lnTo>
                <a:lnTo>
                  <a:pt x="370084" y="18371"/>
                </a:lnTo>
                <a:lnTo>
                  <a:pt x="380513" y="14062"/>
                </a:lnTo>
                <a:lnTo>
                  <a:pt x="391170" y="10433"/>
                </a:lnTo>
                <a:lnTo>
                  <a:pt x="402053" y="7258"/>
                </a:lnTo>
                <a:lnTo>
                  <a:pt x="413163" y="4763"/>
                </a:lnTo>
                <a:lnTo>
                  <a:pt x="424273" y="2722"/>
                </a:lnTo>
                <a:lnTo>
                  <a:pt x="435610" y="1134"/>
                </a:lnTo>
                <a:lnTo>
                  <a:pt x="447400" y="453"/>
                </a:lnTo>
                <a:lnTo>
                  <a:pt x="45896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97" name="KSO_Shape"/>
          <p:cNvSpPr/>
          <p:nvPr/>
        </p:nvSpPr>
        <p:spPr bwMode="auto">
          <a:xfrm>
            <a:off x="6797282" y="2753892"/>
            <a:ext cx="1123950" cy="799878"/>
          </a:xfrm>
          <a:custGeom>
            <a:avLst/>
            <a:gdLst>
              <a:gd name="T0" fmla="*/ 1091648 w 2509838"/>
              <a:gd name="T1" fmla="*/ 1608111 h 1787526"/>
              <a:gd name="T2" fmla="*/ 1364673 w 2509838"/>
              <a:gd name="T3" fmla="*/ 1644625 h 1787526"/>
              <a:gd name="T4" fmla="*/ 1419551 w 2509838"/>
              <a:gd name="T5" fmla="*/ 1603152 h 1787526"/>
              <a:gd name="T6" fmla="*/ 2438407 w 2509838"/>
              <a:gd name="T7" fmla="*/ 1567539 h 1787526"/>
              <a:gd name="T8" fmla="*/ 2487842 w 2509838"/>
              <a:gd name="T9" fmla="*/ 1592108 h 1787526"/>
              <a:gd name="T10" fmla="*/ 2509611 w 2509838"/>
              <a:gd name="T11" fmla="*/ 1640568 h 1787526"/>
              <a:gd name="T12" fmla="*/ 2495552 w 2509838"/>
              <a:gd name="T13" fmla="*/ 1753040 h 1787526"/>
              <a:gd name="T14" fmla="*/ 2450426 w 2509838"/>
              <a:gd name="T15" fmla="*/ 1783920 h 1787526"/>
              <a:gd name="T16" fmla="*/ 55558 w 2509838"/>
              <a:gd name="T17" fmla="*/ 1782793 h 1787526"/>
              <a:gd name="T18" fmla="*/ 12472 w 2509838"/>
              <a:gd name="T19" fmla="*/ 1750110 h 1787526"/>
              <a:gd name="T20" fmla="*/ 680 w 2509838"/>
              <a:gd name="T21" fmla="*/ 1636736 h 1787526"/>
              <a:gd name="T22" fmla="*/ 24717 w 2509838"/>
              <a:gd name="T23" fmla="*/ 1589628 h 1787526"/>
              <a:gd name="T24" fmla="*/ 75740 w 2509838"/>
              <a:gd name="T25" fmla="*/ 1567089 h 1787526"/>
              <a:gd name="T26" fmla="*/ 933501 w 2509838"/>
              <a:gd name="T27" fmla="*/ 749091 h 1787526"/>
              <a:gd name="T28" fmla="*/ 932155 w 2509838"/>
              <a:gd name="T29" fmla="*/ 1160902 h 1787526"/>
              <a:gd name="T30" fmla="*/ 829865 w 2509838"/>
              <a:gd name="T31" fmla="*/ 1167944 h 1787526"/>
              <a:gd name="T32" fmla="*/ 814387 w 2509838"/>
              <a:gd name="T33" fmla="*/ 760448 h 1787526"/>
              <a:gd name="T34" fmla="*/ 837043 w 2509838"/>
              <a:gd name="T35" fmla="*/ 738188 h 1787526"/>
              <a:gd name="T36" fmla="*/ 1416304 w 2509838"/>
              <a:gd name="T37" fmla="*/ 686474 h 1787526"/>
              <a:gd name="T38" fmla="*/ 1412034 w 2509838"/>
              <a:gd name="T39" fmla="*/ 1161601 h 1787526"/>
              <a:gd name="T40" fmla="*/ 1308659 w 2509838"/>
              <a:gd name="T41" fmla="*/ 1166588 h 1787526"/>
              <a:gd name="T42" fmla="*/ 1296074 w 2509838"/>
              <a:gd name="T43" fmla="*/ 694181 h 1787526"/>
              <a:gd name="T44" fmla="*/ 988416 w 2509838"/>
              <a:gd name="T45" fmla="*/ 671513 h 1787526"/>
              <a:gd name="T46" fmla="*/ 1088565 w 2509838"/>
              <a:gd name="T47" fmla="*/ 688968 h 1787526"/>
              <a:gd name="T48" fmla="*/ 1081281 w 2509838"/>
              <a:gd name="T49" fmla="*/ 1163414 h 1787526"/>
              <a:gd name="T50" fmla="*/ 976581 w 2509838"/>
              <a:gd name="T51" fmla="*/ 1165228 h 1787526"/>
              <a:gd name="T52" fmla="*/ 966338 w 2509838"/>
              <a:gd name="T53" fmla="*/ 691461 h 1787526"/>
              <a:gd name="T54" fmla="*/ 1546133 w 2509838"/>
              <a:gd name="T55" fmla="*/ 590550 h 1787526"/>
              <a:gd name="T56" fmla="*/ 1571170 w 2509838"/>
              <a:gd name="T57" fmla="*/ 617105 h 1787526"/>
              <a:gd name="T58" fmla="*/ 1558196 w 2509838"/>
              <a:gd name="T59" fmla="*/ 1165903 h 1787526"/>
              <a:gd name="T60" fmla="*/ 1453496 w 2509838"/>
              <a:gd name="T61" fmla="*/ 1160229 h 1787526"/>
              <a:gd name="T62" fmla="*/ 1449399 w 2509838"/>
              <a:gd name="T63" fmla="*/ 608026 h 1787526"/>
              <a:gd name="T64" fmla="*/ 1229322 w 2509838"/>
              <a:gd name="T65" fmla="*/ 590777 h 1787526"/>
              <a:gd name="T66" fmla="*/ 1252538 w 2509838"/>
              <a:gd name="T67" fmla="*/ 620282 h 1787526"/>
              <a:gd name="T68" fmla="*/ 1236833 w 2509838"/>
              <a:gd name="T69" fmla="*/ 1167492 h 1787526"/>
              <a:gd name="T70" fmla="*/ 1132815 w 2509838"/>
              <a:gd name="T71" fmla="*/ 1157959 h 1787526"/>
              <a:gd name="T72" fmla="*/ 1131450 w 2509838"/>
              <a:gd name="T73" fmla="*/ 605303 h 1787526"/>
              <a:gd name="T74" fmla="*/ 1713065 w 2509838"/>
              <a:gd name="T75" fmla="*/ 508680 h 1787526"/>
              <a:gd name="T76" fmla="*/ 1733550 w 2509838"/>
              <a:gd name="T77" fmla="*/ 545860 h 1787526"/>
              <a:gd name="T78" fmla="*/ 1715797 w 2509838"/>
              <a:gd name="T79" fmla="*/ 1168174 h 1787526"/>
              <a:gd name="T80" fmla="*/ 1612689 w 2509838"/>
              <a:gd name="T81" fmla="*/ 1153438 h 1787526"/>
              <a:gd name="T82" fmla="*/ 1614055 w 2509838"/>
              <a:gd name="T83" fmla="*/ 521829 h 1787526"/>
              <a:gd name="T84" fmla="*/ 1733550 w 2509838"/>
              <a:gd name="T85" fmla="*/ 464215 h 1787526"/>
              <a:gd name="T86" fmla="*/ 1501548 w 2509838"/>
              <a:gd name="T87" fmla="*/ 379141 h 1787526"/>
              <a:gd name="T88" fmla="*/ 188232 w 2509838"/>
              <a:gd name="T89" fmla="*/ 103187 h 1787526"/>
              <a:gd name="T90" fmla="*/ 158976 w 2509838"/>
              <a:gd name="T91" fmla="*/ 139700 h 1787526"/>
              <a:gd name="T92" fmla="*/ 160110 w 2509838"/>
              <a:gd name="T93" fmla="*/ 1353684 h 1787526"/>
              <a:gd name="T94" fmla="*/ 191407 w 2509838"/>
              <a:gd name="T95" fmla="*/ 1389063 h 1787526"/>
              <a:gd name="T96" fmla="*/ 2288041 w 2509838"/>
              <a:gd name="T97" fmla="*/ 1398588 h 1787526"/>
              <a:gd name="T98" fmla="*/ 2332945 w 2509838"/>
              <a:gd name="T99" fmla="*/ 1378857 h 1787526"/>
              <a:gd name="T100" fmla="*/ 2354036 w 2509838"/>
              <a:gd name="T101" fmla="*/ 1337129 h 1787526"/>
              <a:gd name="T102" fmla="*/ 2343830 w 2509838"/>
              <a:gd name="T103" fmla="*/ 124505 h 1787526"/>
              <a:gd name="T104" fmla="*/ 2305957 w 2509838"/>
              <a:gd name="T105" fmla="*/ 95704 h 1787526"/>
              <a:gd name="T106" fmla="*/ 2436813 w 2509838"/>
              <a:gd name="T107" fmla="*/ 680 h 1787526"/>
              <a:gd name="T108" fmla="*/ 2486479 w 2509838"/>
              <a:gd name="T109" fmla="*/ 25400 h 1787526"/>
              <a:gd name="T110" fmla="*/ 2508250 w 2509838"/>
              <a:gd name="T111" fmla="*/ 74159 h 1787526"/>
              <a:gd name="T112" fmla="*/ 2493963 w 2509838"/>
              <a:gd name="T113" fmla="*/ 1455965 h 1787526"/>
              <a:gd name="T114" fmla="*/ 2449286 w 2509838"/>
              <a:gd name="T115" fmla="*/ 1487034 h 1787526"/>
              <a:gd name="T116" fmla="*/ 57150 w 2509838"/>
              <a:gd name="T117" fmla="*/ 1485674 h 1787526"/>
              <a:gd name="T118" fmla="*/ 13833 w 2509838"/>
              <a:gd name="T119" fmla="*/ 1452790 h 1787526"/>
              <a:gd name="T120" fmla="*/ 2041 w 2509838"/>
              <a:gd name="T121" fmla="*/ 70304 h 1787526"/>
              <a:gd name="T122" fmla="*/ 26307 w 2509838"/>
              <a:gd name="T123" fmla="*/ 22905 h 1787526"/>
              <a:gd name="T124" fmla="*/ 77333 w 2509838"/>
              <a:gd name="T125" fmla="*/ 227 h 1787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509838" h="1787526">
                <a:moveTo>
                  <a:pt x="80048" y="1566863"/>
                </a:moveTo>
                <a:lnTo>
                  <a:pt x="84357" y="1566863"/>
                </a:lnTo>
                <a:lnTo>
                  <a:pt x="1096637" y="1566863"/>
                </a:lnTo>
                <a:lnTo>
                  <a:pt x="1094823" y="1569568"/>
                </a:lnTo>
                <a:lnTo>
                  <a:pt x="1093235" y="1572498"/>
                </a:lnTo>
                <a:lnTo>
                  <a:pt x="1092102" y="1575879"/>
                </a:lnTo>
                <a:lnTo>
                  <a:pt x="1090968" y="1579035"/>
                </a:lnTo>
                <a:lnTo>
                  <a:pt x="1090287" y="1582415"/>
                </a:lnTo>
                <a:lnTo>
                  <a:pt x="1089607" y="1585571"/>
                </a:lnTo>
                <a:lnTo>
                  <a:pt x="1089380" y="1589177"/>
                </a:lnTo>
                <a:lnTo>
                  <a:pt x="1089154" y="1592558"/>
                </a:lnTo>
                <a:lnTo>
                  <a:pt x="1089380" y="1597968"/>
                </a:lnTo>
                <a:lnTo>
                  <a:pt x="1090287" y="1603152"/>
                </a:lnTo>
                <a:lnTo>
                  <a:pt x="1091648" y="1608111"/>
                </a:lnTo>
                <a:lnTo>
                  <a:pt x="1093689" y="1612844"/>
                </a:lnTo>
                <a:lnTo>
                  <a:pt x="1095957" y="1617352"/>
                </a:lnTo>
                <a:lnTo>
                  <a:pt x="1098678" y="1621634"/>
                </a:lnTo>
                <a:lnTo>
                  <a:pt x="1101853" y="1625692"/>
                </a:lnTo>
                <a:lnTo>
                  <a:pt x="1105481" y="1629523"/>
                </a:lnTo>
                <a:lnTo>
                  <a:pt x="1109563" y="1632679"/>
                </a:lnTo>
                <a:lnTo>
                  <a:pt x="1113871" y="1635834"/>
                </a:lnTo>
                <a:lnTo>
                  <a:pt x="1118633" y="1638314"/>
                </a:lnTo>
                <a:lnTo>
                  <a:pt x="1123395" y="1640568"/>
                </a:lnTo>
                <a:lnTo>
                  <a:pt x="1128611" y="1642371"/>
                </a:lnTo>
                <a:lnTo>
                  <a:pt x="1134053" y="1643498"/>
                </a:lnTo>
                <a:lnTo>
                  <a:pt x="1139496" y="1644174"/>
                </a:lnTo>
                <a:lnTo>
                  <a:pt x="1145391" y="1644625"/>
                </a:lnTo>
                <a:lnTo>
                  <a:pt x="1364673" y="1644625"/>
                </a:lnTo>
                <a:lnTo>
                  <a:pt x="1370343" y="1644174"/>
                </a:lnTo>
                <a:lnTo>
                  <a:pt x="1376012" y="1643498"/>
                </a:lnTo>
                <a:lnTo>
                  <a:pt x="1381227" y="1642371"/>
                </a:lnTo>
                <a:lnTo>
                  <a:pt x="1386443" y="1640568"/>
                </a:lnTo>
                <a:lnTo>
                  <a:pt x="1391432" y="1638314"/>
                </a:lnTo>
                <a:lnTo>
                  <a:pt x="1396194" y="1635834"/>
                </a:lnTo>
                <a:lnTo>
                  <a:pt x="1400502" y="1632679"/>
                </a:lnTo>
                <a:lnTo>
                  <a:pt x="1404357" y="1629523"/>
                </a:lnTo>
                <a:lnTo>
                  <a:pt x="1407986" y="1625692"/>
                </a:lnTo>
                <a:lnTo>
                  <a:pt x="1411160" y="1621634"/>
                </a:lnTo>
                <a:lnTo>
                  <a:pt x="1414108" y="1617352"/>
                </a:lnTo>
                <a:lnTo>
                  <a:pt x="1416376" y="1612844"/>
                </a:lnTo>
                <a:lnTo>
                  <a:pt x="1418417" y="1608111"/>
                </a:lnTo>
                <a:lnTo>
                  <a:pt x="1419551" y="1603152"/>
                </a:lnTo>
                <a:lnTo>
                  <a:pt x="1420684" y="1597968"/>
                </a:lnTo>
                <a:lnTo>
                  <a:pt x="1420911" y="1592558"/>
                </a:lnTo>
                <a:lnTo>
                  <a:pt x="1420684" y="1589177"/>
                </a:lnTo>
                <a:lnTo>
                  <a:pt x="1420231" y="1585571"/>
                </a:lnTo>
                <a:lnTo>
                  <a:pt x="1419551" y="1582415"/>
                </a:lnTo>
                <a:lnTo>
                  <a:pt x="1418870" y="1579035"/>
                </a:lnTo>
                <a:lnTo>
                  <a:pt x="1417737" y="1575879"/>
                </a:lnTo>
                <a:lnTo>
                  <a:pt x="1416603" y="1572498"/>
                </a:lnTo>
                <a:lnTo>
                  <a:pt x="1415015" y="1569568"/>
                </a:lnTo>
                <a:lnTo>
                  <a:pt x="1413201" y="1566863"/>
                </a:lnTo>
                <a:lnTo>
                  <a:pt x="2425481" y="1566863"/>
                </a:lnTo>
                <a:lnTo>
                  <a:pt x="2429790" y="1566863"/>
                </a:lnTo>
                <a:lnTo>
                  <a:pt x="2434099" y="1567089"/>
                </a:lnTo>
                <a:lnTo>
                  <a:pt x="2438407" y="1567539"/>
                </a:lnTo>
                <a:lnTo>
                  <a:pt x="2442489" y="1568216"/>
                </a:lnTo>
                <a:lnTo>
                  <a:pt x="2446571" y="1569117"/>
                </a:lnTo>
                <a:lnTo>
                  <a:pt x="2450426" y="1570244"/>
                </a:lnTo>
                <a:lnTo>
                  <a:pt x="2454507" y="1571596"/>
                </a:lnTo>
                <a:lnTo>
                  <a:pt x="2458362" y="1572723"/>
                </a:lnTo>
                <a:lnTo>
                  <a:pt x="2462217" y="1574301"/>
                </a:lnTo>
                <a:lnTo>
                  <a:pt x="2465619" y="1576104"/>
                </a:lnTo>
                <a:lnTo>
                  <a:pt x="2469247" y="1578133"/>
                </a:lnTo>
                <a:lnTo>
                  <a:pt x="2472422" y="1580162"/>
                </a:lnTo>
                <a:lnTo>
                  <a:pt x="2476050" y="1581965"/>
                </a:lnTo>
                <a:lnTo>
                  <a:pt x="2478998" y="1584669"/>
                </a:lnTo>
                <a:lnTo>
                  <a:pt x="2482173" y="1586923"/>
                </a:lnTo>
                <a:lnTo>
                  <a:pt x="2485121" y="1589628"/>
                </a:lnTo>
                <a:lnTo>
                  <a:pt x="2487842" y="1592108"/>
                </a:lnTo>
                <a:lnTo>
                  <a:pt x="2490336" y="1595038"/>
                </a:lnTo>
                <a:lnTo>
                  <a:pt x="2492831" y="1597968"/>
                </a:lnTo>
                <a:lnTo>
                  <a:pt x="2495552" y="1601123"/>
                </a:lnTo>
                <a:lnTo>
                  <a:pt x="2497366" y="1604054"/>
                </a:lnTo>
                <a:lnTo>
                  <a:pt x="2499407" y="1607434"/>
                </a:lnTo>
                <a:lnTo>
                  <a:pt x="2501448" y="1610815"/>
                </a:lnTo>
                <a:lnTo>
                  <a:pt x="2503035" y="1614196"/>
                </a:lnTo>
                <a:lnTo>
                  <a:pt x="2504623" y="1618028"/>
                </a:lnTo>
                <a:lnTo>
                  <a:pt x="2505983" y="1621409"/>
                </a:lnTo>
                <a:lnTo>
                  <a:pt x="2507117" y="1625241"/>
                </a:lnTo>
                <a:lnTo>
                  <a:pt x="2508024" y="1629073"/>
                </a:lnTo>
                <a:lnTo>
                  <a:pt x="2508704" y="1632679"/>
                </a:lnTo>
                <a:lnTo>
                  <a:pt x="2509385" y="1636736"/>
                </a:lnTo>
                <a:lnTo>
                  <a:pt x="2509611" y="1640568"/>
                </a:lnTo>
                <a:lnTo>
                  <a:pt x="2509838" y="1644625"/>
                </a:lnTo>
                <a:lnTo>
                  <a:pt x="2509838" y="1709764"/>
                </a:lnTo>
                <a:lnTo>
                  <a:pt x="2509611" y="1713822"/>
                </a:lnTo>
                <a:lnTo>
                  <a:pt x="2509385" y="1717428"/>
                </a:lnTo>
                <a:lnTo>
                  <a:pt x="2508704" y="1721485"/>
                </a:lnTo>
                <a:lnTo>
                  <a:pt x="2508024" y="1725317"/>
                </a:lnTo>
                <a:lnTo>
                  <a:pt x="2507117" y="1729148"/>
                </a:lnTo>
                <a:lnTo>
                  <a:pt x="2505983" y="1732755"/>
                </a:lnTo>
                <a:lnTo>
                  <a:pt x="2504623" y="1736361"/>
                </a:lnTo>
                <a:lnTo>
                  <a:pt x="2503035" y="1740193"/>
                </a:lnTo>
                <a:lnTo>
                  <a:pt x="2501448" y="1743348"/>
                </a:lnTo>
                <a:lnTo>
                  <a:pt x="2499407" y="1746955"/>
                </a:lnTo>
                <a:lnTo>
                  <a:pt x="2497366" y="1750110"/>
                </a:lnTo>
                <a:lnTo>
                  <a:pt x="2495552" y="1753040"/>
                </a:lnTo>
                <a:lnTo>
                  <a:pt x="2492831" y="1756421"/>
                </a:lnTo>
                <a:lnTo>
                  <a:pt x="2490336" y="1759126"/>
                </a:lnTo>
                <a:lnTo>
                  <a:pt x="2487842" y="1762282"/>
                </a:lnTo>
                <a:lnTo>
                  <a:pt x="2485121" y="1764761"/>
                </a:lnTo>
                <a:lnTo>
                  <a:pt x="2482173" y="1767466"/>
                </a:lnTo>
                <a:lnTo>
                  <a:pt x="2478998" y="1769720"/>
                </a:lnTo>
                <a:lnTo>
                  <a:pt x="2476050" y="1772199"/>
                </a:lnTo>
                <a:lnTo>
                  <a:pt x="2472422" y="1774228"/>
                </a:lnTo>
                <a:lnTo>
                  <a:pt x="2469247" y="1776256"/>
                </a:lnTo>
                <a:lnTo>
                  <a:pt x="2465619" y="1778285"/>
                </a:lnTo>
                <a:lnTo>
                  <a:pt x="2462217" y="1780088"/>
                </a:lnTo>
                <a:lnTo>
                  <a:pt x="2458362" y="1781440"/>
                </a:lnTo>
                <a:lnTo>
                  <a:pt x="2454507" y="1782793"/>
                </a:lnTo>
                <a:lnTo>
                  <a:pt x="2450426" y="1783920"/>
                </a:lnTo>
                <a:lnTo>
                  <a:pt x="2446571" y="1785272"/>
                </a:lnTo>
                <a:lnTo>
                  <a:pt x="2442489" y="1785948"/>
                </a:lnTo>
                <a:lnTo>
                  <a:pt x="2438407" y="1786850"/>
                </a:lnTo>
                <a:lnTo>
                  <a:pt x="2434099" y="1787301"/>
                </a:lnTo>
                <a:lnTo>
                  <a:pt x="2429790" y="1787526"/>
                </a:lnTo>
                <a:lnTo>
                  <a:pt x="2425481" y="1787526"/>
                </a:lnTo>
                <a:lnTo>
                  <a:pt x="84357" y="1787526"/>
                </a:lnTo>
                <a:lnTo>
                  <a:pt x="80048" y="1787526"/>
                </a:lnTo>
                <a:lnTo>
                  <a:pt x="75740" y="1787301"/>
                </a:lnTo>
                <a:lnTo>
                  <a:pt x="71431" y="1786850"/>
                </a:lnTo>
                <a:lnTo>
                  <a:pt x="67349" y="1785948"/>
                </a:lnTo>
                <a:lnTo>
                  <a:pt x="63494" y="1785272"/>
                </a:lnTo>
                <a:lnTo>
                  <a:pt x="59413" y="1783920"/>
                </a:lnTo>
                <a:lnTo>
                  <a:pt x="55558" y="1782793"/>
                </a:lnTo>
                <a:lnTo>
                  <a:pt x="51476" y="1781440"/>
                </a:lnTo>
                <a:lnTo>
                  <a:pt x="48074" y="1780088"/>
                </a:lnTo>
                <a:lnTo>
                  <a:pt x="44219" y="1778285"/>
                </a:lnTo>
                <a:lnTo>
                  <a:pt x="40591" y="1776256"/>
                </a:lnTo>
                <a:lnTo>
                  <a:pt x="37416" y="1774228"/>
                </a:lnTo>
                <a:lnTo>
                  <a:pt x="33788" y="1772199"/>
                </a:lnTo>
                <a:lnTo>
                  <a:pt x="30840" y="1769720"/>
                </a:lnTo>
                <a:lnTo>
                  <a:pt x="27892" y="1767466"/>
                </a:lnTo>
                <a:lnTo>
                  <a:pt x="24717" y="1764761"/>
                </a:lnTo>
                <a:lnTo>
                  <a:pt x="21996" y="1762282"/>
                </a:lnTo>
                <a:lnTo>
                  <a:pt x="19502" y="1759126"/>
                </a:lnTo>
                <a:lnTo>
                  <a:pt x="17007" y="1756421"/>
                </a:lnTo>
                <a:lnTo>
                  <a:pt x="14513" y="1753040"/>
                </a:lnTo>
                <a:lnTo>
                  <a:pt x="12472" y="1750110"/>
                </a:lnTo>
                <a:lnTo>
                  <a:pt x="10431" y="1746955"/>
                </a:lnTo>
                <a:lnTo>
                  <a:pt x="8390" y="1743348"/>
                </a:lnTo>
                <a:lnTo>
                  <a:pt x="6803" y="1740193"/>
                </a:lnTo>
                <a:lnTo>
                  <a:pt x="5442" y="1736361"/>
                </a:lnTo>
                <a:lnTo>
                  <a:pt x="3855" y="1732755"/>
                </a:lnTo>
                <a:lnTo>
                  <a:pt x="2948" y="1729148"/>
                </a:lnTo>
                <a:lnTo>
                  <a:pt x="1814" y="1725317"/>
                </a:lnTo>
                <a:lnTo>
                  <a:pt x="1134" y="1721485"/>
                </a:lnTo>
                <a:lnTo>
                  <a:pt x="680" y="1717428"/>
                </a:lnTo>
                <a:lnTo>
                  <a:pt x="227" y="1713822"/>
                </a:lnTo>
                <a:lnTo>
                  <a:pt x="0" y="1709764"/>
                </a:lnTo>
                <a:lnTo>
                  <a:pt x="0" y="1644625"/>
                </a:lnTo>
                <a:lnTo>
                  <a:pt x="227" y="1640568"/>
                </a:lnTo>
                <a:lnTo>
                  <a:pt x="680" y="1636736"/>
                </a:lnTo>
                <a:lnTo>
                  <a:pt x="1134" y="1632679"/>
                </a:lnTo>
                <a:lnTo>
                  <a:pt x="1814" y="1629073"/>
                </a:lnTo>
                <a:lnTo>
                  <a:pt x="2948" y="1625241"/>
                </a:lnTo>
                <a:lnTo>
                  <a:pt x="3855" y="1621409"/>
                </a:lnTo>
                <a:lnTo>
                  <a:pt x="5442" y="1618028"/>
                </a:lnTo>
                <a:lnTo>
                  <a:pt x="6803" y="1614196"/>
                </a:lnTo>
                <a:lnTo>
                  <a:pt x="8390" y="1610815"/>
                </a:lnTo>
                <a:lnTo>
                  <a:pt x="10431" y="1607434"/>
                </a:lnTo>
                <a:lnTo>
                  <a:pt x="12472" y="1604054"/>
                </a:lnTo>
                <a:lnTo>
                  <a:pt x="14513" y="1601123"/>
                </a:lnTo>
                <a:lnTo>
                  <a:pt x="17007" y="1597968"/>
                </a:lnTo>
                <a:lnTo>
                  <a:pt x="19502" y="1595038"/>
                </a:lnTo>
                <a:lnTo>
                  <a:pt x="21996" y="1592108"/>
                </a:lnTo>
                <a:lnTo>
                  <a:pt x="24717" y="1589628"/>
                </a:lnTo>
                <a:lnTo>
                  <a:pt x="27892" y="1586923"/>
                </a:lnTo>
                <a:lnTo>
                  <a:pt x="30840" y="1584669"/>
                </a:lnTo>
                <a:lnTo>
                  <a:pt x="33788" y="1581965"/>
                </a:lnTo>
                <a:lnTo>
                  <a:pt x="37416" y="1580162"/>
                </a:lnTo>
                <a:lnTo>
                  <a:pt x="40591" y="1578133"/>
                </a:lnTo>
                <a:lnTo>
                  <a:pt x="44219" y="1576104"/>
                </a:lnTo>
                <a:lnTo>
                  <a:pt x="48074" y="1574301"/>
                </a:lnTo>
                <a:lnTo>
                  <a:pt x="51476" y="1572723"/>
                </a:lnTo>
                <a:lnTo>
                  <a:pt x="55558" y="1571596"/>
                </a:lnTo>
                <a:lnTo>
                  <a:pt x="59413" y="1570244"/>
                </a:lnTo>
                <a:lnTo>
                  <a:pt x="63494" y="1569117"/>
                </a:lnTo>
                <a:lnTo>
                  <a:pt x="67349" y="1568216"/>
                </a:lnTo>
                <a:lnTo>
                  <a:pt x="71431" y="1567539"/>
                </a:lnTo>
                <a:lnTo>
                  <a:pt x="75740" y="1567089"/>
                </a:lnTo>
                <a:lnTo>
                  <a:pt x="80048" y="1566863"/>
                </a:lnTo>
                <a:close/>
                <a:moveTo>
                  <a:pt x="837043" y="738188"/>
                </a:moveTo>
                <a:lnTo>
                  <a:pt x="839735" y="738188"/>
                </a:lnTo>
                <a:lnTo>
                  <a:pt x="912639" y="738188"/>
                </a:lnTo>
                <a:lnTo>
                  <a:pt x="915107" y="738188"/>
                </a:lnTo>
                <a:lnTo>
                  <a:pt x="917575" y="738870"/>
                </a:lnTo>
                <a:lnTo>
                  <a:pt x="920042" y="739324"/>
                </a:lnTo>
                <a:lnTo>
                  <a:pt x="922285" y="740232"/>
                </a:lnTo>
                <a:lnTo>
                  <a:pt x="924529" y="741368"/>
                </a:lnTo>
                <a:lnTo>
                  <a:pt x="926772" y="742504"/>
                </a:lnTo>
                <a:lnTo>
                  <a:pt x="928791" y="743867"/>
                </a:lnTo>
                <a:lnTo>
                  <a:pt x="930585" y="745684"/>
                </a:lnTo>
                <a:lnTo>
                  <a:pt x="932155" y="747047"/>
                </a:lnTo>
                <a:lnTo>
                  <a:pt x="933501" y="749091"/>
                </a:lnTo>
                <a:lnTo>
                  <a:pt x="934847" y="751135"/>
                </a:lnTo>
                <a:lnTo>
                  <a:pt x="936193" y="753407"/>
                </a:lnTo>
                <a:lnTo>
                  <a:pt x="936866" y="755678"/>
                </a:lnTo>
                <a:lnTo>
                  <a:pt x="937315" y="757950"/>
                </a:lnTo>
                <a:lnTo>
                  <a:pt x="937763" y="760448"/>
                </a:lnTo>
                <a:lnTo>
                  <a:pt x="938212" y="762947"/>
                </a:lnTo>
                <a:lnTo>
                  <a:pt x="938212" y="1145229"/>
                </a:lnTo>
                <a:lnTo>
                  <a:pt x="937763" y="1147728"/>
                </a:lnTo>
                <a:lnTo>
                  <a:pt x="937315" y="1150227"/>
                </a:lnTo>
                <a:lnTo>
                  <a:pt x="936866" y="1152498"/>
                </a:lnTo>
                <a:lnTo>
                  <a:pt x="936193" y="1154770"/>
                </a:lnTo>
                <a:lnTo>
                  <a:pt x="934847" y="1157041"/>
                </a:lnTo>
                <a:lnTo>
                  <a:pt x="933501" y="1159085"/>
                </a:lnTo>
                <a:lnTo>
                  <a:pt x="932155" y="1160902"/>
                </a:lnTo>
                <a:lnTo>
                  <a:pt x="930585" y="1162720"/>
                </a:lnTo>
                <a:lnTo>
                  <a:pt x="928791" y="1164537"/>
                </a:lnTo>
                <a:lnTo>
                  <a:pt x="926772" y="1165672"/>
                </a:lnTo>
                <a:lnTo>
                  <a:pt x="924529" y="1167035"/>
                </a:lnTo>
                <a:lnTo>
                  <a:pt x="922285" y="1167944"/>
                </a:lnTo>
                <a:lnTo>
                  <a:pt x="920042" y="1168852"/>
                </a:lnTo>
                <a:lnTo>
                  <a:pt x="917575" y="1169534"/>
                </a:lnTo>
                <a:lnTo>
                  <a:pt x="915107" y="1169761"/>
                </a:lnTo>
                <a:lnTo>
                  <a:pt x="912639" y="1169988"/>
                </a:lnTo>
                <a:lnTo>
                  <a:pt x="839735" y="1169988"/>
                </a:lnTo>
                <a:lnTo>
                  <a:pt x="837043" y="1169761"/>
                </a:lnTo>
                <a:lnTo>
                  <a:pt x="834576" y="1169534"/>
                </a:lnTo>
                <a:lnTo>
                  <a:pt x="832108" y="1168852"/>
                </a:lnTo>
                <a:lnTo>
                  <a:pt x="829865" y="1167944"/>
                </a:lnTo>
                <a:lnTo>
                  <a:pt x="827622" y="1167035"/>
                </a:lnTo>
                <a:lnTo>
                  <a:pt x="825603" y="1165672"/>
                </a:lnTo>
                <a:lnTo>
                  <a:pt x="823584" y="1164537"/>
                </a:lnTo>
                <a:lnTo>
                  <a:pt x="821790" y="1162720"/>
                </a:lnTo>
                <a:lnTo>
                  <a:pt x="819995" y="1160902"/>
                </a:lnTo>
                <a:lnTo>
                  <a:pt x="818649" y="1159085"/>
                </a:lnTo>
                <a:lnTo>
                  <a:pt x="817303" y="1157041"/>
                </a:lnTo>
                <a:lnTo>
                  <a:pt x="816406" y="1154770"/>
                </a:lnTo>
                <a:lnTo>
                  <a:pt x="815284" y="1152498"/>
                </a:lnTo>
                <a:lnTo>
                  <a:pt x="814836" y="1150227"/>
                </a:lnTo>
                <a:lnTo>
                  <a:pt x="814387" y="1147728"/>
                </a:lnTo>
                <a:lnTo>
                  <a:pt x="814387" y="1145229"/>
                </a:lnTo>
                <a:lnTo>
                  <a:pt x="814387" y="762947"/>
                </a:lnTo>
                <a:lnTo>
                  <a:pt x="814387" y="760448"/>
                </a:lnTo>
                <a:lnTo>
                  <a:pt x="814836" y="757950"/>
                </a:lnTo>
                <a:lnTo>
                  <a:pt x="815284" y="755678"/>
                </a:lnTo>
                <a:lnTo>
                  <a:pt x="816406" y="753407"/>
                </a:lnTo>
                <a:lnTo>
                  <a:pt x="817303" y="751135"/>
                </a:lnTo>
                <a:lnTo>
                  <a:pt x="818649" y="749091"/>
                </a:lnTo>
                <a:lnTo>
                  <a:pt x="819995" y="747047"/>
                </a:lnTo>
                <a:lnTo>
                  <a:pt x="821790" y="745684"/>
                </a:lnTo>
                <a:lnTo>
                  <a:pt x="823584" y="743867"/>
                </a:lnTo>
                <a:lnTo>
                  <a:pt x="825603" y="742504"/>
                </a:lnTo>
                <a:lnTo>
                  <a:pt x="827622" y="741368"/>
                </a:lnTo>
                <a:lnTo>
                  <a:pt x="829865" y="740232"/>
                </a:lnTo>
                <a:lnTo>
                  <a:pt x="832108" y="739324"/>
                </a:lnTo>
                <a:lnTo>
                  <a:pt x="834576" y="738870"/>
                </a:lnTo>
                <a:lnTo>
                  <a:pt x="837043" y="738188"/>
                </a:lnTo>
                <a:close/>
                <a:moveTo>
                  <a:pt x="1318322" y="671513"/>
                </a:moveTo>
                <a:lnTo>
                  <a:pt x="1320794" y="671513"/>
                </a:lnTo>
                <a:lnTo>
                  <a:pt x="1394056" y="671513"/>
                </a:lnTo>
                <a:lnTo>
                  <a:pt x="1396528" y="671513"/>
                </a:lnTo>
                <a:lnTo>
                  <a:pt x="1399000" y="671966"/>
                </a:lnTo>
                <a:lnTo>
                  <a:pt x="1401472" y="672873"/>
                </a:lnTo>
                <a:lnTo>
                  <a:pt x="1403719" y="673553"/>
                </a:lnTo>
                <a:lnTo>
                  <a:pt x="1405966" y="674913"/>
                </a:lnTo>
                <a:lnTo>
                  <a:pt x="1408213" y="676273"/>
                </a:lnTo>
                <a:lnTo>
                  <a:pt x="1410011" y="677860"/>
                </a:lnTo>
                <a:lnTo>
                  <a:pt x="1412034" y="679900"/>
                </a:lnTo>
                <a:lnTo>
                  <a:pt x="1413607" y="681941"/>
                </a:lnTo>
                <a:lnTo>
                  <a:pt x="1414955" y="683981"/>
                </a:lnTo>
                <a:lnTo>
                  <a:pt x="1416304" y="686474"/>
                </a:lnTo>
                <a:lnTo>
                  <a:pt x="1417203" y="688968"/>
                </a:lnTo>
                <a:lnTo>
                  <a:pt x="1418326" y="691461"/>
                </a:lnTo>
                <a:lnTo>
                  <a:pt x="1418776" y="694181"/>
                </a:lnTo>
                <a:lnTo>
                  <a:pt x="1419225" y="696902"/>
                </a:lnTo>
                <a:lnTo>
                  <a:pt x="1419225" y="699848"/>
                </a:lnTo>
                <a:lnTo>
                  <a:pt x="1419225" y="1141426"/>
                </a:lnTo>
                <a:lnTo>
                  <a:pt x="1419225" y="1144373"/>
                </a:lnTo>
                <a:lnTo>
                  <a:pt x="1418776" y="1147320"/>
                </a:lnTo>
                <a:lnTo>
                  <a:pt x="1418326" y="1149813"/>
                </a:lnTo>
                <a:lnTo>
                  <a:pt x="1417203" y="1152534"/>
                </a:lnTo>
                <a:lnTo>
                  <a:pt x="1416304" y="1155254"/>
                </a:lnTo>
                <a:lnTo>
                  <a:pt x="1414955" y="1157521"/>
                </a:lnTo>
                <a:lnTo>
                  <a:pt x="1413607" y="1159787"/>
                </a:lnTo>
                <a:lnTo>
                  <a:pt x="1412034" y="1161601"/>
                </a:lnTo>
                <a:lnTo>
                  <a:pt x="1410011" y="1163414"/>
                </a:lnTo>
                <a:lnTo>
                  <a:pt x="1408213" y="1165228"/>
                </a:lnTo>
                <a:lnTo>
                  <a:pt x="1405966" y="1166588"/>
                </a:lnTo>
                <a:lnTo>
                  <a:pt x="1403719" y="1167721"/>
                </a:lnTo>
                <a:lnTo>
                  <a:pt x="1401472" y="1168855"/>
                </a:lnTo>
                <a:lnTo>
                  <a:pt x="1399000" y="1169535"/>
                </a:lnTo>
                <a:lnTo>
                  <a:pt x="1396528" y="1169761"/>
                </a:lnTo>
                <a:lnTo>
                  <a:pt x="1394056" y="1169988"/>
                </a:lnTo>
                <a:lnTo>
                  <a:pt x="1320794" y="1169988"/>
                </a:lnTo>
                <a:lnTo>
                  <a:pt x="1318322" y="1169761"/>
                </a:lnTo>
                <a:lnTo>
                  <a:pt x="1315850" y="1169535"/>
                </a:lnTo>
                <a:lnTo>
                  <a:pt x="1313154" y="1168855"/>
                </a:lnTo>
                <a:lnTo>
                  <a:pt x="1310906" y="1167721"/>
                </a:lnTo>
                <a:lnTo>
                  <a:pt x="1308659" y="1166588"/>
                </a:lnTo>
                <a:lnTo>
                  <a:pt x="1306861" y="1165228"/>
                </a:lnTo>
                <a:lnTo>
                  <a:pt x="1304839" y="1163414"/>
                </a:lnTo>
                <a:lnTo>
                  <a:pt x="1303041" y="1161601"/>
                </a:lnTo>
                <a:lnTo>
                  <a:pt x="1301243" y="1159787"/>
                </a:lnTo>
                <a:lnTo>
                  <a:pt x="1299670" y="1157521"/>
                </a:lnTo>
                <a:lnTo>
                  <a:pt x="1298546" y="1155254"/>
                </a:lnTo>
                <a:lnTo>
                  <a:pt x="1297423" y="1152534"/>
                </a:lnTo>
                <a:lnTo>
                  <a:pt x="1296524" y="1149813"/>
                </a:lnTo>
                <a:lnTo>
                  <a:pt x="1296074" y="1147320"/>
                </a:lnTo>
                <a:lnTo>
                  <a:pt x="1295400" y="1144373"/>
                </a:lnTo>
                <a:lnTo>
                  <a:pt x="1295400" y="1141426"/>
                </a:lnTo>
                <a:lnTo>
                  <a:pt x="1295400" y="699848"/>
                </a:lnTo>
                <a:lnTo>
                  <a:pt x="1295400" y="696902"/>
                </a:lnTo>
                <a:lnTo>
                  <a:pt x="1296074" y="694181"/>
                </a:lnTo>
                <a:lnTo>
                  <a:pt x="1296524" y="691461"/>
                </a:lnTo>
                <a:lnTo>
                  <a:pt x="1297423" y="688968"/>
                </a:lnTo>
                <a:lnTo>
                  <a:pt x="1298546" y="686474"/>
                </a:lnTo>
                <a:lnTo>
                  <a:pt x="1299670" y="683981"/>
                </a:lnTo>
                <a:lnTo>
                  <a:pt x="1301243" y="681941"/>
                </a:lnTo>
                <a:lnTo>
                  <a:pt x="1303041" y="679900"/>
                </a:lnTo>
                <a:lnTo>
                  <a:pt x="1304839" y="677860"/>
                </a:lnTo>
                <a:lnTo>
                  <a:pt x="1306861" y="676273"/>
                </a:lnTo>
                <a:lnTo>
                  <a:pt x="1308659" y="674913"/>
                </a:lnTo>
                <a:lnTo>
                  <a:pt x="1310906" y="673553"/>
                </a:lnTo>
                <a:lnTo>
                  <a:pt x="1313154" y="672873"/>
                </a:lnTo>
                <a:lnTo>
                  <a:pt x="1315850" y="671966"/>
                </a:lnTo>
                <a:lnTo>
                  <a:pt x="1318322" y="671513"/>
                </a:lnTo>
                <a:close/>
                <a:moveTo>
                  <a:pt x="988416" y="671513"/>
                </a:moveTo>
                <a:lnTo>
                  <a:pt x="990920" y="671513"/>
                </a:lnTo>
                <a:lnTo>
                  <a:pt x="1065121" y="671513"/>
                </a:lnTo>
                <a:lnTo>
                  <a:pt x="1067624" y="671513"/>
                </a:lnTo>
                <a:lnTo>
                  <a:pt x="1070128" y="671966"/>
                </a:lnTo>
                <a:lnTo>
                  <a:pt x="1072632" y="672873"/>
                </a:lnTo>
                <a:lnTo>
                  <a:pt x="1074908" y="673553"/>
                </a:lnTo>
                <a:lnTo>
                  <a:pt x="1077184" y="674913"/>
                </a:lnTo>
                <a:lnTo>
                  <a:pt x="1079460" y="676273"/>
                </a:lnTo>
                <a:lnTo>
                  <a:pt x="1081281" y="677860"/>
                </a:lnTo>
                <a:lnTo>
                  <a:pt x="1083330" y="679900"/>
                </a:lnTo>
                <a:lnTo>
                  <a:pt x="1084923" y="681941"/>
                </a:lnTo>
                <a:lnTo>
                  <a:pt x="1086288" y="683981"/>
                </a:lnTo>
                <a:lnTo>
                  <a:pt x="1087654" y="686474"/>
                </a:lnTo>
                <a:lnTo>
                  <a:pt x="1088565" y="688968"/>
                </a:lnTo>
                <a:lnTo>
                  <a:pt x="1089703" y="691461"/>
                </a:lnTo>
                <a:lnTo>
                  <a:pt x="1090158" y="694181"/>
                </a:lnTo>
                <a:lnTo>
                  <a:pt x="1090613" y="696902"/>
                </a:lnTo>
                <a:lnTo>
                  <a:pt x="1090613" y="699848"/>
                </a:lnTo>
                <a:lnTo>
                  <a:pt x="1090613" y="1141426"/>
                </a:lnTo>
                <a:lnTo>
                  <a:pt x="1090613" y="1144373"/>
                </a:lnTo>
                <a:lnTo>
                  <a:pt x="1090158" y="1147320"/>
                </a:lnTo>
                <a:lnTo>
                  <a:pt x="1089703" y="1149813"/>
                </a:lnTo>
                <a:lnTo>
                  <a:pt x="1088565" y="1152534"/>
                </a:lnTo>
                <a:lnTo>
                  <a:pt x="1087654" y="1155254"/>
                </a:lnTo>
                <a:lnTo>
                  <a:pt x="1086288" y="1157521"/>
                </a:lnTo>
                <a:lnTo>
                  <a:pt x="1084923" y="1159787"/>
                </a:lnTo>
                <a:lnTo>
                  <a:pt x="1083330" y="1161601"/>
                </a:lnTo>
                <a:lnTo>
                  <a:pt x="1081281" y="1163414"/>
                </a:lnTo>
                <a:lnTo>
                  <a:pt x="1079460" y="1165228"/>
                </a:lnTo>
                <a:lnTo>
                  <a:pt x="1077184" y="1166588"/>
                </a:lnTo>
                <a:lnTo>
                  <a:pt x="1074908" y="1167721"/>
                </a:lnTo>
                <a:lnTo>
                  <a:pt x="1072632" y="1168855"/>
                </a:lnTo>
                <a:lnTo>
                  <a:pt x="1070128" y="1169535"/>
                </a:lnTo>
                <a:lnTo>
                  <a:pt x="1067624" y="1169761"/>
                </a:lnTo>
                <a:lnTo>
                  <a:pt x="1065121" y="1169988"/>
                </a:lnTo>
                <a:lnTo>
                  <a:pt x="990920" y="1169988"/>
                </a:lnTo>
                <a:lnTo>
                  <a:pt x="988416" y="1169761"/>
                </a:lnTo>
                <a:lnTo>
                  <a:pt x="985685" y="1169535"/>
                </a:lnTo>
                <a:lnTo>
                  <a:pt x="983181" y="1168855"/>
                </a:lnTo>
                <a:lnTo>
                  <a:pt x="980905" y="1167721"/>
                </a:lnTo>
                <a:lnTo>
                  <a:pt x="978629" y="1166588"/>
                </a:lnTo>
                <a:lnTo>
                  <a:pt x="976581" y="1165228"/>
                </a:lnTo>
                <a:lnTo>
                  <a:pt x="974532" y="1163414"/>
                </a:lnTo>
                <a:lnTo>
                  <a:pt x="972939" y="1161601"/>
                </a:lnTo>
                <a:lnTo>
                  <a:pt x="971118" y="1159787"/>
                </a:lnTo>
                <a:lnTo>
                  <a:pt x="969525" y="1157521"/>
                </a:lnTo>
                <a:lnTo>
                  <a:pt x="968387" y="1155254"/>
                </a:lnTo>
                <a:lnTo>
                  <a:pt x="967249" y="1152534"/>
                </a:lnTo>
                <a:lnTo>
                  <a:pt x="966338" y="1149813"/>
                </a:lnTo>
                <a:lnTo>
                  <a:pt x="965883" y="1147320"/>
                </a:lnTo>
                <a:lnTo>
                  <a:pt x="965200" y="1144373"/>
                </a:lnTo>
                <a:lnTo>
                  <a:pt x="965200" y="1141426"/>
                </a:lnTo>
                <a:lnTo>
                  <a:pt x="965200" y="699848"/>
                </a:lnTo>
                <a:lnTo>
                  <a:pt x="965200" y="696902"/>
                </a:lnTo>
                <a:lnTo>
                  <a:pt x="965883" y="694181"/>
                </a:lnTo>
                <a:lnTo>
                  <a:pt x="966338" y="691461"/>
                </a:lnTo>
                <a:lnTo>
                  <a:pt x="967249" y="688968"/>
                </a:lnTo>
                <a:lnTo>
                  <a:pt x="968387" y="686474"/>
                </a:lnTo>
                <a:lnTo>
                  <a:pt x="969525" y="683981"/>
                </a:lnTo>
                <a:lnTo>
                  <a:pt x="971118" y="681941"/>
                </a:lnTo>
                <a:lnTo>
                  <a:pt x="972939" y="679900"/>
                </a:lnTo>
                <a:lnTo>
                  <a:pt x="974532" y="677860"/>
                </a:lnTo>
                <a:lnTo>
                  <a:pt x="976581" y="676273"/>
                </a:lnTo>
                <a:lnTo>
                  <a:pt x="978629" y="674913"/>
                </a:lnTo>
                <a:lnTo>
                  <a:pt x="980905" y="673553"/>
                </a:lnTo>
                <a:lnTo>
                  <a:pt x="983181" y="672873"/>
                </a:lnTo>
                <a:lnTo>
                  <a:pt x="985685" y="671966"/>
                </a:lnTo>
                <a:lnTo>
                  <a:pt x="988416" y="671513"/>
                </a:lnTo>
                <a:close/>
                <a:moveTo>
                  <a:pt x="1471932" y="590550"/>
                </a:moveTo>
                <a:lnTo>
                  <a:pt x="1546133" y="590550"/>
                </a:lnTo>
                <a:lnTo>
                  <a:pt x="1548636" y="590777"/>
                </a:lnTo>
                <a:lnTo>
                  <a:pt x="1551140" y="591231"/>
                </a:lnTo>
                <a:lnTo>
                  <a:pt x="1553644" y="592139"/>
                </a:lnTo>
                <a:lnTo>
                  <a:pt x="1555920" y="593274"/>
                </a:lnTo>
                <a:lnTo>
                  <a:pt x="1558196" y="594635"/>
                </a:lnTo>
                <a:lnTo>
                  <a:pt x="1560472" y="596451"/>
                </a:lnTo>
                <a:lnTo>
                  <a:pt x="1562293" y="598267"/>
                </a:lnTo>
                <a:lnTo>
                  <a:pt x="1564342" y="600537"/>
                </a:lnTo>
                <a:lnTo>
                  <a:pt x="1565707" y="602806"/>
                </a:lnTo>
                <a:lnTo>
                  <a:pt x="1567300" y="605303"/>
                </a:lnTo>
                <a:lnTo>
                  <a:pt x="1568666" y="608026"/>
                </a:lnTo>
                <a:lnTo>
                  <a:pt x="1569577" y="610750"/>
                </a:lnTo>
                <a:lnTo>
                  <a:pt x="1570487" y="613927"/>
                </a:lnTo>
                <a:lnTo>
                  <a:pt x="1571170" y="617105"/>
                </a:lnTo>
                <a:lnTo>
                  <a:pt x="1571625" y="620282"/>
                </a:lnTo>
                <a:lnTo>
                  <a:pt x="1571625" y="623687"/>
                </a:lnTo>
                <a:lnTo>
                  <a:pt x="1571625" y="1136851"/>
                </a:lnTo>
                <a:lnTo>
                  <a:pt x="1571625" y="1140256"/>
                </a:lnTo>
                <a:lnTo>
                  <a:pt x="1571170" y="1143433"/>
                </a:lnTo>
                <a:lnTo>
                  <a:pt x="1570487" y="1146838"/>
                </a:lnTo>
                <a:lnTo>
                  <a:pt x="1569577" y="1149788"/>
                </a:lnTo>
                <a:lnTo>
                  <a:pt x="1568666" y="1152512"/>
                </a:lnTo>
                <a:lnTo>
                  <a:pt x="1567300" y="1155462"/>
                </a:lnTo>
                <a:lnTo>
                  <a:pt x="1565707" y="1157959"/>
                </a:lnTo>
                <a:lnTo>
                  <a:pt x="1564342" y="1160229"/>
                </a:lnTo>
                <a:lnTo>
                  <a:pt x="1562293" y="1162498"/>
                </a:lnTo>
                <a:lnTo>
                  <a:pt x="1560472" y="1164314"/>
                </a:lnTo>
                <a:lnTo>
                  <a:pt x="1558196" y="1165903"/>
                </a:lnTo>
                <a:lnTo>
                  <a:pt x="1555920" y="1167492"/>
                </a:lnTo>
                <a:lnTo>
                  <a:pt x="1553644" y="1168399"/>
                </a:lnTo>
                <a:lnTo>
                  <a:pt x="1551140" y="1169307"/>
                </a:lnTo>
                <a:lnTo>
                  <a:pt x="1548636" y="1169761"/>
                </a:lnTo>
                <a:lnTo>
                  <a:pt x="1546133" y="1169988"/>
                </a:lnTo>
                <a:lnTo>
                  <a:pt x="1471932" y="1169988"/>
                </a:lnTo>
                <a:lnTo>
                  <a:pt x="1469201" y="1169761"/>
                </a:lnTo>
                <a:lnTo>
                  <a:pt x="1466697" y="1169307"/>
                </a:lnTo>
                <a:lnTo>
                  <a:pt x="1464193" y="1168399"/>
                </a:lnTo>
                <a:lnTo>
                  <a:pt x="1461917" y="1167492"/>
                </a:lnTo>
                <a:lnTo>
                  <a:pt x="1459641" y="1165903"/>
                </a:lnTo>
                <a:lnTo>
                  <a:pt x="1457593" y="1164314"/>
                </a:lnTo>
                <a:lnTo>
                  <a:pt x="1455544" y="1162498"/>
                </a:lnTo>
                <a:lnTo>
                  <a:pt x="1453496" y="1160229"/>
                </a:lnTo>
                <a:lnTo>
                  <a:pt x="1452130" y="1157959"/>
                </a:lnTo>
                <a:lnTo>
                  <a:pt x="1450537" y="1155462"/>
                </a:lnTo>
                <a:lnTo>
                  <a:pt x="1449399" y="1152512"/>
                </a:lnTo>
                <a:lnTo>
                  <a:pt x="1448261" y="1149788"/>
                </a:lnTo>
                <a:lnTo>
                  <a:pt x="1447350" y="1146838"/>
                </a:lnTo>
                <a:lnTo>
                  <a:pt x="1446667" y="1143433"/>
                </a:lnTo>
                <a:lnTo>
                  <a:pt x="1446212" y="1140256"/>
                </a:lnTo>
                <a:lnTo>
                  <a:pt x="1446212" y="1136851"/>
                </a:lnTo>
                <a:lnTo>
                  <a:pt x="1446212" y="623687"/>
                </a:lnTo>
                <a:lnTo>
                  <a:pt x="1446212" y="620282"/>
                </a:lnTo>
                <a:lnTo>
                  <a:pt x="1446667" y="617105"/>
                </a:lnTo>
                <a:lnTo>
                  <a:pt x="1447350" y="613927"/>
                </a:lnTo>
                <a:lnTo>
                  <a:pt x="1448261" y="610750"/>
                </a:lnTo>
                <a:lnTo>
                  <a:pt x="1449399" y="608026"/>
                </a:lnTo>
                <a:lnTo>
                  <a:pt x="1450537" y="605303"/>
                </a:lnTo>
                <a:lnTo>
                  <a:pt x="1452130" y="602806"/>
                </a:lnTo>
                <a:lnTo>
                  <a:pt x="1453496" y="600537"/>
                </a:lnTo>
                <a:lnTo>
                  <a:pt x="1455544" y="598267"/>
                </a:lnTo>
                <a:lnTo>
                  <a:pt x="1457593" y="596451"/>
                </a:lnTo>
                <a:lnTo>
                  <a:pt x="1459641" y="594635"/>
                </a:lnTo>
                <a:lnTo>
                  <a:pt x="1461917" y="593274"/>
                </a:lnTo>
                <a:lnTo>
                  <a:pt x="1464193" y="592139"/>
                </a:lnTo>
                <a:lnTo>
                  <a:pt x="1466697" y="591231"/>
                </a:lnTo>
                <a:lnTo>
                  <a:pt x="1469201" y="590777"/>
                </a:lnTo>
                <a:lnTo>
                  <a:pt x="1471932" y="590550"/>
                </a:lnTo>
                <a:close/>
                <a:moveTo>
                  <a:pt x="1152617" y="590550"/>
                </a:moveTo>
                <a:lnTo>
                  <a:pt x="1226818" y="590550"/>
                </a:lnTo>
                <a:lnTo>
                  <a:pt x="1229322" y="590777"/>
                </a:lnTo>
                <a:lnTo>
                  <a:pt x="1232053" y="591231"/>
                </a:lnTo>
                <a:lnTo>
                  <a:pt x="1234557" y="592139"/>
                </a:lnTo>
                <a:lnTo>
                  <a:pt x="1236833" y="593274"/>
                </a:lnTo>
                <a:lnTo>
                  <a:pt x="1239109" y="594635"/>
                </a:lnTo>
                <a:lnTo>
                  <a:pt x="1241158" y="596451"/>
                </a:lnTo>
                <a:lnTo>
                  <a:pt x="1242978" y="598267"/>
                </a:lnTo>
                <a:lnTo>
                  <a:pt x="1244799" y="600537"/>
                </a:lnTo>
                <a:lnTo>
                  <a:pt x="1246620" y="602806"/>
                </a:lnTo>
                <a:lnTo>
                  <a:pt x="1248213" y="605303"/>
                </a:lnTo>
                <a:lnTo>
                  <a:pt x="1249352" y="608026"/>
                </a:lnTo>
                <a:lnTo>
                  <a:pt x="1250490" y="610750"/>
                </a:lnTo>
                <a:lnTo>
                  <a:pt x="1251400" y="613927"/>
                </a:lnTo>
                <a:lnTo>
                  <a:pt x="1251855" y="617105"/>
                </a:lnTo>
                <a:lnTo>
                  <a:pt x="1252538" y="620282"/>
                </a:lnTo>
                <a:lnTo>
                  <a:pt x="1252538" y="623687"/>
                </a:lnTo>
                <a:lnTo>
                  <a:pt x="1252538" y="1136851"/>
                </a:lnTo>
                <a:lnTo>
                  <a:pt x="1252538" y="1140256"/>
                </a:lnTo>
                <a:lnTo>
                  <a:pt x="1251855" y="1143433"/>
                </a:lnTo>
                <a:lnTo>
                  <a:pt x="1251400" y="1146838"/>
                </a:lnTo>
                <a:lnTo>
                  <a:pt x="1250490" y="1149788"/>
                </a:lnTo>
                <a:lnTo>
                  <a:pt x="1249352" y="1152512"/>
                </a:lnTo>
                <a:lnTo>
                  <a:pt x="1248213" y="1155462"/>
                </a:lnTo>
                <a:lnTo>
                  <a:pt x="1246620" y="1157959"/>
                </a:lnTo>
                <a:lnTo>
                  <a:pt x="1244799" y="1160229"/>
                </a:lnTo>
                <a:lnTo>
                  <a:pt x="1242978" y="1162498"/>
                </a:lnTo>
                <a:lnTo>
                  <a:pt x="1241158" y="1164314"/>
                </a:lnTo>
                <a:lnTo>
                  <a:pt x="1239109" y="1165903"/>
                </a:lnTo>
                <a:lnTo>
                  <a:pt x="1236833" y="1167492"/>
                </a:lnTo>
                <a:lnTo>
                  <a:pt x="1234557" y="1168399"/>
                </a:lnTo>
                <a:lnTo>
                  <a:pt x="1232053" y="1169307"/>
                </a:lnTo>
                <a:lnTo>
                  <a:pt x="1229322" y="1169761"/>
                </a:lnTo>
                <a:lnTo>
                  <a:pt x="1226818" y="1169988"/>
                </a:lnTo>
                <a:lnTo>
                  <a:pt x="1152617" y="1169988"/>
                </a:lnTo>
                <a:lnTo>
                  <a:pt x="1150114" y="1169761"/>
                </a:lnTo>
                <a:lnTo>
                  <a:pt x="1147610" y="1169307"/>
                </a:lnTo>
                <a:lnTo>
                  <a:pt x="1145106" y="1168399"/>
                </a:lnTo>
                <a:lnTo>
                  <a:pt x="1142830" y="1167492"/>
                </a:lnTo>
                <a:lnTo>
                  <a:pt x="1140554" y="1165903"/>
                </a:lnTo>
                <a:lnTo>
                  <a:pt x="1138278" y="1164314"/>
                </a:lnTo>
                <a:lnTo>
                  <a:pt x="1136457" y="1162498"/>
                </a:lnTo>
                <a:lnTo>
                  <a:pt x="1134409" y="1160229"/>
                </a:lnTo>
                <a:lnTo>
                  <a:pt x="1132815" y="1157959"/>
                </a:lnTo>
                <a:lnTo>
                  <a:pt x="1131450" y="1155462"/>
                </a:lnTo>
                <a:lnTo>
                  <a:pt x="1130084" y="1152512"/>
                </a:lnTo>
                <a:lnTo>
                  <a:pt x="1129174" y="1149788"/>
                </a:lnTo>
                <a:lnTo>
                  <a:pt x="1128036" y="1146838"/>
                </a:lnTo>
                <a:lnTo>
                  <a:pt x="1127580" y="1143433"/>
                </a:lnTo>
                <a:lnTo>
                  <a:pt x="1127125" y="1140256"/>
                </a:lnTo>
                <a:lnTo>
                  <a:pt x="1127125" y="1136851"/>
                </a:lnTo>
                <a:lnTo>
                  <a:pt x="1127125" y="623687"/>
                </a:lnTo>
                <a:lnTo>
                  <a:pt x="1127125" y="620282"/>
                </a:lnTo>
                <a:lnTo>
                  <a:pt x="1127580" y="617105"/>
                </a:lnTo>
                <a:lnTo>
                  <a:pt x="1128036" y="613927"/>
                </a:lnTo>
                <a:lnTo>
                  <a:pt x="1129174" y="610750"/>
                </a:lnTo>
                <a:lnTo>
                  <a:pt x="1130084" y="608026"/>
                </a:lnTo>
                <a:lnTo>
                  <a:pt x="1131450" y="605303"/>
                </a:lnTo>
                <a:lnTo>
                  <a:pt x="1132815" y="602806"/>
                </a:lnTo>
                <a:lnTo>
                  <a:pt x="1134409" y="600537"/>
                </a:lnTo>
                <a:lnTo>
                  <a:pt x="1136457" y="598267"/>
                </a:lnTo>
                <a:lnTo>
                  <a:pt x="1138278" y="596451"/>
                </a:lnTo>
                <a:lnTo>
                  <a:pt x="1140554" y="594635"/>
                </a:lnTo>
                <a:lnTo>
                  <a:pt x="1142830" y="593274"/>
                </a:lnTo>
                <a:lnTo>
                  <a:pt x="1145106" y="592139"/>
                </a:lnTo>
                <a:lnTo>
                  <a:pt x="1147610" y="591231"/>
                </a:lnTo>
                <a:lnTo>
                  <a:pt x="1150114" y="590777"/>
                </a:lnTo>
                <a:lnTo>
                  <a:pt x="1152617" y="590550"/>
                </a:lnTo>
                <a:close/>
                <a:moveTo>
                  <a:pt x="1633857" y="508000"/>
                </a:moveTo>
                <a:lnTo>
                  <a:pt x="1707830" y="508000"/>
                </a:lnTo>
                <a:lnTo>
                  <a:pt x="1710561" y="508227"/>
                </a:lnTo>
                <a:lnTo>
                  <a:pt x="1713065" y="508680"/>
                </a:lnTo>
                <a:lnTo>
                  <a:pt x="1715797" y="509814"/>
                </a:lnTo>
                <a:lnTo>
                  <a:pt x="1718073" y="510947"/>
                </a:lnTo>
                <a:lnTo>
                  <a:pt x="1720349" y="512534"/>
                </a:lnTo>
                <a:lnTo>
                  <a:pt x="1722170" y="514575"/>
                </a:lnTo>
                <a:lnTo>
                  <a:pt x="1724218" y="516842"/>
                </a:lnTo>
                <a:lnTo>
                  <a:pt x="1726039" y="519109"/>
                </a:lnTo>
                <a:lnTo>
                  <a:pt x="1727860" y="521829"/>
                </a:lnTo>
                <a:lnTo>
                  <a:pt x="1729453" y="524550"/>
                </a:lnTo>
                <a:lnTo>
                  <a:pt x="1730591" y="527950"/>
                </a:lnTo>
                <a:lnTo>
                  <a:pt x="1731729" y="531124"/>
                </a:lnTo>
                <a:lnTo>
                  <a:pt x="1732640" y="534752"/>
                </a:lnTo>
                <a:lnTo>
                  <a:pt x="1733095" y="538152"/>
                </a:lnTo>
                <a:lnTo>
                  <a:pt x="1733550" y="542006"/>
                </a:lnTo>
                <a:lnTo>
                  <a:pt x="1733550" y="545860"/>
                </a:lnTo>
                <a:lnTo>
                  <a:pt x="1733550" y="1132128"/>
                </a:lnTo>
                <a:lnTo>
                  <a:pt x="1733550" y="1135982"/>
                </a:lnTo>
                <a:lnTo>
                  <a:pt x="1733095" y="1139836"/>
                </a:lnTo>
                <a:lnTo>
                  <a:pt x="1732640" y="1143463"/>
                </a:lnTo>
                <a:lnTo>
                  <a:pt x="1731729" y="1146864"/>
                </a:lnTo>
                <a:lnTo>
                  <a:pt x="1730591" y="1150038"/>
                </a:lnTo>
                <a:lnTo>
                  <a:pt x="1729453" y="1153438"/>
                </a:lnTo>
                <a:lnTo>
                  <a:pt x="1727860" y="1156159"/>
                </a:lnTo>
                <a:lnTo>
                  <a:pt x="1726039" y="1158879"/>
                </a:lnTo>
                <a:lnTo>
                  <a:pt x="1724218" y="1161373"/>
                </a:lnTo>
                <a:lnTo>
                  <a:pt x="1722170" y="1163414"/>
                </a:lnTo>
                <a:lnTo>
                  <a:pt x="1720349" y="1165454"/>
                </a:lnTo>
                <a:lnTo>
                  <a:pt x="1718073" y="1167041"/>
                </a:lnTo>
                <a:lnTo>
                  <a:pt x="1715797" y="1168174"/>
                </a:lnTo>
                <a:lnTo>
                  <a:pt x="1713065" y="1169308"/>
                </a:lnTo>
                <a:lnTo>
                  <a:pt x="1710561" y="1169761"/>
                </a:lnTo>
                <a:lnTo>
                  <a:pt x="1707830" y="1169988"/>
                </a:lnTo>
                <a:lnTo>
                  <a:pt x="1633857" y="1169988"/>
                </a:lnTo>
                <a:lnTo>
                  <a:pt x="1631353" y="1169761"/>
                </a:lnTo>
                <a:lnTo>
                  <a:pt x="1628850" y="1169308"/>
                </a:lnTo>
                <a:lnTo>
                  <a:pt x="1626346" y="1168174"/>
                </a:lnTo>
                <a:lnTo>
                  <a:pt x="1624070" y="1167041"/>
                </a:lnTo>
                <a:lnTo>
                  <a:pt x="1621794" y="1165454"/>
                </a:lnTo>
                <a:lnTo>
                  <a:pt x="1619518" y="1163414"/>
                </a:lnTo>
                <a:lnTo>
                  <a:pt x="1617469" y="1161373"/>
                </a:lnTo>
                <a:lnTo>
                  <a:pt x="1615648" y="1158879"/>
                </a:lnTo>
                <a:lnTo>
                  <a:pt x="1614055" y="1156159"/>
                </a:lnTo>
                <a:lnTo>
                  <a:pt x="1612689" y="1153438"/>
                </a:lnTo>
                <a:lnTo>
                  <a:pt x="1611324" y="1150038"/>
                </a:lnTo>
                <a:lnTo>
                  <a:pt x="1610186" y="1146864"/>
                </a:lnTo>
                <a:lnTo>
                  <a:pt x="1609275" y="1143463"/>
                </a:lnTo>
                <a:lnTo>
                  <a:pt x="1608820" y="1139836"/>
                </a:lnTo>
                <a:lnTo>
                  <a:pt x="1608365" y="1135982"/>
                </a:lnTo>
                <a:lnTo>
                  <a:pt x="1608137" y="1132128"/>
                </a:lnTo>
                <a:lnTo>
                  <a:pt x="1608137" y="545860"/>
                </a:lnTo>
                <a:lnTo>
                  <a:pt x="1608365" y="542006"/>
                </a:lnTo>
                <a:lnTo>
                  <a:pt x="1608820" y="538152"/>
                </a:lnTo>
                <a:lnTo>
                  <a:pt x="1609275" y="534752"/>
                </a:lnTo>
                <a:lnTo>
                  <a:pt x="1610186" y="531124"/>
                </a:lnTo>
                <a:lnTo>
                  <a:pt x="1611324" y="527950"/>
                </a:lnTo>
                <a:lnTo>
                  <a:pt x="1612689" y="524550"/>
                </a:lnTo>
                <a:lnTo>
                  <a:pt x="1614055" y="521829"/>
                </a:lnTo>
                <a:lnTo>
                  <a:pt x="1615648" y="519109"/>
                </a:lnTo>
                <a:lnTo>
                  <a:pt x="1617469" y="516842"/>
                </a:lnTo>
                <a:lnTo>
                  <a:pt x="1619518" y="514575"/>
                </a:lnTo>
                <a:lnTo>
                  <a:pt x="1621794" y="512534"/>
                </a:lnTo>
                <a:lnTo>
                  <a:pt x="1624070" y="510947"/>
                </a:lnTo>
                <a:lnTo>
                  <a:pt x="1626346" y="509814"/>
                </a:lnTo>
                <a:lnTo>
                  <a:pt x="1628850" y="508680"/>
                </a:lnTo>
                <a:lnTo>
                  <a:pt x="1631353" y="508227"/>
                </a:lnTo>
                <a:lnTo>
                  <a:pt x="1633857" y="508000"/>
                </a:lnTo>
                <a:close/>
                <a:moveTo>
                  <a:pt x="1501548" y="319088"/>
                </a:moveTo>
                <a:lnTo>
                  <a:pt x="1733323" y="319088"/>
                </a:lnTo>
                <a:lnTo>
                  <a:pt x="1733323" y="319316"/>
                </a:lnTo>
                <a:lnTo>
                  <a:pt x="1733550" y="319316"/>
                </a:lnTo>
                <a:lnTo>
                  <a:pt x="1733550" y="464215"/>
                </a:lnTo>
                <a:lnTo>
                  <a:pt x="1637620" y="464215"/>
                </a:lnTo>
                <a:lnTo>
                  <a:pt x="1637620" y="418038"/>
                </a:lnTo>
                <a:lnTo>
                  <a:pt x="1318759" y="617303"/>
                </a:lnTo>
                <a:lnTo>
                  <a:pt x="1250723" y="574766"/>
                </a:lnTo>
                <a:lnTo>
                  <a:pt x="1253444" y="573174"/>
                </a:lnTo>
                <a:lnTo>
                  <a:pt x="1146628" y="506525"/>
                </a:lnTo>
                <a:lnTo>
                  <a:pt x="844096" y="695326"/>
                </a:lnTo>
                <a:lnTo>
                  <a:pt x="776287" y="653016"/>
                </a:lnTo>
                <a:lnTo>
                  <a:pt x="1147082" y="421450"/>
                </a:lnTo>
                <a:lnTo>
                  <a:pt x="1215118" y="463533"/>
                </a:lnTo>
                <a:lnTo>
                  <a:pt x="1214437" y="464215"/>
                </a:lnTo>
                <a:lnTo>
                  <a:pt x="1321253" y="530637"/>
                </a:lnTo>
                <a:lnTo>
                  <a:pt x="1564368" y="379141"/>
                </a:lnTo>
                <a:lnTo>
                  <a:pt x="1501548" y="379141"/>
                </a:lnTo>
                <a:lnTo>
                  <a:pt x="1501548" y="319088"/>
                </a:lnTo>
                <a:close/>
                <a:moveTo>
                  <a:pt x="229507" y="91395"/>
                </a:moveTo>
                <a:lnTo>
                  <a:pt x="225651" y="91621"/>
                </a:lnTo>
                <a:lnTo>
                  <a:pt x="221796" y="91848"/>
                </a:lnTo>
                <a:lnTo>
                  <a:pt x="218394" y="92075"/>
                </a:lnTo>
                <a:lnTo>
                  <a:pt x="214539" y="92755"/>
                </a:lnTo>
                <a:lnTo>
                  <a:pt x="210910" y="93662"/>
                </a:lnTo>
                <a:lnTo>
                  <a:pt x="207509" y="94570"/>
                </a:lnTo>
                <a:lnTo>
                  <a:pt x="204107" y="95704"/>
                </a:lnTo>
                <a:lnTo>
                  <a:pt x="200705" y="96837"/>
                </a:lnTo>
                <a:lnTo>
                  <a:pt x="197303" y="98198"/>
                </a:lnTo>
                <a:lnTo>
                  <a:pt x="194355" y="99559"/>
                </a:lnTo>
                <a:lnTo>
                  <a:pt x="191407" y="101373"/>
                </a:lnTo>
                <a:lnTo>
                  <a:pt x="188232" y="103187"/>
                </a:lnTo>
                <a:lnTo>
                  <a:pt x="185284" y="105002"/>
                </a:lnTo>
                <a:lnTo>
                  <a:pt x="182562" y="107270"/>
                </a:lnTo>
                <a:lnTo>
                  <a:pt x="179614" y="109311"/>
                </a:lnTo>
                <a:lnTo>
                  <a:pt x="177119" y="111579"/>
                </a:lnTo>
                <a:lnTo>
                  <a:pt x="174851" y="114073"/>
                </a:lnTo>
                <a:lnTo>
                  <a:pt x="172357" y="116568"/>
                </a:lnTo>
                <a:lnTo>
                  <a:pt x="170316" y="119062"/>
                </a:lnTo>
                <a:lnTo>
                  <a:pt x="168275" y="121784"/>
                </a:lnTo>
                <a:lnTo>
                  <a:pt x="166460" y="124505"/>
                </a:lnTo>
                <a:lnTo>
                  <a:pt x="164646" y="127454"/>
                </a:lnTo>
                <a:lnTo>
                  <a:pt x="162832" y="130402"/>
                </a:lnTo>
                <a:lnTo>
                  <a:pt x="161471" y="133350"/>
                </a:lnTo>
                <a:lnTo>
                  <a:pt x="160110" y="136525"/>
                </a:lnTo>
                <a:lnTo>
                  <a:pt x="158976" y="139700"/>
                </a:lnTo>
                <a:lnTo>
                  <a:pt x="158069" y="143102"/>
                </a:lnTo>
                <a:lnTo>
                  <a:pt x="156935" y="146277"/>
                </a:lnTo>
                <a:lnTo>
                  <a:pt x="156482" y="149679"/>
                </a:lnTo>
                <a:lnTo>
                  <a:pt x="156028" y="153080"/>
                </a:lnTo>
                <a:lnTo>
                  <a:pt x="155801" y="156709"/>
                </a:lnTo>
                <a:lnTo>
                  <a:pt x="155801" y="160111"/>
                </a:lnTo>
                <a:lnTo>
                  <a:pt x="155801" y="1330098"/>
                </a:lnTo>
                <a:lnTo>
                  <a:pt x="155801" y="1333500"/>
                </a:lnTo>
                <a:lnTo>
                  <a:pt x="156028" y="1337129"/>
                </a:lnTo>
                <a:lnTo>
                  <a:pt x="156482" y="1340531"/>
                </a:lnTo>
                <a:lnTo>
                  <a:pt x="156935" y="1343932"/>
                </a:lnTo>
                <a:lnTo>
                  <a:pt x="158069" y="1347561"/>
                </a:lnTo>
                <a:lnTo>
                  <a:pt x="158976" y="1350509"/>
                </a:lnTo>
                <a:lnTo>
                  <a:pt x="160110" y="1353684"/>
                </a:lnTo>
                <a:lnTo>
                  <a:pt x="161471" y="1357086"/>
                </a:lnTo>
                <a:lnTo>
                  <a:pt x="162832" y="1360034"/>
                </a:lnTo>
                <a:lnTo>
                  <a:pt x="164646" y="1362756"/>
                </a:lnTo>
                <a:lnTo>
                  <a:pt x="166460" y="1365931"/>
                </a:lnTo>
                <a:lnTo>
                  <a:pt x="168275" y="1368652"/>
                </a:lnTo>
                <a:lnTo>
                  <a:pt x="170316" y="1371373"/>
                </a:lnTo>
                <a:lnTo>
                  <a:pt x="172357" y="1373868"/>
                </a:lnTo>
                <a:lnTo>
                  <a:pt x="174851" y="1376590"/>
                </a:lnTo>
                <a:lnTo>
                  <a:pt x="177119" y="1378857"/>
                </a:lnTo>
                <a:lnTo>
                  <a:pt x="179614" y="1381125"/>
                </a:lnTo>
                <a:lnTo>
                  <a:pt x="182562" y="1383393"/>
                </a:lnTo>
                <a:lnTo>
                  <a:pt x="185284" y="1385207"/>
                </a:lnTo>
                <a:lnTo>
                  <a:pt x="188232" y="1387248"/>
                </a:lnTo>
                <a:lnTo>
                  <a:pt x="191407" y="1389063"/>
                </a:lnTo>
                <a:lnTo>
                  <a:pt x="194355" y="1390650"/>
                </a:lnTo>
                <a:lnTo>
                  <a:pt x="197303" y="1392238"/>
                </a:lnTo>
                <a:lnTo>
                  <a:pt x="200705" y="1393598"/>
                </a:lnTo>
                <a:lnTo>
                  <a:pt x="204107" y="1394959"/>
                </a:lnTo>
                <a:lnTo>
                  <a:pt x="207509" y="1395866"/>
                </a:lnTo>
                <a:lnTo>
                  <a:pt x="210910" y="1397000"/>
                </a:lnTo>
                <a:lnTo>
                  <a:pt x="214539" y="1397681"/>
                </a:lnTo>
                <a:lnTo>
                  <a:pt x="218394" y="1398134"/>
                </a:lnTo>
                <a:lnTo>
                  <a:pt x="221796" y="1398588"/>
                </a:lnTo>
                <a:lnTo>
                  <a:pt x="225651" y="1399041"/>
                </a:lnTo>
                <a:lnTo>
                  <a:pt x="229507" y="1399041"/>
                </a:lnTo>
                <a:lnTo>
                  <a:pt x="2280330" y="1399041"/>
                </a:lnTo>
                <a:lnTo>
                  <a:pt x="2284186" y="1399041"/>
                </a:lnTo>
                <a:lnTo>
                  <a:pt x="2288041" y="1398588"/>
                </a:lnTo>
                <a:lnTo>
                  <a:pt x="2291670" y="1398134"/>
                </a:lnTo>
                <a:lnTo>
                  <a:pt x="2295298" y="1397681"/>
                </a:lnTo>
                <a:lnTo>
                  <a:pt x="2299154" y="1397000"/>
                </a:lnTo>
                <a:lnTo>
                  <a:pt x="2302555" y="1395866"/>
                </a:lnTo>
                <a:lnTo>
                  <a:pt x="2305957" y="1394959"/>
                </a:lnTo>
                <a:lnTo>
                  <a:pt x="2309359" y="1393598"/>
                </a:lnTo>
                <a:lnTo>
                  <a:pt x="2312534" y="1392238"/>
                </a:lnTo>
                <a:lnTo>
                  <a:pt x="2315709" y="1390650"/>
                </a:lnTo>
                <a:lnTo>
                  <a:pt x="2318884" y="1389063"/>
                </a:lnTo>
                <a:lnTo>
                  <a:pt x="2321832" y="1387248"/>
                </a:lnTo>
                <a:lnTo>
                  <a:pt x="2324780" y="1385207"/>
                </a:lnTo>
                <a:lnTo>
                  <a:pt x="2327502" y="1383393"/>
                </a:lnTo>
                <a:lnTo>
                  <a:pt x="2330223" y="1381125"/>
                </a:lnTo>
                <a:lnTo>
                  <a:pt x="2332945" y="1378857"/>
                </a:lnTo>
                <a:lnTo>
                  <a:pt x="2335213" y="1376590"/>
                </a:lnTo>
                <a:lnTo>
                  <a:pt x="2337707" y="1373868"/>
                </a:lnTo>
                <a:lnTo>
                  <a:pt x="2339748" y="1371373"/>
                </a:lnTo>
                <a:lnTo>
                  <a:pt x="2341789" y="1368652"/>
                </a:lnTo>
                <a:lnTo>
                  <a:pt x="2343830" y="1365931"/>
                </a:lnTo>
                <a:lnTo>
                  <a:pt x="2345418" y="1362756"/>
                </a:lnTo>
                <a:lnTo>
                  <a:pt x="2347232" y="1360034"/>
                </a:lnTo>
                <a:lnTo>
                  <a:pt x="2348593" y="1357086"/>
                </a:lnTo>
                <a:lnTo>
                  <a:pt x="2350180" y="1353684"/>
                </a:lnTo>
                <a:lnTo>
                  <a:pt x="2351088" y="1350509"/>
                </a:lnTo>
                <a:lnTo>
                  <a:pt x="2351995" y="1347561"/>
                </a:lnTo>
                <a:lnTo>
                  <a:pt x="2352902" y="1343932"/>
                </a:lnTo>
                <a:lnTo>
                  <a:pt x="2353582" y="1340531"/>
                </a:lnTo>
                <a:lnTo>
                  <a:pt x="2354036" y="1337129"/>
                </a:lnTo>
                <a:lnTo>
                  <a:pt x="2354263" y="1333500"/>
                </a:lnTo>
                <a:lnTo>
                  <a:pt x="2354263" y="1330098"/>
                </a:lnTo>
                <a:lnTo>
                  <a:pt x="2354263" y="160111"/>
                </a:lnTo>
                <a:lnTo>
                  <a:pt x="2354263" y="156709"/>
                </a:lnTo>
                <a:lnTo>
                  <a:pt x="2354036" y="153080"/>
                </a:lnTo>
                <a:lnTo>
                  <a:pt x="2353582" y="149679"/>
                </a:lnTo>
                <a:lnTo>
                  <a:pt x="2352902" y="146277"/>
                </a:lnTo>
                <a:lnTo>
                  <a:pt x="2351995" y="143102"/>
                </a:lnTo>
                <a:lnTo>
                  <a:pt x="2351088" y="139700"/>
                </a:lnTo>
                <a:lnTo>
                  <a:pt x="2350180" y="136525"/>
                </a:lnTo>
                <a:lnTo>
                  <a:pt x="2348593" y="133350"/>
                </a:lnTo>
                <a:lnTo>
                  <a:pt x="2347232" y="130402"/>
                </a:lnTo>
                <a:lnTo>
                  <a:pt x="2345418" y="127454"/>
                </a:lnTo>
                <a:lnTo>
                  <a:pt x="2343830" y="124505"/>
                </a:lnTo>
                <a:lnTo>
                  <a:pt x="2341789" y="121784"/>
                </a:lnTo>
                <a:lnTo>
                  <a:pt x="2339748" y="119062"/>
                </a:lnTo>
                <a:lnTo>
                  <a:pt x="2337707" y="116568"/>
                </a:lnTo>
                <a:lnTo>
                  <a:pt x="2335213" y="114073"/>
                </a:lnTo>
                <a:lnTo>
                  <a:pt x="2332945" y="111579"/>
                </a:lnTo>
                <a:lnTo>
                  <a:pt x="2330223" y="109311"/>
                </a:lnTo>
                <a:lnTo>
                  <a:pt x="2327502" y="107270"/>
                </a:lnTo>
                <a:lnTo>
                  <a:pt x="2324780" y="105002"/>
                </a:lnTo>
                <a:lnTo>
                  <a:pt x="2321832" y="103187"/>
                </a:lnTo>
                <a:lnTo>
                  <a:pt x="2318884" y="101373"/>
                </a:lnTo>
                <a:lnTo>
                  <a:pt x="2315709" y="99559"/>
                </a:lnTo>
                <a:lnTo>
                  <a:pt x="2312534" y="98198"/>
                </a:lnTo>
                <a:lnTo>
                  <a:pt x="2309359" y="96837"/>
                </a:lnTo>
                <a:lnTo>
                  <a:pt x="2305957" y="95704"/>
                </a:lnTo>
                <a:lnTo>
                  <a:pt x="2302555" y="94570"/>
                </a:lnTo>
                <a:lnTo>
                  <a:pt x="2299154" y="93662"/>
                </a:lnTo>
                <a:lnTo>
                  <a:pt x="2295298" y="92755"/>
                </a:lnTo>
                <a:lnTo>
                  <a:pt x="2291670" y="92075"/>
                </a:lnTo>
                <a:lnTo>
                  <a:pt x="2288041" y="91848"/>
                </a:lnTo>
                <a:lnTo>
                  <a:pt x="2284186" y="91621"/>
                </a:lnTo>
                <a:lnTo>
                  <a:pt x="2280330" y="91395"/>
                </a:lnTo>
                <a:lnTo>
                  <a:pt x="229507" y="91395"/>
                </a:lnTo>
                <a:close/>
                <a:moveTo>
                  <a:pt x="81642" y="0"/>
                </a:moveTo>
                <a:lnTo>
                  <a:pt x="86178" y="0"/>
                </a:lnTo>
                <a:lnTo>
                  <a:pt x="2424113" y="0"/>
                </a:lnTo>
                <a:lnTo>
                  <a:pt x="2428648" y="0"/>
                </a:lnTo>
                <a:lnTo>
                  <a:pt x="2432730" y="227"/>
                </a:lnTo>
                <a:lnTo>
                  <a:pt x="2436813" y="680"/>
                </a:lnTo>
                <a:lnTo>
                  <a:pt x="2441122" y="1361"/>
                </a:lnTo>
                <a:lnTo>
                  <a:pt x="2445204" y="2268"/>
                </a:lnTo>
                <a:lnTo>
                  <a:pt x="2449286" y="3402"/>
                </a:lnTo>
                <a:lnTo>
                  <a:pt x="2452914" y="4536"/>
                </a:lnTo>
                <a:lnTo>
                  <a:pt x="2456770" y="5896"/>
                </a:lnTo>
                <a:lnTo>
                  <a:pt x="2460625" y="7484"/>
                </a:lnTo>
                <a:lnTo>
                  <a:pt x="2464480" y="9298"/>
                </a:lnTo>
                <a:lnTo>
                  <a:pt x="2467882" y="11339"/>
                </a:lnTo>
                <a:lnTo>
                  <a:pt x="2471284" y="13380"/>
                </a:lnTo>
                <a:lnTo>
                  <a:pt x="2474459" y="15421"/>
                </a:lnTo>
                <a:lnTo>
                  <a:pt x="2477861" y="17916"/>
                </a:lnTo>
                <a:lnTo>
                  <a:pt x="2480809" y="20184"/>
                </a:lnTo>
                <a:lnTo>
                  <a:pt x="2483757" y="22905"/>
                </a:lnTo>
                <a:lnTo>
                  <a:pt x="2486479" y="25400"/>
                </a:lnTo>
                <a:lnTo>
                  <a:pt x="2489200" y="28348"/>
                </a:lnTo>
                <a:lnTo>
                  <a:pt x="2491695" y="31296"/>
                </a:lnTo>
                <a:lnTo>
                  <a:pt x="2493963" y="34471"/>
                </a:lnTo>
                <a:lnTo>
                  <a:pt x="2496230" y="37646"/>
                </a:lnTo>
                <a:lnTo>
                  <a:pt x="2498272" y="40821"/>
                </a:lnTo>
                <a:lnTo>
                  <a:pt x="2499859" y="44450"/>
                </a:lnTo>
                <a:lnTo>
                  <a:pt x="2501673" y="47625"/>
                </a:lnTo>
                <a:lnTo>
                  <a:pt x="2503261" y="51480"/>
                </a:lnTo>
                <a:lnTo>
                  <a:pt x="2504395" y="54882"/>
                </a:lnTo>
                <a:lnTo>
                  <a:pt x="2505755" y="58737"/>
                </a:lnTo>
                <a:lnTo>
                  <a:pt x="2506663" y="62593"/>
                </a:lnTo>
                <a:lnTo>
                  <a:pt x="2507343" y="66221"/>
                </a:lnTo>
                <a:lnTo>
                  <a:pt x="2508023" y="70304"/>
                </a:lnTo>
                <a:lnTo>
                  <a:pt x="2508250" y="74159"/>
                </a:lnTo>
                <a:lnTo>
                  <a:pt x="2508250" y="78241"/>
                </a:lnTo>
                <a:lnTo>
                  <a:pt x="2508250" y="1411968"/>
                </a:lnTo>
                <a:lnTo>
                  <a:pt x="2508250" y="1416050"/>
                </a:lnTo>
                <a:lnTo>
                  <a:pt x="2508023" y="1420132"/>
                </a:lnTo>
                <a:lnTo>
                  <a:pt x="2507343" y="1423988"/>
                </a:lnTo>
                <a:lnTo>
                  <a:pt x="2506663" y="1427616"/>
                </a:lnTo>
                <a:lnTo>
                  <a:pt x="2505755" y="1431472"/>
                </a:lnTo>
                <a:lnTo>
                  <a:pt x="2504395" y="1435327"/>
                </a:lnTo>
                <a:lnTo>
                  <a:pt x="2503261" y="1439182"/>
                </a:lnTo>
                <a:lnTo>
                  <a:pt x="2501673" y="1442584"/>
                </a:lnTo>
                <a:lnTo>
                  <a:pt x="2499859" y="1446213"/>
                </a:lnTo>
                <a:lnTo>
                  <a:pt x="2498272" y="1449388"/>
                </a:lnTo>
                <a:lnTo>
                  <a:pt x="2496230" y="1452790"/>
                </a:lnTo>
                <a:lnTo>
                  <a:pt x="2493963" y="1455965"/>
                </a:lnTo>
                <a:lnTo>
                  <a:pt x="2491695" y="1458913"/>
                </a:lnTo>
                <a:lnTo>
                  <a:pt x="2489200" y="1462088"/>
                </a:lnTo>
                <a:lnTo>
                  <a:pt x="2486479" y="1464809"/>
                </a:lnTo>
                <a:lnTo>
                  <a:pt x="2483757" y="1467531"/>
                </a:lnTo>
                <a:lnTo>
                  <a:pt x="2480809" y="1470025"/>
                </a:lnTo>
                <a:lnTo>
                  <a:pt x="2477861" y="1472747"/>
                </a:lnTo>
                <a:lnTo>
                  <a:pt x="2474459" y="1475015"/>
                </a:lnTo>
                <a:lnTo>
                  <a:pt x="2471284" y="1477282"/>
                </a:lnTo>
                <a:lnTo>
                  <a:pt x="2467882" y="1479097"/>
                </a:lnTo>
                <a:lnTo>
                  <a:pt x="2464480" y="1480911"/>
                </a:lnTo>
                <a:lnTo>
                  <a:pt x="2460625" y="1482725"/>
                </a:lnTo>
                <a:lnTo>
                  <a:pt x="2456770" y="1484313"/>
                </a:lnTo>
                <a:lnTo>
                  <a:pt x="2452914" y="1485674"/>
                </a:lnTo>
                <a:lnTo>
                  <a:pt x="2449286" y="1487034"/>
                </a:lnTo>
                <a:lnTo>
                  <a:pt x="2445204" y="1487941"/>
                </a:lnTo>
                <a:lnTo>
                  <a:pt x="2441122" y="1488849"/>
                </a:lnTo>
                <a:lnTo>
                  <a:pt x="2436813" y="1489529"/>
                </a:lnTo>
                <a:lnTo>
                  <a:pt x="2432730" y="1489982"/>
                </a:lnTo>
                <a:lnTo>
                  <a:pt x="2428648" y="1490209"/>
                </a:lnTo>
                <a:lnTo>
                  <a:pt x="2424113" y="1490663"/>
                </a:lnTo>
                <a:lnTo>
                  <a:pt x="86178" y="1490663"/>
                </a:lnTo>
                <a:lnTo>
                  <a:pt x="81642" y="1490209"/>
                </a:lnTo>
                <a:lnTo>
                  <a:pt x="77333" y="1489982"/>
                </a:lnTo>
                <a:lnTo>
                  <a:pt x="73251" y="1489529"/>
                </a:lnTo>
                <a:lnTo>
                  <a:pt x="68942" y="1488849"/>
                </a:lnTo>
                <a:lnTo>
                  <a:pt x="64860" y="1487941"/>
                </a:lnTo>
                <a:lnTo>
                  <a:pt x="60778" y="1487034"/>
                </a:lnTo>
                <a:lnTo>
                  <a:pt x="57150" y="1485674"/>
                </a:lnTo>
                <a:lnTo>
                  <a:pt x="53294" y="1484313"/>
                </a:lnTo>
                <a:lnTo>
                  <a:pt x="49439" y="1482725"/>
                </a:lnTo>
                <a:lnTo>
                  <a:pt x="45810" y="1480911"/>
                </a:lnTo>
                <a:lnTo>
                  <a:pt x="42182" y="1479097"/>
                </a:lnTo>
                <a:lnTo>
                  <a:pt x="39007" y="1477282"/>
                </a:lnTo>
                <a:lnTo>
                  <a:pt x="35605" y="1475015"/>
                </a:lnTo>
                <a:lnTo>
                  <a:pt x="32430" y="1472747"/>
                </a:lnTo>
                <a:lnTo>
                  <a:pt x="29255" y="1470025"/>
                </a:lnTo>
                <a:lnTo>
                  <a:pt x="26307" y="1467531"/>
                </a:lnTo>
                <a:lnTo>
                  <a:pt x="23585" y="1464809"/>
                </a:lnTo>
                <a:lnTo>
                  <a:pt x="21091" y="1462088"/>
                </a:lnTo>
                <a:lnTo>
                  <a:pt x="18596" y="1458913"/>
                </a:lnTo>
                <a:lnTo>
                  <a:pt x="16101" y="1455965"/>
                </a:lnTo>
                <a:lnTo>
                  <a:pt x="13833" y="1452790"/>
                </a:lnTo>
                <a:lnTo>
                  <a:pt x="12019" y="1449388"/>
                </a:lnTo>
                <a:lnTo>
                  <a:pt x="9978" y="1446213"/>
                </a:lnTo>
                <a:lnTo>
                  <a:pt x="8391" y="1442584"/>
                </a:lnTo>
                <a:lnTo>
                  <a:pt x="6803" y="1439182"/>
                </a:lnTo>
                <a:lnTo>
                  <a:pt x="5442" y="1435327"/>
                </a:lnTo>
                <a:lnTo>
                  <a:pt x="4308" y="1431472"/>
                </a:lnTo>
                <a:lnTo>
                  <a:pt x="3401" y="1427616"/>
                </a:lnTo>
                <a:lnTo>
                  <a:pt x="2494" y="1423988"/>
                </a:lnTo>
                <a:lnTo>
                  <a:pt x="2041" y="1420132"/>
                </a:lnTo>
                <a:lnTo>
                  <a:pt x="1814" y="1416050"/>
                </a:lnTo>
                <a:lnTo>
                  <a:pt x="1587" y="1411968"/>
                </a:lnTo>
                <a:lnTo>
                  <a:pt x="1587" y="78241"/>
                </a:lnTo>
                <a:lnTo>
                  <a:pt x="1814" y="74159"/>
                </a:lnTo>
                <a:lnTo>
                  <a:pt x="2041" y="70304"/>
                </a:lnTo>
                <a:lnTo>
                  <a:pt x="2494" y="66221"/>
                </a:lnTo>
                <a:lnTo>
                  <a:pt x="3401" y="62593"/>
                </a:lnTo>
                <a:lnTo>
                  <a:pt x="4308" y="58737"/>
                </a:lnTo>
                <a:lnTo>
                  <a:pt x="5442" y="54882"/>
                </a:lnTo>
                <a:lnTo>
                  <a:pt x="6803" y="51480"/>
                </a:lnTo>
                <a:lnTo>
                  <a:pt x="8391" y="47625"/>
                </a:lnTo>
                <a:lnTo>
                  <a:pt x="9978" y="44450"/>
                </a:lnTo>
                <a:lnTo>
                  <a:pt x="12019" y="40821"/>
                </a:lnTo>
                <a:lnTo>
                  <a:pt x="13833" y="37646"/>
                </a:lnTo>
                <a:lnTo>
                  <a:pt x="16101" y="34471"/>
                </a:lnTo>
                <a:lnTo>
                  <a:pt x="18596" y="31296"/>
                </a:lnTo>
                <a:lnTo>
                  <a:pt x="21091" y="28348"/>
                </a:lnTo>
                <a:lnTo>
                  <a:pt x="23585" y="25400"/>
                </a:lnTo>
                <a:lnTo>
                  <a:pt x="26307" y="22905"/>
                </a:lnTo>
                <a:lnTo>
                  <a:pt x="29255" y="20184"/>
                </a:lnTo>
                <a:lnTo>
                  <a:pt x="32430" y="17916"/>
                </a:lnTo>
                <a:lnTo>
                  <a:pt x="35605" y="15421"/>
                </a:lnTo>
                <a:lnTo>
                  <a:pt x="39007" y="13380"/>
                </a:lnTo>
                <a:lnTo>
                  <a:pt x="42182" y="11339"/>
                </a:lnTo>
                <a:lnTo>
                  <a:pt x="45810" y="9298"/>
                </a:lnTo>
                <a:lnTo>
                  <a:pt x="49439" y="7484"/>
                </a:lnTo>
                <a:lnTo>
                  <a:pt x="53294" y="5896"/>
                </a:lnTo>
                <a:lnTo>
                  <a:pt x="57150" y="4536"/>
                </a:lnTo>
                <a:lnTo>
                  <a:pt x="60778" y="3402"/>
                </a:lnTo>
                <a:lnTo>
                  <a:pt x="64860" y="2268"/>
                </a:lnTo>
                <a:lnTo>
                  <a:pt x="68942" y="1361"/>
                </a:lnTo>
                <a:lnTo>
                  <a:pt x="73251" y="680"/>
                </a:lnTo>
                <a:lnTo>
                  <a:pt x="77333" y="227"/>
                </a:lnTo>
                <a:lnTo>
                  <a:pt x="81642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98" name="KSO_Shape"/>
          <p:cNvSpPr/>
          <p:nvPr/>
        </p:nvSpPr>
        <p:spPr bwMode="auto">
          <a:xfrm>
            <a:off x="9483670" y="2591856"/>
            <a:ext cx="826103" cy="1123950"/>
          </a:xfrm>
          <a:custGeom>
            <a:avLst/>
            <a:gdLst>
              <a:gd name="T0" fmla="*/ 1986916 w 2092325"/>
              <a:gd name="T1" fmla="*/ 2844484 h 2844800"/>
              <a:gd name="T2" fmla="*/ 1969453 w 2092325"/>
              <a:gd name="T3" fmla="*/ 2834683 h 2844800"/>
              <a:gd name="T4" fmla="*/ 154940 w 2092325"/>
              <a:gd name="T5" fmla="*/ 2633663 h 2844800"/>
              <a:gd name="T6" fmla="*/ 2091061 w 2092325"/>
              <a:gd name="T7" fmla="*/ 2470151 h 2844800"/>
              <a:gd name="T8" fmla="*/ 1886541 w 2092325"/>
              <a:gd name="T9" fmla="*/ 2517458 h 2844800"/>
              <a:gd name="T10" fmla="*/ 1876425 w 2092325"/>
              <a:gd name="T11" fmla="*/ 2439353 h 2844800"/>
              <a:gd name="T12" fmla="*/ 604193 w 2092325"/>
              <a:gd name="T13" fmla="*/ 1560521 h 2844800"/>
              <a:gd name="T14" fmla="*/ 604193 w 2092325"/>
              <a:gd name="T15" fmla="*/ 1890386 h 2844800"/>
              <a:gd name="T16" fmla="*/ 371519 w 2092325"/>
              <a:gd name="T17" fmla="*/ 1899602 h 2844800"/>
              <a:gd name="T18" fmla="*/ 354013 w 2092325"/>
              <a:gd name="T19" fmla="*/ 1572915 h 2844800"/>
              <a:gd name="T20" fmla="*/ 373747 w 2092325"/>
              <a:gd name="T21" fmla="*/ 1551305 h 2844800"/>
              <a:gd name="T22" fmla="*/ 969955 w 2092325"/>
              <a:gd name="T23" fmla="*/ 1450989 h 2844800"/>
              <a:gd name="T24" fmla="*/ 974405 w 2092325"/>
              <a:gd name="T25" fmla="*/ 1886557 h 2844800"/>
              <a:gd name="T26" fmla="*/ 742022 w 2092325"/>
              <a:gd name="T27" fmla="*/ 1900238 h 2844800"/>
              <a:gd name="T28" fmla="*/ 722313 w 2092325"/>
              <a:gd name="T29" fmla="*/ 1878603 h 2844800"/>
              <a:gd name="T30" fmla="*/ 739797 w 2092325"/>
              <a:gd name="T31" fmla="*/ 1445262 h 2844800"/>
              <a:gd name="T32" fmla="*/ 1337979 w 2092325"/>
              <a:gd name="T33" fmla="*/ 1231906 h 2844800"/>
              <a:gd name="T34" fmla="*/ 1342718 w 2092325"/>
              <a:gd name="T35" fmla="*/ 1886573 h 2844800"/>
              <a:gd name="T36" fmla="*/ 1111786 w 2092325"/>
              <a:gd name="T37" fmla="*/ 1900238 h 2844800"/>
              <a:gd name="T38" fmla="*/ 1092200 w 2092325"/>
              <a:gd name="T39" fmla="*/ 1878628 h 2844800"/>
              <a:gd name="T40" fmla="*/ 1109575 w 2092325"/>
              <a:gd name="T41" fmla="*/ 1225868 h 2844800"/>
              <a:gd name="T42" fmla="*/ 1412876 w 2092325"/>
              <a:gd name="T43" fmla="*/ 1040448 h 2844800"/>
              <a:gd name="T44" fmla="*/ 1197928 w 2092325"/>
              <a:gd name="T45" fmla="*/ 1029018 h 2844800"/>
              <a:gd name="T46" fmla="*/ 1092201 w 2092325"/>
              <a:gd name="T47" fmla="*/ 1161416 h 2844800"/>
              <a:gd name="T48" fmla="*/ 949643 w 2092325"/>
              <a:gd name="T49" fmla="*/ 1278573 h 2844800"/>
              <a:gd name="T50" fmla="*/ 801370 w 2092325"/>
              <a:gd name="T51" fmla="*/ 1357313 h 2844800"/>
              <a:gd name="T52" fmla="*/ 658178 w 2092325"/>
              <a:gd name="T53" fmla="*/ 1404621 h 2844800"/>
              <a:gd name="T54" fmla="*/ 438150 w 2092325"/>
              <a:gd name="T55" fmla="*/ 1435736 h 2844800"/>
              <a:gd name="T56" fmla="*/ 378778 w 2092325"/>
              <a:gd name="T57" fmla="*/ 1314768 h 2844800"/>
              <a:gd name="T58" fmla="*/ 551498 w 2092325"/>
              <a:gd name="T59" fmla="*/ 1302386 h 2844800"/>
              <a:gd name="T60" fmla="*/ 733425 w 2092325"/>
              <a:gd name="T61" fmla="*/ 1253808 h 2844800"/>
              <a:gd name="T62" fmla="*/ 914083 w 2092325"/>
              <a:gd name="T63" fmla="*/ 1155383 h 2844800"/>
              <a:gd name="T64" fmla="*/ 1005206 w 2092325"/>
              <a:gd name="T65" fmla="*/ 1076326 h 2844800"/>
              <a:gd name="T66" fmla="*/ 1095376 w 2092325"/>
              <a:gd name="T67" fmla="*/ 963930 h 2844800"/>
              <a:gd name="T68" fmla="*/ 1083946 w 2092325"/>
              <a:gd name="T69" fmla="*/ 882015 h 2844800"/>
              <a:gd name="T70" fmla="*/ 1124903 w 2092325"/>
              <a:gd name="T71" fmla="*/ 736917 h 2844800"/>
              <a:gd name="T72" fmla="*/ 1993068 w 2092325"/>
              <a:gd name="T73" fmla="*/ 604837 h 2844800"/>
              <a:gd name="T74" fmla="*/ 2046490 w 2092325"/>
              <a:gd name="T75" fmla="*/ 623229 h 2844800"/>
              <a:gd name="T76" fmla="*/ 2072094 w 2092325"/>
              <a:gd name="T77" fmla="*/ 660330 h 2844800"/>
              <a:gd name="T78" fmla="*/ 2090745 w 2092325"/>
              <a:gd name="T79" fmla="*/ 727555 h 2844800"/>
              <a:gd name="T80" fmla="*/ 1876741 w 2092325"/>
              <a:gd name="T81" fmla="*/ 736434 h 2844800"/>
              <a:gd name="T82" fmla="*/ 1892231 w 2092325"/>
              <a:gd name="T83" fmla="*/ 672062 h 2844800"/>
              <a:gd name="T84" fmla="*/ 1915938 w 2092325"/>
              <a:gd name="T85" fmla="*/ 629571 h 2844800"/>
              <a:gd name="T86" fmla="*/ 1951026 w 2092325"/>
              <a:gd name="T87" fmla="*/ 608642 h 2844800"/>
              <a:gd name="T88" fmla="*/ 201612 w 2092325"/>
              <a:gd name="T89" fmla="*/ 0 h 2844800"/>
              <a:gd name="T90" fmla="*/ 1583373 w 2092325"/>
              <a:gd name="T91" fmla="*/ 15240 h 2844800"/>
              <a:gd name="T92" fmla="*/ 1653858 w 2092325"/>
              <a:gd name="T93" fmla="*/ 62230 h 2844800"/>
              <a:gd name="T94" fmla="*/ 1697356 w 2092325"/>
              <a:gd name="T95" fmla="*/ 133667 h 2844800"/>
              <a:gd name="T96" fmla="*/ 1705611 w 2092325"/>
              <a:gd name="T97" fmla="*/ 2674303 h 2844800"/>
              <a:gd name="T98" fmla="*/ 1677353 w 2092325"/>
              <a:gd name="T99" fmla="*/ 2753360 h 2844800"/>
              <a:gd name="T100" fmla="*/ 1617663 w 2092325"/>
              <a:gd name="T101" fmla="*/ 2812098 h 2844800"/>
              <a:gd name="T102" fmla="*/ 1535748 w 2092325"/>
              <a:gd name="T103" fmla="*/ 2842578 h 2844800"/>
              <a:gd name="T104" fmla="*/ 151447 w 2092325"/>
              <a:gd name="T105" fmla="*/ 2838768 h 2844800"/>
              <a:gd name="T106" fmla="*/ 73660 w 2092325"/>
              <a:gd name="T107" fmla="*/ 2801303 h 2844800"/>
              <a:gd name="T108" fmla="*/ 20002 w 2092325"/>
              <a:gd name="T109" fmla="*/ 2737168 h 2844800"/>
              <a:gd name="T110" fmla="*/ 0 w 2092325"/>
              <a:gd name="T111" fmla="*/ 2654935 h 2844800"/>
              <a:gd name="T112" fmla="*/ 15875 w 2092325"/>
              <a:gd name="T113" fmla="*/ 116205 h 2844800"/>
              <a:gd name="T114" fmla="*/ 66357 w 2092325"/>
              <a:gd name="T115" fmla="*/ 49212 h 2844800"/>
              <a:gd name="T116" fmla="*/ 141922 w 2092325"/>
              <a:gd name="T117" fmla="*/ 8572 h 2844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092325" h="2844800">
                <a:moveTo>
                  <a:pt x="1912938" y="2620962"/>
                </a:moveTo>
                <a:lnTo>
                  <a:pt x="2055813" y="2620962"/>
                </a:lnTo>
                <a:lnTo>
                  <a:pt x="2000568" y="2832470"/>
                </a:lnTo>
                <a:lnTo>
                  <a:pt x="1998663" y="2836264"/>
                </a:lnTo>
                <a:lnTo>
                  <a:pt x="1996441" y="2838793"/>
                </a:lnTo>
                <a:lnTo>
                  <a:pt x="1994218" y="2841006"/>
                </a:lnTo>
                <a:lnTo>
                  <a:pt x="1991678" y="2842587"/>
                </a:lnTo>
                <a:lnTo>
                  <a:pt x="1989456" y="2844168"/>
                </a:lnTo>
                <a:lnTo>
                  <a:pt x="1986916" y="2844484"/>
                </a:lnTo>
                <a:lnTo>
                  <a:pt x="1984693" y="2844800"/>
                </a:lnTo>
                <a:lnTo>
                  <a:pt x="1982153" y="2844484"/>
                </a:lnTo>
                <a:lnTo>
                  <a:pt x="1979931" y="2844168"/>
                </a:lnTo>
                <a:lnTo>
                  <a:pt x="1977708" y="2843219"/>
                </a:lnTo>
                <a:lnTo>
                  <a:pt x="1975486" y="2841955"/>
                </a:lnTo>
                <a:lnTo>
                  <a:pt x="1973581" y="2840690"/>
                </a:lnTo>
                <a:lnTo>
                  <a:pt x="1971993" y="2838793"/>
                </a:lnTo>
                <a:lnTo>
                  <a:pt x="1970406" y="2836896"/>
                </a:lnTo>
                <a:lnTo>
                  <a:pt x="1969453" y="2834683"/>
                </a:lnTo>
                <a:lnTo>
                  <a:pt x="1968501" y="2833102"/>
                </a:lnTo>
                <a:lnTo>
                  <a:pt x="1912938" y="2620962"/>
                </a:lnTo>
                <a:close/>
                <a:moveTo>
                  <a:pt x="1156018" y="2488248"/>
                </a:moveTo>
                <a:lnTo>
                  <a:pt x="1156018" y="2633663"/>
                </a:lnTo>
                <a:lnTo>
                  <a:pt x="1552258" y="2633663"/>
                </a:lnTo>
                <a:lnTo>
                  <a:pt x="1552258" y="2488248"/>
                </a:lnTo>
                <a:lnTo>
                  <a:pt x="1156018" y="2488248"/>
                </a:lnTo>
                <a:close/>
                <a:moveTo>
                  <a:pt x="154940" y="2488248"/>
                </a:moveTo>
                <a:lnTo>
                  <a:pt x="154940" y="2633663"/>
                </a:lnTo>
                <a:lnTo>
                  <a:pt x="550862" y="2633663"/>
                </a:lnTo>
                <a:lnTo>
                  <a:pt x="550862" y="2488248"/>
                </a:lnTo>
                <a:lnTo>
                  <a:pt x="154940" y="2488248"/>
                </a:lnTo>
                <a:close/>
                <a:moveTo>
                  <a:pt x="1876425" y="1765300"/>
                </a:moveTo>
                <a:lnTo>
                  <a:pt x="2092325" y="1765300"/>
                </a:lnTo>
                <a:lnTo>
                  <a:pt x="2092325" y="2439353"/>
                </a:lnTo>
                <a:lnTo>
                  <a:pt x="2092325" y="2449831"/>
                </a:lnTo>
                <a:lnTo>
                  <a:pt x="2091693" y="2460308"/>
                </a:lnTo>
                <a:lnTo>
                  <a:pt x="2091061" y="2470151"/>
                </a:lnTo>
                <a:lnTo>
                  <a:pt x="2089796" y="2479993"/>
                </a:lnTo>
                <a:lnTo>
                  <a:pt x="2088848" y="2488883"/>
                </a:lnTo>
                <a:lnTo>
                  <a:pt x="2086951" y="2497773"/>
                </a:lnTo>
                <a:lnTo>
                  <a:pt x="2085055" y="2506346"/>
                </a:lnTo>
                <a:lnTo>
                  <a:pt x="2082842" y="2513966"/>
                </a:lnTo>
                <a:lnTo>
                  <a:pt x="2082526" y="2517458"/>
                </a:lnTo>
                <a:lnTo>
                  <a:pt x="2070198" y="2563813"/>
                </a:lnTo>
                <a:lnTo>
                  <a:pt x="1898553" y="2563813"/>
                </a:lnTo>
                <a:lnTo>
                  <a:pt x="1886541" y="2517458"/>
                </a:lnTo>
                <a:lnTo>
                  <a:pt x="1886225" y="2513966"/>
                </a:lnTo>
                <a:lnTo>
                  <a:pt x="1883696" y="2506346"/>
                </a:lnTo>
                <a:lnTo>
                  <a:pt x="1882115" y="2497773"/>
                </a:lnTo>
                <a:lnTo>
                  <a:pt x="1880219" y="2488883"/>
                </a:lnTo>
                <a:lnTo>
                  <a:pt x="1878954" y="2479993"/>
                </a:lnTo>
                <a:lnTo>
                  <a:pt x="1878006" y="2470151"/>
                </a:lnTo>
                <a:lnTo>
                  <a:pt x="1876741" y="2460308"/>
                </a:lnTo>
                <a:lnTo>
                  <a:pt x="1876425" y="2450148"/>
                </a:lnTo>
                <a:lnTo>
                  <a:pt x="1876425" y="2439353"/>
                </a:lnTo>
                <a:lnTo>
                  <a:pt x="1876425" y="1765300"/>
                </a:lnTo>
                <a:close/>
                <a:moveTo>
                  <a:pt x="375975" y="1550987"/>
                </a:moveTo>
                <a:lnTo>
                  <a:pt x="586369" y="1550987"/>
                </a:lnTo>
                <a:lnTo>
                  <a:pt x="588597" y="1551305"/>
                </a:lnTo>
                <a:lnTo>
                  <a:pt x="590825" y="1551305"/>
                </a:lnTo>
                <a:lnTo>
                  <a:pt x="594963" y="1552894"/>
                </a:lnTo>
                <a:lnTo>
                  <a:pt x="598782" y="1554483"/>
                </a:lnTo>
                <a:lnTo>
                  <a:pt x="601647" y="1557343"/>
                </a:lnTo>
                <a:lnTo>
                  <a:pt x="604193" y="1560521"/>
                </a:lnTo>
                <a:lnTo>
                  <a:pt x="606740" y="1564334"/>
                </a:lnTo>
                <a:lnTo>
                  <a:pt x="607694" y="1568466"/>
                </a:lnTo>
                <a:lnTo>
                  <a:pt x="608013" y="1570690"/>
                </a:lnTo>
                <a:lnTo>
                  <a:pt x="608013" y="1572915"/>
                </a:lnTo>
                <a:lnTo>
                  <a:pt x="608013" y="1878628"/>
                </a:lnTo>
                <a:lnTo>
                  <a:pt x="608013" y="1880852"/>
                </a:lnTo>
                <a:lnTo>
                  <a:pt x="607694" y="1882759"/>
                </a:lnTo>
                <a:lnTo>
                  <a:pt x="606740" y="1886572"/>
                </a:lnTo>
                <a:lnTo>
                  <a:pt x="604193" y="1890386"/>
                </a:lnTo>
                <a:lnTo>
                  <a:pt x="601647" y="1893881"/>
                </a:lnTo>
                <a:lnTo>
                  <a:pt x="598782" y="1896424"/>
                </a:lnTo>
                <a:lnTo>
                  <a:pt x="594963" y="1898648"/>
                </a:lnTo>
                <a:lnTo>
                  <a:pt x="590825" y="1899602"/>
                </a:lnTo>
                <a:lnTo>
                  <a:pt x="588597" y="1900237"/>
                </a:lnTo>
                <a:lnTo>
                  <a:pt x="586369" y="1900237"/>
                </a:lnTo>
                <a:lnTo>
                  <a:pt x="375975" y="1900237"/>
                </a:lnTo>
                <a:lnTo>
                  <a:pt x="373747" y="1900237"/>
                </a:lnTo>
                <a:lnTo>
                  <a:pt x="371519" y="1899602"/>
                </a:lnTo>
                <a:lnTo>
                  <a:pt x="367381" y="1898648"/>
                </a:lnTo>
                <a:lnTo>
                  <a:pt x="363880" y="1896424"/>
                </a:lnTo>
                <a:lnTo>
                  <a:pt x="360379" y="1893881"/>
                </a:lnTo>
                <a:lnTo>
                  <a:pt x="357832" y="1890386"/>
                </a:lnTo>
                <a:lnTo>
                  <a:pt x="355604" y="1886572"/>
                </a:lnTo>
                <a:lnTo>
                  <a:pt x="354331" y="1882759"/>
                </a:lnTo>
                <a:lnTo>
                  <a:pt x="354013" y="1880852"/>
                </a:lnTo>
                <a:lnTo>
                  <a:pt x="354013" y="1878628"/>
                </a:lnTo>
                <a:lnTo>
                  <a:pt x="354013" y="1572915"/>
                </a:lnTo>
                <a:lnTo>
                  <a:pt x="354013" y="1570690"/>
                </a:lnTo>
                <a:lnTo>
                  <a:pt x="354331" y="1568466"/>
                </a:lnTo>
                <a:lnTo>
                  <a:pt x="355604" y="1564334"/>
                </a:lnTo>
                <a:lnTo>
                  <a:pt x="357832" y="1560521"/>
                </a:lnTo>
                <a:lnTo>
                  <a:pt x="360379" y="1557343"/>
                </a:lnTo>
                <a:lnTo>
                  <a:pt x="363880" y="1554483"/>
                </a:lnTo>
                <a:lnTo>
                  <a:pt x="367381" y="1552894"/>
                </a:lnTo>
                <a:lnTo>
                  <a:pt x="371519" y="1551305"/>
                </a:lnTo>
                <a:lnTo>
                  <a:pt x="373747" y="1551305"/>
                </a:lnTo>
                <a:lnTo>
                  <a:pt x="375975" y="1550987"/>
                </a:lnTo>
                <a:close/>
                <a:moveTo>
                  <a:pt x="742022" y="1444625"/>
                </a:moveTo>
                <a:lnTo>
                  <a:pt x="744248" y="1444625"/>
                </a:lnTo>
                <a:lnTo>
                  <a:pt x="954696" y="1444625"/>
                </a:lnTo>
                <a:lnTo>
                  <a:pt x="956603" y="1444625"/>
                </a:lnTo>
                <a:lnTo>
                  <a:pt x="958828" y="1445262"/>
                </a:lnTo>
                <a:lnTo>
                  <a:pt x="962961" y="1446216"/>
                </a:lnTo>
                <a:lnTo>
                  <a:pt x="966776" y="1448443"/>
                </a:lnTo>
                <a:lnTo>
                  <a:pt x="969955" y="1450989"/>
                </a:lnTo>
                <a:lnTo>
                  <a:pt x="972498" y="1454170"/>
                </a:lnTo>
                <a:lnTo>
                  <a:pt x="974405" y="1457670"/>
                </a:lnTo>
                <a:lnTo>
                  <a:pt x="975995" y="1461806"/>
                </a:lnTo>
                <a:lnTo>
                  <a:pt x="976313" y="1464033"/>
                </a:lnTo>
                <a:lnTo>
                  <a:pt x="976313" y="1466261"/>
                </a:lnTo>
                <a:lnTo>
                  <a:pt x="976313" y="1878603"/>
                </a:lnTo>
                <a:lnTo>
                  <a:pt x="976313" y="1880830"/>
                </a:lnTo>
                <a:lnTo>
                  <a:pt x="975995" y="1882739"/>
                </a:lnTo>
                <a:lnTo>
                  <a:pt x="974405" y="1886557"/>
                </a:lnTo>
                <a:lnTo>
                  <a:pt x="972498" y="1890375"/>
                </a:lnTo>
                <a:lnTo>
                  <a:pt x="969955" y="1893875"/>
                </a:lnTo>
                <a:lnTo>
                  <a:pt x="966776" y="1896420"/>
                </a:lnTo>
                <a:lnTo>
                  <a:pt x="962961" y="1898647"/>
                </a:lnTo>
                <a:lnTo>
                  <a:pt x="958828" y="1899602"/>
                </a:lnTo>
                <a:lnTo>
                  <a:pt x="956603" y="1900238"/>
                </a:lnTo>
                <a:lnTo>
                  <a:pt x="954696" y="1900238"/>
                </a:lnTo>
                <a:lnTo>
                  <a:pt x="744248" y="1900238"/>
                </a:lnTo>
                <a:lnTo>
                  <a:pt x="742022" y="1900238"/>
                </a:lnTo>
                <a:lnTo>
                  <a:pt x="739797" y="1899602"/>
                </a:lnTo>
                <a:lnTo>
                  <a:pt x="735664" y="1898647"/>
                </a:lnTo>
                <a:lnTo>
                  <a:pt x="731850" y="1896420"/>
                </a:lnTo>
                <a:lnTo>
                  <a:pt x="728989" y="1893875"/>
                </a:lnTo>
                <a:lnTo>
                  <a:pt x="726445" y="1890375"/>
                </a:lnTo>
                <a:lnTo>
                  <a:pt x="724220" y="1886557"/>
                </a:lnTo>
                <a:lnTo>
                  <a:pt x="722949" y="1882739"/>
                </a:lnTo>
                <a:lnTo>
                  <a:pt x="722631" y="1880830"/>
                </a:lnTo>
                <a:lnTo>
                  <a:pt x="722313" y="1878603"/>
                </a:lnTo>
                <a:lnTo>
                  <a:pt x="722313" y="1466261"/>
                </a:lnTo>
                <a:lnTo>
                  <a:pt x="722631" y="1464033"/>
                </a:lnTo>
                <a:lnTo>
                  <a:pt x="722949" y="1461806"/>
                </a:lnTo>
                <a:lnTo>
                  <a:pt x="724220" y="1457670"/>
                </a:lnTo>
                <a:lnTo>
                  <a:pt x="726445" y="1454170"/>
                </a:lnTo>
                <a:lnTo>
                  <a:pt x="728989" y="1450989"/>
                </a:lnTo>
                <a:lnTo>
                  <a:pt x="731850" y="1448443"/>
                </a:lnTo>
                <a:lnTo>
                  <a:pt x="735664" y="1446216"/>
                </a:lnTo>
                <a:lnTo>
                  <a:pt x="739797" y="1445262"/>
                </a:lnTo>
                <a:lnTo>
                  <a:pt x="742022" y="1444625"/>
                </a:lnTo>
                <a:close/>
                <a:moveTo>
                  <a:pt x="1111786" y="1225550"/>
                </a:moveTo>
                <a:lnTo>
                  <a:pt x="1113998" y="1225550"/>
                </a:lnTo>
                <a:lnTo>
                  <a:pt x="1322815" y="1225550"/>
                </a:lnTo>
                <a:lnTo>
                  <a:pt x="1325027" y="1225550"/>
                </a:lnTo>
                <a:lnTo>
                  <a:pt x="1327238" y="1225868"/>
                </a:lnTo>
                <a:lnTo>
                  <a:pt x="1331345" y="1227139"/>
                </a:lnTo>
                <a:lnTo>
                  <a:pt x="1335136" y="1229364"/>
                </a:lnTo>
                <a:lnTo>
                  <a:pt x="1337979" y="1231906"/>
                </a:lnTo>
                <a:lnTo>
                  <a:pt x="1340822" y="1235084"/>
                </a:lnTo>
                <a:lnTo>
                  <a:pt x="1342718" y="1238898"/>
                </a:lnTo>
                <a:lnTo>
                  <a:pt x="1343981" y="1243029"/>
                </a:lnTo>
                <a:lnTo>
                  <a:pt x="1344297" y="1245254"/>
                </a:lnTo>
                <a:lnTo>
                  <a:pt x="1344613" y="1247478"/>
                </a:lnTo>
                <a:lnTo>
                  <a:pt x="1344613" y="1878628"/>
                </a:lnTo>
                <a:lnTo>
                  <a:pt x="1344297" y="1880852"/>
                </a:lnTo>
                <a:lnTo>
                  <a:pt x="1343981" y="1882759"/>
                </a:lnTo>
                <a:lnTo>
                  <a:pt x="1342718" y="1886573"/>
                </a:lnTo>
                <a:lnTo>
                  <a:pt x="1340822" y="1890386"/>
                </a:lnTo>
                <a:lnTo>
                  <a:pt x="1337979" y="1893882"/>
                </a:lnTo>
                <a:lnTo>
                  <a:pt x="1335136" y="1896425"/>
                </a:lnTo>
                <a:lnTo>
                  <a:pt x="1331345" y="1898649"/>
                </a:lnTo>
                <a:lnTo>
                  <a:pt x="1327238" y="1899603"/>
                </a:lnTo>
                <a:lnTo>
                  <a:pt x="1325027" y="1900238"/>
                </a:lnTo>
                <a:lnTo>
                  <a:pt x="1322815" y="1900238"/>
                </a:lnTo>
                <a:lnTo>
                  <a:pt x="1113998" y="1900238"/>
                </a:lnTo>
                <a:lnTo>
                  <a:pt x="1111786" y="1900238"/>
                </a:lnTo>
                <a:lnTo>
                  <a:pt x="1109575" y="1899603"/>
                </a:lnTo>
                <a:lnTo>
                  <a:pt x="1105468" y="1898649"/>
                </a:lnTo>
                <a:lnTo>
                  <a:pt x="1101677" y="1896425"/>
                </a:lnTo>
                <a:lnTo>
                  <a:pt x="1098834" y="1893882"/>
                </a:lnTo>
                <a:lnTo>
                  <a:pt x="1095991" y="1890386"/>
                </a:lnTo>
                <a:lnTo>
                  <a:pt x="1094095" y="1886573"/>
                </a:lnTo>
                <a:lnTo>
                  <a:pt x="1092832" y="1882759"/>
                </a:lnTo>
                <a:lnTo>
                  <a:pt x="1092516" y="1880852"/>
                </a:lnTo>
                <a:lnTo>
                  <a:pt x="1092200" y="1878628"/>
                </a:lnTo>
                <a:lnTo>
                  <a:pt x="1092200" y="1247478"/>
                </a:lnTo>
                <a:lnTo>
                  <a:pt x="1092516" y="1245254"/>
                </a:lnTo>
                <a:lnTo>
                  <a:pt x="1092832" y="1243029"/>
                </a:lnTo>
                <a:lnTo>
                  <a:pt x="1094095" y="1238898"/>
                </a:lnTo>
                <a:lnTo>
                  <a:pt x="1095991" y="1235084"/>
                </a:lnTo>
                <a:lnTo>
                  <a:pt x="1098834" y="1231906"/>
                </a:lnTo>
                <a:lnTo>
                  <a:pt x="1101677" y="1229364"/>
                </a:lnTo>
                <a:lnTo>
                  <a:pt x="1105468" y="1227139"/>
                </a:lnTo>
                <a:lnTo>
                  <a:pt x="1109575" y="1225868"/>
                </a:lnTo>
                <a:lnTo>
                  <a:pt x="1111786" y="1225550"/>
                </a:lnTo>
                <a:close/>
                <a:moveTo>
                  <a:pt x="1876425" y="912812"/>
                </a:moveTo>
                <a:lnTo>
                  <a:pt x="2092325" y="912812"/>
                </a:lnTo>
                <a:lnTo>
                  <a:pt x="2092325" y="1709737"/>
                </a:lnTo>
                <a:lnTo>
                  <a:pt x="1876425" y="1709737"/>
                </a:lnTo>
                <a:lnTo>
                  <a:pt x="1876425" y="912812"/>
                </a:lnTo>
                <a:close/>
                <a:moveTo>
                  <a:pt x="1350011" y="644525"/>
                </a:moveTo>
                <a:lnTo>
                  <a:pt x="1362394" y="722630"/>
                </a:lnTo>
                <a:lnTo>
                  <a:pt x="1412876" y="1040448"/>
                </a:lnTo>
                <a:lnTo>
                  <a:pt x="1292861" y="1059498"/>
                </a:lnTo>
                <a:lnTo>
                  <a:pt x="1267779" y="902653"/>
                </a:lnTo>
                <a:lnTo>
                  <a:pt x="1258571" y="922020"/>
                </a:lnTo>
                <a:lnTo>
                  <a:pt x="1249363" y="941070"/>
                </a:lnTo>
                <a:lnTo>
                  <a:pt x="1239203" y="959485"/>
                </a:lnTo>
                <a:lnTo>
                  <a:pt x="1229361" y="977583"/>
                </a:lnTo>
                <a:lnTo>
                  <a:pt x="1219201" y="995045"/>
                </a:lnTo>
                <a:lnTo>
                  <a:pt x="1208723" y="1012190"/>
                </a:lnTo>
                <a:lnTo>
                  <a:pt x="1197928" y="1029018"/>
                </a:lnTo>
                <a:lnTo>
                  <a:pt x="1186816" y="1045210"/>
                </a:lnTo>
                <a:lnTo>
                  <a:pt x="1175703" y="1061403"/>
                </a:lnTo>
                <a:lnTo>
                  <a:pt x="1164273" y="1076961"/>
                </a:lnTo>
                <a:lnTo>
                  <a:pt x="1152843" y="1091883"/>
                </a:lnTo>
                <a:lnTo>
                  <a:pt x="1141096" y="1106806"/>
                </a:lnTo>
                <a:lnTo>
                  <a:pt x="1129031" y="1120776"/>
                </a:lnTo>
                <a:lnTo>
                  <a:pt x="1116966" y="1134428"/>
                </a:lnTo>
                <a:lnTo>
                  <a:pt x="1104901" y="1147763"/>
                </a:lnTo>
                <a:lnTo>
                  <a:pt x="1092201" y="1161416"/>
                </a:lnTo>
                <a:lnTo>
                  <a:pt x="1076961" y="1176656"/>
                </a:lnTo>
                <a:lnTo>
                  <a:pt x="1061721" y="1190943"/>
                </a:lnTo>
                <a:lnTo>
                  <a:pt x="1046163" y="1205231"/>
                </a:lnTo>
                <a:lnTo>
                  <a:pt x="1029971" y="1218883"/>
                </a:lnTo>
                <a:lnTo>
                  <a:pt x="1014096" y="1231901"/>
                </a:lnTo>
                <a:lnTo>
                  <a:pt x="998221" y="1244283"/>
                </a:lnTo>
                <a:lnTo>
                  <a:pt x="982346" y="1256348"/>
                </a:lnTo>
                <a:lnTo>
                  <a:pt x="965836" y="1267778"/>
                </a:lnTo>
                <a:lnTo>
                  <a:pt x="949643" y="1278573"/>
                </a:lnTo>
                <a:lnTo>
                  <a:pt x="933133" y="1289368"/>
                </a:lnTo>
                <a:lnTo>
                  <a:pt x="916306" y="1299528"/>
                </a:lnTo>
                <a:lnTo>
                  <a:pt x="900113" y="1309053"/>
                </a:lnTo>
                <a:lnTo>
                  <a:pt x="883603" y="1317943"/>
                </a:lnTo>
                <a:lnTo>
                  <a:pt x="867093" y="1326833"/>
                </a:lnTo>
                <a:lnTo>
                  <a:pt x="850583" y="1335088"/>
                </a:lnTo>
                <a:lnTo>
                  <a:pt x="834073" y="1343026"/>
                </a:lnTo>
                <a:lnTo>
                  <a:pt x="817563" y="1350328"/>
                </a:lnTo>
                <a:lnTo>
                  <a:pt x="801370" y="1357313"/>
                </a:lnTo>
                <a:lnTo>
                  <a:pt x="784860" y="1363981"/>
                </a:lnTo>
                <a:lnTo>
                  <a:pt x="768668" y="1370331"/>
                </a:lnTo>
                <a:lnTo>
                  <a:pt x="752475" y="1376363"/>
                </a:lnTo>
                <a:lnTo>
                  <a:pt x="736600" y="1382078"/>
                </a:lnTo>
                <a:lnTo>
                  <a:pt x="720725" y="1387158"/>
                </a:lnTo>
                <a:lnTo>
                  <a:pt x="704533" y="1391921"/>
                </a:lnTo>
                <a:lnTo>
                  <a:pt x="688975" y="1396366"/>
                </a:lnTo>
                <a:lnTo>
                  <a:pt x="673735" y="1400493"/>
                </a:lnTo>
                <a:lnTo>
                  <a:pt x="658178" y="1404621"/>
                </a:lnTo>
                <a:lnTo>
                  <a:pt x="643255" y="1408431"/>
                </a:lnTo>
                <a:lnTo>
                  <a:pt x="613728" y="1414781"/>
                </a:lnTo>
                <a:lnTo>
                  <a:pt x="585153" y="1420178"/>
                </a:lnTo>
                <a:lnTo>
                  <a:pt x="557530" y="1424623"/>
                </a:lnTo>
                <a:lnTo>
                  <a:pt x="530860" y="1428433"/>
                </a:lnTo>
                <a:lnTo>
                  <a:pt x="505460" y="1430973"/>
                </a:lnTo>
                <a:lnTo>
                  <a:pt x="481648" y="1433196"/>
                </a:lnTo>
                <a:lnTo>
                  <a:pt x="459423" y="1434783"/>
                </a:lnTo>
                <a:lnTo>
                  <a:pt x="438150" y="1435736"/>
                </a:lnTo>
                <a:lnTo>
                  <a:pt x="419100" y="1436371"/>
                </a:lnTo>
                <a:lnTo>
                  <a:pt x="401638" y="1436688"/>
                </a:lnTo>
                <a:lnTo>
                  <a:pt x="385445" y="1436371"/>
                </a:lnTo>
                <a:lnTo>
                  <a:pt x="371793" y="1435736"/>
                </a:lnTo>
                <a:lnTo>
                  <a:pt x="350838" y="1434783"/>
                </a:lnTo>
                <a:lnTo>
                  <a:pt x="350838" y="1313181"/>
                </a:lnTo>
                <a:lnTo>
                  <a:pt x="352425" y="1313181"/>
                </a:lnTo>
                <a:lnTo>
                  <a:pt x="362585" y="1314133"/>
                </a:lnTo>
                <a:lnTo>
                  <a:pt x="378778" y="1314768"/>
                </a:lnTo>
                <a:lnTo>
                  <a:pt x="401638" y="1315086"/>
                </a:lnTo>
                <a:lnTo>
                  <a:pt x="425133" y="1314768"/>
                </a:lnTo>
                <a:lnTo>
                  <a:pt x="452438" y="1313498"/>
                </a:lnTo>
                <a:lnTo>
                  <a:pt x="467360" y="1312546"/>
                </a:lnTo>
                <a:lnTo>
                  <a:pt x="482918" y="1311276"/>
                </a:lnTo>
                <a:lnTo>
                  <a:pt x="499110" y="1309371"/>
                </a:lnTo>
                <a:lnTo>
                  <a:pt x="515938" y="1307783"/>
                </a:lnTo>
                <a:lnTo>
                  <a:pt x="533718" y="1305561"/>
                </a:lnTo>
                <a:lnTo>
                  <a:pt x="551498" y="1302386"/>
                </a:lnTo>
                <a:lnTo>
                  <a:pt x="570548" y="1299528"/>
                </a:lnTo>
                <a:lnTo>
                  <a:pt x="589598" y="1295718"/>
                </a:lnTo>
                <a:lnTo>
                  <a:pt x="609283" y="1291591"/>
                </a:lnTo>
                <a:lnTo>
                  <a:pt x="628968" y="1286828"/>
                </a:lnTo>
                <a:lnTo>
                  <a:pt x="649288" y="1281431"/>
                </a:lnTo>
                <a:lnTo>
                  <a:pt x="670243" y="1275716"/>
                </a:lnTo>
                <a:lnTo>
                  <a:pt x="690880" y="1269048"/>
                </a:lnTo>
                <a:lnTo>
                  <a:pt x="711835" y="1262063"/>
                </a:lnTo>
                <a:lnTo>
                  <a:pt x="733425" y="1253808"/>
                </a:lnTo>
                <a:lnTo>
                  <a:pt x="754380" y="1245236"/>
                </a:lnTo>
                <a:lnTo>
                  <a:pt x="775970" y="1236028"/>
                </a:lnTo>
                <a:lnTo>
                  <a:pt x="797243" y="1225868"/>
                </a:lnTo>
                <a:lnTo>
                  <a:pt x="818833" y="1215073"/>
                </a:lnTo>
                <a:lnTo>
                  <a:pt x="840423" y="1203326"/>
                </a:lnTo>
                <a:lnTo>
                  <a:pt x="861378" y="1190943"/>
                </a:lnTo>
                <a:lnTo>
                  <a:pt x="882651" y="1177291"/>
                </a:lnTo>
                <a:lnTo>
                  <a:pt x="903923" y="1163003"/>
                </a:lnTo>
                <a:lnTo>
                  <a:pt x="914083" y="1155383"/>
                </a:lnTo>
                <a:lnTo>
                  <a:pt x="924561" y="1147446"/>
                </a:lnTo>
                <a:lnTo>
                  <a:pt x="935038" y="1139826"/>
                </a:lnTo>
                <a:lnTo>
                  <a:pt x="945516" y="1131571"/>
                </a:lnTo>
                <a:lnTo>
                  <a:pt x="955358" y="1122998"/>
                </a:lnTo>
                <a:lnTo>
                  <a:pt x="965518" y="1114108"/>
                </a:lnTo>
                <a:lnTo>
                  <a:pt x="975996" y="1105218"/>
                </a:lnTo>
                <a:lnTo>
                  <a:pt x="985521" y="1096011"/>
                </a:lnTo>
                <a:lnTo>
                  <a:pt x="995681" y="1086168"/>
                </a:lnTo>
                <a:lnTo>
                  <a:pt x="1005206" y="1076326"/>
                </a:lnTo>
                <a:lnTo>
                  <a:pt x="1016001" y="1065531"/>
                </a:lnTo>
                <a:lnTo>
                  <a:pt x="1026478" y="1053783"/>
                </a:lnTo>
                <a:lnTo>
                  <a:pt x="1036956" y="1042035"/>
                </a:lnTo>
                <a:lnTo>
                  <a:pt x="1046798" y="1029970"/>
                </a:lnTo>
                <a:lnTo>
                  <a:pt x="1056958" y="1017588"/>
                </a:lnTo>
                <a:lnTo>
                  <a:pt x="1066801" y="1004888"/>
                </a:lnTo>
                <a:lnTo>
                  <a:pt x="1076643" y="991553"/>
                </a:lnTo>
                <a:lnTo>
                  <a:pt x="1086168" y="977583"/>
                </a:lnTo>
                <a:lnTo>
                  <a:pt x="1095376" y="963930"/>
                </a:lnTo>
                <a:lnTo>
                  <a:pt x="1104901" y="949643"/>
                </a:lnTo>
                <a:lnTo>
                  <a:pt x="1113791" y="934720"/>
                </a:lnTo>
                <a:lnTo>
                  <a:pt x="1122681" y="919798"/>
                </a:lnTo>
                <a:lnTo>
                  <a:pt x="1131571" y="904240"/>
                </a:lnTo>
                <a:lnTo>
                  <a:pt x="1140143" y="888048"/>
                </a:lnTo>
                <a:lnTo>
                  <a:pt x="1148398" y="871855"/>
                </a:lnTo>
                <a:lnTo>
                  <a:pt x="1156336" y="854710"/>
                </a:lnTo>
                <a:lnTo>
                  <a:pt x="1120141" y="868363"/>
                </a:lnTo>
                <a:lnTo>
                  <a:pt x="1083946" y="882015"/>
                </a:lnTo>
                <a:lnTo>
                  <a:pt x="1048068" y="895985"/>
                </a:lnTo>
                <a:lnTo>
                  <a:pt x="1029653" y="903288"/>
                </a:lnTo>
                <a:lnTo>
                  <a:pt x="1011873" y="911225"/>
                </a:lnTo>
                <a:lnTo>
                  <a:pt x="963931" y="799465"/>
                </a:lnTo>
                <a:lnTo>
                  <a:pt x="984886" y="790892"/>
                </a:lnTo>
                <a:lnTo>
                  <a:pt x="1005206" y="782320"/>
                </a:lnTo>
                <a:lnTo>
                  <a:pt x="1046163" y="766762"/>
                </a:lnTo>
                <a:lnTo>
                  <a:pt x="1085851" y="751522"/>
                </a:lnTo>
                <a:lnTo>
                  <a:pt x="1124903" y="736917"/>
                </a:lnTo>
                <a:lnTo>
                  <a:pt x="1163956" y="722630"/>
                </a:lnTo>
                <a:lnTo>
                  <a:pt x="1202056" y="708025"/>
                </a:lnTo>
                <a:lnTo>
                  <a:pt x="1240156" y="692785"/>
                </a:lnTo>
                <a:lnTo>
                  <a:pt x="1258889" y="684530"/>
                </a:lnTo>
                <a:lnTo>
                  <a:pt x="1277939" y="676275"/>
                </a:lnTo>
                <a:lnTo>
                  <a:pt x="1350011" y="644525"/>
                </a:lnTo>
                <a:close/>
                <a:moveTo>
                  <a:pt x="1975682" y="604837"/>
                </a:moveTo>
                <a:lnTo>
                  <a:pt x="1984533" y="604837"/>
                </a:lnTo>
                <a:lnTo>
                  <a:pt x="1993068" y="604837"/>
                </a:lnTo>
                <a:lnTo>
                  <a:pt x="2001603" y="605788"/>
                </a:lnTo>
                <a:lnTo>
                  <a:pt x="2009506" y="606739"/>
                </a:lnTo>
                <a:lnTo>
                  <a:pt x="2017408" y="608642"/>
                </a:lnTo>
                <a:lnTo>
                  <a:pt x="2024995" y="610862"/>
                </a:lnTo>
                <a:lnTo>
                  <a:pt x="2032581" y="614350"/>
                </a:lnTo>
                <a:lnTo>
                  <a:pt x="2036375" y="615935"/>
                </a:lnTo>
                <a:lnTo>
                  <a:pt x="2039536" y="618472"/>
                </a:lnTo>
                <a:lnTo>
                  <a:pt x="2043329" y="620692"/>
                </a:lnTo>
                <a:lnTo>
                  <a:pt x="2046490" y="623229"/>
                </a:lnTo>
                <a:lnTo>
                  <a:pt x="2049651" y="626083"/>
                </a:lnTo>
                <a:lnTo>
                  <a:pt x="2052812" y="629571"/>
                </a:lnTo>
                <a:lnTo>
                  <a:pt x="2055973" y="632742"/>
                </a:lnTo>
                <a:lnTo>
                  <a:pt x="2058818" y="636547"/>
                </a:lnTo>
                <a:lnTo>
                  <a:pt x="2061663" y="640669"/>
                </a:lnTo>
                <a:lnTo>
                  <a:pt x="2064508" y="645109"/>
                </a:lnTo>
                <a:lnTo>
                  <a:pt x="2067037" y="649865"/>
                </a:lnTo>
                <a:lnTo>
                  <a:pt x="2069566" y="654622"/>
                </a:lnTo>
                <a:lnTo>
                  <a:pt x="2072094" y="660330"/>
                </a:lnTo>
                <a:lnTo>
                  <a:pt x="2074307" y="665720"/>
                </a:lnTo>
                <a:lnTo>
                  <a:pt x="2076520" y="672062"/>
                </a:lnTo>
                <a:lnTo>
                  <a:pt x="2078417" y="678404"/>
                </a:lnTo>
                <a:lnTo>
                  <a:pt x="2080313" y="685381"/>
                </a:lnTo>
                <a:lnTo>
                  <a:pt x="2082210" y="692674"/>
                </a:lnTo>
                <a:lnTo>
                  <a:pt x="2085371" y="708529"/>
                </a:lnTo>
                <a:lnTo>
                  <a:pt x="2086951" y="714871"/>
                </a:lnTo>
                <a:lnTo>
                  <a:pt x="2088532" y="719628"/>
                </a:lnTo>
                <a:lnTo>
                  <a:pt x="2090745" y="727555"/>
                </a:lnTo>
                <a:lnTo>
                  <a:pt x="2091377" y="731360"/>
                </a:lnTo>
                <a:lnTo>
                  <a:pt x="2092009" y="736434"/>
                </a:lnTo>
                <a:lnTo>
                  <a:pt x="2092325" y="742776"/>
                </a:lnTo>
                <a:lnTo>
                  <a:pt x="2092325" y="750704"/>
                </a:lnTo>
                <a:lnTo>
                  <a:pt x="2092325" y="857250"/>
                </a:lnTo>
                <a:lnTo>
                  <a:pt x="1876425" y="857250"/>
                </a:lnTo>
                <a:lnTo>
                  <a:pt x="1876425" y="750704"/>
                </a:lnTo>
                <a:lnTo>
                  <a:pt x="1876425" y="742776"/>
                </a:lnTo>
                <a:lnTo>
                  <a:pt x="1876741" y="736434"/>
                </a:lnTo>
                <a:lnTo>
                  <a:pt x="1877690" y="731360"/>
                </a:lnTo>
                <a:lnTo>
                  <a:pt x="1878322" y="727555"/>
                </a:lnTo>
                <a:lnTo>
                  <a:pt x="1880535" y="719628"/>
                </a:lnTo>
                <a:lnTo>
                  <a:pt x="1882115" y="714871"/>
                </a:lnTo>
                <a:lnTo>
                  <a:pt x="1883380" y="708529"/>
                </a:lnTo>
                <a:lnTo>
                  <a:pt x="1886857" y="692674"/>
                </a:lnTo>
                <a:lnTo>
                  <a:pt x="1888753" y="685381"/>
                </a:lnTo>
                <a:lnTo>
                  <a:pt x="1890650" y="678404"/>
                </a:lnTo>
                <a:lnTo>
                  <a:pt x="1892231" y="672062"/>
                </a:lnTo>
                <a:lnTo>
                  <a:pt x="1894443" y="665720"/>
                </a:lnTo>
                <a:lnTo>
                  <a:pt x="1896656" y="660330"/>
                </a:lnTo>
                <a:lnTo>
                  <a:pt x="1899501" y="654622"/>
                </a:lnTo>
                <a:lnTo>
                  <a:pt x="1901714" y="649865"/>
                </a:lnTo>
                <a:lnTo>
                  <a:pt x="1904243" y="645109"/>
                </a:lnTo>
                <a:lnTo>
                  <a:pt x="1907087" y="640669"/>
                </a:lnTo>
                <a:lnTo>
                  <a:pt x="1910249" y="636547"/>
                </a:lnTo>
                <a:lnTo>
                  <a:pt x="1912777" y="632742"/>
                </a:lnTo>
                <a:lnTo>
                  <a:pt x="1915938" y="629571"/>
                </a:lnTo>
                <a:lnTo>
                  <a:pt x="1919099" y="626083"/>
                </a:lnTo>
                <a:lnTo>
                  <a:pt x="1922261" y="623229"/>
                </a:lnTo>
                <a:lnTo>
                  <a:pt x="1925738" y="620692"/>
                </a:lnTo>
                <a:lnTo>
                  <a:pt x="1928899" y="618472"/>
                </a:lnTo>
                <a:lnTo>
                  <a:pt x="1932692" y="615935"/>
                </a:lnTo>
                <a:lnTo>
                  <a:pt x="1935853" y="614350"/>
                </a:lnTo>
                <a:lnTo>
                  <a:pt x="1939646" y="612447"/>
                </a:lnTo>
                <a:lnTo>
                  <a:pt x="1943440" y="610862"/>
                </a:lnTo>
                <a:lnTo>
                  <a:pt x="1951026" y="608642"/>
                </a:lnTo>
                <a:lnTo>
                  <a:pt x="1959245" y="606739"/>
                </a:lnTo>
                <a:lnTo>
                  <a:pt x="1967464" y="605788"/>
                </a:lnTo>
                <a:lnTo>
                  <a:pt x="1975682" y="604837"/>
                </a:lnTo>
                <a:close/>
                <a:moveTo>
                  <a:pt x="154940" y="259715"/>
                </a:moveTo>
                <a:lnTo>
                  <a:pt x="154940" y="2241868"/>
                </a:lnTo>
                <a:lnTo>
                  <a:pt x="1552258" y="2241868"/>
                </a:lnTo>
                <a:lnTo>
                  <a:pt x="1552258" y="259715"/>
                </a:lnTo>
                <a:lnTo>
                  <a:pt x="154940" y="259715"/>
                </a:lnTo>
                <a:close/>
                <a:moveTo>
                  <a:pt x="201612" y="0"/>
                </a:moveTo>
                <a:lnTo>
                  <a:pt x="1504951" y="0"/>
                </a:lnTo>
                <a:lnTo>
                  <a:pt x="1515428" y="317"/>
                </a:lnTo>
                <a:lnTo>
                  <a:pt x="1525906" y="952"/>
                </a:lnTo>
                <a:lnTo>
                  <a:pt x="1535748" y="2222"/>
                </a:lnTo>
                <a:lnTo>
                  <a:pt x="1545591" y="3810"/>
                </a:lnTo>
                <a:lnTo>
                  <a:pt x="1555116" y="5715"/>
                </a:lnTo>
                <a:lnTo>
                  <a:pt x="1564958" y="8572"/>
                </a:lnTo>
                <a:lnTo>
                  <a:pt x="1574166" y="11430"/>
                </a:lnTo>
                <a:lnTo>
                  <a:pt x="1583373" y="15240"/>
                </a:lnTo>
                <a:lnTo>
                  <a:pt x="1592263" y="18732"/>
                </a:lnTo>
                <a:lnTo>
                  <a:pt x="1600836" y="22860"/>
                </a:lnTo>
                <a:lnTo>
                  <a:pt x="1609408" y="27305"/>
                </a:lnTo>
                <a:lnTo>
                  <a:pt x="1617663" y="32702"/>
                </a:lnTo>
                <a:lnTo>
                  <a:pt x="1625283" y="37782"/>
                </a:lnTo>
                <a:lnTo>
                  <a:pt x="1633221" y="43497"/>
                </a:lnTo>
                <a:lnTo>
                  <a:pt x="1640206" y="49212"/>
                </a:lnTo>
                <a:lnTo>
                  <a:pt x="1647191" y="55562"/>
                </a:lnTo>
                <a:lnTo>
                  <a:pt x="1653858" y="62230"/>
                </a:lnTo>
                <a:lnTo>
                  <a:pt x="1660208" y="69215"/>
                </a:lnTo>
                <a:lnTo>
                  <a:pt x="1666558" y="76517"/>
                </a:lnTo>
                <a:lnTo>
                  <a:pt x="1672273" y="83820"/>
                </a:lnTo>
                <a:lnTo>
                  <a:pt x="1677353" y="91757"/>
                </a:lnTo>
                <a:lnTo>
                  <a:pt x="1682116" y="99377"/>
                </a:lnTo>
                <a:lnTo>
                  <a:pt x="1686561" y="107632"/>
                </a:lnTo>
                <a:lnTo>
                  <a:pt x="1690688" y="116205"/>
                </a:lnTo>
                <a:lnTo>
                  <a:pt x="1694498" y="124777"/>
                </a:lnTo>
                <a:lnTo>
                  <a:pt x="1697356" y="133667"/>
                </a:lnTo>
                <a:lnTo>
                  <a:pt x="1700531" y="142557"/>
                </a:lnTo>
                <a:lnTo>
                  <a:pt x="1702753" y="151447"/>
                </a:lnTo>
                <a:lnTo>
                  <a:pt x="1704023" y="160972"/>
                </a:lnTo>
                <a:lnTo>
                  <a:pt x="1705611" y="170497"/>
                </a:lnTo>
                <a:lnTo>
                  <a:pt x="1706246" y="180022"/>
                </a:lnTo>
                <a:lnTo>
                  <a:pt x="1706563" y="189865"/>
                </a:lnTo>
                <a:lnTo>
                  <a:pt x="1706563" y="2654935"/>
                </a:lnTo>
                <a:lnTo>
                  <a:pt x="1706246" y="2664460"/>
                </a:lnTo>
                <a:lnTo>
                  <a:pt x="1705611" y="2674303"/>
                </a:lnTo>
                <a:lnTo>
                  <a:pt x="1704023" y="2683828"/>
                </a:lnTo>
                <a:lnTo>
                  <a:pt x="1702753" y="2693353"/>
                </a:lnTo>
                <a:lnTo>
                  <a:pt x="1700531" y="2702560"/>
                </a:lnTo>
                <a:lnTo>
                  <a:pt x="1697356" y="2711450"/>
                </a:lnTo>
                <a:lnTo>
                  <a:pt x="1694498" y="2720023"/>
                </a:lnTo>
                <a:lnTo>
                  <a:pt x="1690688" y="2728913"/>
                </a:lnTo>
                <a:lnTo>
                  <a:pt x="1686561" y="2737168"/>
                </a:lnTo>
                <a:lnTo>
                  <a:pt x="1682116" y="2745105"/>
                </a:lnTo>
                <a:lnTo>
                  <a:pt x="1677353" y="2753360"/>
                </a:lnTo>
                <a:lnTo>
                  <a:pt x="1672273" y="2760980"/>
                </a:lnTo>
                <a:lnTo>
                  <a:pt x="1666558" y="2768283"/>
                </a:lnTo>
                <a:lnTo>
                  <a:pt x="1660208" y="2775585"/>
                </a:lnTo>
                <a:lnTo>
                  <a:pt x="1653858" y="2782253"/>
                </a:lnTo>
                <a:lnTo>
                  <a:pt x="1647191" y="2788920"/>
                </a:lnTo>
                <a:lnTo>
                  <a:pt x="1640206" y="2795270"/>
                </a:lnTo>
                <a:lnTo>
                  <a:pt x="1633221" y="2801303"/>
                </a:lnTo>
                <a:lnTo>
                  <a:pt x="1625283" y="2807018"/>
                </a:lnTo>
                <a:lnTo>
                  <a:pt x="1617663" y="2812098"/>
                </a:lnTo>
                <a:lnTo>
                  <a:pt x="1609408" y="2817178"/>
                </a:lnTo>
                <a:lnTo>
                  <a:pt x="1600836" y="2821623"/>
                </a:lnTo>
                <a:lnTo>
                  <a:pt x="1592263" y="2825750"/>
                </a:lnTo>
                <a:lnTo>
                  <a:pt x="1583373" y="2829878"/>
                </a:lnTo>
                <a:lnTo>
                  <a:pt x="1574166" y="2833370"/>
                </a:lnTo>
                <a:lnTo>
                  <a:pt x="1564958" y="2836228"/>
                </a:lnTo>
                <a:lnTo>
                  <a:pt x="1555116" y="2838768"/>
                </a:lnTo>
                <a:lnTo>
                  <a:pt x="1545591" y="2840673"/>
                </a:lnTo>
                <a:lnTo>
                  <a:pt x="1535748" y="2842578"/>
                </a:lnTo>
                <a:lnTo>
                  <a:pt x="1525906" y="2843848"/>
                </a:lnTo>
                <a:lnTo>
                  <a:pt x="1515428" y="2844483"/>
                </a:lnTo>
                <a:lnTo>
                  <a:pt x="1504951" y="2844800"/>
                </a:lnTo>
                <a:lnTo>
                  <a:pt x="201612" y="2844800"/>
                </a:lnTo>
                <a:lnTo>
                  <a:pt x="191135" y="2844483"/>
                </a:lnTo>
                <a:lnTo>
                  <a:pt x="180975" y="2843848"/>
                </a:lnTo>
                <a:lnTo>
                  <a:pt x="170815" y="2842578"/>
                </a:lnTo>
                <a:lnTo>
                  <a:pt x="161290" y="2840673"/>
                </a:lnTo>
                <a:lnTo>
                  <a:pt x="151447" y="2838768"/>
                </a:lnTo>
                <a:lnTo>
                  <a:pt x="141922" y="2836228"/>
                </a:lnTo>
                <a:lnTo>
                  <a:pt x="132715" y="2833370"/>
                </a:lnTo>
                <a:lnTo>
                  <a:pt x="123190" y="2829878"/>
                </a:lnTo>
                <a:lnTo>
                  <a:pt x="114300" y="2825750"/>
                </a:lnTo>
                <a:lnTo>
                  <a:pt x="105727" y="2821623"/>
                </a:lnTo>
                <a:lnTo>
                  <a:pt x="97155" y="2817178"/>
                </a:lnTo>
                <a:lnTo>
                  <a:pt x="89217" y="2812098"/>
                </a:lnTo>
                <a:lnTo>
                  <a:pt x="81280" y="2807018"/>
                </a:lnTo>
                <a:lnTo>
                  <a:pt x="73660" y="2801303"/>
                </a:lnTo>
                <a:lnTo>
                  <a:pt x="66357" y="2795270"/>
                </a:lnTo>
                <a:lnTo>
                  <a:pt x="59372" y="2788920"/>
                </a:lnTo>
                <a:lnTo>
                  <a:pt x="52705" y="2782253"/>
                </a:lnTo>
                <a:lnTo>
                  <a:pt x="46355" y="2775585"/>
                </a:lnTo>
                <a:lnTo>
                  <a:pt x="40322" y="2768283"/>
                </a:lnTo>
                <a:lnTo>
                  <a:pt x="34607" y="2760980"/>
                </a:lnTo>
                <a:lnTo>
                  <a:pt x="29210" y="2753360"/>
                </a:lnTo>
                <a:lnTo>
                  <a:pt x="24447" y="2745105"/>
                </a:lnTo>
                <a:lnTo>
                  <a:pt x="20002" y="2737168"/>
                </a:lnTo>
                <a:lnTo>
                  <a:pt x="15875" y="2728913"/>
                </a:lnTo>
                <a:lnTo>
                  <a:pt x="12065" y="2720023"/>
                </a:lnTo>
                <a:lnTo>
                  <a:pt x="9207" y="2711450"/>
                </a:lnTo>
                <a:lnTo>
                  <a:pt x="6667" y="2702560"/>
                </a:lnTo>
                <a:lnTo>
                  <a:pt x="4127" y="2693353"/>
                </a:lnTo>
                <a:lnTo>
                  <a:pt x="2540" y="2683828"/>
                </a:lnTo>
                <a:lnTo>
                  <a:pt x="952" y="2674303"/>
                </a:lnTo>
                <a:lnTo>
                  <a:pt x="317" y="2664460"/>
                </a:lnTo>
                <a:lnTo>
                  <a:pt x="0" y="2654935"/>
                </a:lnTo>
                <a:lnTo>
                  <a:pt x="0" y="189865"/>
                </a:lnTo>
                <a:lnTo>
                  <a:pt x="317" y="180022"/>
                </a:lnTo>
                <a:lnTo>
                  <a:pt x="952" y="170497"/>
                </a:lnTo>
                <a:lnTo>
                  <a:pt x="2540" y="160972"/>
                </a:lnTo>
                <a:lnTo>
                  <a:pt x="4127" y="151447"/>
                </a:lnTo>
                <a:lnTo>
                  <a:pt x="6667" y="142557"/>
                </a:lnTo>
                <a:lnTo>
                  <a:pt x="9207" y="133667"/>
                </a:lnTo>
                <a:lnTo>
                  <a:pt x="12065" y="124777"/>
                </a:lnTo>
                <a:lnTo>
                  <a:pt x="15875" y="116205"/>
                </a:lnTo>
                <a:lnTo>
                  <a:pt x="20002" y="107632"/>
                </a:lnTo>
                <a:lnTo>
                  <a:pt x="24447" y="99377"/>
                </a:lnTo>
                <a:lnTo>
                  <a:pt x="29210" y="91757"/>
                </a:lnTo>
                <a:lnTo>
                  <a:pt x="34607" y="83820"/>
                </a:lnTo>
                <a:lnTo>
                  <a:pt x="40322" y="76517"/>
                </a:lnTo>
                <a:lnTo>
                  <a:pt x="46355" y="69215"/>
                </a:lnTo>
                <a:lnTo>
                  <a:pt x="52705" y="62230"/>
                </a:lnTo>
                <a:lnTo>
                  <a:pt x="59372" y="55562"/>
                </a:lnTo>
                <a:lnTo>
                  <a:pt x="66357" y="49212"/>
                </a:lnTo>
                <a:lnTo>
                  <a:pt x="73660" y="43497"/>
                </a:lnTo>
                <a:lnTo>
                  <a:pt x="81280" y="37782"/>
                </a:lnTo>
                <a:lnTo>
                  <a:pt x="89217" y="32702"/>
                </a:lnTo>
                <a:lnTo>
                  <a:pt x="97155" y="27305"/>
                </a:lnTo>
                <a:lnTo>
                  <a:pt x="105727" y="22860"/>
                </a:lnTo>
                <a:lnTo>
                  <a:pt x="114300" y="18732"/>
                </a:lnTo>
                <a:lnTo>
                  <a:pt x="123190" y="15240"/>
                </a:lnTo>
                <a:lnTo>
                  <a:pt x="132715" y="11430"/>
                </a:lnTo>
                <a:lnTo>
                  <a:pt x="141922" y="8572"/>
                </a:lnTo>
                <a:lnTo>
                  <a:pt x="151447" y="5715"/>
                </a:lnTo>
                <a:lnTo>
                  <a:pt x="161290" y="3810"/>
                </a:lnTo>
                <a:lnTo>
                  <a:pt x="170815" y="2222"/>
                </a:lnTo>
                <a:lnTo>
                  <a:pt x="180975" y="952"/>
                </a:lnTo>
                <a:lnTo>
                  <a:pt x="191135" y="317"/>
                </a:lnTo>
                <a:lnTo>
                  <a:pt x="201612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199" name="组合 198"/>
          <p:cNvGrpSpPr/>
          <p:nvPr/>
        </p:nvGrpSpPr>
        <p:grpSpPr>
          <a:xfrm>
            <a:off x="1147329" y="4336934"/>
            <a:ext cx="1968586" cy="1202895"/>
            <a:chOff x="549257" y="2133497"/>
            <a:chExt cx="3913459" cy="889395"/>
          </a:xfrm>
        </p:grpSpPr>
        <p:sp>
          <p:nvSpPr>
            <p:cNvPr id="200" name="ïšḷiďé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549257" y="2465493"/>
              <a:ext cx="3913459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925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201" name="ïṡḻíḍê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549257" y="2133497"/>
              <a:ext cx="3913459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202" name="组合 201"/>
          <p:cNvGrpSpPr/>
          <p:nvPr/>
        </p:nvGrpSpPr>
        <p:grpSpPr>
          <a:xfrm>
            <a:off x="3485704" y="4336934"/>
            <a:ext cx="1968586" cy="1202895"/>
            <a:chOff x="549257" y="2133497"/>
            <a:chExt cx="3913459" cy="889395"/>
          </a:xfrm>
        </p:grpSpPr>
        <p:sp>
          <p:nvSpPr>
            <p:cNvPr id="203" name="ïšḷiďé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549257" y="2465493"/>
              <a:ext cx="3913459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925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204" name="ïṡḻíḍê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549257" y="2133497"/>
              <a:ext cx="3913459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205" name="组合 204"/>
          <p:cNvGrpSpPr/>
          <p:nvPr/>
        </p:nvGrpSpPr>
        <p:grpSpPr>
          <a:xfrm>
            <a:off x="5824079" y="4336934"/>
            <a:ext cx="1968586" cy="1202895"/>
            <a:chOff x="549257" y="2133497"/>
            <a:chExt cx="3913459" cy="889395"/>
          </a:xfrm>
        </p:grpSpPr>
        <p:sp>
          <p:nvSpPr>
            <p:cNvPr id="206" name="ïšḷiďé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549257" y="2465493"/>
              <a:ext cx="3913459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925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207" name="ïṡḻíḍê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549257" y="2133497"/>
              <a:ext cx="3913459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208" name="组合 207"/>
          <p:cNvGrpSpPr/>
          <p:nvPr/>
        </p:nvGrpSpPr>
        <p:grpSpPr>
          <a:xfrm>
            <a:off x="8162454" y="4336934"/>
            <a:ext cx="1968586" cy="1202895"/>
            <a:chOff x="549257" y="2133497"/>
            <a:chExt cx="3913459" cy="889395"/>
          </a:xfrm>
        </p:grpSpPr>
        <p:sp>
          <p:nvSpPr>
            <p:cNvPr id="209" name="ïšḷiďé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549257" y="2465493"/>
              <a:ext cx="3913459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925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210" name="ïṡḻíḍê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549257" y="2133497"/>
              <a:ext cx="3913459" cy="387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44" name="组合 143"/>
          <p:cNvGrpSpPr/>
          <p:nvPr/>
        </p:nvGrpSpPr>
        <p:grpSpPr>
          <a:xfrm>
            <a:off x="237794" y="53254"/>
            <a:ext cx="1024667" cy="2493004"/>
            <a:chOff x="962025" y="3290888"/>
            <a:chExt cx="461963" cy="1123951"/>
          </a:xfrm>
        </p:grpSpPr>
        <p:sp>
          <p:nvSpPr>
            <p:cNvPr id="145" name="Rectangle 76"/>
            <p:cNvSpPr>
              <a:spLocks noChangeArrowheads="1"/>
            </p:cNvSpPr>
            <p:nvPr/>
          </p:nvSpPr>
          <p:spPr bwMode="auto">
            <a:xfrm>
              <a:off x="1185863" y="3290888"/>
              <a:ext cx="11113" cy="923925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6" name="Freeform 77"/>
            <p:cNvSpPr>
              <a:spLocks noEditPoints="1"/>
            </p:cNvSpPr>
            <p:nvPr/>
          </p:nvSpPr>
          <p:spPr bwMode="auto">
            <a:xfrm>
              <a:off x="1117600" y="4198938"/>
              <a:ext cx="147638" cy="117475"/>
            </a:xfrm>
            <a:custGeom>
              <a:avLst/>
              <a:gdLst>
                <a:gd name="T0" fmla="*/ 22 w 39"/>
                <a:gd name="T1" fmla="*/ 28 h 31"/>
                <a:gd name="T2" fmla="*/ 17 w 39"/>
                <a:gd name="T3" fmla="*/ 28 h 31"/>
                <a:gd name="T4" fmla="*/ 13 w 39"/>
                <a:gd name="T5" fmla="*/ 30 h 31"/>
                <a:gd name="T6" fmla="*/ 9 w 39"/>
                <a:gd name="T7" fmla="*/ 25 h 31"/>
                <a:gd name="T8" fmla="*/ 13 w 39"/>
                <a:gd name="T9" fmla="*/ 20 h 31"/>
                <a:gd name="T10" fmla="*/ 8 w 39"/>
                <a:gd name="T11" fmla="*/ 18 h 31"/>
                <a:gd name="T12" fmla="*/ 1 w 39"/>
                <a:gd name="T13" fmla="*/ 17 h 31"/>
                <a:gd name="T14" fmla="*/ 2 w 39"/>
                <a:gd name="T15" fmla="*/ 11 h 31"/>
                <a:gd name="T16" fmla="*/ 10 w 39"/>
                <a:gd name="T17" fmla="*/ 13 h 31"/>
                <a:gd name="T18" fmla="*/ 11 w 39"/>
                <a:gd name="T19" fmla="*/ 8 h 31"/>
                <a:gd name="T20" fmla="*/ 11 w 39"/>
                <a:gd name="T21" fmla="*/ 1 h 31"/>
                <a:gd name="T22" fmla="*/ 17 w 39"/>
                <a:gd name="T23" fmla="*/ 1 h 31"/>
                <a:gd name="T24" fmla="*/ 22 w 39"/>
                <a:gd name="T25" fmla="*/ 1 h 31"/>
                <a:gd name="T26" fmla="*/ 29 w 39"/>
                <a:gd name="T27" fmla="*/ 1 h 31"/>
                <a:gd name="T28" fmla="*/ 26 w 39"/>
                <a:gd name="T29" fmla="*/ 10 h 31"/>
                <a:gd name="T30" fmla="*/ 31 w 39"/>
                <a:gd name="T31" fmla="*/ 11 h 31"/>
                <a:gd name="T32" fmla="*/ 39 w 39"/>
                <a:gd name="T33" fmla="*/ 14 h 31"/>
                <a:gd name="T34" fmla="*/ 34 w 39"/>
                <a:gd name="T35" fmla="*/ 20 h 31"/>
                <a:gd name="T36" fmla="*/ 29 w 39"/>
                <a:gd name="T37" fmla="*/ 17 h 31"/>
                <a:gd name="T38" fmla="*/ 28 w 39"/>
                <a:gd name="T39" fmla="*/ 22 h 31"/>
                <a:gd name="T40" fmla="*/ 29 w 39"/>
                <a:gd name="T41" fmla="*/ 29 h 31"/>
                <a:gd name="T42" fmla="*/ 26 w 39"/>
                <a:gd name="T43" fmla="*/ 31 h 31"/>
                <a:gd name="T44" fmla="*/ 23 w 39"/>
                <a:gd name="T45" fmla="*/ 27 h 31"/>
                <a:gd name="T46" fmla="*/ 26 w 39"/>
                <a:gd name="T47" fmla="*/ 28 h 31"/>
                <a:gd name="T48" fmla="*/ 28 w 39"/>
                <a:gd name="T49" fmla="*/ 26 h 31"/>
                <a:gd name="T50" fmla="*/ 27 w 39"/>
                <a:gd name="T51" fmla="*/ 24 h 31"/>
                <a:gd name="T52" fmla="*/ 21 w 39"/>
                <a:gd name="T53" fmla="*/ 25 h 31"/>
                <a:gd name="T54" fmla="*/ 12 w 39"/>
                <a:gd name="T55" fmla="*/ 24 h 31"/>
                <a:gd name="T56" fmla="*/ 12 w 39"/>
                <a:gd name="T57" fmla="*/ 27 h 31"/>
                <a:gd name="T58" fmla="*/ 13 w 39"/>
                <a:gd name="T59" fmla="*/ 28 h 31"/>
                <a:gd name="T60" fmla="*/ 18 w 39"/>
                <a:gd name="T61" fmla="*/ 24 h 31"/>
                <a:gd name="T62" fmla="*/ 16 w 39"/>
                <a:gd name="T63" fmla="*/ 20 h 31"/>
                <a:gd name="T64" fmla="*/ 23 w 39"/>
                <a:gd name="T65" fmla="*/ 20 h 31"/>
                <a:gd name="T66" fmla="*/ 16 w 39"/>
                <a:gd name="T67" fmla="*/ 20 h 31"/>
                <a:gd name="T68" fmla="*/ 24 w 39"/>
                <a:gd name="T69" fmla="*/ 18 h 31"/>
                <a:gd name="T70" fmla="*/ 24 w 39"/>
                <a:gd name="T71" fmla="*/ 12 h 31"/>
                <a:gd name="T72" fmla="*/ 12 w 39"/>
                <a:gd name="T73" fmla="*/ 15 h 31"/>
                <a:gd name="T74" fmla="*/ 18 w 39"/>
                <a:gd name="T75" fmla="*/ 15 h 31"/>
                <a:gd name="T76" fmla="*/ 12 w 39"/>
                <a:gd name="T77" fmla="*/ 15 h 31"/>
                <a:gd name="T78" fmla="*/ 32 w 39"/>
                <a:gd name="T79" fmla="*/ 16 h 31"/>
                <a:gd name="T80" fmla="*/ 36 w 39"/>
                <a:gd name="T81" fmla="*/ 16 h 31"/>
                <a:gd name="T82" fmla="*/ 35 w 39"/>
                <a:gd name="T83" fmla="*/ 12 h 31"/>
                <a:gd name="T84" fmla="*/ 33 w 39"/>
                <a:gd name="T85" fmla="*/ 13 h 31"/>
                <a:gd name="T86" fmla="*/ 5 w 39"/>
                <a:gd name="T87" fmla="*/ 12 h 31"/>
                <a:gd name="T88" fmla="*/ 2 w 39"/>
                <a:gd name="T89" fmla="*/ 14 h 31"/>
                <a:gd name="T90" fmla="*/ 4 w 39"/>
                <a:gd name="T91" fmla="*/ 17 h 31"/>
                <a:gd name="T92" fmla="*/ 8 w 39"/>
                <a:gd name="T93" fmla="*/ 15 h 31"/>
                <a:gd name="T94" fmla="*/ 5 w 39"/>
                <a:gd name="T95" fmla="*/ 12 h 31"/>
                <a:gd name="T96" fmla="*/ 20 w 39"/>
                <a:gd name="T97" fmla="*/ 13 h 31"/>
                <a:gd name="T98" fmla="*/ 20 w 39"/>
                <a:gd name="T99" fmla="*/ 7 h 31"/>
                <a:gd name="T100" fmla="*/ 14 w 39"/>
                <a:gd name="T101" fmla="*/ 2 h 31"/>
                <a:gd name="T102" fmla="*/ 11 w 39"/>
                <a:gd name="T103" fmla="*/ 4 h 31"/>
                <a:gd name="T104" fmla="*/ 15 w 39"/>
                <a:gd name="T105" fmla="*/ 9 h 31"/>
                <a:gd name="T106" fmla="*/ 16 w 39"/>
                <a:gd name="T107" fmla="*/ 3 h 31"/>
                <a:gd name="T108" fmla="*/ 14 w 39"/>
                <a:gd name="T109" fmla="*/ 2 h 31"/>
                <a:gd name="T110" fmla="*/ 24 w 39"/>
                <a:gd name="T111" fmla="*/ 9 h 31"/>
                <a:gd name="T112" fmla="*/ 27 w 39"/>
                <a:gd name="T113" fmla="*/ 3 h 31"/>
                <a:gd name="T114" fmla="*/ 26 w 39"/>
                <a:gd name="T115" fmla="*/ 2 h 31"/>
                <a:gd name="T116" fmla="*/ 21 w 39"/>
                <a:gd name="T117" fmla="*/ 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9" h="31">
                  <a:moveTo>
                    <a:pt x="26" y="31"/>
                  </a:moveTo>
                  <a:cubicBezTo>
                    <a:pt x="25" y="31"/>
                    <a:pt x="23" y="30"/>
                    <a:pt x="22" y="28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6" y="30"/>
                    <a:pt x="15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2" y="30"/>
                    <a:pt x="11" y="29"/>
                    <a:pt x="11" y="29"/>
                  </a:cubicBezTo>
                  <a:cubicBezTo>
                    <a:pt x="10" y="28"/>
                    <a:pt x="9" y="27"/>
                    <a:pt x="9" y="25"/>
                  </a:cubicBezTo>
                  <a:cubicBezTo>
                    <a:pt x="9" y="24"/>
                    <a:pt x="11" y="22"/>
                    <a:pt x="11" y="22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6" y="20"/>
                    <a:pt x="4" y="20"/>
                    <a:pt x="3" y="19"/>
                  </a:cubicBezTo>
                  <a:cubicBezTo>
                    <a:pt x="3" y="19"/>
                    <a:pt x="2" y="18"/>
                    <a:pt x="1" y="17"/>
                  </a:cubicBezTo>
                  <a:cubicBezTo>
                    <a:pt x="0" y="16"/>
                    <a:pt x="0" y="15"/>
                    <a:pt x="0" y="14"/>
                  </a:cubicBezTo>
                  <a:cubicBezTo>
                    <a:pt x="0" y="13"/>
                    <a:pt x="0" y="12"/>
                    <a:pt x="2" y="11"/>
                  </a:cubicBezTo>
                  <a:cubicBezTo>
                    <a:pt x="4" y="9"/>
                    <a:pt x="7" y="10"/>
                    <a:pt x="8" y="1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7"/>
                    <a:pt x="9" y="6"/>
                    <a:pt x="9" y="4"/>
                  </a:cubicBezTo>
                  <a:cubicBezTo>
                    <a:pt x="9" y="3"/>
                    <a:pt x="10" y="2"/>
                    <a:pt x="11" y="1"/>
                  </a:cubicBezTo>
                  <a:cubicBezTo>
                    <a:pt x="12" y="0"/>
                    <a:pt x="13" y="0"/>
                    <a:pt x="14" y="0"/>
                  </a:cubicBezTo>
                  <a:cubicBezTo>
                    <a:pt x="16" y="0"/>
                    <a:pt x="17" y="1"/>
                    <a:pt x="17" y="1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1"/>
                    <a:pt x="23" y="0"/>
                    <a:pt x="25" y="0"/>
                  </a:cubicBezTo>
                  <a:cubicBezTo>
                    <a:pt x="27" y="0"/>
                    <a:pt x="28" y="0"/>
                    <a:pt x="29" y="1"/>
                  </a:cubicBezTo>
                  <a:cubicBezTo>
                    <a:pt x="31" y="3"/>
                    <a:pt x="30" y="6"/>
                    <a:pt x="28" y="8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2" y="10"/>
                    <a:pt x="34" y="9"/>
                    <a:pt x="37" y="10"/>
                  </a:cubicBezTo>
                  <a:cubicBezTo>
                    <a:pt x="38" y="11"/>
                    <a:pt x="39" y="12"/>
                    <a:pt x="39" y="14"/>
                  </a:cubicBezTo>
                  <a:cubicBezTo>
                    <a:pt x="39" y="15"/>
                    <a:pt x="39" y="16"/>
                    <a:pt x="38" y="18"/>
                  </a:cubicBezTo>
                  <a:cubicBezTo>
                    <a:pt x="37" y="19"/>
                    <a:pt x="36" y="20"/>
                    <a:pt x="34" y="20"/>
                  </a:cubicBezTo>
                  <a:cubicBezTo>
                    <a:pt x="33" y="20"/>
                    <a:pt x="32" y="19"/>
                    <a:pt x="31" y="18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9" y="22"/>
                    <a:pt x="30" y="24"/>
                    <a:pt x="30" y="26"/>
                  </a:cubicBezTo>
                  <a:cubicBezTo>
                    <a:pt x="30" y="27"/>
                    <a:pt x="30" y="28"/>
                    <a:pt x="29" y="29"/>
                  </a:cubicBezTo>
                  <a:cubicBezTo>
                    <a:pt x="28" y="30"/>
                    <a:pt x="27" y="31"/>
                    <a:pt x="26" y="31"/>
                  </a:cubicBezTo>
                  <a:cubicBezTo>
                    <a:pt x="26" y="31"/>
                    <a:pt x="26" y="31"/>
                    <a:pt x="26" y="31"/>
                  </a:cubicBezTo>
                  <a:close/>
                  <a:moveTo>
                    <a:pt x="21" y="25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4" y="28"/>
                    <a:pt x="25" y="28"/>
                    <a:pt x="26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7" y="28"/>
                    <a:pt x="27" y="28"/>
                    <a:pt x="28" y="27"/>
                  </a:cubicBezTo>
                  <a:cubicBezTo>
                    <a:pt x="28" y="27"/>
                    <a:pt x="28" y="26"/>
                    <a:pt x="28" y="26"/>
                  </a:cubicBezTo>
                  <a:cubicBezTo>
                    <a:pt x="28" y="25"/>
                    <a:pt x="27" y="24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4" y="21"/>
                    <a:pt x="24" y="21"/>
                    <a:pt x="24" y="21"/>
                  </a:cubicBezTo>
                  <a:lnTo>
                    <a:pt x="21" y="25"/>
                  </a:lnTo>
                  <a:close/>
                  <a:moveTo>
                    <a:pt x="15" y="21"/>
                  </a:move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1" y="25"/>
                    <a:pt x="11" y="26"/>
                  </a:cubicBezTo>
                  <a:cubicBezTo>
                    <a:pt x="11" y="26"/>
                    <a:pt x="12" y="27"/>
                    <a:pt x="12" y="27"/>
                  </a:cubicBezTo>
                  <a:cubicBezTo>
                    <a:pt x="12" y="28"/>
                    <a:pt x="13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4" y="28"/>
                    <a:pt x="15" y="28"/>
                    <a:pt x="16" y="27"/>
                  </a:cubicBezTo>
                  <a:cubicBezTo>
                    <a:pt x="18" y="24"/>
                    <a:pt x="18" y="24"/>
                    <a:pt x="18" y="24"/>
                  </a:cubicBezTo>
                  <a:lnTo>
                    <a:pt x="15" y="21"/>
                  </a:lnTo>
                  <a:close/>
                  <a:moveTo>
                    <a:pt x="16" y="20"/>
                  </a:moveTo>
                  <a:cubicBezTo>
                    <a:pt x="20" y="23"/>
                    <a:pt x="20" y="23"/>
                    <a:pt x="20" y="23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0" y="17"/>
                    <a:pt x="20" y="17"/>
                    <a:pt x="20" y="17"/>
                  </a:cubicBezTo>
                  <a:lnTo>
                    <a:pt x="16" y="20"/>
                  </a:lnTo>
                  <a:close/>
                  <a:moveTo>
                    <a:pt x="21" y="15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4" y="12"/>
                    <a:pt x="24" y="12"/>
                    <a:pt x="24" y="12"/>
                  </a:cubicBezTo>
                  <a:lnTo>
                    <a:pt x="21" y="15"/>
                  </a:lnTo>
                  <a:close/>
                  <a:moveTo>
                    <a:pt x="12" y="15"/>
                  </a:moveTo>
                  <a:cubicBezTo>
                    <a:pt x="15" y="18"/>
                    <a:pt x="15" y="18"/>
                    <a:pt x="15" y="18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5" y="12"/>
                    <a:pt x="15" y="12"/>
                    <a:pt x="15" y="12"/>
                  </a:cubicBezTo>
                  <a:lnTo>
                    <a:pt x="12" y="15"/>
                  </a:lnTo>
                  <a:close/>
                  <a:moveTo>
                    <a:pt x="31" y="15"/>
                  </a:moveTo>
                  <a:cubicBezTo>
                    <a:pt x="32" y="16"/>
                    <a:pt x="32" y="16"/>
                    <a:pt x="32" y="16"/>
                  </a:cubicBezTo>
                  <a:cubicBezTo>
                    <a:pt x="33" y="17"/>
                    <a:pt x="34" y="18"/>
                    <a:pt x="34" y="17"/>
                  </a:cubicBezTo>
                  <a:cubicBezTo>
                    <a:pt x="35" y="17"/>
                    <a:pt x="36" y="17"/>
                    <a:pt x="36" y="16"/>
                  </a:cubicBezTo>
                  <a:cubicBezTo>
                    <a:pt x="37" y="15"/>
                    <a:pt x="37" y="15"/>
                    <a:pt x="37" y="14"/>
                  </a:cubicBezTo>
                  <a:cubicBezTo>
                    <a:pt x="37" y="13"/>
                    <a:pt x="36" y="13"/>
                    <a:pt x="35" y="12"/>
                  </a:cubicBezTo>
                  <a:cubicBezTo>
                    <a:pt x="34" y="11"/>
                    <a:pt x="33" y="12"/>
                    <a:pt x="33" y="13"/>
                  </a:cubicBezTo>
                  <a:cubicBezTo>
                    <a:pt x="33" y="13"/>
                    <a:pt x="33" y="13"/>
                    <a:pt x="33" y="13"/>
                  </a:cubicBezTo>
                  <a:lnTo>
                    <a:pt x="31" y="15"/>
                  </a:lnTo>
                  <a:close/>
                  <a:moveTo>
                    <a:pt x="5" y="12"/>
                  </a:moveTo>
                  <a:cubicBezTo>
                    <a:pt x="4" y="12"/>
                    <a:pt x="4" y="12"/>
                    <a:pt x="3" y="12"/>
                  </a:cubicBezTo>
                  <a:cubicBezTo>
                    <a:pt x="3" y="13"/>
                    <a:pt x="2" y="14"/>
                    <a:pt x="2" y="14"/>
                  </a:cubicBezTo>
                  <a:cubicBezTo>
                    <a:pt x="2" y="15"/>
                    <a:pt x="2" y="15"/>
                    <a:pt x="3" y="16"/>
                  </a:cubicBezTo>
                  <a:cubicBezTo>
                    <a:pt x="3" y="16"/>
                    <a:pt x="4" y="17"/>
                    <a:pt x="4" y="17"/>
                  </a:cubicBezTo>
                  <a:cubicBezTo>
                    <a:pt x="5" y="17"/>
                    <a:pt x="5" y="18"/>
                    <a:pt x="7" y="17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2"/>
                    <a:pt x="5" y="12"/>
                  </a:cubicBezTo>
                  <a:close/>
                  <a:moveTo>
                    <a:pt x="16" y="10"/>
                  </a:moveTo>
                  <a:cubicBezTo>
                    <a:pt x="20" y="13"/>
                    <a:pt x="20" y="13"/>
                    <a:pt x="20" y="13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0" y="7"/>
                    <a:pt x="20" y="7"/>
                    <a:pt x="20" y="7"/>
                  </a:cubicBezTo>
                  <a:lnTo>
                    <a:pt x="16" y="10"/>
                  </a:lnTo>
                  <a:close/>
                  <a:moveTo>
                    <a:pt x="14" y="2"/>
                  </a:moveTo>
                  <a:cubicBezTo>
                    <a:pt x="13" y="2"/>
                    <a:pt x="13" y="2"/>
                    <a:pt x="12" y="3"/>
                  </a:cubicBezTo>
                  <a:cubicBezTo>
                    <a:pt x="12" y="3"/>
                    <a:pt x="11" y="4"/>
                    <a:pt x="11" y="4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3"/>
                    <a:pt x="14" y="2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lose/>
                  <a:moveTo>
                    <a:pt x="21" y="5"/>
                  </a:moveTo>
                  <a:cubicBezTo>
                    <a:pt x="24" y="9"/>
                    <a:pt x="24" y="9"/>
                    <a:pt x="24" y="9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8" y="5"/>
                    <a:pt x="28" y="4"/>
                    <a:pt x="27" y="3"/>
                  </a:cubicBezTo>
                  <a:cubicBezTo>
                    <a:pt x="27" y="2"/>
                    <a:pt x="26" y="2"/>
                    <a:pt x="26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2"/>
                    <a:pt x="24" y="3"/>
                    <a:pt x="23" y="3"/>
                  </a:cubicBezTo>
                  <a:lnTo>
                    <a:pt x="21" y="5"/>
                  </a:ln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7" name="Oval 78"/>
            <p:cNvSpPr>
              <a:spLocks noChangeArrowheads="1"/>
            </p:cNvSpPr>
            <p:nvPr/>
          </p:nvSpPr>
          <p:spPr bwMode="auto">
            <a:xfrm>
              <a:off x="962025" y="3760788"/>
              <a:ext cx="461963" cy="369888"/>
            </a:xfrm>
            <a:prstGeom prst="ellipse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8" name="Rectangle 79"/>
            <p:cNvSpPr>
              <a:spLocks noChangeArrowheads="1"/>
            </p:cNvSpPr>
            <p:nvPr/>
          </p:nvSpPr>
          <p:spPr bwMode="auto">
            <a:xfrm>
              <a:off x="1185863" y="4294188"/>
              <a:ext cx="11113" cy="90488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9" name="Freeform 80"/>
            <p:cNvSpPr>
              <a:spLocks/>
            </p:cNvSpPr>
            <p:nvPr/>
          </p:nvSpPr>
          <p:spPr bwMode="auto">
            <a:xfrm>
              <a:off x="1177925" y="4346576"/>
              <a:ext cx="30163" cy="46038"/>
            </a:xfrm>
            <a:custGeom>
              <a:avLst/>
              <a:gdLst>
                <a:gd name="T0" fmla="*/ 8 w 8"/>
                <a:gd name="T1" fmla="*/ 12 h 12"/>
                <a:gd name="T2" fmla="*/ 8 w 8"/>
                <a:gd name="T3" fmla="*/ 4 h 12"/>
                <a:gd name="T4" fmla="*/ 4 w 8"/>
                <a:gd name="T5" fmla="*/ 0 h 12"/>
                <a:gd name="T6" fmla="*/ 4 w 8"/>
                <a:gd name="T7" fmla="*/ 0 h 12"/>
                <a:gd name="T8" fmla="*/ 0 w 8"/>
                <a:gd name="T9" fmla="*/ 4 h 12"/>
                <a:gd name="T10" fmla="*/ 0 w 8"/>
                <a:gd name="T11" fmla="*/ 12 h 12"/>
                <a:gd name="T12" fmla="*/ 8 w 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12">
                  <a:moveTo>
                    <a:pt x="8" y="12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8" y="12"/>
                    <a:pt x="8" y="1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0" name="Freeform 81"/>
            <p:cNvSpPr>
              <a:spLocks/>
            </p:cNvSpPr>
            <p:nvPr/>
          </p:nvSpPr>
          <p:spPr bwMode="auto">
            <a:xfrm>
              <a:off x="1177925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1" name="Freeform 82"/>
            <p:cNvSpPr>
              <a:spLocks/>
            </p:cNvSpPr>
            <p:nvPr/>
          </p:nvSpPr>
          <p:spPr bwMode="auto">
            <a:xfrm>
              <a:off x="1181100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2" name="Freeform 83"/>
            <p:cNvSpPr>
              <a:spLocks/>
            </p:cNvSpPr>
            <p:nvPr/>
          </p:nvSpPr>
          <p:spPr bwMode="auto">
            <a:xfrm>
              <a:off x="1185863" y="4387851"/>
              <a:ext cx="3175" cy="26988"/>
            </a:xfrm>
            <a:custGeom>
              <a:avLst/>
              <a:gdLst>
                <a:gd name="T0" fmla="*/ 1 w 1"/>
                <a:gd name="T1" fmla="*/ 7 h 7"/>
                <a:gd name="T2" fmla="*/ 0 w 1"/>
                <a:gd name="T3" fmla="*/ 7 h 7"/>
                <a:gd name="T4" fmla="*/ 0 w 1"/>
                <a:gd name="T5" fmla="*/ 0 h 7"/>
                <a:gd name="T6" fmla="*/ 1 w 1"/>
                <a:gd name="T7" fmla="*/ 0 h 7"/>
                <a:gd name="T8" fmla="*/ 1 w 1"/>
                <a:gd name="T9" fmla="*/ 0 h 7"/>
                <a:gd name="T10" fmla="*/ 1 w 1"/>
                <a:gd name="T11" fmla="*/ 7 h 7"/>
                <a:gd name="T12" fmla="*/ 1 w 1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7">
                  <a:moveTo>
                    <a:pt x="1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3" name="Freeform 84"/>
            <p:cNvSpPr>
              <a:spLocks/>
            </p:cNvSpPr>
            <p:nvPr/>
          </p:nvSpPr>
          <p:spPr bwMode="auto">
            <a:xfrm>
              <a:off x="1192213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4" name="Freeform 85"/>
            <p:cNvSpPr>
              <a:spLocks/>
            </p:cNvSpPr>
            <p:nvPr/>
          </p:nvSpPr>
          <p:spPr bwMode="auto">
            <a:xfrm>
              <a:off x="1196975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5" name="Freeform 86"/>
            <p:cNvSpPr>
              <a:spLocks/>
            </p:cNvSpPr>
            <p:nvPr/>
          </p:nvSpPr>
          <p:spPr bwMode="auto">
            <a:xfrm>
              <a:off x="1200150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6" name="Freeform 87"/>
            <p:cNvSpPr>
              <a:spLocks/>
            </p:cNvSpPr>
            <p:nvPr/>
          </p:nvSpPr>
          <p:spPr bwMode="auto">
            <a:xfrm>
              <a:off x="1204913" y="4387851"/>
              <a:ext cx="3175" cy="26988"/>
            </a:xfrm>
            <a:custGeom>
              <a:avLst/>
              <a:gdLst>
                <a:gd name="T0" fmla="*/ 1 w 1"/>
                <a:gd name="T1" fmla="*/ 7 h 7"/>
                <a:gd name="T2" fmla="*/ 0 w 1"/>
                <a:gd name="T3" fmla="*/ 7 h 7"/>
                <a:gd name="T4" fmla="*/ 0 w 1"/>
                <a:gd name="T5" fmla="*/ 0 h 7"/>
                <a:gd name="T6" fmla="*/ 1 w 1"/>
                <a:gd name="T7" fmla="*/ 0 h 7"/>
                <a:gd name="T8" fmla="*/ 1 w 1"/>
                <a:gd name="T9" fmla="*/ 0 h 7"/>
                <a:gd name="T10" fmla="*/ 1 w 1"/>
                <a:gd name="T11" fmla="*/ 7 h 7"/>
                <a:gd name="T12" fmla="*/ 1 w 1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7">
                  <a:moveTo>
                    <a:pt x="1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7" name="Rectangle 88"/>
            <p:cNvSpPr>
              <a:spLocks noChangeArrowheads="1"/>
            </p:cNvSpPr>
            <p:nvPr/>
          </p:nvSpPr>
          <p:spPr bwMode="auto">
            <a:xfrm>
              <a:off x="1181100" y="3779838"/>
              <a:ext cx="19050" cy="331788"/>
            </a:xfrm>
            <a:prstGeom prst="rect">
              <a:avLst/>
            </a:pr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8" name="Freeform 89"/>
            <p:cNvSpPr>
              <a:spLocks/>
            </p:cNvSpPr>
            <p:nvPr/>
          </p:nvSpPr>
          <p:spPr bwMode="auto">
            <a:xfrm>
              <a:off x="1079500" y="3771901"/>
              <a:ext cx="76200" cy="350838"/>
            </a:xfrm>
            <a:custGeom>
              <a:avLst/>
              <a:gdLst>
                <a:gd name="T0" fmla="*/ 16 w 20"/>
                <a:gd name="T1" fmla="*/ 93 h 93"/>
                <a:gd name="T2" fmla="*/ 5 w 20"/>
                <a:gd name="T3" fmla="*/ 31 h 93"/>
                <a:gd name="T4" fmla="*/ 17 w 20"/>
                <a:gd name="T5" fmla="*/ 0 h 93"/>
                <a:gd name="T6" fmla="*/ 20 w 20"/>
                <a:gd name="T7" fmla="*/ 2 h 93"/>
                <a:gd name="T8" fmla="*/ 9 w 20"/>
                <a:gd name="T9" fmla="*/ 32 h 93"/>
                <a:gd name="T10" fmla="*/ 19 w 20"/>
                <a:gd name="T11" fmla="*/ 91 h 93"/>
                <a:gd name="T12" fmla="*/ 16 w 2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93">
                  <a:moveTo>
                    <a:pt x="16" y="93"/>
                  </a:moveTo>
                  <a:cubicBezTo>
                    <a:pt x="4" y="76"/>
                    <a:pt x="0" y="54"/>
                    <a:pt x="5" y="31"/>
                  </a:cubicBezTo>
                  <a:cubicBezTo>
                    <a:pt x="9" y="13"/>
                    <a:pt x="16" y="0"/>
                    <a:pt x="17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13" y="14"/>
                    <a:pt x="9" y="32"/>
                  </a:cubicBezTo>
                  <a:cubicBezTo>
                    <a:pt x="5" y="55"/>
                    <a:pt x="8" y="74"/>
                    <a:pt x="19" y="91"/>
                  </a:cubicBezTo>
                  <a:lnTo>
                    <a:pt x="16" y="93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9" name="Freeform 90"/>
            <p:cNvSpPr>
              <a:spLocks/>
            </p:cNvSpPr>
            <p:nvPr/>
          </p:nvSpPr>
          <p:spPr bwMode="auto">
            <a:xfrm>
              <a:off x="1006475" y="3767138"/>
              <a:ext cx="106363" cy="352425"/>
            </a:xfrm>
            <a:custGeom>
              <a:avLst/>
              <a:gdLst>
                <a:gd name="T0" fmla="*/ 23 w 28"/>
                <a:gd name="T1" fmla="*/ 93 h 93"/>
                <a:gd name="T2" fmla="*/ 0 w 28"/>
                <a:gd name="T3" fmla="*/ 47 h 93"/>
                <a:gd name="T4" fmla="*/ 25 w 28"/>
                <a:gd name="T5" fmla="*/ 0 h 93"/>
                <a:gd name="T6" fmla="*/ 28 w 28"/>
                <a:gd name="T7" fmla="*/ 3 h 93"/>
                <a:gd name="T8" fmla="*/ 5 w 28"/>
                <a:gd name="T9" fmla="*/ 47 h 93"/>
                <a:gd name="T10" fmla="*/ 26 w 28"/>
                <a:gd name="T11" fmla="*/ 90 h 93"/>
                <a:gd name="T12" fmla="*/ 23 w 28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3">
                  <a:moveTo>
                    <a:pt x="23" y="93"/>
                  </a:moveTo>
                  <a:cubicBezTo>
                    <a:pt x="7" y="79"/>
                    <a:pt x="0" y="63"/>
                    <a:pt x="0" y="47"/>
                  </a:cubicBezTo>
                  <a:cubicBezTo>
                    <a:pt x="1" y="19"/>
                    <a:pt x="24" y="1"/>
                    <a:pt x="25" y="0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5" y="22"/>
                    <a:pt x="5" y="47"/>
                  </a:cubicBezTo>
                  <a:cubicBezTo>
                    <a:pt x="4" y="62"/>
                    <a:pt x="11" y="76"/>
                    <a:pt x="26" y="90"/>
                  </a:cubicBezTo>
                  <a:lnTo>
                    <a:pt x="23" y="93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0" name="Freeform 91"/>
            <p:cNvSpPr>
              <a:spLocks/>
            </p:cNvSpPr>
            <p:nvPr/>
          </p:nvSpPr>
          <p:spPr bwMode="auto">
            <a:xfrm>
              <a:off x="1227138" y="3771901"/>
              <a:ext cx="106363" cy="350838"/>
            </a:xfrm>
            <a:custGeom>
              <a:avLst/>
              <a:gdLst>
                <a:gd name="T0" fmla="*/ 4 w 28"/>
                <a:gd name="T1" fmla="*/ 93 h 93"/>
                <a:gd name="T2" fmla="*/ 1 w 28"/>
                <a:gd name="T3" fmla="*/ 91 h 93"/>
                <a:gd name="T4" fmla="*/ 0 w 28"/>
                <a:gd name="T5" fmla="*/ 2 h 93"/>
                <a:gd name="T6" fmla="*/ 3 w 28"/>
                <a:gd name="T7" fmla="*/ 0 h 93"/>
                <a:gd name="T8" fmla="*/ 15 w 28"/>
                <a:gd name="T9" fmla="*/ 31 h 93"/>
                <a:gd name="T10" fmla="*/ 4 w 28"/>
                <a:gd name="T11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93">
                  <a:moveTo>
                    <a:pt x="4" y="93"/>
                  </a:moveTo>
                  <a:cubicBezTo>
                    <a:pt x="1" y="91"/>
                    <a:pt x="1" y="91"/>
                    <a:pt x="1" y="91"/>
                  </a:cubicBezTo>
                  <a:cubicBezTo>
                    <a:pt x="28" y="52"/>
                    <a:pt x="0" y="2"/>
                    <a:pt x="0" y="2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11" y="13"/>
                    <a:pt x="15" y="31"/>
                  </a:cubicBezTo>
                  <a:cubicBezTo>
                    <a:pt x="20" y="54"/>
                    <a:pt x="16" y="76"/>
                    <a:pt x="4" y="93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1" name="Freeform 92"/>
            <p:cNvSpPr>
              <a:spLocks/>
            </p:cNvSpPr>
            <p:nvPr/>
          </p:nvSpPr>
          <p:spPr bwMode="auto">
            <a:xfrm>
              <a:off x="1268413" y="3767138"/>
              <a:ext cx="106363" cy="352425"/>
            </a:xfrm>
            <a:custGeom>
              <a:avLst/>
              <a:gdLst>
                <a:gd name="T0" fmla="*/ 5 w 28"/>
                <a:gd name="T1" fmla="*/ 93 h 93"/>
                <a:gd name="T2" fmla="*/ 2 w 28"/>
                <a:gd name="T3" fmla="*/ 90 h 93"/>
                <a:gd name="T4" fmla="*/ 23 w 28"/>
                <a:gd name="T5" fmla="*/ 47 h 93"/>
                <a:gd name="T6" fmla="*/ 0 w 28"/>
                <a:gd name="T7" fmla="*/ 3 h 93"/>
                <a:gd name="T8" fmla="*/ 3 w 28"/>
                <a:gd name="T9" fmla="*/ 0 h 93"/>
                <a:gd name="T10" fmla="*/ 28 w 28"/>
                <a:gd name="T11" fmla="*/ 47 h 93"/>
                <a:gd name="T12" fmla="*/ 5 w 28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3">
                  <a:moveTo>
                    <a:pt x="5" y="93"/>
                  </a:moveTo>
                  <a:cubicBezTo>
                    <a:pt x="2" y="90"/>
                    <a:pt x="2" y="90"/>
                    <a:pt x="2" y="90"/>
                  </a:cubicBezTo>
                  <a:cubicBezTo>
                    <a:pt x="17" y="76"/>
                    <a:pt x="24" y="62"/>
                    <a:pt x="23" y="47"/>
                  </a:cubicBezTo>
                  <a:cubicBezTo>
                    <a:pt x="22" y="21"/>
                    <a:pt x="0" y="3"/>
                    <a:pt x="0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1"/>
                    <a:pt x="27" y="19"/>
                    <a:pt x="28" y="47"/>
                  </a:cubicBezTo>
                  <a:cubicBezTo>
                    <a:pt x="28" y="63"/>
                    <a:pt x="20" y="79"/>
                    <a:pt x="5" y="93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2" name="Rectangle 93"/>
            <p:cNvSpPr>
              <a:spLocks noChangeArrowheads="1"/>
            </p:cNvSpPr>
            <p:nvPr/>
          </p:nvSpPr>
          <p:spPr bwMode="auto">
            <a:xfrm>
              <a:off x="1090613" y="4111626"/>
              <a:ext cx="204788" cy="49213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3" name="Rectangle 94"/>
            <p:cNvSpPr>
              <a:spLocks noChangeArrowheads="1"/>
            </p:cNvSpPr>
            <p:nvPr/>
          </p:nvSpPr>
          <p:spPr bwMode="auto">
            <a:xfrm>
              <a:off x="1090613" y="3733801"/>
              <a:ext cx="204788" cy="46038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64" name="组合 163"/>
          <p:cNvGrpSpPr/>
          <p:nvPr/>
        </p:nvGrpSpPr>
        <p:grpSpPr>
          <a:xfrm>
            <a:off x="9480233" y="-48709"/>
            <a:ext cx="2707402" cy="1955077"/>
            <a:chOff x="8774444" y="-48709"/>
            <a:chExt cx="3413191" cy="2464743"/>
          </a:xfrm>
        </p:grpSpPr>
        <p:grpSp>
          <p:nvGrpSpPr>
            <p:cNvPr id="165" name="组合 164"/>
            <p:cNvGrpSpPr/>
            <p:nvPr/>
          </p:nvGrpSpPr>
          <p:grpSpPr>
            <a:xfrm flipH="1">
              <a:off x="8774444" y="-48709"/>
              <a:ext cx="3413191" cy="1627806"/>
              <a:chOff x="0" y="666750"/>
              <a:chExt cx="5213350" cy="2063751"/>
            </a:xfrm>
          </p:grpSpPr>
          <p:sp>
            <p:nvSpPr>
              <p:cNvPr id="227" name="Freeform 5"/>
              <p:cNvSpPr>
                <a:spLocks/>
              </p:cNvSpPr>
              <p:nvPr/>
            </p:nvSpPr>
            <p:spPr bwMode="auto">
              <a:xfrm>
                <a:off x="0" y="730250"/>
                <a:ext cx="5213350" cy="1398588"/>
              </a:xfrm>
              <a:custGeom>
                <a:avLst/>
                <a:gdLst>
                  <a:gd name="T0" fmla="*/ 904 w 914"/>
                  <a:gd name="T1" fmla="*/ 174 h 244"/>
                  <a:gd name="T2" fmla="*/ 906 w 914"/>
                  <a:gd name="T3" fmla="*/ 167 h 244"/>
                  <a:gd name="T4" fmla="*/ 765 w 914"/>
                  <a:gd name="T5" fmla="*/ 121 h 244"/>
                  <a:gd name="T6" fmla="*/ 581 w 914"/>
                  <a:gd name="T7" fmla="*/ 146 h 244"/>
                  <a:gd name="T8" fmla="*/ 451 w 914"/>
                  <a:gd name="T9" fmla="*/ 156 h 244"/>
                  <a:gd name="T10" fmla="*/ 262 w 914"/>
                  <a:gd name="T11" fmla="*/ 169 h 244"/>
                  <a:gd name="T12" fmla="*/ 450 w 914"/>
                  <a:gd name="T13" fmla="*/ 95 h 244"/>
                  <a:gd name="T14" fmla="*/ 532 w 914"/>
                  <a:gd name="T15" fmla="*/ 103 h 244"/>
                  <a:gd name="T16" fmla="*/ 589 w 914"/>
                  <a:gd name="T17" fmla="*/ 98 h 244"/>
                  <a:gd name="T18" fmla="*/ 510 w 914"/>
                  <a:gd name="T19" fmla="*/ 101 h 244"/>
                  <a:gd name="T20" fmla="*/ 538 w 914"/>
                  <a:gd name="T21" fmla="*/ 76 h 244"/>
                  <a:gd name="T22" fmla="*/ 620 w 914"/>
                  <a:gd name="T23" fmla="*/ 67 h 244"/>
                  <a:gd name="T24" fmla="*/ 605 w 914"/>
                  <a:gd name="T25" fmla="*/ 61 h 244"/>
                  <a:gd name="T26" fmla="*/ 369 w 914"/>
                  <a:gd name="T27" fmla="*/ 95 h 244"/>
                  <a:gd name="T28" fmla="*/ 238 w 914"/>
                  <a:gd name="T29" fmla="*/ 161 h 244"/>
                  <a:gd name="T30" fmla="*/ 66 w 914"/>
                  <a:gd name="T31" fmla="*/ 47 h 244"/>
                  <a:gd name="T32" fmla="*/ 0 w 914"/>
                  <a:gd name="T33" fmla="*/ 143 h 244"/>
                  <a:gd name="T34" fmla="*/ 193 w 914"/>
                  <a:gd name="T35" fmla="*/ 194 h 244"/>
                  <a:gd name="T36" fmla="*/ 204 w 914"/>
                  <a:gd name="T37" fmla="*/ 196 h 244"/>
                  <a:gd name="T38" fmla="*/ 258 w 914"/>
                  <a:gd name="T39" fmla="*/ 205 h 244"/>
                  <a:gd name="T40" fmla="*/ 369 w 914"/>
                  <a:gd name="T41" fmla="*/ 211 h 244"/>
                  <a:gd name="T42" fmla="*/ 524 w 914"/>
                  <a:gd name="T43" fmla="*/ 241 h 244"/>
                  <a:gd name="T44" fmla="*/ 578 w 914"/>
                  <a:gd name="T45" fmla="*/ 232 h 244"/>
                  <a:gd name="T46" fmla="*/ 455 w 914"/>
                  <a:gd name="T47" fmla="*/ 213 h 244"/>
                  <a:gd name="T48" fmla="*/ 490 w 914"/>
                  <a:gd name="T49" fmla="*/ 176 h 244"/>
                  <a:gd name="T50" fmla="*/ 604 w 914"/>
                  <a:gd name="T51" fmla="*/ 200 h 244"/>
                  <a:gd name="T52" fmla="*/ 711 w 914"/>
                  <a:gd name="T53" fmla="*/ 224 h 244"/>
                  <a:gd name="T54" fmla="*/ 771 w 914"/>
                  <a:gd name="T55" fmla="*/ 239 h 244"/>
                  <a:gd name="T56" fmla="*/ 595 w 914"/>
                  <a:gd name="T57" fmla="*/ 184 h 244"/>
                  <a:gd name="T58" fmla="*/ 524 w 914"/>
                  <a:gd name="T59" fmla="*/ 166 h 244"/>
                  <a:gd name="T60" fmla="*/ 757 w 914"/>
                  <a:gd name="T61" fmla="*/ 208 h 244"/>
                  <a:gd name="T62" fmla="*/ 849 w 914"/>
                  <a:gd name="T63" fmla="*/ 214 h 244"/>
                  <a:gd name="T64" fmla="*/ 658 w 914"/>
                  <a:gd name="T65" fmla="*/ 151 h 244"/>
                  <a:gd name="T66" fmla="*/ 713 w 914"/>
                  <a:gd name="T67" fmla="*/ 14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914" h="244">
                    <a:moveTo>
                      <a:pt x="802" y="140"/>
                    </a:moveTo>
                    <a:cubicBezTo>
                      <a:pt x="806" y="140"/>
                      <a:pt x="904" y="174"/>
                      <a:pt x="904" y="174"/>
                    </a:cubicBezTo>
                    <a:cubicBezTo>
                      <a:pt x="914" y="171"/>
                      <a:pt x="914" y="171"/>
                      <a:pt x="914" y="171"/>
                    </a:cubicBezTo>
                    <a:cubicBezTo>
                      <a:pt x="906" y="167"/>
                      <a:pt x="906" y="167"/>
                      <a:pt x="906" y="167"/>
                    </a:cubicBezTo>
                    <a:cubicBezTo>
                      <a:pt x="906" y="167"/>
                      <a:pt x="855" y="153"/>
                      <a:pt x="845" y="147"/>
                    </a:cubicBezTo>
                    <a:cubicBezTo>
                      <a:pt x="835" y="141"/>
                      <a:pt x="784" y="123"/>
                      <a:pt x="765" y="121"/>
                    </a:cubicBezTo>
                    <a:cubicBezTo>
                      <a:pt x="745" y="119"/>
                      <a:pt x="658" y="121"/>
                      <a:pt x="649" y="122"/>
                    </a:cubicBezTo>
                    <a:cubicBezTo>
                      <a:pt x="643" y="123"/>
                      <a:pt x="603" y="137"/>
                      <a:pt x="581" y="146"/>
                    </a:cubicBezTo>
                    <a:cubicBezTo>
                      <a:pt x="566" y="145"/>
                      <a:pt x="554" y="144"/>
                      <a:pt x="547" y="144"/>
                    </a:cubicBezTo>
                    <a:cubicBezTo>
                      <a:pt x="527" y="142"/>
                      <a:pt x="472" y="149"/>
                      <a:pt x="451" y="156"/>
                    </a:cubicBezTo>
                    <a:cubicBezTo>
                      <a:pt x="431" y="163"/>
                      <a:pt x="319" y="177"/>
                      <a:pt x="298" y="177"/>
                    </a:cubicBezTo>
                    <a:cubicBezTo>
                      <a:pt x="291" y="177"/>
                      <a:pt x="277" y="174"/>
                      <a:pt x="262" y="169"/>
                    </a:cubicBezTo>
                    <a:cubicBezTo>
                      <a:pt x="285" y="151"/>
                      <a:pt x="353" y="104"/>
                      <a:pt x="366" y="102"/>
                    </a:cubicBezTo>
                    <a:cubicBezTo>
                      <a:pt x="382" y="100"/>
                      <a:pt x="419" y="95"/>
                      <a:pt x="450" y="95"/>
                    </a:cubicBezTo>
                    <a:cubicBezTo>
                      <a:pt x="462" y="98"/>
                      <a:pt x="483" y="104"/>
                      <a:pt x="489" y="104"/>
                    </a:cubicBezTo>
                    <a:cubicBezTo>
                      <a:pt x="499" y="104"/>
                      <a:pt x="523" y="104"/>
                      <a:pt x="532" y="103"/>
                    </a:cubicBezTo>
                    <a:cubicBezTo>
                      <a:pt x="541" y="102"/>
                      <a:pt x="584" y="101"/>
                      <a:pt x="584" y="101"/>
                    </a:cubicBezTo>
                    <a:cubicBezTo>
                      <a:pt x="589" y="98"/>
                      <a:pt x="589" y="98"/>
                      <a:pt x="589" y="98"/>
                    </a:cubicBezTo>
                    <a:cubicBezTo>
                      <a:pt x="589" y="98"/>
                      <a:pt x="571" y="98"/>
                      <a:pt x="555" y="98"/>
                    </a:cubicBezTo>
                    <a:cubicBezTo>
                      <a:pt x="538" y="98"/>
                      <a:pt x="523" y="101"/>
                      <a:pt x="510" y="101"/>
                    </a:cubicBezTo>
                    <a:cubicBezTo>
                      <a:pt x="502" y="102"/>
                      <a:pt x="478" y="97"/>
                      <a:pt x="465" y="93"/>
                    </a:cubicBezTo>
                    <a:cubicBezTo>
                      <a:pt x="494" y="90"/>
                      <a:pt x="527" y="78"/>
                      <a:pt x="538" y="76"/>
                    </a:cubicBezTo>
                    <a:cubicBezTo>
                      <a:pt x="550" y="73"/>
                      <a:pt x="586" y="65"/>
                      <a:pt x="595" y="63"/>
                    </a:cubicBezTo>
                    <a:cubicBezTo>
                      <a:pt x="604" y="61"/>
                      <a:pt x="620" y="67"/>
                      <a:pt x="620" y="67"/>
                    </a:cubicBezTo>
                    <a:cubicBezTo>
                      <a:pt x="624" y="64"/>
                      <a:pt x="624" y="64"/>
                      <a:pt x="624" y="64"/>
                    </a:cubicBezTo>
                    <a:cubicBezTo>
                      <a:pt x="605" y="61"/>
                      <a:pt x="605" y="61"/>
                      <a:pt x="605" y="61"/>
                    </a:cubicBezTo>
                    <a:cubicBezTo>
                      <a:pt x="575" y="56"/>
                      <a:pt x="513" y="86"/>
                      <a:pt x="468" y="86"/>
                    </a:cubicBezTo>
                    <a:cubicBezTo>
                      <a:pt x="423" y="86"/>
                      <a:pt x="397" y="92"/>
                      <a:pt x="369" y="95"/>
                    </a:cubicBezTo>
                    <a:cubicBezTo>
                      <a:pt x="342" y="98"/>
                      <a:pt x="261" y="158"/>
                      <a:pt x="251" y="165"/>
                    </a:cubicBezTo>
                    <a:cubicBezTo>
                      <a:pt x="246" y="164"/>
                      <a:pt x="242" y="162"/>
                      <a:pt x="238" y="161"/>
                    </a:cubicBezTo>
                    <a:cubicBezTo>
                      <a:pt x="216" y="150"/>
                      <a:pt x="171" y="127"/>
                      <a:pt x="159" y="117"/>
                    </a:cubicBezTo>
                    <a:cubicBezTo>
                      <a:pt x="144" y="102"/>
                      <a:pt x="66" y="47"/>
                      <a:pt x="66" y="4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43"/>
                      <a:pt x="0" y="143"/>
                      <a:pt x="0" y="143"/>
                    </a:cubicBezTo>
                    <a:cubicBezTo>
                      <a:pt x="0" y="143"/>
                      <a:pt x="70" y="158"/>
                      <a:pt x="91" y="166"/>
                    </a:cubicBezTo>
                    <a:cubicBezTo>
                      <a:pt x="105" y="171"/>
                      <a:pt x="151" y="185"/>
                      <a:pt x="193" y="194"/>
                    </a:cubicBezTo>
                    <a:cubicBezTo>
                      <a:pt x="196" y="194"/>
                      <a:pt x="196" y="194"/>
                      <a:pt x="196" y="194"/>
                    </a:cubicBezTo>
                    <a:cubicBezTo>
                      <a:pt x="204" y="196"/>
                      <a:pt x="204" y="196"/>
                      <a:pt x="204" y="196"/>
                    </a:cubicBezTo>
                    <a:cubicBezTo>
                      <a:pt x="212" y="197"/>
                      <a:pt x="221" y="199"/>
                      <a:pt x="228" y="200"/>
                    </a:cubicBezTo>
                    <a:cubicBezTo>
                      <a:pt x="258" y="205"/>
                      <a:pt x="258" y="205"/>
                      <a:pt x="258" y="205"/>
                    </a:cubicBezTo>
                    <a:cubicBezTo>
                      <a:pt x="258" y="205"/>
                      <a:pt x="335" y="210"/>
                      <a:pt x="362" y="211"/>
                    </a:cubicBezTo>
                    <a:cubicBezTo>
                      <a:pt x="364" y="212"/>
                      <a:pt x="366" y="211"/>
                      <a:pt x="369" y="211"/>
                    </a:cubicBezTo>
                    <a:cubicBezTo>
                      <a:pt x="382" y="213"/>
                      <a:pt x="430" y="222"/>
                      <a:pt x="447" y="224"/>
                    </a:cubicBezTo>
                    <a:cubicBezTo>
                      <a:pt x="465" y="226"/>
                      <a:pt x="508" y="239"/>
                      <a:pt x="524" y="241"/>
                    </a:cubicBezTo>
                    <a:cubicBezTo>
                      <a:pt x="539" y="244"/>
                      <a:pt x="576" y="236"/>
                      <a:pt x="576" y="236"/>
                    </a:cubicBezTo>
                    <a:cubicBezTo>
                      <a:pt x="578" y="232"/>
                      <a:pt x="578" y="232"/>
                      <a:pt x="578" y="232"/>
                    </a:cubicBezTo>
                    <a:cubicBezTo>
                      <a:pt x="578" y="232"/>
                      <a:pt x="560" y="237"/>
                      <a:pt x="539" y="238"/>
                    </a:cubicBezTo>
                    <a:cubicBezTo>
                      <a:pt x="518" y="239"/>
                      <a:pt x="477" y="223"/>
                      <a:pt x="455" y="213"/>
                    </a:cubicBezTo>
                    <a:cubicBezTo>
                      <a:pt x="437" y="206"/>
                      <a:pt x="411" y="204"/>
                      <a:pt x="401" y="204"/>
                    </a:cubicBezTo>
                    <a:cubicBezTo>
                      <a:pt x="428" y="196"/>
                      <a:pt x="464" y="184"/>
                      <a:pt x="490" y="176"/>
                    </a:cubicBezTo>
                    <a:cubicBezTo>
                      <a:pt x="499" y="177"/>
                      <a:pt x="543" y="184"/>
                      <a:pt x="551" y="184"/>
                    </a:cubicBezTo>
                    <a:cubicBezTo>
                      <a:pt x="561" y="184"/>
                      <a:pt x="589" y="196"/>
                      <a:pt x="604" y="200"/>
                    </a:cubicBezTo>
                    <a:cubicBezTo>
                      <a:pt x="620" y="203"/>
                      <a:pt x="648" y="213"/>
                      <a:pt x="659" y="214"/>
                    </a:cubicBezTo>
                    <a:cubicBezTo>
                      <a:pt x="671" y="214"/>
                      <a:pt x="702" y="222"/>
                      <a:pt x="711" y="224"/>
                    </a:cubicBezTo>
                    <a:cubicBezTo>
                      <a:pt x="719" y="226"/>
                      <a:pt x="765" y="240"/>
                      <a:pt x="765" y="240"/>
                    </a:cubicBezTo>
                    <a:cubicBezTo>
                      <a:pt x="771" y="239"/>
                      <a:pt x="771" y="239"/>
                      <a:pt x="771" y="239"/>
                    </a:cubicBezTo>
                    <a:cubicBezTo>
                      <a:pt x="762" y="236"/>
                      <a:pt x="689" y="213"/>
                      <a:pt x="670" y="211"/>
                    </a:cubicBezTo>
                    <a:cubicBezTo>
                      <a:pt x="650" y="210"/>
                      <a:pt x="614" y="194"/>
                      <a:pt x="595" y="184"/>
                    </a:cubicBezTo>
                    <a:cubicBezTo>
                      <a:pt x="579" y="176"/>
                      <a:pt x="534" y="169"/>
                      <a:pt x="520" y="167"/>
                    </a:cubicBezTo>
                    <a:cubicBezTo>
                      <a:pt x="521" y="167"/>
                      <a:pt x="523" y="166"/>
                      <a:pt x="524" y="166"/>
                    </a:cubicBezTo>
                    <a:cubicBezTo>
                      <a:pt x="544" y="164"/>
                      <a:pt x="601" y="163"/>
                      <a:pt x="620" y="163"/>
                    </a:cubicBezTo>
                    <a:cubicBezTo>
                      <a:pt x="639" y="163"/>
                      <a:pt x="736" y="205"/>
                      <a:pt x="757" y="208"/>
                    </a:cubicBezTo>
                    <a:cubicBezTo>
                      <a:pt x="777" y="211"/>
                      <a:pt x="841" y="219"/>
                      <a:pt x="841" y="219"/>
                    </a:cubicBezTo>
                    <a:cubicBezTo>
                      <a:pt x="849" y="214"/>
                      <a:pt x="849" y="214"/>
                      <a:pt x="849" y="214"/>
                    </a:cubicBezTo>
                    <a:cubicBezTo>
                      <a:pt x="849" y="214"/>
                      <a:pt x="804" y="205"/>
                      <a:pt x="792" y="202"/>
                    </a:cubicBezTo>
                    <a:cubicBezTo>
                      <a:pt x="779" y="200"/>
                      <a:pt x="665" y="153"/>
                      <a:pt x="658" y="151"/>
                    </a:cubicBezTo>
                    <a:cubicBezTo>
                      <a:pt x="656" y="151"/>
                      <a:pt x="648" y="150"/>
                      <a:pt x="637" y="150"/>
                    </a:cubicBezTo>
                    <a:cubicBezTo>
                      <a:pt x="713" y="140"/>
                      <a:pt x="713" y="140"/>
                      <a:pt x="713" y="140"/>
                    </a:cubicBezTo>
                    <a:cubicBezTo>
                      <a:pt x="713" y="140"/>
                      <a:pt x="797" y="140"/>
                      <a:pt x="802" y="140"/>
                    </a:cubicBezTo>
                    <a:close/>
                  </a:path>
                </a:pathLst>
              </a:custGeom>
              <a:solidFill>
                <a:srgbClr val="442F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8" name="Freeform 6"/>
              <p:cNvSpPr>
                <a:spLocks/>
              </p:cNvSpPr>
              <p:nvPr/>
            </p:nvSpPr>
            <p:spPr bwMode="auto">
              <a:xfrm>
                <a:off x="1876425" y="2135188"/>
                <a:ext cx="581025" cy="595313"/>
              </a:xfrm>
              <a:custGeom>
                <a:avLst/>
                <a:gdLst>
                  <a:gd name="T0" fmla="*/ 96 w 102"/>
                  <a:gd name="T1" fmla="*/ 25 h 104"/>
                  <a:gd name="T2" fmla="*/ 72 w 102"/>
                  <a:gd name="T3" fmla="*/ 14 h 104"/>
                  <a:gd name="T4" fmla="*/ 61 w 102"/>
                  <a:gd name="T5" fmla="*/ 26 h 104"/>
                  <a:gd name="T6" fmla="*/ 61 w 102"/>
                  <a:gd name="T7" fmla="*/ 26 h 104"/>
                  <a:gd name="T8" fmla="*/ 60 w 102"/>
                  <a:gd name="T9" fmla="*/ 15 h 104"/>
                  <a:gd name="T10" fmla="*/ 36 w 102"/>
                  <a:gd name="T11" fmla="*/ 4 h 104"/>
                  <a:gd name="T12" fmla="*/ 24 w 102"/>
                  <a:gd name="T13" fmla="*/ 28 h 104"/>
                  <a:gd name="T14" fmla="*/ 31 w 102"/>
                  <a:gd name="T15" fmla="*/ 37 h 104"/>
                  <a:gd name="T16" fmla="*/ 31 w 102"/>
                  <a:gd name="T17" fmla="*/ 37 h 104"/>
                  <a:gd name="T18" fmla="*/ 15 w 102"/>
                  <a:gd name="T19" fmla="*/ 35 h 104"/>
                  <a:gd name="T20" fmla="*/ 3 w 102"/>
                  <a:gd name="T21" fmla="*/ 59 h 104"/>
                  <a:gd name="T22" fmla="*/ 28 w 102"/>
                  <a:gd name="T23" fmla="*/ 71 h 104"/>
                  <a:gd name="T24" fmla="*/ 32 w 102"/>
                  <a:gd name="T25" fmla="*/ 68 h 104"/>
                  <a:gd name="T26" fmla="*/ 27 w 102"/>
                  <a:gd name="T27" fmla="*/ 89 h 104"/>
                  <a:gd name="T28" fmla="*/ 51 w 102"/>
                  <a:gd name="T29" fmla="*/ 100 h 104"/>
                  <a:gd name="T30" fmla="*/ 63 w 102"/>
                  <a:gd name="T31" fmla="*/ 76 h 104"/>
                  <a:gd name="T32" fmla="*/ 63 w 102"/>
                  <a:gd name="T33" fmla="*/ 76 h 104"/>
                  <a:gd name="T34" fmla="*/ 87 w 102"/>
                  <a:gd name="T35" fmla="*/ 87 h 104"/>
                  <a:gd name="T36" fmla="*/ 98 w 102"/>
                  <a:gd name="T37" fmla="*/ 63 h 104"/>
                  <a:gd name="T38" fmla="*/ 81 w 102"/>
                  <a:gd name="T39" fmla="*/ 50 h 104"/>
                  <a:gd name="T40" fmla="*/ 85 w 102"/>
                  <a:gd name="T41" fmla="*/ 50 h 104"/>
                  <a:gd name="T42" fmla="*/ 96 w 102"/>
                  <a:gd name="T43" fmla="*/ 25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2" h="104">
                    <a:moveTo>
                      <a:pt x="96" y="25"/>
                    </a:moveTo>
                    <a:cubicBezTo>
                      <a:pt x="93" y="15"/>
                      <a:pt x="82" y="10"/>
                      <a:pt x="72" y="14"/>
                    </a:cubicBezTo>
                    <a:cubicBezTo>
                      <a:pt x="67" y="16"/>
                      <a:pt x="62" y="20"/>
                      <a:pt x="61" y="26"/>
                    </a:cubicBezTo>
                    <a:cubicBezTo>
                      <a:pt x="61" y="26"/>
                      <a:pt x="61" y="26"/>
                      <a:pt x="61" y="26"/>
                    </a:cubicBezTo>
                    <a:cubicBezTo>
                      <a:pt x="61" y="22"/>
                      <a:pt x="61" y="18"/>
                      <a:pt x="60" y="15"/>
                    </a:cubicBezTo>
                    <a:cubicBezTo>
                      <a:pt x="56" y="5"/>
                      <a:pt x="46" y="0"/>
                      <a:pt x="36" y="4"/>
                    </a:cubicBezTo>
                    <a:cubicBezTo>
                      <a:pt x="26" y="7"/>
                      <a:pt x="21" y="18"/>
                      <a:pt x="24" y="28"/>
                    </a:cubicBezTo>
                    <a:cubicBezTo>
                      <a:pt x="26" y="32"/>
                      <a:pt x="28" y="35"/>
                      <a:pt x="31" y="37"/>
                    </a:cubicBezTo>
                    <a:cubicBezTo>
                      <a:pt x="31" y="37"/>
                      <a:pt x="31" y="37"/>
                      <a:pt x="31" y="37"/>
                    </a:cubicBezTo>
                    <a:cubicBezTo>
                      <a:pt x="27" y="34"/>
                      <a:pt x="20" y="33"/>
                      <a:pt x="15" y="35"/>
                    </a:cubicBezTo>
                    <a:cubicBezTo>
                      <a:pt x="5" y="39"/>
                      <a:pt x="0" y="50"/>
                      <a:pt x="3" y="59"/>
                    </a:cubicBezTo>
                    <a:cubicBezTo>
                      <a:pt x="7" y="69"/>
                      <a:pt x="18" y="74"/>
                      <a:pt x="28" y="71"/>
                    </a:cubicBezTo>
                    <a:cubicBezTo>
                      <a:pt x="29" y="70"/>
                      <a:pt x="31" y="69"/>
                      <a:pt x="32" y="68"/>
                    </a:cubicBezTo>
                    <a:cubicBezTo>
                      <a:pt x="27" y="73"/>
                      <a:pt x="24" y="81"/>
                      <a:pt x="27" y="89"/>
                    </a:cubicBezTo>
                    <a:cubicBezTo>
                      <a:pt x="31" y="99"/>
                      <a:pt x="41" y="104"/>
                      <a:pt x="51" y="100"/>
                    </a:cubicBezTo>
                    <a:cubicBezTo>
                      <a:pt x="61" y="97"/>
                      <a:pt x="66" y="86"/>
                      <a:pt x="63" y="76"/>
                    </a:cubicBezTo>
                    <a:cubicBezTo>
                      <a:pt x="63" y="76"/>
                      <a:pt x="63" y="76"/>
                      <a:pt x="63" y="76"/>
                    </a:cubicBezTo>
                    <a:cubicBezTo>
                      <a:pt x="66" y="86"/>
                      <a:pt x="77" y="91"/>
                      <a:pt x="87" y="87"/>
                    </a:cubicBezTo>
                    <a:cubicBezTo>
                      <a:pt x="97" y="84"/>
                      <a:pt x="102" y="73"/>
                      <a:pt x="98" y="63"/>
                    </a:cubicBezTo>
                    <a:cubicBezTo>
                      <a:pt x="95" y="56"/>
                      <a:pt x="89" y="51"/>
                      <a:pt x="81" y="50"/>
                    </a:cubicBezTo>
                    <a:cubicBezTo>
                      <a:pt x="83" y="50"/>
                      <a:pt x="84" y="50"/>
                      <a:pt x="85" y="50"/>
                    </a:cubicBezTo>
                    <a:cubicBezTo>
                      <a:pt x="95" y="46"/>
                      <a:pt x="100" y="35"/>
                      <a:pt x="96" y="2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9" name="Freeform 7"/>
              <p:cNvSpPr>
                <a:spLocks/>
              </p:cNvSpPr>
              <p:nvPr/>
            </p:nvSpPr>
            <p:spPr bwMode="auto">
              <a:xfrm>
                <a:off x="2036763" y="2278063"/>
                <a:ext cx="284163" cy="287338"/>
              </a:xfrm>
              <a:custGeom>
                <a:avLst/>
                <a:gdLst>
                  <a:gd name="T0" fmla="*/ 45 w 50"/>
                  <a:gd name="T1" fmla="*/ 14 h 50"/>
                  <a:gd name="T2" fmla="*/ 43 w 50"/>
                  <a:gd name="T3" fmla="*/ 17 h 50"/>
                  <a:gd name="T4" fmla="*/ 33 w 50"/>
                  <a:gd name="T5" fmla="*/ 21 h 50"/>
                  <a:gd name="T6" fmla="*/ 30 w 50"/>
                  <a:gd name="T7" fmla="*/ 17 h 50"/>
                  <a:gd name="T8" fmla="*/ 34 w 50"/>
                  <a:gd name="T9" fmla="*/ 8 h 50"/>
                  <a:gd name="T10" fmla="*/ 38 w 50"/>
                  <a:gd name="T11" fmla="*/ 6 h 50"/>
                  <a:gd name="T12" fmla="*/ 36 w 50"/>
                  <a:gd name="T13" fmla="*/ 2 h 50"/>
                  <a:gd name="T14" fmla="*/ 32 w 50"/>
                  <a:gd name="T15" fmla="*/ 3 h 50"/>
                  <a:gd name="T16" fmla="*/ 32 w 50"/>
                  <a:gd name="T17" fmla="*/ 7 h 50"/>
                  <a:gd name="T18" fmla="*/ 28 w 50"/>
                  <a:gd name="T19" fmla="*/ 16 h 50"/>
                  <a:gd name="T20" fmla="*/ 23 w 50"/>
                  <a:gd name="T21" fmla="*/ 16 h 50"/>
                  <a:gd name="T22" fmla="*/ 19 w 50"/>
                  <a:gd name="T23" fmla="*/ 6 h 50"/>
                  <a:gd name="T24" fmla="*/ 20 w 50"/>
                  <a:gd name="T25" fmla="*/ 3 h 50"/>
                  <a:gd name="T26" fmla="*/ 16 w 50"/>
                  <a:gd name="T27" fmla="*/ 1 h 50"/>
                  <a:gd name="T28" fmla="*/ 14 w 50"/>
                  <a:gd name="T29" fmla="*/ 5 h 50"/>
                  <a:gd name="T30" fmla="*/ 17 w 50"/>
                  <a:gd name="T31" fmla="*/ 7 h 50"/>
                  <a:gd name="T32" fmla="*/ 21 w 50"/>
                  <a:gd name="T33" fmla="*/ 17 h 50"/>
                  <a:gd name="T34" fmla="*/ 17 w 50"/>
                  <a:gd name="T35" fmla="*/ 20 h 50"/>
                  <a:gd name="T36" fmla="*/ 8 w 50"/>
                  <a:gd name="T37" fmla="*/ 16 h 50"/>
                  <a:gd name="T38" fmla="*/ 6 w 50"/>
                  <a:gd name="T39" fmla="*/ 13 h 50"/>
                  <a:gd name="T40" fmla="*/ 2 w 50"/>
                  <a:gd name="T41" fmla="*/ 14 h 50"/>
                  <a:gd name="T42" fmla="*/ 3 w 50"/>
                  <a:gd name="T43" fmla="*/ 19 h 50"/>
                  <a:gd name="T44" fmla="*/ 7 w 50"/>
                  <a:gd name="T45" fmla="*/ 18 h 50"/>
                  <a:gd name="T46" fmla="*/ 16 w 50"/>
                  <a:gd name="T47" fmla="*/ 22 h 50"/>
                  <a:gd name="T48" fmla="*/ 16 w 50"/>
                  <a:gd name="T49" fmla="*/ 28 h 50"/>
                  <a:gd name="T50" fmla="*/ 6 w 50"/>
                  <a:gd name="T51" fmla="*/ 31 h 50"/>
                  <a:gd name="T52" fmla="*/ 3 w 50"/>
                  <a:gd name="T53" fmla="*/ 30 h 50"/>
                  <a:gd name="T54" fmla="*/ 1 w 50"/>
                  <a:gd name="T55" fmla="*/ 34 h 50"/>
                  <a:gd name="T56" fmla="*/ 5 w 50"/>
                  <a:gd name="T57" fmla="*/ 36 h 50"/>
                  <a:gd name="T58" fmla="*/ 7 w 50"/>
                  <a:gd name="T59" fmla="*/ 33 h 50"/>
                  <a:gd name="T60" fmla="*/ 16 w 50"/>
                  <a:gd name="T61" fmla="*/ 30 h 50"/>
                  <a:gd name="T62" fmla="*/ 20 w 50"/>
                  <a:gd name="T63" fmla="*/ 33 h 50"/>
                  <a:gd name="T64" fmla="*/ 16 w 50"/>
                  <a:gd name="T65" fmla="*/ 43 h 50"/>
                  <a:gd name="T66" fmla="*/ 13 w 50"/>
                  <a:gd name="T67" fmla="*/ 44 h 50"/>
                  <a:gd name="T68" fmla="*/ 14 w 50"/>
                  <a:gd name="T69" fmla="*/ 49 h 50"/>
                  <a:gd name="T70" fmla="*/ 18 w 50"/>
                  <a:gd name="T71" fmla="*/ 47 h 50"/>
                  <a:gd name="T72" fmla="*/ 18 w 50"/>
                  <a:gd name="T73" fmla="*/ 43 h 50"/>
                  <a:gd name="T74" fmla="*/ 22 w 50"/>
                  <a:gd name="T75" fmla="*/ 34 h 50"/>
                  <a:gd name="T76" fmla="*/ 27 w 50"/>
                  <a:gd name="T77" fmla="*/ 35 h 50"/>
                  <a:gd name="T78" fmla="*/ 31 w 50"/>
                  <a:gd name="T79" fmla="*/ 44 h 50"/>
                  <a:gd name="T80" fmla="*/ 30 w 50"/>
                  <a:gd name="T81" fmla="*/ 48 h 50"/>
                  <a:gd name="T82" fmla="*/ 34 w 50"/>
                  <a:gd name="T83" fmla="*/ 49 h 50"/>
                  <a:gd name="T84" fmla="*/ 36 w 50"/>
                  <a:gd name="T85" fmla="*/ 45 h 50"/>
                  <a:gd name="T86" fmla="*/ 33 w 50"/>
                  <a:gd name="T87" fmla="*/ 43 h 50"/>
                  <a:gd name="T88" fmla="*/ 29 w 50"/>
                  <a:gd name="T89" fmla="*/ 34 h 50"/>
                  <a:gd name="T90" fmla="*/ 33 w 50"/>
                  <a:gd name="T91" fmla="*/ 30 h 50"/>
                  <a:gd name="T92" fmla="*/ 43 w 50"/>
                  <a:gd name="T93" fmla="*/ 35 h 50"/>
                  <a:gd name="T94" fmla="*/ 44 w 50"/>
                  <a:gd name="T95" fmla="*/ 38 h 50"/>
                  <a:gd name="T96" fmla="*/ 49 w 50"/>
                  <a:gd name="T97" fmla="*/ 36 h 50"/>
                  <a:gd name="T98" fmla="*/ 47 w 50"/>
                  <a:gd name="T99" fmla="*/ 32 h 50"/>
                  <a:gd name="T100" fmla="*/ 43 w 50"/>
                  <a:gd name="T101" fmla="*/ 33 h 50"/>
                  <a:gd name="T102" fmla="*/ 34 w 50"/>
                  <a:gd name="T103" fmla="*/ 28 h 50"/>
                  <a:gd name="T104" fmla="*/ 34 w 50"/>
                  <a:gd name="T105" fmla="*/ 23 h 50"/>
                  <a:gd name="T106" fmla="*/ 44 w 50"/>
                  <a:gd name="T107" fmla="*/ 19 h 50"/>
                  <a:gd name="T108" fmla="*/ 48 w 50"/>
                  <a:gd name="T109" fmla="*/ 20 h 50"/>
                  <a:gd name="T110" fmla="*/ 49 w 50"/>
                  <a:gd name="T111" fmla="*/ 16 h 50"/>
                  <a:gd name="T112" fmla="*/ 45 w 50"/>
                  <a:gd name="T113" fmla="*/ 1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0" h="50">
                    <a:moveTo>
                      <a:pt x="45" y="14"/>
                    </a:moveTo>
                    <a:cubicBezTo>
                      <a:pt x="44" y="15"/>
                      <a:pt x="43" y="16"/>
                      <a:pt x="43" y="17"/>
                    </a:cubicBezTo>
                    <a:cubicBezTo>
                      <a:pt x="33" y="21"/>
                      <a:pt x="33" y="21"/>
                      <a:pt x="33" y="21"/>
                    </a:cubicBezTo>
                    <a:cubicBezTo>
                      <a:pt x="33" y="19"/>
                      <a:pt x="31" y="18"/>
                      <a:pt x="30" y="17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6" y="8"/>
                      <a:pt x="37" y="7"/>
                      <a:pt x="38" y="6"/>
                    </a:cubicBezTo>
                    <a:cubicBezTo>
                      <a:pt x="38" y="4"/>
                      <a:pt x="38" y="2"/>
                      <a:pt x="36" y="2"/>
                    </a:cubicBezTo>
                    <a:cubicBezTo>
                      <a:pt x="34" y="1"/>
                      <a:pt x="32" y="2"/>
                      <a:pt x="32" y="3"/>
                    </a:cubicBezTo>
                    <a:cubicBezTo>
                      <a:pt x="31" y="4"/>
                      <a:pt x="31" y="6"/>
                      <a:pt x="32" y="7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6" y="16"/>
                      <a:pt x="24" y="16"/>
                      <a:pt x="23" y="1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5"/>
                      <a:pt x="20" y="4"/>
                      <a:pt x="20" y="3"/>
                    </a:cubicBezTo>
                    <a:cubicBezTo>
                      <a:pt x="19" y="1"/>
                      <a:pt x="17" y="0"/>
                      <a:pt x="16" y="1"/>
                    </a:cubicBezTo>
                    <a:cubicBezTo>
                      <a:pt x="14" y="1"/>
                      <a:pt x="13" y="3"/>
                      <a:pt x="14" y="5"/>
                    </a:cubicBezTo>
                    <a:cubicBezTo>
                      <a:pt x="14" y="6"/>
                      <a:pt x="16" y="7"/>
                      <a:pt x="17" y="7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19" y="18"/>
                      <a:pt x="18" y="19"/>
                      <a:pt x="17" y="2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5"/>
                      <a:pt x="7" y="13"/>
                      <a:pt x="6" y="13"/>
                    </a:cubicBezTo>
                    <a:cubicBezTo>
                      <a:pt x="4" y="12"/>
                      <a:pt x="2" y="13"/>
                      <a:pt x="2" y="14"/>
                    </a:cubicBezTo>
                    <a:cubicBezTo>
                      <a:pt x="1" y="16"/>
                      <a:pt x="2" y="18"/>
                      <a:pt x="3" y="19"/>
                    </a:cubicBezTo>
                    <a:cubicBezTo>
                      <a:pt x="4" y="19"/>
                      <a:pt x="6" y="19"/>
                      <a:pt x="7" y="18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5" y="24"/>
                      <a:pt x="15" y="26"/>
                      <a:pt x="16" y="28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5" y="30"/>
                      <a:pt x="4" y="30"/>
                      <a:pt x="3" y="30"/>
                    </a:cubicBezTo>
                    <a:cubicBezTo>
                      <a:pt x="1" y="31"/>
                      <a:pt x="0" y="33"/>
                      <a:pt x="1" y="34"/>
                    </a:cubicBezTo>
                    <a:cubicBezTo>
                      <a:pt x="1" y="36"/>
                      <a:pt x="3" y="37"/>
                      <a:pt x="5" y="36"/>
                    </a:cubicBezTo>
                    <a:cubicBezTo>
                      <a:pt x="6" y="36"/>
                      <a:pt x="7" y="34"/>
                      <a:pt x="7" y="33"/>
                    </a:cubicBezTo>
                    <a:cubicBezTo>
                      <a:pt x="16" y="30"/>
                      <a:pt x="16" y="30"/>
                      <a:pt x="16" y="30"/>
                    </a:cubicBezTo>
                    <a:cubicBezTo>
                      <a:pt x="17" y="31"/>
                      <a:pt x="18" y="33"/>
                      <a:pt x="20" y="33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4" y="43"/>
                      <a:pt x="13" y="43"/>
                      <a:pt x="13" y="44"/>
                    </a:cubicBezTo>
                    <a:cubicBezTo>
                      <a:pt x="12" y="46"/>
                      <a:pt x="13" y="48"/>
                      <a:pt x="14" y="49"/>
                    </a:cubicBezTo>
                    <a:cubicBezTo>
                      <a:pt x="16" y="49"/>
                      <a:pt x="18" y="49"/>
                      <a:pt x="18" y="47"/>
                    </a:cubicBezTo>
                    <a:cubicBezTo>
                      <a:pt x="19" y="46"/>
                      <a:pt x="19" y="44"/>
                      <a:pt x="18" y="43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4" y="35"/>
                      <a:pt x="25" y="35"/>
                      <a:pt x="27" y="35"/>
                    </a:cubicBezTo>
                    <a:cubicBezTo>
                      <a:pt x="31" y="44"/>
                      <a:pt x="31" y="44"/>
                      <a:pt x="31" y="44"/>
                    </a:cubicBezTo>
                    <a:cubicBezTo>
                      <a:pt x="30" y="45"/>
                      <a:pt x="29" y="46"/>
                      <a:pt x="30" y="48"/>
                    </a:cubicBezTo>
                    <a:cubicBezTo>
                      <a:pt x="30" y="49"/>
                      <a:pt x="32" y="50"/>
                      <a:pt x="34" y="49"/>
                    </a:cubicBezTo>
                    <a:cubicBezTo>
                      <a:pt x="35" y="49"/>
                      <a:pt x="36" y="47"/>
                      <a:pt x="36" y="45"/>
                    </a:cubicBezTo>
                    <a:cubicBezTo>
                      <a:pt x="35" y="44"/>
                      <a:pt x="34" y="43"/>
                      <a:pt x="33" y="43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31" y="33"/>
                      <a:pt x="32" y="32"/>
                      <a:pt x="33" y="30"/>
                    </a:cubicBezTo>
                    <a:cubicBezTo>
                      <a:pt x="43" y="35"/>
                      <a:pt x="43" y="35"/>
                      <a:pt x="43" y="35"/>
                    </a:cubicBezTo>
                    <a:cubicBezTo>
                      <a:pt x="43" y="36"/>
                      <a:pt x="43" y="37"/>
                      <a:pt x="44" y="38"/>
                    </a:cubicBezTo>
                    <a:cubicBezTo>
                      <a:pt x="46" y="38"/>
                      <a:pt x="48" y="38"/>
                      <a:pt x="49" y="36"/>
                    </a:cubicBezTo>
                    <a:cubicBezTo>
                      <a:pt x="49" y="35"/>
                      <a:pt x="49" y="33"/>
                      <a:pt x="47" y="32"/>
                    </a:cubicBezTo>
                    <a:cubicBezTo>
                      <a:pt x="46" y="31"/>
                      <a:pt x="44" y="32"/>
                      <a:pt x="43" y="33"/>
                    </a:cubicBezTo>
                    <a:cubicBezTo>
                      <a:pt x="34" y="28"/>
                      <a:pt x="34" y="28"/>
                      <a:pt x="34" y="28"/>
                    </a:cubicBezTo>
                    <a:cubicBezTo>
                      <a:pt x="34" y="27"/>
                      <a:pt x="35" y="25"/>
                      <a:pt x="34" y="23"/>
                    </a:cubicBezTo>
                    <a:cubicBezTo>
                      <a:pt x="44" y="19"/>
                      <a:pt x="44" y="19"/>
                      <a:pt x="44" y="19"/>
                    </a:cubicBezTo>
                    <a:cubicBezTo>
                      <a:pt x="45" y="20"/>
                      <a:pt x="46" y="21"/>
                      <a:pt x="48" y="20"/>
                    </a:cubicBezTo>
                    <a:cubicBezTo>
                      <a:pt x="49" y="20"/>
                      <a:pt x="50" y="18"/>
                      <a:pt x="49" y="16"/>
                    </a:cubicBezTo>
                    <a:cubicBezTo>
                      <a:pt x="49" y="15"/>
                      <a:pt x="47" y="14"/>
                      <a:pt x="45" y="1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0" name="Freeform 8"/>
              <p:cNvSpPr>
                <a:spLocks/>
              </p:cNvSpPr>
              <p:nvPr/>
            </p:nvSpPr>
            <p:spPr bwMode="auto">
              <a:xfrm>
                <a:off x="712788" y="1814513"/>
                <a:ext cx="455613" cy="469900"/>
              </a:xfrm>
              <a:custGeom>
                <a:avLst/>
                <a:gdLst>
                  <a:gd name="T0" fmla="*/ 75 w 80"/>
                  <a:gd name="T1" fmla="*/ 18 h 82"/>
                  <a:gd name="T2" fmla="*/ 55 w 80"/>
                  <a:gd name="T3" fmla="*/ 11 h 82"/>
                  <a:gd name="T4" fmla="*/ 47 w 80"/>
                  <a:gd name="T5" fmla="*/ 20 h 82"/>
                  <a:gd name="T6" fmla="*/ 47 w 80"/>
                  <a:gd name="T7" fmla="*/ 20 h 82"/>
                  <a:gd name="T8" fmla="*/ 46 w 80"/>
                  <a:gd name="T9" fmla="*/ 12 h 82"/>
                  <a:gd name="T10" fmla="*/ 27 w 80"/>
                  <a:gd name="T11" fmla="*/ 4 h 82"/>
                  <a:gd name="T12" fmla="*/ 19 w 80"/>
                  <a:gd name="T13" fmla="*/ 23 h 82"/>
                  <a:gd name="T14" fmla="*/ 24 w 80"/>
                  <a:gd name="T15" fmla="*/ 30 h 82"/>
                  <a:gd name="T16" fmla="*/ 24 w 80"/>
                  <a:gd name="T17" fmla="*/ 30 h 82"/>
                  <a:gd name="T18" fmla="*/ 11 w 80"/>
                  <a:gd name="T19" fmla="*/ 29 h 82"/>
                  <a:gd name="T20" fmla="*/ 3 w 80"/>
                  <a:gd name="T21" fmla="*/ 48 h 82"/>
                  <a:gd name="T22" fmla="*/ 23 w 80"/>
                  <a:gd name="T23" fmla="*/ 56 h 82"/>
                  <a:gd name="T24" fmla="*/ 26 w 80"/>
                  <a:gd name="T25" fmla="*/ 54 h 82"/>
                  <a:gd name="T26" fmla="*/ 23 w 80"/>
                  <a:gd name="T27" fmla="*/ 71 h 82"/>
                  <a:gd name="T28" fmla="*/ 42 w 80"/>
                  <a:gd name="T29" fmla="*/ 79 h 82"/>
                  <a:gd name="T30" fmla="*/ 50 w 80"/>
                  <a:gd name="T31" fmla="*/ 59 h 82"/>
                  <a:gd name="T32" fmla="*/ 50 w 80"/>
                  <a:gd name="T33" fmla="*/ 59 h 82"/>
                  <a:gd name="T34" fmla="*/ 69 w 80"/>
                  <a:gd name="T35" fmla="*/ 67 h 82"/>
                  <a:gd name="T36" fmla="*/ 77 w 80"/>
                  <a:gd name="T37" fmla="*/ 48 h 82"/>
                  <a:gd name="T38" fmla="*/ 64 w 80"/>
                  <a:gd name="T39" fmla="*/ 39 h 82"/>
                  <a:gd name="T40" fmla="*/ 67 w 80"/>
                  <a:gd name="T41" fmla="*/ 38 h 82"/>
                  <a:gd name="T42" fmla="*/ 75 w 80"/>
                  <a:gd name="T43" fmla="*/ 18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0" h="82">
                    <a:moveTo>
                      <a:pt x="75" y="18"/>
                    </a:moveTo>
                    <a:cubicBezTo>
                      <a:pt x="72" y="11"/>
                      <a:pt x="63" y="7"/>
                      <a:pt x="55" y="11"/>
                    </a:cubicBezTo>
                    <a:cubicBezTo>
                      <a:pt x="51" y="12"/>
                      <a:pt x="48" y="16"/>
                      <a:pt x="47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7" y="17"/>
                      <a:pt x="47" y="14"/>
                      <a:pt x="46" y="12"/>
                    </a:cubicBezTo>
                    <a:cubicBezTo>
                      <a:pt x="43" y="4"/>
                      <a:pt x="34" y="0"/>
                      <a:pt x="27" y="4"/>
                    </a:cubicBezTo>
                    <a:cubicBezTo>
                      <a:pt x="19" y="7"/>
                      <a:pt x="15" y="15"/>
                      <a:pt x="19" y="23"/>
                    </a:cubicBezTo>
                    <a:cubicBezTo>
                      <a:pt x="20" y="26"/>
                      <a:pt x="22" y="28"/>
                      <a:pt x="24" y="30"/>
                    </a:cubicBezTo>
                    <a:cubicBezTo>
                      <a:pt x="24" y="30"/>
                      <a:pt x="24" y="30"/>
                      <a:pt x="24" y="30"/>
                    </a:cubicBezTo>
                    <a:cubicBezTo>
                      <a:pt x="20" y="28"/>
                      <a:pt x="16" y="27"/>
                      <a:pt x="11" y="29"/>
                    </a:cubicBezTo>
                    <a:cubicBezTo>
                      <a:pt x="4" y="32"/>
                      <a:pt x="0" y="41"/>
                      <a:pt x="3" y="48"/>
                    </a:cubicBezTo>
                    <a:cubicBezTo>
                      <a:pt x="6" y="56"/>
                      <a:pt x="15" y="59"/>
                      <a:pt x="23" y="56"/>
                    </a:cubicBezTo>
                    <a:cubicBezTo>
                      <a:pt x="24" y="56"/>
                      <a:pt x="25" y="55"/>
                      <a:pt x="26" y="54"/>
                    </a:cubicBezTo>
                    <a:cubicBezTo>
                      <a:pt x="22" y="58"/>
                      <a:pt x="20" y="65"/>
                      <a:pt x="23" y="71"/>
                    </a:cubicBezTo>
                    <a:cubicBezTo>
                      <a:pt x="26" y="78"/>
                      <a:pt x="34" y="82"/>
                      <a:pt x="42" y="79"/>
                    </a:cubicBezTo>
                    <a:cubicBezTo>
                      <a:pt x="49" y="75"/>
                      <a:pt x="53" y="67"/>
                      <a:pt x="50" y="59"/>
                    </a:cubicBezTo>
                    <a:cubicBezTo>
                      <a:pt x="50" y="59"/>
                      <a:pt x="50" y="59"/>
                      <a:pt x="50" y="59"/>
                    </a:cubicBezTo>
                    <a:cubicBezTo>
                      <a:pt x="53" y="67"/>
                      <a:pt x="62" y="70"/>
                      <a:pt x="69" y="67"/>
                    </a:cubicBezTo>
                    <a:cubicBezTo>
                      <a:pt x="77" y="64"/>
                      <a:pt x="80" y="55"/>
                      <a:pt x="77" y="48"/>
                    </a:cubicBezTo>
                    <a:cubicBezTo>
                      <a:pt x="75" y="42"/>
                      <a:pt x="70" y="39"/>
                      <a:pt x="64" y="39"/>
                    </a:cubicBezTo>
                    <a:cubicBezTo>
                      <a:pt x="65" y="39"/>
                      <a:pt x="66" y="38"/>
                      <a:pt x="67" y="38"/>
                    </a:cubicBezTo>
                    <a:cubicBezTo>
                      <a:pt x="74" y="35"/>
                      <a:pt x="78" y="26"/>
                      <a:pt x="75" y="18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1" name="Freeform 9"/>
              <p:cNvSpPr>
                <a:spLocks/>
              </p:cNvSpPr>
              <p:nvPr/>
            </p:nvSpPr>
            <p:spPr bwMode="auto">
              <a:xfrm>
                <a:off x="838200" y="1928813"/>
                <a:ext cx="222250" cy="223838"/>
              </a:xfrm>
              <a:custGeom>
                <a:avLst/>
                <a:gdLst>
                  <a:gd name="T0" fmla="*/ 35 w 39"/>
                  <a:gd name="T1" fmla="*/ 10 h 39"/>
                  <a:gd name="T2" fmla="*/ 34 w 39"/>
                  <a:gd name="T3" fmla="*/ 13 h 39"/>
                  <a:gd name="T4" fmla="*/ 26 w 39"/>
                  <a:gd name="T5" fmla="*/ 16 h 39"/>
                  <a:gd name="T6" fmla="*/ 23 w 39"/>
                  <a:gd name="T7" fmla="*/ 13 h 39"/>
                  <a:gd name="T8" fmla="*/ 26 w 39"/>
                  <a:gd name="T9" fmla="*/ 5 h 39"/>
                  <a:gd name="T10" fmla="*/ 29 w 39"/>
                  <a:gd name="T11" fmla="*/ 4 h 39"/>
                  <a:gd name="T12" fmla="*/ 27 w 39"/>
                  <a:gd name="T13" fmla="*/ 1 h 39"/>
                  <a:gd name="T14" fmla="*/ 24 w 39"/>
                  <a:gd name="T15" fmla="*/ 2 h 39"/>
                  <a:gd name="T16" fmla="*/ 25 w 39"/>
                  <a:gd name="T17" fmla="*/ 5 h 39"/>
                  <a:gd name="T18" fmla="*/ 22 w 39"/>
                  <a:gd name="T19" fmla="*/ 12 h 39"/>
                  <a:gd name="T20" fmla="*/ 17 w 39"/>
                  <a:gd name="T21" fmla="*/ 12 h 39"/>
                  <a:gd name="T22" fmla="*/ 14 w 39"/>
                  <a:gd name="T23" fmla="*/ 5 h 39"/>
                  <a:gd name="T24" fmla="*/ 15 w 39"/>
                  <a:gd name="T25" fmla="*/ 2 h 39"/>
                  <a:gd name="T26" fmla="*/ 12 w 39"/>
                  <a:gd name="T27" fmla="*/ 1 h 39"/>
                  <a:gd name="T28" fmla="*/ 10 w 39"/>
                  <a:gd name="T29" fmla="*/ 4 h 39"/>
                  <a:gd name="T30" fmla="*/ 13 w 39"/>
                  <a:gd name="T31" fmla="*/ 5 h 39"/>
                  <a:gd name="T32" fmla="*/ 16 w 39"/>
                  <a:gd name="T33" fmla="*/ 13 h 39"/>
                  <a:gd name="T34" fmla="*/ 13 w 39"/>
                  <a:gd name="T35" fmla="*/ 16 h 39"/>
                  <a:gd name="T36" fmla="*/ 6 w 39"/>
                  <a:gd name="T37" fmla="*/ 13 h 39"/>
                  <a:gd name="T38" fmla="*/ 4 w 39"/>
                  <a:gd name="T39" fmla="*/ 10 h 39"/>
                  <a:gd name="T40" fmla="*/ 1 w 39"/>
                  <a:gd name="T41" fmla="*/ 12 h 39"/>
                  <a:gd name="T42" fmla="*/ 2 w 39"/>
                  <a:gd name="T43" fmla="*/ 15 h 39"/>
                  <a:gd name="T44" fmla="*/ 5 w 39"/>
                  <a:gd name="T45" fmla="*/ 14 h 39"/>
                  <a:gd name="T46" fmla="*/ 12 w 39"/>
                  <a:gd name="T47" fmla="*/ 18 h 39"/>
                  <a:gd name="T48" fmla="*/ 12 w 39"/>
                  <a:gd name="T49" fmla="*/ 22 h 39"/>
                  <a:gd name="T50" fmla="*/ 5 w 39"/>
                  <a:gd name="T51" fmla="*/ 25 h 39"/>
                  <a:gd name="T52" fmla="*/ 2 w 39"/>
                  <a:gd name="T53" fmla="*/ 24 h 39"/>
                  <a:gd name="T54" fmla="*/ 1 w 39"/>
                  <a:gd name="T55" fmla="*/ 27 h 39"/>
                  <a:gd name="T56" fmla="*/ 4 w 39"/>
                  <a:gd name="T57" fmla="*/ 29 h 39"/>
                  <a:gd name="T58" fmla="*/ 6 w 39"/>
                  <a:gd name="T59" fmla="*/ 26 h 39"/>
                  <a:gd name="T60" fmla="*/ 13 w 39"/>
                  <a:gd name="T61" fmla="*/ 23 h 39"/>
                  <a:gd name="T62" fmla="*/ 16 w 39"/>
                  <a:gd name="T63" fmla="*/ 26 h 39"/>
                  <a:gd name="T64" fmla="*/ 13 w 39"/>
                  <a:gd name="T65" fmla="*/ 33 h 39"/>
                  <a:gd name="T66" fmla="*/ 11 w 39"/>
                  <a:gd name="T67" fmla="*/ 35 h 39"/>
                  <a:gd name="T68" fmla="*/ 12 w 39"/>
                  <a:gd name="T69" fmla="*/ 38 h 39"/>
                  <a:gd name="T70" fmla="*/ 15 w 39"/>
                  <a:gd name="T71" fmla="*/ 37 h 39"/>
                  <a:gd name="T72" fmla="*/ 14 w 39"/>
                  <a:gd name="T73" fmla="*/ 34 h 39"/>
                  <a:gd name="T74" fmla="*/ 17 w 39"/>
                  <a:gd name="T75" fmla="*/ 27 h 39"/>
                  <a:gd name="T76" fmla="*/ 22 w 39"/>
                  <a:gd name="T77" fmla="*/ 27 h 39"/>
                  <a:gd name="T78" fmla="*/ 25 w 39"/>
                  <a:gd name="T79" fmla="*/ 34 h 39"/>
                  <a:gd name="T80" fmla="*/ 24 w 39"/>
                  <a:gd name="T81" fmla="*/ 37 h 39"/>
                  <a:gd name="T82" fmla="*/ 27 w 39"/>
                  <a:gd name="T83" fmla="*/ 38 h 39"/>
                  <a:gd name="T84" fmla="*/ 29 w 39"/>
                  <a:gd name="T85" fmla="*/ 35 h 39"/>
                  <a:gd name="T86" fmla="*/ 26 w 39"/>
                  <a:gd name="T87" fmla="*/ 33 h 39"/>
                  <a:gd name="T88" fmla="*/ 23 w 39"/>
                  <a:gd name="T89" fmla="*/ 26 h 39"/>
                  <a:gd name="T90" fmla="*/ 26 w 39"/>
                  <a:gd name="T91" fmla="*/ 23 h 39"/>
                  <a:gd name="T92" fmla="*/ 34 w 39"/>
                  <a:gd name="T93" fmla="*/ 26 h 39"/>
                  <a:gd name="T94" fmla="*/ 35 w 39"/>
                  <a:gd name="T95" fmla="*/ 29 h 39"/>
                  <a:gd name="T96" fmla="*/ 38 w 39"/>
                  <a:gd name="T97" fmla="*/ 27 h 39"/>
                  <a:gd name="T98" fmla="*/ 37 w 39"/>
                  <a:gd name="T99" fmla="*/ 24 h 39"/>
                  <a:gd name="T100" fmla="*/ 34 w 39"/>
                  <a:gd name="T101" fmla="*/ 25 h 39"/>
                  <a:gd name="T102" fmla="*/ 27 w 39"/>
                  <a:gd name="T103" fmla="*/ 22 h 39"/>
                  <a:gd name="T104" fmla="*/ 27 w 39"/>
                  <a:gd name="T105" fmla="*/ 17 h 39"/>
                  <a:gd name="T106" fmla="*/ 34 w 39"/>
                  <a:gd name="T107" fmla="*/ 14 h 39"/>
                  <a:gd name="T108" fmla="*/ 37 w 39"/>
                  <a:gd name="T109" fmla="*/ 15 h 39"/>
                  <a:gd name="T110" fmla="*/ 38 w 39"/>
                  <a:gd name="T111" fmla="*/ 12 h 39"/>
                  <a:gd name="T112" fmla="*/ 35 w 39"/>
                  <a:gd name="T113" fmla="*/ 1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9" h="39">
                    <a:moveTo>
                      <a:pt x="35" y="10"/>
                    </a:moveTo>
                    <a:cubicBezTo>
                      <a:pt x="34" y="11"/>
                      <a:pt x="34" y="12"/>
                      <a:pt x="34" y="13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5" y="15"/>
                      <a:pt x="24" y="14"/>
                      <a:pt x="23" y="13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7" y="6"/>
                      <a:pt x="28" y="5"/>
                      <a:pt x="29" y="4"/>
                    </a:cubicBezTo>
                    <a:cubicBezTo>
                      <a:pt x="29" y="3"/>
                      <a:pt x="29" y="1"/>
                      <a:pt x="27" y="1"/>
                    </a:cubicBezTo>
                    <a:cubicBezTo>
                      <a:pt x="26" y="0"/>
                      <a:pt x="25" y="1"/>
                      <a:pt x="24" y="2"/>
                    </a:cubicBezTo>
                    <a:cubicBezTo>
                      <a:pt x="24" y="3"/>
                      <a:pt x="24" y="4"/>
                      <a:pt x="25" y="5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0" y="12"/>
                      <a:pt x="19" y="12"/>
                      <a:pt x="17" y="12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5" y="4"/>
                      <a:pt x="15" y="3"/>
                      <a:pt x="15" y="2"/>
                    </a:cubicBezTo>
                    <a:cubicBezTo>
                      <a:pt x="14" y="1"/>
                      <a:pt x="13" y="0"/>
                      <a:pt x="12" y="1"/>
                    </a:cubicBezTo>
                    <a:cubicBezTo>
                      <a:pt x="10" y="1"/>
                      <a:pt x="10" y="3"/>
                      <a:pt x="10" y="4"/>
                    </a:cubicBezTo>
                    <a:cubicBezTo>
                      <a:pt x="11" y="5"/>
                      <a:pt x="12" y="6"/>
                      <a:pt x="13" y="5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4"/>
                      <a:pt x="14" y="15"/>
                      <a:pt x="13" y="16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2"/>
                      <a:pt x="5" y="11"/>
                      <a:pt x="4" y="10"/>
                    </a:cubicBezTo>
                    <a:cubicBezTo>
                      <a:pt x="3" y="10"/>
                      <a:pt x="1" y="10"/>
                      <a:pt x="1" y="12"/>
                    </a:cubicBezTo>
                    <a:cubicBezTo>
                      <a:pt x="0" y="13"/>
                      <a:pt x="1" y="14"/>
                      <a:pt x="2" y="15"/>
                    </a:cubicBezTo>
                    <a:cubicBezTo>
                      <a:pt x="3" y="15"/>
                      <a:pt x="4" y="15"/>
                      <a:pt x="5" y="14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9"/>
                      <a:pt x="12" y="20"/>
                      <a:pt x="12" y="22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4" y="24"/>
                      <a:pt x="3" y="24"/>
                      <a:pt x="2" y="24"/>
                    </a:cubicBezTo>
                    <a:cubicBezTo>
                      <a:pt x="1" y="24"/>
                      <a:pt x="0" y="26"/>
                      <a:pt x="1" y="27"/>
                    </a:cubicBezTo>
                    <a:cubicBezTo>
                      <a:pt x="2" y="28"/>
                      <a:pt x="3" y="29"/>
                      <a:pt x="4" y="29"/>
                    </a:cubicBezTo>
                    <a:cubicBezTo>
                      <a:pt x="5" y="28"/>
                      <a:pt x="6" y="27"/>
                      <a:pt x="6" y="26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4" y="24"/>
                      <a:pt x="15" y="25"/>
                      <a:pt x="16" y="26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2" y="33"/>
                      <a:pt x="11" y="34"/>
                      <a:pt x="11" y="35"/>
                    </a:cubicBezTo>
                    <a:cubicBezTo>
                      <a:pt x="10" y="36"/>
                      <a:pt x="11" y="38"/>
                      <a:pt x="12" y="38"/>
                    </a:cubicBezTo>
                    <a:cubicBezTo>
                      <a:pt x="13" y="39"/>
                      <a:pt x="15" y="38"/>
                      <a:pt x="15" y="37"/>
                    </a:cubicBezTo>
                    <a:cubicBezTo>
                      <a:pt x="16" y="36"/>
                      <a:pt x="15" y="35"/>
                      <a:pt x="14" y="34"/>
                    </a:cubicBezTo>
                    <a:cubicBezTo>
                      <a:pt x="17" y="27"/>
                      <a:pt x="17" y="27"/>
                      <a:pt x="17" y="27"/>
                    </a:cubicBezTo>
                    <a:cubicBezTo>
                      <a:pt x="19" y="27"/>
                      <a:pt x="20" y="27"/>
                      <a:pt x="22" y="27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4" y="35"/>
                      <a:pt x="24" y="36"/>
                      <a:pt x="24" y="37"/>
                    </a:cubicBezTo>
                    <a:cubicBezTo>
                      <a:pt x="24" y="38"/>
                      <a:pt x="26" y="39"/>
                      <a:pt x="27" y="38"/>
                    </a:cubicBezTo>
                    <a:cubicBezTo>
                      <a:pt x="28" y="38"/>
                      <a:pt x="29" y="36"/>
                      <a:pt x="29" y="35"/>
                    </a:cubicBezTo>
                    <a:cubicBezTo>
                      <a:pt x="28" y="34"/>
                      <a:pt x="27" y="33"/>
                      <a:pt x="26" y="33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24" y="25"/>
                      <a:pt x="25" y="24"/>
                      <a:pt x="26" y="23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4" y="27"/>
                      <a:pt x="34" y="28"/>
                      <a:pt x="35" y="29"/>
                    </a:cubicBezTo>
                    <a:cubicBezTo>
                      <a:pt x="36" y="29"/>
                      <a:pt x="38" y="28"/>
                      <a:pt x="38" y="27"/>
                    </a:cubicBezTo>
                    <a:cubicBezTo>
                      <a:pt x="39" y="26"/>
                      <a:pt x="38" y="24"/>
                      <a:pt x="37" y="24"/>
                    </a:cubicBezTo>
                    <a:cubicBezTo>
                      <a:pt x="36" y="23"/>
                      <a:pt x="35" y="24"/>
                      <a:pt x="34" y="25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7" y="20"/>
                      <a:pt x="27" y="19"/>
                      <a:pt x="27" y="17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5" y="15"/>
                      <a:pt x="36" y="15"/>
                      <a:pt x="37" y="15"/>
                    </a:cubicBezTo>
                    <a:cubicBezTo>
                      <a:pt x="38" y="14"/>
                      <a:pt x="39" y="13"/>
                      <a:pt x="38" y="12"/>
                    </a:cubicBezTo>
                    <a:cubicBezTo>
                      <a:pt x="38" y="10"/>
                      <a:pt x="36" y="10"/>
                      <a:pt x="35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2" name="Freeform 10"/>
              <p:cNvSpPr>
                <a:spLocks/>
              </p:cNvSpPr>
              <p:nvPr/>
            </p:nvSpPr>
            <p:spPr bwMode="auto">
              <a:xfrm>
                <a:off x="1100138" y="1274763"/>
                <a:ext cx="217488" cy="166688"/>
              </a:xfrm>
              <a:custGeom>
                <a:avLst/>
                <a:gdLst>
                  <a:gd name="T0" fmla="*/ 19 w 38"/>
                  <a:gd name="T1" fmla="*/ 5 h 29"/>
                  <a:gd name="T2" fmla="*/ 7 w 38"/>
                  <a:gd name="T3" fmla="*/ 18 h 29"/>
                  <a:gd name="T4" fmla="*/ 35 w 38"/>
                  <a:gd name="T5" fmla="*/ 23 h 29"/>
                  <a:gd name="T6" fmla="*/ 19 w 38"/>
                  <a:gd name="T7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29">
                    <a:moveTo>
                      <a:pt x="19" y="5"/>
                    </a:moveTo>
                    <a:cubicBezTo>
                      <a:pt x="19" y="5"/>
                      <a:pt x="0" y="10"/>
                      <a:pt x="7" y="18"/>
                    </a:cubicBezTo>
                    <a:cubicBezTo>
                      <a:pt x="13" y="27"/>
                      <a:pt x="34" y="29"/>
                      <a:pt x="35" y="23"/>
                    </a:cubicBezTo>
                    <a:cubicBezTo>
                      <a:pt x="37" y="17"/>
                      <a:pt x="38" y="0"/>
                      <a:pt x="19" y="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3" name="Freeform 11"/>
              <p:cNvSpPr>
                <a:spLocks/>
              </p:cNvSpPr>
              <p:nvPr/>
            </p:nvSpPr>
            <p:spPr bwMode="auto">
              <a:xfrm>
                <a:off x="1973263" y="1819275"/>
                <a:ext cx="217488" cy="166688"/>
              </a:xfrm>
              <a:custGeom>
                <a:avLst/>
                <a:gdLst>
                  <a:gd name="T0" fmla="*/ 18 w 38"/>
                  <a:gd name="T1" fmla="*/ 5 h 29"/>
                  <a:gd name="T2" fmla="*/ 6 w 38"/>
                  <a:gd name="T3" fmla="*/ 18 h 29"/>
                  <a:gd name="T4" fmla="*/ 35 w 38"/>
                  <a:gd name="T5" fmla="*/ 23 h 29"/>
                  <a:gd name="T6" fmla="*/ 18 w 38"/>
                  <a:gd name="T7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29">
                    <a:moveTo>
                      <a:pt x="18" y="5"/>
                    </a:moveTo>
                    <a:cubicBezTo>
                      <a:pt x="18" y="5"/>
                      <a:pt x="0" y="10"/>
                      <a:pt x="6" y="18"/>
                    </a:cubicBezTo>
                    <a:cubicBezTo>
                      <a:pt x="12" y="27"/>
                      <a:pt x="33" y="29"/>
                      <a:pt x="35" y="23"/>
                    </a:cubicBezTo>
                    <a:cubicBezTo>
                      <a:pt x="36" y="17"/>
                      <a:pt x="38" y="0"/>
                      <a:pt x="18" y="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4" name="Freeform 12"/>
              <p:cNvSpPr>
                <a:spLocks/>
              </p:cNvSpPr>
              <p:nvPr/>
            </p:nvSpPr>
            <p:spPr bwMode="auto">
              <a:xfrm>
                <a:off x="4208463" y="1223963"/>
                <a:ext cx="149225" cy="114300"/>
              </a:xfrm>
              <a:custGeom>
                <a:avLst/>
                <a:gdLst>
                  <a:gd name="T0" fmla="*/ 12 w 26"/>
                  <a:gd name="T1" fmla="*/ 4 h 20"/>
                  <a:gd name="T2" fmla="*/ 4 w 26"/>
                  <a:gd name="T3" fmla="*/ 13 h 20"/>
                  <a:gd name="T4" fmla="*/ 24 w 26"/>
                  <a:gd name="T5" fmla="*/ 16 h 20"/>
                  <a:gd name="T6" fmla="*/ 12 w 26"/>
                  <a:gd name="T7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0">
                    <a:moveTo>
                      <a:pt x="12" y="4"/>
                    </a:moveTo>
                    <a:cubicBezTo>
                      <a:pt x="12" y="4"/>
                      <a:pt x="0" y="7"/>
                      <a:pt x="4" y="13"/>
                    </a:cubicBezTo>
                    <a:cubicBezTo>
                      <a:pt x="8" y="18"/>
                      <a:pt x="23" y="20"/>
                      <a:pt x="24" y="16"/>
                    </a:cubicBezTo>
                    <a:cubicBezTo>
                      <a:pt x="25" y="12"/>
                      <a:pt x="26" y="0"/>
                      <a:pt x="12" y="4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5" name="Freeform 13"/>
              <p:cNvSpPr>
                <a:spLocks/>
              </p:cNvSpPr>
              <p:nvPr/>
            </p:nvSpPr>
            <p:spPr bwMode="auto">
              <a:xfrm>
                <a:off x="1289050" y="1951038"/>
                <a:ext cx="182563" cy="142875"/>
              </a:xfrm>
              <a:custGeom>
                <a:avLst/>
                <a:gdLst>
                  <a:gd name="T0" fmla="*/ 15 w 32"/>
                  <a:gd name="T1" fmla="*/ 1 h 25"/>
                  <a:gd name="T2" fmla="*/ 2 w 32"/>
                  <a:gd name="T3" fmla="*/ 8 h 25"/>
                  <a:gd name="T4" fmla="*/ 23 w 32"/>
                  <a:gd name="T5" fmla="*/ 20 h 25"/>
                  <a:gd name="T6" fmla="*/ 15 w 32"/>
                  <a:gd name="T7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5">
                    <a:moveTo>
                      <a:pt x="15" y="1"/>
                    </a:moveTo>
                    <a:cubicBezTo>
                      <a:pt x="15" y="1"/>
                      <a:pt x="0" y="0"/>
                      <a:pt x="2" y="8"/>
                    </a:cubicBezTo>
                    <a:cubicBezTo>
                      <a:pt x="4" y="17"/>
                      <a:pt x="20" y="25"/>
                      <a:pt x="23" y="20"/>
                    </a:cubicBezTo>
                    <a:cubicBezTo>
                      <a:pt x="26" y="16"/>
                      <a:pt x="32" y="4"/>
                      <a:pt x="15" y="1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6" name="Freeform 14"/>
              <p:cNvSpPr>
                <a:spLocks/>
              </p:cNvSpPr>
              <p:nvPr/>
            </p:nvSpPr>
            <p:spPr bwMode="auto">
              <a:xfrm>
                <a:off x="2492375" y="2547938"/>
                <a:ext cx="182563" cy="142875"/>
              </a:xfrm>
              <a:custGeom>
                <a:avLst/>
                <a:gdLst>
                  <a:gd name="T0" fmla="*/ 16 w 32"/>
                  <a:gd name="T1" fmla="*/ 2 h 25"/>
                  <a:gd name="T2" fmla="*/ 2 w 32"/>
                  <a:gd name="T3" fmla="*/ 9 h 25"/>
                  <a:gd name="T4" fmla="*/ 23 w 32"/>
                  <a:gd name="T5" fmla="*/ 20 h 25"/>
                  <a:gd name="T6" fmla="*/ 16 w 32"/>
                  <a:gd name="T7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5">
                    <a:moveTo>
                      <a:pt x="16" y="2"/>
                    </a:moveTo>
                    <a:cubicBezTo>
                      <a:pt x="16" y="2"/>
                      <a:pt x="0" y="0"/>
                      <a:pt x="2" y="9"/>
                    </a:cubicBezTo>
                    <a:cubicBezTo>
                      <a:pt x="4" y="17"/>
                      <a:pt x="20" y="25"/>
                      <a:pt x="23" y="20"/>
                    </a:cubicBezTo>
                    <a:cubicBezTo>
                      <a:pt x="26" y="16"/>
                      <a:pt x="32" y="4"/>
                      <a:pt x="16" y="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7" name="Freeform 15"/>
              <p:cNvSpPr>
                <a:spLocks/>
              </p:cNvSpPr>
              <p:nvPr/>
            </p:nvSpPr>
            <p:spPr bwMode="auto">
              <a:xfrm>
                <a:off x="3240088" y="1641475"/>
                <a:ext cx="136525" cy="98425"/>
              </a:xfrm>
              <a:custGeom>
                <a:avLst/>
                <a:gdLst>
                  <a:gd name="T0" fmla="*/ 12 w 24"/>
                  <a:gd name="T1" fmla="*/ 0 h 17"/>
                  <a:gd name="T2" fmla="*/ 2 w 24"/>
                  <a:gd name="T3" fmla="*/ 6 h 17"/>
                  <a:gd name="T4" fmla="*/ 19 w 24"/>
                  <a:gd name="T5" fmla="*/ 13 h 17"/>
                  <a:gd name="T6" fmla="*/ 12 w 24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17">
                    <a:moveTo>
                      <a:pt x="12" y="0"/>
                    </a:moveTo>
                    <a:cubicBezTo>
                      <a:pt x="12" y="0"/>
                      <a:pt x="0" y="0"/>
                      <a:pt x="2" y="6"/>
                    </a:cubicBezTo>
                    <a:cubicBezTo>
                      <a:pt x="4" y="12"/>
                      <a:pt x="17" y="17"/>
                      <a:pt x="19" y="13"/>
                    </a:cubicBezTo>
                    <a:cubicBezTo>
                      <a:pt x="21" y="10"/>
                      <a:pt x="24" y="0"/>
                      <a:pt x="12" y="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8" name="Freeform 16"/>
              <p:cNvSpPr>
                <a:spLocks/>
              </p:cNvSpPr>
              <p:nvPr/>
            </p:nvSpPr>
            <p:spPr bwMode="auto">
              <a:xfrm>
                <a:off x="2498725" y="1165225"/>
                <a:ext cx="141288" cy="98425"/>
              </a:xfrm>
              <a:custGeom>
                <a:avLst/>
                <a:gdLst>
                  <a:gd name="T0" fmla="*/ 12 w 25"/>
                  <a:gd name="T1" fmla="*/ 0 h 17"/>
                  <a:gd name="T2" fmla="*/ 2 w 25"/>
                  <a:gd name="T3" fmla="*/ 6 h 17"/>
                  <a:gd name="T4" fmla="*/ 19 w 25"/>
                  <a:gd name="T5" fmla="*/ 13 h 17"/>
                  <a:gd name="T6" fmla="*/ 12 w 25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17">
                    <a:moveTo>
                      <a:pt x="12" y="0"/>
                    </a:moveTo>
                    <a:cubicBezTo>
                      <a:pt x="12" y="0"/>
                      <a:pt x="0" y="0"/>
                      <a:pt x="2" y="6"/>
                    </a:cubicBezTo>
                    <a:cubicBezTo>
                      <a:pt x="5" y="12"/>
                      <a:pt x="17" y="17"/>
                      <a:pt x="19" y="13"/>
                    </a:cubicBezTo>
                    <a:cubicBezTo>
                      <a:pt x="21" y="10"/>
                      <a:pt x="25" y="0"/>
                      <a:pt x="12" y="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9" name="Freeform 17"/>
              <p:cNvSpPr>
                <a:spLocks/>
              </p:cNvSpPr>
              <p:nvPr/>
            </p:nvSpPr>
            <p:spPr bwMode="auto">
              <a:xfrm>
                <a:off x="946150" y="666750"/>
                <a:ext cx="188913" cy="144463"/>
              </a:xfrm>
              <a:custGeom>
                <a:avLst/>
                <a:gdLst>
                  <a:gd name="T0" fmla="*/ 16 w 33"/>
                  <a:gd name="T1" fmla="*/ 1 h 25"/>
                  <a:gd name="T2" fmla="*/ 3 w 33"/>
                  <a:gd name="T3" fmla="*/ 8 h 25"/>
                  <a:gd name="T4" fmla="*/ 24 w 33"/>
                  <a:gd name="T5" fmla="*/ 20 h 25"/>
                  <a:gd name="T6" fmla="*/ 16 w 33"/>
                  <a:gd name="T7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25">
                    <a:moveTo>
                      <a:pt x="16" y="1"/>
                    </a:moveTo>
                    <a:cubicBezTo>
                      <a:pt x="16" y="1"/>
                      <a:pt x="0" y="0"/>
                      <a:pt x="3" y="8"/>
                    </a:cubicBezTo>
                    <a:cubicBezTo>
                      <a:pt x="5" y="17"/>
                      <a:pt x="21" y="25"/>
                      <a:pt x="24" y="20"/>
                    </a:cubicBezTo>
                    <a:cubicBezTo>
                      <a:pt x="27" y="16"/>
                      <a:pt x="33" y="4"/>
                      <a:pt x="16" y="1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0" name="Freeform 18"/>
              <p:cNvSpPr>
                <a:spLocks/>
              </p:cNvSpPr>
              <p:nvPr/>
            </p:nvSpPr>
            <p:spPr bwMode="auto">
              <a:xfrm>
                <a:off x="4505325" y="1608138"/>
                <a:ext cx="182563" cy="142875"/>
              </a:xfrm>
              <a:custGeom>
                <a:avLst/>
                <a:gdLst>
                  <a:gd name="T0" fmla="*/ 15 w 32"/>
                  <a:gd name="T1" fmla="*/ 2 h 25"/>
                  <a:gd name="T2" fmla="*/ 2 w 32"/>
                  <a:gd name="T3" fmla="*/ 9 h 25"/>
                  <a:gd name="T4" fmla="*/ 23 w 32"/>
                  <a:gd name="T5" fmla="*/ 20 h 25"/>
                  <a:gd name="T6" fmla="*/ 15 w 32"/>
                  <a:gd name="T7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5">
                    <a:moveTo>
                      <a:pt x="15" y="2"/>
                    </a:moveTo>
                    <a:cubicBezTo>
                      <a:pt x="15" y="2"/>
                      <a:pt x="0" y="0"/>
                      <a:pt x="2" y="9"/>
                    </a:cubicBezTo>
                    <a:cubicBezTo>
                      <a:pt x="4" y="17"/>
                      <a:pt x="20" y="25"/>
                      <a:pt x="23" y="20"/>
                    </a:cubicBezTo>
                    <a:cubicBezTo>
                      <a:pt x="26" y="16"/>
                      <a:pt x="32" y="4"/>
                      <a:pt x="15" y="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1" name="Freeform 19"/>
              <p:cNvSpPr>
                <a:spLocks/>
              </p:cNvSpPr>
              <p:nvPr/>
            </p:nvSpPr>
            <p:spPr bwMode="auto">
              <a:xfrm>
                <a:off x="2270125" y="752475"/>
                <a:ext cx="187325" cy="138113"/>
              </a:xfrm>
              <a:custGeom>
                <a:avLst/>
                <a:gdLst>
                  <a:gd name="T0" fmla="*/ 16 w 33"/>
                  <a:gd name="T1" fmla="*/ 1 h 24"/>
                  <a:gd name="T2" fmla="*/ 3 w 33"/>
                  <a:gd name="T3" fmla="*/ 8 h 24"/>
                  <a:gd name="T4" fmla="*/ 24 w 33"/>
                  <a:gd name="T5" fmla="*/ 20 h 24"/>
                  <a:gd name="T6" fmla="*/ 16 w 33"/>
                  <a:gd name="T7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24">
                    <a:moveTo>
                      <a:pt x="16" y="1"/>
                    </a:moveTo>
                    <a:cubicBezTo>
                      <a:pt x="16" y="1"/>
                      <a:pt x="0" y="0"/>
                      <a:pt x="3" y="8"/>
                    </a:cubicBezTo>
                    <a:cubicBezTo>
                      <a:pt x="5" y="16"/>
                      <a:pt x="21" y="24"/>
                      <a:pt x="24" y="20"/>
                    </a:cubicBezTo>
                    <a:cubicBezTo>
                      <a:pt x="27" y="16"/>
                      <a:pt x="33" y="3"/>
                      <a:pt x="16" y="1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2" name="Freeform 20"/>
              <p:cNvSpPr>
                <a:spLocks/>
              </p:cNvSpPr>
              <p:nvPr/>
            </p:nvSpPr>
            <p:spPr bwMode="auto">
              <a:xfrm>
                <a:off x="2566988" y="1039813"/>
                <a:ext cx="130175" cy="103188"/>
              </a:xfrm>
              <a:custGeom>
                <a:avLst/>
                <a:gdLst>
                  <a:gd name="T0" fmla="*/ 11 w 23"/>
                  <a:gd name="T1" fmla="*/ 3 h 18"/>
                  <a:gd name="T2" fmla="*/ 3 w 23"/>
                  <a:gd name="T3" fmla="*/ 11 h 18"/>
                  <a:gd name="T4" fmla="*/ 21 w 23"/>
                  <a:gd name="T5" fmla="*/ 14 h 18"/>
                  <a:gd name="T6" fmla="*/ 11 w 23"/>
                  <a:gd name="T7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8">
                    <a:moveTo>
                      <a:pt x="11" y="3"/>
                    </a:moveTo>
                    <a:cubicBezTo>
                      <a:pt x="11" y="3"/>
                      <a:pt x="0" y="6"/>
                      <a:pt x="3" y="11"/>
                    </a:cubicBezTo>
                    <a:cubicBezTo>
                      <a:pt x="7" y="16"/>
                      <a:pt x="20" y="18"/>
                      <a:pt x="21" y="14"/>
                    </a:cubicBezTo>
                    <a:cubicBezTo>
                      <a:pt x="22" y="10"/>
                      <a:pt x="23" y="0"/>
                      <a:pt x="11" y="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3" name="Freeform 21"/>
              <p:cNvSpPr>
                <a:spLocks/>
              </p:cNvSpPr>
              <p:nvPr/>
            </p:nvSpPr>
            <p:spPr bwMode="auto">
              <a:xfrm>
                <a:off x="3370263" y="793750"/>
                <a:ext cx="131763" cy="103188"/>
              </a:xfrm>
              <a:custGeom>
                <a:avLst/>
                <a:gdLst>
                  <a:gd name="T0" fmla="*/ 11 w 23"/>
                  <a:gd name="T1" fmla="*/ 3 h 18"/>
                  <a:gd name="T2" fmla="*/ 3 w 23"/>
                  <a:gd name="T3" fmla="*/ 11 h 18"/>
                  <a:gd name="T4" fmla="*/ 21 w 23"/>
                  <a:gd name="T5" fmla="*/ 14 h 18"/>
                  <a:gd name="T6" fmla="*/ 11 w 23"/>
                  <a:gd name="T7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8">
                    <a:moveTo>
                      <a:pt x="11" y="3"/>
                    </a:moveTo>
                    <a:cubicBezTo>
                      <a:pt x="11" y="3"/>
                      <a:pt x="0" y="6"/>
                      <a:pt x="3" y="11"/>
                    </a:cubicBezTo>
                    <a:cubicBezTo>
                      <a:pt x="7" y="16"/>
                      <a:pt x="20" y="18"/>
                      <a:pt x="21" y="14"/>
                    </a:cubicBezTo>
                    <a:cubicBezTo>
                      <a:pt x="22" y="10"/>
                      <a:pt x="23" y="0"/>
                      <a:pt x="11" y="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4" name="Freeform 22"/>
              <p:cNvSpPr>
                <a:spLocks/>
              </p:cNvSpPr>
              <p:nvPr/>
            </p:nvSpPr>
            <p:spPr bwMode="auto">
              <a:xfrm>
                <a:off x="1135063" y="1836738"/>
                <a:ext cx="131763" cy="103188"/>
              </a:xfrm>
              <a:custGeom>
                <a:avLst/>
                <a:gdLst>
                  <a:gd name="T0" fmla="*/ 11 w 23"/>
                  <a:gd name="T1" fmla="*/ 3 h 18"/>
                  <a:gd name="T2" fmla="*/ 4 w 23"/>
                  <a:gd name="T3" fmla="*/ 11 h 18"/>
                  <a:gd name="T4" fmla="*/ 21 w 23"/>
                  <a:gd name="T5" fmla="*/ 14 h 18"/>
                  <a:gd name="T6" fmla="*/ 11 w 23"/>
                  <a:gd name="T7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8">
                    <a:moveTo>
                      <a:pt x="11" y="3"/>
                    </a:moveTo>
                    <a:cubicBezTo>
                      <a:pt x="11" y="3"/>
                      <a:pt x="0" y="6"/>
                      <a:pt x="4" y="11"/>
                    </a:cubicBezTo>
                    <a:cubicBezTo>
                      <a:pt x="8" y="16"/>
                      <a:pt x="20" y="18"/>
                      <a:pt x="21" y="14"/>
                    </a:cubicBezTo>
                    <a:cubicBezTo>
                      <a:pt x="22" y="10"/>
                      <a:pt x="23" y="0"/>
                      <a:pt x="11" y="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5" name="Freeform 23"/>
              <p:cNvSpPr>
                <a:spLocks/>
              </p:cNvSpPr>
              <p:nvPr/>
            </p:nvSpPr>
            <p:spPr bwMode="auto">
              <a:xfrm>
                <a:off x="2360613" y="2163763"/>
                <a:ext cx="131763" cy="96838"/>
              </a:xfrm>
              <a:custGeom>
                <a:avLst/>
                <a:gdLst>
                  <a:gd name="T0" fmla="*/ 11 w 23"/>
                  <a:gd name="T1" fmla="*/ 2 h 17"/>
                  <a:gd name="T2" fmla="*/ 4 w 23"/>
                  <a:gd name="T3" fmla="*/ 11 h 17"/>
                  <a:gd name="T4" fmla="*/ 21 w 23"/>
                  <a:gd name="T5" fmla="*/ 13 h 17"/>
                  <a:gd name="T6" fmla="*/ 11 w 23"/>
                  <a:gd name="T7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7">
                    <a:moveTo>
                      <a:pt x="11" y="2"/>
                    </a:moveTo>
                    <a:cubicBezTo>
                      <a:pt x="11" y="2"/>
                      <a:pt x="0" y="5"/>
                      <a:pt x="4" y="11"/>
                    </a:cubicBezTo>
                    <a:cubicBezTo>
                      <a:pt x="8" y="16"/>
                      <a:pt x="20" y="17"/>
                      <a:pt x="21" y="13"/>
                    </a:cubicBezTo>
                    <a:cubicBezTo>
                      <a:pt x="22" y="10"/>
                      <a:pt x="23" y="0"/>
                      <a:pt x="11" y="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6" name="Freeform 24"/>
              <p:cNvSpPr>
                <a:spLocks/>
              </p:cNvSpPr>
              <p:nvPr/>
            </p:nvSpPr>
            <p:spPr bwMode="auto">
              <a:xfrm>
                <a:off x="1436688" y="1670050"/>
                <a:ext cx="496888" cy="504825"/>
              </a:xfrm>
              <a:custGeom>
                <a:avLst/>
                <a:gdLst>
                  <a:gd name="T0" fmla="*/ 81 w 87"/>
                  <a:gd name="T1" fmla="*/ 20 h 88"/>
                  <a:gd name="T2" fmla="*/ 60 w 87"/>
                  <a:gd name="T3" fmla="*/ 11 h 88"/>
                  <a:gd name="T4" fmla="*/ 50 w 87"/>
                  <a:gd name="T5" fmla="*/ 21 h 88"/>
                  <a:gd name="T6" fmla="*/ 50 w 87"/>
                  <a:gd name="T7" fmla="*/ 21 h 88"/>
                  <a:gd name="T8" fmla="*/ 49 w 87"/>
                  <a:gd name="T9" fmla="*/ 12 h 88"/>
                  <a:gd name="T10" fmla="*/ 28 w 87"/>
                  <a:gd name="T11" fmla="*/ 4 h 88"/>
                  <a:gd name="T12" fmla="*/ 20 w 87"/>
                  <a:gd name="T13" fmla="*/ 25 h 88"/>
                  <a:gd name="T14" fmla="*/ 26 w 87"/>
                  <a:gd name="T15" fmla="*/ 32 h 88"/>
                  <a:gd name="T16" fmla="*/ 26 w 87"/>
                  <a:gd name="T17" fmla="*/ 32 h 88"/>
                  <a:gd name="T18" fmla="*/ 12 w 87"/>
                  <a:gd name="T19" fmla="*/ 31 h 88"/>
                  <a:gd name="T20" fmla="*/ 3 w 87"/>
                  <a:gd name="T21" fmla="*/ 52 h 88"/>
                  <a:gd name="T22" fmla="*/ 24 w 87"/>
                  <a:gd name="T23" fmla="*/ 61 h 88"/>
                  <a:gd name="T24" fmla="*/ 28 w 87"/>
                  <a:gd name="T25" fmla="*/ 58 h 88"/>
                  <a:gd name="T26" fmla="*/ 24 w 87"/>
                  <a:gd name="T27" fmla="*/ 76 h 88"/>
                  <a:gd name="T28" fmla="*/ 45 w 87"/>
                  <a:gd name="T29" fmla="*/ 85 h 88"/>
                  <a:gd name="T30" fmla="*/ 54 w 87"/>
                  <a:gd name="T31" fmla="*/ 64 h 88"/>
                  <a:gd name="T32" fmla="*/ 54 w 87"/>
                  <a:gd name="T33" fmla="*/ 64 h 88"/>
                  <a:gd name="T34" fmla="*/ 75 w 87"/>
                  <a:gd name="T35" fmla="*/ 73 h 88"/>
                  <a:gd name="T36" fmla="*/ 83 w 87"/>
                  <a:gd name="T37" fmla="*/ 52 h 88"/>
                  <a:gd name="T38" fmla="*/ 69 w 87"/>
                  <a:gd name="T39" fmla="*/ 42 h 88"/>
                  <a:gd name="T40" fmla="*/ 72 w 87"/>
                  <a:gd name="T41" fmla="*/ 41 h 88"/>
                  <a:gd name="T42" fmla="*/ 81 w 87"/>
                  <a:gd name="T43" fmla="*/ 2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7" h="88">
                    <a:moveTo>
                      <a:pt x="81" y="20"/>
                    </a:moveTo>
                    <a:cubicBezTo>
                      <a:pt x="77" y="12"/>
                      <a:pt x="68" y="8"/>
                      <a:pt x="60" y="11"/>
                    </a:cubicBezTo>
                    <a:cubicBezTo>
                      <a:pt x="55" y="13"/>
                      <a:pt x="52" y="17"/>
                      <a:pt x="50" y="21"/>
                    </a:cubicBezTo>
                    <a:cubicBezTo>
                      <a:pt x="50" y="21"/>
                      <a:pt x="50" y="21"/>
                      <a:pt x="50" y="21"/>
                    </a:cubicBezTo>
                    <a:cubicBezTo>
                      <a:pt x="51" y="19"/>
                      <a:pt x="51" y="15"/>
                      <a:pt x="49" y="12"/>
                    </a:cubicBezTo>
                    <a:cubicBezTo>
                      <a:pt x="46" y="4"/>
                      <a:pt x="37" y="0"/>
                      <a:pt x="28" y="4"/>
                    </a:cubicBezTo>
                    <a:cubicBezTo>
                      <a:pt x="20" y="7"/>
                      <a:pt x="16" y="17"/>
                      <a:pt x="20" y="25"/>
                    </a:cubicBezTo>
                    <a:cubicBezTo>
                      <a:pt x="21" y="28"/>
                      <a:pt x="23" y="30"/>
                      <a:pt x="26" y="32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2" y="30"/>
                      <a:pt x="16" y="29"/>
                      <a:pt x="12" y="31"/>
                    </a:cubicBezTo>
                    <a:cubicBezTo>
                      <a:pt x="3" y="35"/>
                      <a:pt x="0" y="44"/>
                      <a:pt x="3" y="52"/>
                    </a:cubicBezTo>
                    <a:cubicBezTo>
                      <a:pt x="6" y="60"/>
                      <a:pt x="16" y="64"/>
                      <a:pt x="24" y="61"/>
                    </a:cubicBezTo>
                    <a:cubicBezTo>
                      <a:pt x="25" y="60"/>
                      <a:pt x="27" y="59"/>
                      <a:pt x="28" y="58"/>
                    </a:cubicBezTo>
                    <a:cubicBezTo>
                      <a:pt x="23" y="63"/>
                      <a:pt x="21" y="70"/>
                      <a:pt x="24" y="76"/>
                    </a:cubicBezTo>
                    <a:cubicBezTo>
                      <a:pt x="27" y="85"/>
                      <a:pt x="37" y="88"/>
                      <a:pt x="45" y="85"/>
                    </a:cubicBezTo>
                    <a:cubicBezTo>
                      <a:pt x="53" y="82"/>
                      <a:pt x="57" y="72"/>
                      <a:pt x="54" y="64"/>
                    </a:cubicBezTo>
                    <a:cubicBezTo>
                      <a:pt x="54" y="64"/>
                      <a:pt x="54" y="64"/>
                      <a:pt x="54" y="64"/>
                    </a:cubicBezTo>
                    <a:cubicBezTo>
                      <a:pt x="57" y="72"/>
                      <a:pt x="67" y="76"/>
                      <a:pt x="75" y="73"/>
                    </a:cubicBezTo>
                    <a:cubicBezTo>
                      <a:pt x="83" y="69"/>
                      <a:pt x="87" y="60"/>
                      <a:pt x="83" y="52"/>
                    </a:cubicBezTo>
                    <a:cubicBezTo>
                      <a:pt x="81" y="46"/>
                      <a:pt x="75" y="42"/>
                      <a:pt x="69" y="42"/>
                    </a:cubicBezTo>
                    <a:cubicBezTo>
                      <a:pt x="70" y="42"/>
                      <a:pt x="71" y="41"/>
                      <a:pt x="72" y="41"/>
                    </a:cubicBezTo>
                    <a:cubicBezTo>
                      <a:pt x="80" y="37"/>
                      <a:pt x="84" y="28"/>
                      <a:pt x="81" y="2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7" name="Freeform 25"/>
              <p:cNvSpPr>
                <a:spLocks/>
              </p:cNvSpPr>
              <p:nvPr/>
            </p:nvSpPr>
            <p:spPr bwMode="auto">
              <a:xfrm>
                <a:off x="1574800" y="1797050"/>
                <a:ext cx="238125" cy="239713"/>
              </a:xfrm>
              <a:custGeom>
                <a:avLst/>
                <a:gdLst>
                  <a:gd name="T0" fmla="*/ 38 w 42"/>
                  <a:gd name="T1" fmla="*/ 11 h 42"/>
                  <a:gd name="T2" fmla="*/ 36 w 42"/>
                  <a:gd name="T3" fmla="*/ 13 h 42"/>
                  <a:gd name="T4" fmla="*/ 28 w 42"/>
                  <a:gd name="T5" fmla="*/ 17 h 42"/>
                  <a:gd name="T6" fmla="*/ 24 w 42"/>
                  <a:gd name="T7" fmla="*/ 14 h 42"/>
                  <a:gd name="T8" fmla="*/ 28 w 42"/>
                  <a:gd name="T9" fmla="*/ 5 h 42"/>
                  <a:gd name="T10" fmla="*/ 31 w 42"/>
                  <a:gd name="T11" fmla="*/ 4 h 42"/>
                  <a:gd name="T12" fmla="*/ 29 w 42"/>
                  <a:gd name="T13" fmla="*/ 0 h 42"/>
                  <a:gd name="T14" fmla="*/ 26 w 42"/>
                  <a:gd name="T15" fmla="*/ 2 h 42"/>
                  <a:gd name="T16" fmla="*/ 26 w 42"/>
                  <a:gd name="T17" fmla="*/ 5 h 42"/>
                  <a:gd name="T18" fmla="*/ 23 w 42"/>
                  <a:gd name="T19" fmla="*/ 13 h 42"/>
                  <a:gd name="T20" fmla="*/ 18 w 42"/>
                  <a:gd name="T21" fmla="*/ 13 h 42"/>
                  <a:gd name="T22" fmla="*/ 15 w 42"/>
                  <a:gd name="T23" fmla="*/ 5 h 42"/>
                  <a:gd name="T24" fmla="*/ 16 w 42"/>
                  <a:gd name="T25" fmla="*/ 2 h 42"/>
                  <a:gd name="T26" fmla="*/ 12 w 42"/>
                  <a:gd name="T27" fmla="*/ 0 h 42"/>
                  <a:gd name="T28" fmla="*/ 11 w 42"/>
                  <a:gd name="T29" fmla="*/ 4 h 42"/>
                  <a:gd name="T30" fmla="*/ 13 w 42"/>
                  <a:gd name="T31" fmla="*/ 5 h 42"/>
                  <a:gd name="T32" fmla="*/ 17 w 42"/>
                  <a:gd name="T33" fmla="*/ 14 h 42"/>
                  <a:gd name="T34" fmla="*/ 13 w 42"/>
                  <a:gd name="T35" fmla="*/ 17 h 42"/>
                  <a:gd name="T36" fmla="*/ 6 w 42"/>
                  <a:gd name="T37" fmla="*/ 14 h 42"/>
                  <a:gd name="T38" fmla="*/ 4 w 42"/>
                  <a:gd name="T39" fmla="*/ 11 h 42"/>
                  <a:gd name="T40" fmla="*/ 0 w 42"/>
                  <a:gd name="T41" fmla="*/ 12 h 42"/>
                  <a:gd name="T42" fmla="*/ 2 w 42"/>
                  <a:gd name="T43" fmla="*/ 16 h 42"/>
                  <a:gd name="T44" fmla="*/ 5 w 42"/>
                  <a:gd name="T45" fmla="*/ 15 h 42"/>
                  <a:gd name="T46" fmla="*/ 13 w 42"/>
                  <a:gd name="T47" fmla="*/ 19 h 42"/>
                  <a:gd name="T48" fmla="*/ 13 w 42"/>
                  <a:gd name="T49" fmla="*/ 23 h 42"/>
                  <a:gd name="T50" fmla="*/ 5 w 42"/>
                  <a:gd name="T51" fmla="*/ 26 h 42"/>
                  <a:gd name="T52" fmla="*/ 2 w 42"/>
                  <a:gd name="T53" fmla="*/ 26 h 42"/>
                  <a:gd name="T54" fmla="*/ 0 w 42"/>
                  <a:gd name="T55" fmla="*/ 29 h 42"/>
                  <a:gd name="T56" fmla="*/ 4 w 42"/>
                  <a:gd name="T57" fmla="*/ 31 h 42"/>
                  <a:gd name="T58" fmla="*/ 6 w 42"/>
                  <a:gd name="T59" fmla="*/ 28 h 42"/>
                  <a:gd name="T60" fmla="*/ 14 w 42"/>
                  <a:gd name="T61" fmla="*/ 25 h 42"/>
                  <a:gd name="T62" fmla="*/ 17 w 42"/>
                  <a:gd name="T63" fmla="*/ 28 h 42"/>
                  <a:gd name="T64" fmla="*/ 13 w 42"/>
                  <a:gd name="T65" fmla="*/ 36 h 42"/>
                  <a:gd name="T66" fmla="*/ 11 w 42"/>
                  <a:gd name="T67" fmla="*/ 37 h 42"/>
                  <a:gd name="T68" fmla="*/ 12 w 42"/>
                  <a:gd name="T69" fmla="*/ 41 h 42"/>
                  <a:gd name="T70" fmla="*/ 16 w 42"/>
                  <a:gd name="T71" fmla="*/ 39 h 42"/>
                  <a:gd name="T72" fmla="*/ 15 w 42"/>
                  <a:gd name="T73" fmla="*/ 36 h 42"/>
                  <a:gd name="T74" fmla="*/ 18 w 42"/>
                  <a:gd name="T75" fmla="*/ 29 h 42"/>
                  <a:gd name="T76" fmla="*/ 23 w 42"/>
                  <a:gd name="T77" fmla="*/ 28 h 42"/>
                  <a:gd name="T78" fmla="*/ 26 w 42"/>
                  <a:gd name="T79" fmla="*/ 36 h 42"/>
                  <a:gd name="T80" fmla="*/ 25 w 42"/>
                  <a:gd name="T81" fmla="*/ 39 h 42"/>
                  <a:gd name="T82" fmla="*/ 29 w 42"/>
                  <a:gd name="T83" fmla="*/ 41 h 42"/>
                  <a:gd name="T84" fmla="*/ 30 w 42"/>
                  <a:gd name="T85" fmla="*/ 37 h 42"/>
                  <a:gd name="T86" fmla="*/ 28 w 42"/>
                  <a:gd name="T87" fmla="*/ 36 h 42"/>
                  <a:gd name="T88" fmla="*/ 25 w 42"/>
                  <a:gd name="T89" fmla="*/ 28 h 42"/>
                  <a:gd name="T90" fmla="*/ 28 w 42"/>
                  <a:gd name="T91" fmla="*/ 25 h 42"/>
                  <a:gd name="T92" fmla="*/ 36 w 42"/>
                  <a:gd name="T93" fmla="*/ 28 h 42"/>
                  <a:gd name="T94" fmla="*/ 38 w 42"/>
                  <a:gd name="T95" fmla="*/ 30 h 42"/>
                  <a:gd name="T96" fmla="*/ 41 w 42"/>
                  <a:gd name="T97" fmla="*/ 29 h 42"/>
                  <a:gd name="T98" fmla="*/ 40 w 42"/>
                  <a:gd name="T99" fmla="*/ 25 h 42"/>
                  <a:gd name="T100" fmla="*/ 37 w 42"/>
                  <a:gd name="T101" fmla="*/ 26 h 42"/>
                  <a:gd name="T102" fmla="*/ 28 w 42"/>
                  <a:gd name="T103" fmla="*/ 23 h 42"/>
                  <a:gd name="T104" fmla="*/ 28 w 42"/>
                  <a:gd name="T105" fmla="*/ 18 h 42"/>
                  <a:gd name="T106" fmla="*/ 37 w 42"/>
                  <a:gd name="T107" fmla="*/ 15 h 42"/>
                  <a:gd name="T108" fmla="*/ 40 w 42"/>
                  <a:gd name="T109" fmla="*/ 16 h 42"/>
                  <a:gd name="T110" fmla="*/ 41 w 42"/>
                  <a:gd name="T111" fmla="*/ 12 h 42"/>
                  <a:gd name="T112" fmla="*/ 38 w 42"/>
                  <a:gd name="T113" fmla="*/ 1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2" h="42">
                    <a:moveTo>
                      <a:pt x="38" y="11"/>
                    </a:moveTo>
                    <a:cubicBezTo>
                      <a:pt x="36" y="11"/>
                      <a:pt x="36" y="12"/>
                      <a:pt x="36" y="13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7" y="15"/>
                      <a:pt x="26" y="14"/>
                      <a:pt x="24" y="14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29" y="6"/>
                      <a:pt x="30" y="5"/>
                      <a:pt x="31" y="4"/>
                    </a:cubicBezTo>
                    <a:cubicBezTo>
                      <a:pt x="31" y="2"/>
                      <a:pt x="31" y="1"/>
                      <a:pt x="29" y="0"/>
                    </a:cubicBezTo>
                    <a:cubicBezTo>
                      <a:pt x="28" y="0"/>
                      <a:pt x="26" y="0"/>
                      <a:pt x="26" y="2"/>
                    </a:cubicBezTo>
                    <a:cubicBezTo>
                      <a:pt x="25" y="3"/>
                      <a:pt x="25" y="4"/>
                      <a:pt x="26" y="5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1" y="13"/>
                      <a:pt x="20" y="13"/>
                      <a:pt x="18" y="13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6" y="4"/>
                      <a:pt x="16" y="3"/>
                      <a:pt x="16" y="2"/>
                    </a:cubicBezTo>
                    <a:cubicBezTo>
                      <a:pt x="15" y="0"/>
                      <a:pt x="13" y="0"/>
                      <a:pt x="12" y="0"/>
                    </a:cubicBezTo>
                    <a:cubicBezTo>
                      <a:pt x="11" y="1"/>
                      <a:pt x="10" y="2"/>
                      <a:pt x="11" y="4"/>
                    </a:cubicBezTo>
                    <a:cubicBezTo>
                      <a:pt x="11" y="5"/>
                      <a:pt x="12" y="5"/>
                      <a:pt x="13" y="5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5" y="14"/>
                      <a:pt x="14" y="16"/>
                      <a:pt x="13" y="17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11"/>
                      <a:pt x="4" y="11"/>
                    </a:cubicBezTo>
                    <a:cubicBezTo>
                      <a:pt x="3" y="10"/>
                      <a:pt x="1" y="11"/>
                      <a:pt x="0" y="12"/>
                    </a:cubicBezTo>
                    <a:cubicBezTo>
                      <a:pt x="0" y="14"/>
                      <a:pt x="1" y="15"/>
                      <a:pt x="2" y="16"/>
                    </a:cubicBezTo>
                    <a:cubicBezTo>
                      <a:pt x="3" y="16"/>
                      <a:pt x="4" y="16"/>
                      <a:pt x="5" y="15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2" y="20"/>
                      <a:pt x="12" y="21"/>
                      <a:pt x="13" y="23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4" y="25"/>
                      <a:pt x="3" y="25"/>
                      <a:pt x="2" y="26"/>
                    </a:cubicBezTo>
                    <a:cubicBezTo>
                      <a:pt x="1" y="26"/>
                      <a:pt x="0" y="28"/>
                      <a:pt x="0" y="29"/>
                    </a:cubicBezTo>
                    <a:cubicBezTo>
                      <a:pt x="1" y="30"/>
                      <a:pt x="3" y="31"/>
                      <a:pt x="4" y="31"/>
                    </a:cubicBezTo>
                    <a:cubicBezTo>
                      <a:pt x="5" y="30"/>
                      <a:pt x="6" y="29"/>
                      <a:pt x="6" y="28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6"/>
                      <a:pt x="15" y="27"/>
                      <a:pt x="17" y="28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2" y="36"/>
                      <a:pt x="11" y="36"/>
                      <a:pt x="11" y="37"/>
                    </a:cubicBezTo>
                    <a:cubicBezTo>
                      <a:pt x="10" y="39"/>
                      <a:pt x="11" y="40"/>
                      <a:pt x="12" y="41"/>
                    </a:cubicBezTo>
                    <a:cubicBezTo>
                      <a:pt x="14" y="42"/>
                      <a:pt x="15" y="41"/>
                      <a:pt x="16" y="39"/>
                    </a:cubicBezTo>
                    <a:cubicBezTo>
                      <a:pt x="16" y="38"/>
                      <a:pt x="16" y="37"/>
                      <a:pt x="15" y="36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0" y="29"/>
                      <a:pt x="21" y="29"/>
                      <a:pt x="23" y="28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5" y="37"/>
                      <a:pt x="25" y="38"/>
                      <a:pt x="25" y="39"/>
                    </a:cubicBezTo>
                    <a:cubicBezTo>
                      <a:pt x="26" y="41"/>
                      <a:pt x="28" y="41"/>
                      <a:pt x="29" y="41"/>
                    </a:cubicBezTo>
                    <a:cubicBezTo>
                      <a:pt x="30" y="40"/>
                      <a:pt x="31" y="39"/>
                      <a:pt x="30" y="37"/>
                    </a:cubicBezTo>
                    <a:cubicBezTo>
                      <a:pt x="30" y="36"/>
                      <a:pt x="29" y="36"/>
                      <a:pt x="28" y="36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6" y="27"/>
                      <a:pt x="27" y="26"/>
                      <a:pt x="28" y="25"/>
                    </a:cubicBezTo>
                    <a:cubicBezTo>
                      <a:pt x="36" y="28"/>
                      <a:pt x="36" y="28"/>
                      <a:pt x="36" y="28"/>
                    </a:cubicBezTo>
                    <a:cubicBezTo>
                      <a:pt x="36" y="29"/>
                      <a:pt x="37" y="30"/>
                      <a:pt x="38" y="30"/>
                    </a:cubicBezTo>
                    <a:cubicBezTo>
                      <a:pt x="39" y="31"/>
                      <a:pt x="41" y="30"/>
                      <a:pt x="41" y="29"/>
                    </a:cubicBezTo>
                    <a:cubicBezTo>
                      <a:pt x="42" y="28"/>
                      <a:pt x="41" y="26"/>
                      <a:pt x="40" y="25"/>
                    </a:cubicBezTo>
                    <a:cubicBezTo>
                      <a:pt x="38" y="25"/>
                      <a:pt x="37" y="25"/>
                      <a:pt x="37" y="26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9" y="22"/>
                      <a:pt x="29" y="20"/>
                      <a:pt x="28" y="18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7" y="16"/>
                      <a:pt x="39" y="16"/>
                      <a:pt x="40" y="16"/>
                    </a:cubicBezTo>
                    <a:cubicBezTo>
                      <a:pt x="41" y="15"/>
                      <a:pt x="42" y="14"/>
                      <a:pt x="41" y="12"/>
                    </a:cubicBezTo>
                    <a:cubicBezTo>
                      <a:pt x="41" y="11"/>
                      <a:pt x="39" y="10"/>
                      <a:pt x="38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8" name="Freeform 26"/>
              <p:cNvSpPr>
                <a:spLocks/>
              </p:cNvSpPr>
              <p:nvPr/>
            </p:nvSpPr>
            <p:spPr bwMode="auto">
              <a:xfrm>
                <a:off x="1876425" y="804863"/>
                <a:ext cx="604838" cy="590550"/>
              </a:xfrm>
              <a:custGeom>
                <a:avLst/>
                <a:gdLst>
                  <a:gd name="T0" fmla="*/ 106 w 106"/>
                  <a:gd name="T1" fmla="*/ 44 h 103"/>
                  <a:gd name="T2" fmla="*/ 86 w 106"/>
                  <a:gd name="T3" fmla="*/ 24 h 103"/>
                  <a:gd name="T4" fmla="*/ 70 w 106"/>
                  <a:gd name="T5" fmla="*/ 32 h 103"/>
                  <a:gd name="T6" fmla="*/ 70 w 106"/>
                  <a:gd name="T7" fmla="*/ 32 h 103"/>
                  <a:gd name="T8" fmla="*/ 73 w 106"/>
                  <a:gd name="T9" fmla="*/ 21 h 103"/>
                  <a:gd name="T10" fmla="*/ 53 w 106"/>
                  <a:gd name="T11" fmla="*/ 0 h 103"/>
                  <a:gd name="T12" fmla="*/ 32 w 106"/>
                  <a:gd name="T13" fmla="*/ 21 h 103"/>
                  <a:gd name="T14" fmla="*/ 36 w 106"/>
                  <a:gd name="T15" fmla="*/ 32 h 103"/>
                  <a:gd name="T16" fmla="*/ 36 w 106"/>
                  <a:gd name="T17" fmla="*/ 32 h 103"/>
                  <a:gd name="T18" fmla="*/ 20 w 106"/>
                  <a:gd name="T19" fmla="*/ 24 h 103"/>
                  <a:gd name="T20" fmla="*/ 0 w 106"/>
                  <a:gd name="T21" fmla="*/ 44 h 103"/>
                  <a:gd name="T22" fmla="*/ 20 w 106"/>
                  <a:gd name="T23" fmla="*/ 65 h 103"/>
                  <a:gd name="T24" fmla="*/ 26 w 106"/>
                  <a:gd name="T25" fmla="*/ 64 h 103"/>
                  <a:gd name="T26" fmla="*/ 12 w 106"/>
                  <a:gd name="T27" fmla="*/ 83 h 103"/>
                  <a:gd name="T28" fmla="*/ 33 w 106"/>
                  <a:gd name="T29" fmla="*/ 103 h 103"/>
                  <a:gd name="T30" fmla="*/ 53 w 106"/>
                  <a:gd name="T31" fmla="*/ 83 h 103"/>
                  <a:gd name="T32" fmla="*/ 53 w 106"/>
                  <a:gd name="T33" fmla="*/ 83 h 103"/>
                  <a:gd name="T34" fmla="*/ 73 w 106"/>
                  <a:gd name="T35" fmla="*/ 103 h 103"/>
                  <a:gd name="T36" fmla="*/ 94 w 106"/>
                  <a:gd name="T37" fmla="*/ 83 h 103"/>
                  <a:gd name="T38" fmla="*/ 82 w 106"/>
                  <a:gd name="T39" fmla="*/ 64 h 103"/>
                  <a:gd name="T40" fmla="*/ 86 w 106"/>
                  <a:gd name="T41" fmla="*/ 65 h 103"/>
                  <a:gd name="T42" fmla="*/ 106 w 106"/>
                  <a:gd name="T43" fmla="*/ 44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6" h="103">
                    <a:moveTo>
                      <a:pt x="106" y="44"/>
                    </a:moveTo>
                    <a:cubicBezTo>
                      <a:pt x="106" y="33"/>
                      <a:pt x="97" y="24"/>
                      <a:pt x="86" y="24"/>
                    </a:cubicBezTo>
                    <a:cubicBezTo>
                      <a:pt x="79" y="24"/>
                      <a:pt x="74" y="27"/>
                      <a:pt x="70" y="32"/>
                    </a:cubicBezTo>
                    <a:cubicBezTo>
                      <a:pt x="70" y="32"/>
                      <a:pt x="70" y="32"/>
                      <a:pt x="70" y="32"/>
                    </a:cubicBezTo>
                    <a:cubicBezTo>
                      <a:pt x="72" y="28"/>
                      <a:pt x="73" y="25"/>
                      <a:pt x="73" y="21"/>
                    </a:cubicBezTo>
                    <a:cubicBezTo>
                      <a:pt x="73" y="9"/>
                      <a:pt x="64" y="0"/>
                      <a:pt x="53" y="0"/>
                    </a:cubicBezTo>
                    <a:cubicBezTo>
                      <a:pt x="42" y="0"/>
                      <a:pt x="32" y="9"/>
                      <a:pt x="32" y="21"/>
                    </a:cubicBezTo>
                    <a:cubicBezTo>
                      <a:pt x="32" y="25"/>
                      <a:pt x="34" y="29"/>
                      <a:pt x="36" y="32"/>
                    </a:cubicBezTo>
                    <a:cubicBezTo>
                      <a:pt x="36" y="32"/>
                      <a:pt x="36" y="32"/>
                      <a:pt x="36" y="32"/>
                    </a:cubicBezTo>
                    <a:cubicBezTo>
                      <a:pt x="32" y="27"/>
                      <a:pt x="27" y="24"/>
                      <a:pt x="20" y="24"/>
                    </a:cubicBezTo>
                    <a:cubicBezTo>
                      <a:pt x="9" y="24"/>
                      <a:pt x="0" y="33"/>
                      <a:pt x="0" y="44"/>
                    </a:cubicBezTo>
                    <a:cubicBezTo>
                      <a:pt x="0" y="56"/>
                      <a:pt x="9" y="65"/>
                      <a:pt x="20" y="65"/>
                    </a:cubicBezTo>
                    <a:cubicBezTo>
                      <a:pt x="22" y="65"/>
                      <a:pt x="24" y="64"/>
                      <a:pt x="26" y="64"/>
                    </a:cubicBezTo>
                    <a:cubicBezTo>
                      <a:pt x="18" y="67"/>
                      <a:pt x="12" y="74"/>
                      <a:pt x="12" y="83"/>
                    </a:cubicBezTo>
                    <a:cubicBezTo>
                      <a:pt x="12" y="94"/>
                      <a:pt x="22" y="103"/>
                      <a:pt x="33" y="103"/>
                    </a:cubicBezTo>
                    <a:cubicBezTo>
                      <a:pt x="44" y="103"/>
                      <a:pt x="53" y="94"/>
                      <a:pt x="53" y="83"/>
                    </a:cubicBezTo>
                    <a:cubicBezTo>
                      <a:pt x="53" y="83"/>
                      <a:pt x="53" y="83"/>
                      <a:pt x="53" y="83"/>
                    </a:cubicBezTo>
                    <a:cubicBezTo>
                      <a:pt x="53" y="94"/>
                      <a:pt x="62" y="103"/>
                      <a:pt x="73" y="103"/>
                    </a:cubicBezTo>
                    <a:cubicBezTo>
                      <a:pt x="85" y="103"/>
                      <a:pt x="94" y="94"/>
                      <a:pt x="94" y="83"/>
                    </a:cubicBezTo>
                    <a:cubicBezTo>
                      <a:pt x="94" y="75"/>
                      <a:pt x="89" y="67"/>
                      <a:pt x="82" y="64"/>
                    </a:cubicBezTo>
                    <a:cubicBezTo>
                      <a:pt x="83" y="65"/>
                      <a:pt x="84" y="65"/>
                      <a:pt x="86" y="65"/>
                    </a:cubicBezTo>
                    <a:cubicBezTo>
                      <a:pt x="97" y="65"/>
                      <a:pt x="106" y="56"/>
                      <a:pt x="106" y="44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9" name="Freeform 27"/>
              <p:cNvSpPr>
                <a:spLocks/>
              </p:cNvSpPr>
              <p:nvPr/>
            </p:nvSpPr>
            <p:spPr bwMode="auto">
              <a:xfrm>
                <a:off x="2019300" y="954088"/>
                <a:ext cx="319088" cy="314325"/>
              </a:xfrm>
              <a:custGeom>
                <a:avLst/>
                <a:gdLst>
                  <a:gd name="T0" fmla="*/ 52 w 56"/>
                  <a:gd name="T1" fmla="*/ 24 h 55"/>
                  <a:gd name="T2" fmla="*/ 49 w 56"/>
                  <a:gd name="T3" fmla="*/ 26 h 55"/>
                  <a:gd name="T4" fmla="*/ 38 w 56"/>
                  <a:gd name="T5" fmla="*/ 26 h 55"/>
                  <a:gd name="T6" fmla="*/ 36 w 56"/>
                  <a:gd name="T7" fmla="*/ 21 h 55"/>
                  <a:gd name="T8" fmla="*/ 44 w 56"/>
                  <a:gd name="T9" fmla="*/ 13 h 55"/>
                  <a:gd name="T10" fmla="*/ 48 w 56"/>
                  <a:gd name="T11" fmla="*/ 13 h 55"/>
                  <a:gd name="T12" fmla="*/ 48 w 56"/>
                  <a:gd name="T13" fmla="*/ 8 h 55"/>
                  <a:gd name="T14" fmla="*/ 43 w 56"/>
                  <a:gd name="T15" fmla="*/ 8 h 55"/>
                  <a:gd name="T16" fmla="*/ 42 w 56"/>
                  <a:gd name="T17" fmla="*/ 12 h 55"/>
                  <a:gd name="T18" fmla="*/ 34 w 56"/>
                  <a:gd name="T19" fmla="*/ 20 h 55"/>
                  <a:gd name="T20" fmla="*/ 29 w 56"/>
                  <a:gd name="T21" fmla="*/ 17 h 55"/>
                  <a:gd name="T22" fmla="*/ 29 w 56"/>
                  <a:gd name="T23" fmla="*/ 6 h 55"/>
                  <a:gd name="T24" fmla="*/ 31 w 56"/>
                  <a:gd name="T25" fmla="*/ 3 h 55"/>
                  <a:gd name="T26" fmla="*/ 28 w 56"/>
                  <a:gd name="T27" fmla="*/ 0 h 55"/>
                  <a:gd name="T28" fmla="*/ 24 w 56"/>
                  <a:gd name="T29" fmla="*/ 3 h 55"/>
                  <a:gd name="T30" fmla="*/ 27 w 56"/>
                  <a:gd name="T31" fmla="*/ 6 h 55"/>
                  <a:gd name="T32" fmla="*/ 27 w 56"/>
                  <a:gd name="T33" fmla="*/ 17 h 55"/>
                  <a:gd name="T34" fmla="*/ 21 w 56"/>
                  <a:gd name="T35" fmla="*/ 20 h 55"/>
                  <a:gd name="T36" fmla="*/ 14 w 56"/>
                  <a:gd name="T37" fmla="*/ 12 h 55"/>
                  <a:gd name="T38" fmla="*/ 13 w 56"/>
                  <a:gd name="T39" fmla="*/ 8 h 55"/>
                  <a:gd name="T40" fmla="*/ 8 w 56"/>
                  <a:gd name="T41" fmla="*/ 8 h 55"/>
                  <a:gd name="T42" fmla="*/ 8 w 56"/>
                  <a:gd name="T43" fmla="*/ 13 h 55"/>
                  <a:gd name="T44" fmla="*/ 12 w 56"/>
                  <a:gd name="T45" fmla="*/ 14 h 55"/>
                  <a:gd name="T46" fmla="*/ 20 w 56"/>
                  <a:gd name="T47" fmla="*/ 21 h 55"/>
                  <a:gd name="T48" fmla="*/ 18 w 56"/>
                  <a:gd name="T49" fmla="*/ 26 h 55"/>
                  <a:gd name="T50" fmla="*/ 7 w 56"/>
                  <a:gd name="T51" fmla="*/ 26 h 55"/>
                  <a:gd name="T52" fmla="*/ 4 w 56"/>
                  <a:gd name="T53" fmla="*/ 24 h 55"/>
                  <a:gd name="T54" fmla="*/ 0 w 56"/>
                  <a:gd name="T55" fmla="*/ 28 h 55"/>
                  <a:gd name="T56" fmla="*/ 4 w 56"/>
                  <a:gd name="T57" fmla="*/ 31 h 55"/>
                  <a:gd name="T58" fmla="*/ 7 w 56"/>
                  <a:gd name="T59" fmla="*/ 29 h 55"/>
                  <a:gd name="T60" fmla="*/ 18 w 56"/>
                  <a:gd name="T61" fmla="*/ 29 h 55"/>
                  <a:gd name="T62" fmla="*/ 20 w 56"/>
                  <a:gd name="T63" fmla="*/ 34 h 55"/>
                  <a:gd name="T64" fmla="*/ 12 w 56"/>
                  <a:gd name="T65" fmla="*/ 42 h 55"/>
                  <a:gd name="T66" fmla="*/ 8 w 56"/>
                  <a:gd name="T67" fmla="*/ 42 h 55"/>
                  <a:gd name="T68" fmla="*/ 8 w 56"/>
                  <a:gd name="T69" fmla="*/ 47 h 55"/>
                  <a:gd name="T70" fmla="*/ 13 w 56"/>
                  <a:gd name="T71" fmla="*/ 47 h 55"/>
                  <a:gd name="T72" fmla="*/ 14 w 56"/>
                  <a:gd name="T73" fmla="*/ 43 h 55"/>
                  <a:gd name="T74" fmla="*/ 21 w 56"/>
                  <a:gd name="T75" fmla="*/ 36 h 55"/>
                  <a:gd name="T76" fmla="*/ 27 w 56"/>
                  <a:gd name="T77" fmla="*/ 38 h 55"/>
                  <a:gd name="T78" fmla="*/ 27 w 56"/>
                  <a:gd name="T79" fmla="*/ 48 h 55"/>
                  <a:gd name="T80" fmla="*/ 24 w 56"/>
                  <a:gd name="T81" fmla="*/ 52 h 55"/>
                  <a:gd name="T82" fmla="*/ 28 w 56"/>
                  <a:gd name="T83" fmla="*/ 55 h 55"/>
                  <a:gd name="T84" fmla="*/ 31 w 56"/>
                  <a:gd name="T85" fmla="*/ 52 h 55"/>
                  <a:gd name="T86" fmla="*/ 29 w 56"/>
                  <a:gd name="T87" fmla="*/ 48 h 55"/>
                  <a:gd name="T88" fmla="*/ 29 w 56"/>
                  <a:gd name="T89" fmla="*/ 38 h 55"/>
                  <a:gd name="T90" fmla="*/ 34 w 56"/>
                  <a:gd name="T91" fmla="*/ 36 h 55"/>
                  <a:gd name="T92" fmla="*/ 42 w 56"/>
                  <a:gd name="T93" fmla="*/ 44 h 55"/>
                  <a:gd name="T94" fmla="*/ 43 w 56"/>
                  <a:gd name="T95" fmla="*/ 47 h 55"/>
                  <a:gd name="T96" fmla="*/ 48 w 56"/>
                  <a:gd name="T97" fmla="*/ 47 h 55"/>
                  <a:gd name="T98" fmla="*/ 48 w 56"/>
                  <a:gd name="T99" fmla="*/ 42 h 55"/>
                  <a:gd name="T100" fmla="*/ 44 w 56"/>
                  <a:gd name="T101" fmla="*/ 42 h 55"/>
                  <a:gd name="T102" fmla="*/ 36 w 56"/>
                  <a:gd name="T103" fmla="*/ 34 h 55"/>
                  <a:gd name="T104" fmla="*/ 38 w 56"/>
                  <a:gd name="T105" fmla="*/ 29 h 55"/>
                  <a:gd name="T106" fmla="*/ 49 w 56"/>
                  <a:gd name="T107" fmla="*/ 29 h 55"/>
                  <a:gd name="T108" fmla="*/ 52 w 56"/>
                  <a:gd name="T109" fmla="*/ 31 h 55"/>
                  <a:gd name="T110" fmla="*/ 56 w 56"/>
                  <a:gd name="T111" fmla="*/ 28 h 55"/>
                  <a:gd name="T112" fmla="*/ 52 w 56"/>
                  <a:gd name="T113" fmla="*/ 2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6" h="55">
                    <a:moveTo>
                      <a:pt x="52" y="24"/>
                    </a:moveTo>
                    <a:cubicBezTo>
                      <a:pt x="51" y="24"/>
                      <a:pt x="50" y="25"/>
                      <a:pt x="49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4"/>
                      <a:pt x="37" y="23"/>
                      <a:pt x="36" y="21"/>
                    </a:cubicBezTo>
                    <a:cubicBezTo>
                      <a:pt x="44" y="13"/>
                      <a:pt x="44" y="13"/>
                      <a:pt x="44" y="13"/>
                    </a:cubicBezTo>
                    <a:cubicBezTo>
                      <a:pt x="45" y="14"/>
                      <a:pt x="47" y="14"/>
                      <a:pt x="48" y="13"/>
                    </a:cubicBezTo>
                    <a:cubicBezTo>
                      <a:pt x="49" y="11"/>
                      <a:pt x="49" y="9"/>
                      <a:pt x="48" y="8"/>
                    </a:cubicBezTo>
                    <a:cubicBezTo>
                      <a:pt x="46" y="7"/>
                      <a:pt x="44" y="7"/>
                      <a:pt x="43" y="8"/>
                    </a:cubicBezTo>
                    <a:cubicBezTo>
                      <a:pt x="42" y="9"/>
                      <a:pt x="42" y="10"/>
                      <a:pt x="42" y="12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3" y="18"/>
                      <a:pt x="31" y="18"/>
                      <a:pt x="29" y="17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0" y="6"/>
                      <a:pt x="31" y="4"/>
                      <a:pt x="31" y="3"/>
                    </a:cubicBezTo>
                    <a:cubicBezTo>
                      <a:pt x="31" y="1"/>
                      <a:pt x="30" y="0"/>
                      <a:pt x="28" y="0"/>
                    </a:cubicBezTo>
                    <a:cubicBezTo>
                      <a:pt x="26" y="0"/>
                      <a:pt x="24" y="1"/>
                      <a:pt x="24" y="3"/>
                    </a:cubicBezTo>
                    <a:cubicBezTo>
                      <a:pt x="24" y="4"/>
                      <a:pt x="25" y="6"/>
                      <a:pt x="27" y="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5" y="18"/>
                      <a:pt x="23" y="18"/>
                      <a:pt x="21" y="20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1"/>
                      <a:pt x="14" y="9"/>
                      <a:pt x="13" y="8"/>
                    </a:cubicBezTo>
                    <a:cubicBezTo>
                      <a:pt x="12" y="7"/>
                      <a:pt x="10" y="7"/>
                      <a:pt x="8" y="8"/>
                    </a:cubicBezTo>
                    <a:cubicBezTo>
                      <a:pt x="7" y="9"/>
                      <a:pt x="7" y="11"/>
                      <a:pt x="8" y="13"/>
                    </a:cubicBezTo>
                    <a:cubicBezTo>
                      <a:pt x="9" y="14"/>
                      <a:pt x="11" y="14"/>
                      <a:pt x="12" y="14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19" y="23"/>
                      <a:pt x="18" y="24"/>
                      <a:pt x="18" y="26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6" y="25"/>
                      <a:pt x="5" y="24"/>
                      <a:pt x="4" y="24"/>
                    </a:cubicBezTo>
                    <a:cubicBezTo>
                      <a:pt x="2" y="24"/>
                      <a:pt x="0" y="26"/>
                      <a:pt x="0" y="28"/>
                    </a:cubicBezTo>
                    <a:cubicBezTo>
                      <a:pt x="0" y="29"/>
                      <a:pt x="2" y="31"/>
                      <a:pt x="4" y="31"/>
                    </a:cubicBezTo>
                    <a:cubicBezTo>
                      <a:pt x="5" y="31"/>
                      <a:pt x="6" y="30"/>
                      <a:pt x="7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31"/>
                      <a:pt x="19" y="32"/>
                      <a:pt x="20" y="34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1"/>
                      <a:pt x="9" y="41"/>
                      <a:pt x="8" y="42"/>
                    </a:cubicBezTo>
                    <a:cubicBezTo>
                      <a:pt x="7" y="44"/>
                      <a:pt x="7" y="46"/>
                      <a:pt x="8" y="47"/>
                    </a:cubicBezTo>
                    <a:cubicBezTo>
                      <a:pt x="10" y="48"/>
                      <a:pt x="12" y="49"/>
                      <a:pt x="13" y="47"/>
                    </a:cubicBezTo>
                    <a:cubicBezTo>
                      <a:pt x="14" y="46"/>
                      <a:pt x="15" y="44"/>
                      <a:pt x="14" y="43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3" y="37"/>
                      <a:pt x="25" y="37"/>
                      <a:pt x="27" y="3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5" y="49"/>
                      <a:pt x="24" y="50"/>
                      <a:pt x="24" y="52"/>
                    </a:cubicBezTo>
                    <a:cubicBezTo>
                      <a:pt x="24" y="54"/>
                      <a:pt x="26" y="55"/>
                      <a:pt x="28" y="55"/>
                    </a:cubicBezTo>
                    <a:cubicBezTo>
                      <a:pt x="30" y="55"/>
                      <a:pt x="31" y="54"/>
                      <a:pt x="31" y="52"/>
                    </a:cubicBezTo>
                    <a:cubicBezTo>
                      <a:pt x="31" y="50"/>
                      <a:pt x="30" y="49"/>
                      <a:pt x="29" y="4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31" y="37"/>
                      <a:pt x="33" y="37"/>
                      <a:pt x="34" y="36"/>
                    </a:cubicBezTo>
                    <a:cubicBezTo>
                      <a:pt x="42" y="44"/>
                      <a:pt x="42" y="44"/>
                      <a:pt x="42" y="44"/>
                    </a:cubicBezTo>
                    <a:cubicBezTo>
                      <a:pt x="42" y="45"/>
                      <a:pt x="42" y="46"/>
                      <a:pt x="43" y="47"/>
                    </a:cubicBezTo>
                    <a:cubicBezTo>
                      <a:pt x="44" y="48"/>
                      <a:pt x="46" y="48"/>
                      <a:pt x="48" y="47"/>
                    </a:cubicBezTo>
                    <a:cubicBezTo>
                      <a:pt x="49" y="46"/>
                      <a:pt x="49" y="44"/>
                      <a:pt x="48" y="42"/>
                    </a:cubicBezTo>
                    <a:cubicBezTo>
                      <a:pt x="47" y="41"/>
                      <a:pt x="45" y="41"/>
                      <a:pt x="44" y="42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37" y="32"/>
                      <a:pt x="38" y="31"/>
                      <a:pt x="38" y="29"/>
                    </a:cubicBezTo>
                    <a:cubicBezTo>
                      <a:pt x="49" y="29"/>
                      <a:pt x="49" y="29"/>
                      <a:pt x="49" y="29"/>
                    </a:cubicBezTo>
                    <a:cubicBezTo>
                      <a:pt x="50" y="30"/>
                      <a:pt x="51" y="31"/>
                      <a:pt x="52" y="31"/>
                    </a:cubicBezTo>
                    <a:cubicBezTo>
                      <a:pt x="54" y="31"/>
                      <a:pt x="56" y="29"/>
                      <a:pt x="56" y="28"/>
                    </a:cubicBezTo>
                    <a:cubicBezTo>
                      <a:pt x="56" y="26"/>
                      <a:pt x="54" y="24"/>
                      <a:pt x="52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0" name="Freeform 28"/>
              <p:cNvSpPr>
                <a:spLocks/>
              </p:cNvSpPr>
              <p:nvPr/>
            </p:nvSpPr>
            <p:spPr bwMode="auto">
              <a:xfrm>
                <a:off x="827088" y="827088"/>
                <a:ext cx="439738" cy="430213"/>
              </a:xfrm>
              <a:custGeom>
                <a:avLst/>
                <a:gdLst>
                  <a:gd name="T0" fmla="*/ 77 w 77"/>
                  <a:gd name="T1" fmla="*/ 32 h 75"/>
                  <a:gd name="T2" fmla="*/ 62 w 77"/>
                  <a:gd name="T3" fmla="*/ 18 h 75"/>
                  <a:gd name="T4" fmla="*/ 51 w 77"/>
                  <a:gd name="T5" fmla="*/ 23 h 75"/>
                  <a:gd name="T6" fmla="*/ 51 w 77"/>
                  <a:gd name="T7" fmla="*/ 23 h 75"/>
                  <a:gd name="T8" fmla="*/ 53 w 77"/>
                  <a:gd name="T9" fmla="*/ 15 h 75"/>
                  <a:gd name="T10" fmla="*/ 38 w 77"/>
                  <a:gd name="T11" fmla="*/ 0 h 75"/>
                  <a:gd name="T12" fmla="*/ 24 w 77"/>
                  <a:gd name="T13" fmla="*/ 15 h 75"/>
                  <a:gd name="T14" fmla="*/ 26 w 77"/>
                  <a:gd name="T15" fmla="*/ 23 h 75"/>
                  <a:gd name="T16" fmla="*/ 26 w 77"/>
                  <a:gd name="T17" fmla="*/ 23 h 75"/>
                  <a:gd name="T18" fmla="*/ 14 w 77"/>
                  <a:gd name="T19" fmla="*/ 18 h 75"/>
                  <a:gd name="T20" fmla="*/ 0 w 77"/>
                  <a:gd name="T21" fmla="*/ 32 h 75"/>
                  <a:gd name="T22" fmla="*/ 14 w 77"/>
                  <a:gd name="T23" fmla="*/ 47 h 75"/>
                  <a:gd name="T24" fmla="*/ 19 w 77"/>
                  <a:gd name="T25" fmla="*/ 46 h 75"/>
                  <a:gd name="T26" fmla="*/ 9 w 77"/>
                  <a:gd name="T27" fmla="*/ 60 h 75"/>
                  <a:gd name="T28" fmla="*/ 24 w 77"/>
                  <a:gd name="T29" fmla="*/ 75 h 75"/>
                  <a:gd name="T30" fmla="*/ 38 w 77"/>
                  <a:gd name="T31" fmla="*/ 60 h 75"/>
                  <a:gd name="T32" fmla="*/ 38 w 77"/>
                  <a:gd name="T33" fmla="*/ 60 h 75"/>
                  <a:gd name="T34" fmla="*/ 53 w 77"/>
                  <a:gd name="T35" fmla="*/ 75 h 75"/>
                  <a:gd name="T36" fmla="*/ 68 w 77"/>
                  <a:gd name="T37" fmla="*/ 60 h 75"/>
                  <a:gd name="T38" fmla="*/ 59 w 77"/>
                  <a:gd name="T39" fmla="*/ 47 h 75"/>
                  <a:gd name="T40" fmla="*/ 62 w 77"/>
                  <a:gd name="T41" fmla="*/ 47 h 75"/>
                  <a:gd name="T42" fmla="*/ 77 w 77"/>
                  <a:gd name="T43" fmla="*/ 32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7" h="75">
                    <a:moveTo>
                      <a:pt x="77" y="32"/>
                    </a:moveTo>
                    <a:cubicBezTo>
                      <a:pt x="77" y="24"/>
                      <a:pt x="70" y="18"/>
                      <a:pt x="62" y="18"/>
                    </a:cubicBezTo>
                    <a:cubicBezTo>
                      <a:pt x="57" y="18"/>
                      <a:pt x="53" y="20"/>
                      <a:pt x="51" y="23"/>
                    </a:cubicBezTo>
                    <a:cubicBezTo>
                      <a:pt x="51" y="23"/>
                      <a:pt x="51" y="23"/>
                      <a:pt x="51" y="23"/>
                    </a:cubicBezTo>
                    <a:cubicBezTo>
                      <a:pt x="52" y="21"/>
                      <a:pt x="53" y="18"/>
                      <a:pt x="53" y="15"/>
                    </a:cubicBezTo>
                    <a:cubicBezTo>
                      <a:pt x="53" y="7"/>
                      <a:pt x="46" y="0"/>
                      <a:pt x="38" y="0"/>
                    </a:cubicBezTo>
                    <a:cubicBezTo>
                      <a:pt x="30" y="0"/>
                      <a:pt x="24" y="7"/>
                      <a:pt x="24" y="15"/>
                    </a:cubicBezTo>
                    <a:cubicBezTo>
                      <a:pt x="24" y="18"/>
                      <a:pt x="25" y="21"/>
                      <a:pt x="26" y="23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3" y="20"/>
                      <a:pt x="19" y="18"/>
                      <a:pt x="14" y="18"/>
                    </a:cubicBezTo>
                    <a:cubicBezTo>
                      <a:pt x="6" y="18"/>
                      <a:pt x="0" y="24"/>
                      <a:pt x="0" y="32"/>
                    </a:cubicBezTo>
                    <a:cubicBezTo>
                      <a:pt x="0" y="40"/>
                      <a:pt x="6" y="47"/>
                      <a:pt x="14" y="47"/>
                    </a:cubicBezTo>
                    <a:cubicBezTo>
                      <a:pt x="16" y="47"/>
                      <a:pt x="17" y="47"/>
                      <a:pt x="19" y="46"/>
                    </a:cubicBezTo>
                    <a:cubicBezTo>
                      <a:pt x="13" y="49"/>
                      <a:pt x="9" y="54"/>
                      <a:pt x="9" y="60"/>
                    </a:cubicBezTo>
                    <a:cubicBezTo>
                      <a:pt x="9" y="68"/>
                      <a:pt x="16" y="75"/>
                      <a:pt x="24" y="75"/>
                    </a:cubicBezTo>
                    <a:cubicBezTo>
                      <a:pt x="32" y="75"/>
                      <a:pt x="38" y="68"/>
                      <a:pt x="38" y="60"/>
                    </a:cubicBezTo>
                    <a:cubicBezTo>
                      <a:pt x="38" y="60"/>
                      <a:pt x="38" y="60"/>
                      <a:pt x="38" y="60"/>
                    </a:cubicBezTo>
                    <a:cubicBezTo>
                      <a:pt x="39" y="68"/>
                      <a:pt x="45" y="75"/>
                      <a:pt x="53" y="75"/>
                    </a:cubicBezTo>
                    <a:cubicBezTo>
                      <a:pt x="61" y="75"/>
                      <a:pt x="68" y="68"/>
                      <a:pt x="68" y="60"/>
                    </a:cubicBezTo>
                    <a:cubicBezTo>
                      <a:pt x="68" y="54"/>
                      <a:pt x="64" y="49"/>
                      <a:pt x="59" y="47"/>
                    </a:cubicBezTo>
                    <a:cubicBezTo>
                      <a:pt x="60" y="47"/>
                      <a:pt x="61" y="47"/>
                      <a:pt x="62" y="47"/>
                    </a:cubicBezTo>
                    <a:cubicBezTo>
                      <a:pt x="70" y="47"/>
                      <a:pt x="77" y="40"/>
                      <a:pt x="77" y="3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1" name="Freeform 29"/>
              <p:cNvSpPr>
                <a:spLocks/>
              </p:cNvSpPr>
              <p:nvPr/>
            </p:nvSpPr>
            <p:spPr bwMode="auto">
              <a:xfrm>
                <a:off x="930275" y="936625"/>
                <a:ext cx="233363" cy="228600"/>
              </a:xfrm>
              <a:custGeom>
                <a:avLst/>
                <a:gdLst>
                  <a:gd name="T0" fmla="*/ 38 w 41"/>
                  <a:gd name="T1" fmla="*/ 17 h 40"/>
                  <a:gd name="T2" fmla="*/ 36 w 41"/>
                  <a:gd name="T3" fmla="*/ 19 h 40"/>
                  <a:gd name="T4" fmla="*/ 28 w 41"/>
                  <a:gd name="T5" fmla="*/ 19 h 40"/>
                  <a:gd name="T6" fmla="*/ 26 w 41"/>
                  <a:gd name="T7" fmla="*/ 15 h 40"/>
                  <a:gd name="T8" fmla="*/ 32 w 41"/>
                  <a:gd name="T9" fmla="*/ 10 h 40"/>
                  <a:gd name="T10" fmla="*/ 35 w 41"/>
                  <a:gd name="T11" fmla="*/ 9 h 40"/>
                  <a:gd name="T12" fmla="*/ 35 w 41"/>
                  <a:gd name="T13" fmla="*/ 6 h 40"/>
                  <a:gd name="T14" fmla="*/ 31 w 41"/>
                  <a:gd name="T15" fmla="*/ 6 h 40"/>
                  <a:gd name="T16" fmla="*/ 31 w 41"/>
                  <a:gd name="T17" fmla="*/ 8 h 40"/>
                  <a:gd name="T18" fmla="*/ 25 w 41"/>
                  <a:gd name="T19" fmla="*/ 14 h 40"/>
                  <a:gd name="T20" fmla="*/ 21 w 41"/>
                  <a:gd name="T21" fmla="*/ 13 h 40"/>
                  <a:gd name="T22" fmla="*/ 21 w 41"/>
                  <a:gd name="T23" fmla="*/ 4 h 40"/>
                  <a:gd name="T24" fmla="*/ 23 w 41"/>
                  <a:gd name="T25" fmla="*/ 2 h 40"/>
                  <a:gd name="T26" fmla="*/ 20 w 41"/>
                  <a:gd name="T27" fmla="*/ 0 h 40"/>
                  <a:gd name="T28" fmla="*/ 18 w 41"/>
                  <a:gd name="T29" fmla="*/ 2 h 40"/>
                  <a:gd name="T30" fmla="*/ 19 w 41"/>
                  <a:gd name="T31" fmla="*/ 4 h 40"/>
                  <a:gd name="T32" fmla="*/ 19 w 41"/>
                  <a:gd name="T33" fmla="*/ 13 h 40"/>
                  <a:gd name="T34" fmla="*/ 16 w 41"/>
                  <a:gd name="T35" fmla="*/ 14 h 40"/>
                  <a:gd name="T36" fmla="*/ 10 w 41"/>
                  <a:gd name="T37" fmla="*/ 9 h 40"/>
                  <a:gd name="T38" fmla="*/ 10 w 41"/>
                  <a:gd name="T39" fmla="*/ 6 h 40"/>
                  <a:gd name="T40" fmla="*/ 6 w 41"/>
                  <a:gd name="T41" fmla="*/ 6 h 40"/>
                  <a:gd name="T42" fmla="*/ 6 w 41"/>
                  <a:gd name="T43" fmla="*/ 9 h 40"/>
                  <a:gd name="T44" fmla="*/ 9 w 41"/>
                  <a:gd name="T45" fmla="*/ 10 h 40"/>
                  <a:gd name="T46" fmla="*/ 14 w 41"/>
                  <a:gd name="T47" fmla="*/ 15 h 40"/>
                  <a:gd name="T48" fmla="*/ 13 w 41"/>
                  <a:gd name="T49" fmla="*/ 19 h 40"/>
                  <a:gd name="T50" fmla="*/ 5 w 41"/>
                  <a:gd name="T51" fmla="*/ 19 h 40"/>
                  <a:gd name="T52" fmla="*/ 3 w 41"/>
                  <a:gd name="T53" fmla="*/ 17 h 40"/>
                  <a:gd name="T54" fmla="*/ 0 w 41"/>
                  <a:gd name="T55" fmla="*/ 20 h 40"/>
                  <a:gd name="T56" fmla="*/ 3 w 41"/>
                  <a:gd name="T57" fmla="*/ 22 h 40"/>
                  <a:gd name="T58" fmla="*/ 5 w 41"/>
                  <a:gd name="T59" fmla="*/ 21 h 40"/>
                  <a:gd name="T60" fmla="*/ 13 w 41"/>
                  <a:gd name="T61" fmla="*/ 21 h 40"/>
                  <a:gd name="T62" fmla="*/ 14 w 41"/>
                  <a:gd name="T63" fmla="*/ 25 h 40"/>
                  <a:gd name="T64" fmla="*/ 9 w 41"/>
                  <a:gd name="T65" fmla="*/ 30 h 40"/>
                  <a:gd name="T66" fmla="*/ 6 w 41"/>
                  <a:gd name="T67" fmla="*/ 31 h 40"/>
                  <a:gd name="T68" fmla="*/ 6 w 41"/>
                  <a:gd name="T69" fmla="*/ 34 h 40"/>
                  <a:gd name="T70" fmla="*/ 10 w 41"/>
                  <a:gd name="T71" fmla="*/ 34 h 40"/>
                  <a:gd name="T72" fmla="*/ 10 w 41"/>
                  <a:gd name="T73" fmla="*/ 31 h 40"/>
                  <a:gd name="T74" fmla="*/ 16 w 41"/>
                  <a:gd name="T75" fmla="*/ 26 h 40"/>
                  <a:gd name="T76" fmla="*/ 19 w 41"/>
                  <a:gd name="T77" fmla="*/ 27 h 40"/>
                  <a:gd name="T78" fmla="*/ 19 w 41"/>
                  <a:gd name="T79" fmla="*/ 35 h 40"/>
                  <a:gd name="T80" fmla="*/ 18 w 41"/>
                  <a:gd name="T81" fmla="*/ 37 h 40"/>
                  <a:gd name="T82" fmla="*/ 20 w 41"/>
                  <a:gd name="T83" fmla="*/ 40 h 40"/>
                  <a:gd name="T84" fmla="*/ 23 w 41"/>
                  <a:gd name="T85" fmla="*/ 37 h 40"/>
                  <a:gd name="T86" fmla="*/ 21 w 41"/>
                  <a:gd name="T87" fmla="*/ 35 h 40"/>
                  <a:gd name="T88" fmla="*/ 21 w 41"/>
                  <a:gd name="T89" fmla="*/ 27 h 40"/>
                  <a:gd name="T90" fmla="*/ 25 w 41"/>
                  <a:gd name="T91" fmla="*/ 26 h 40"/>
                  <a:gd name="T92" fmla="*/ 31 w 41"/>
                  <a:gd name="T93" fmla="*/ 32 h 40"/>
                  <a:gd name="T94" fmla="*/ 31 w 41"/>
                  <a:gd name="T95" fmla="*/ 34 h 40"/>
                  <a:gd name="T96" fmla="*/ 35 w 41"/>
                  <a:gd name="T97" fmla="*/ 34 h 40"/>
                  <a:gd name="T98" fmla="*/ 35 w 41"/>
                  <a:gd name="T99" fmla="*/ 31 h 40"/>
                  <a:gd name="T100" fmla="*/ 32 w 41"/>
                  <a:gd name="T101" fmla="*/ 30 h 40"/>
                  <a:gd name="T102" fmla="*/ 26 w 41"/>
                  <a:gd name="T103" fmla="*/ 25 h 40"/>
                  <a:gd name="T104" fmla="*/ 28 w 41"/>
                  <a:gd name="T105" fmla="*/ 21 h 40"/>
                  <a:gd name="T106" fmla="*/ 36 w 41"/>
                  <a:gd name="T107" fmla="*/ 21 h 40"/>
                  <a:gd name="T108" fmla="*/ 38 w 41"/>
                  <a:gd name="T109" fmla="*/ 22 h 40"/>
                  <a:gd name="T110" fmla="*/ 41 w 41"/>
                  <a:gd name="T111" fmla="*/ 20 h 40"/>
                  <a:gd name="T112" fmla="*/ 38 w 41"/>
                  <a:gd name="T113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1" h="40">
                    <a:moveTo>
                      <a:pt x="38" y="17"/>
                    </a:moveTo>
                    <a:cubicBezTo>
                      <a:pt x="37" y="17"/>
                      <a:pt x="36" y="18"/>
                      <a:pt x="36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7" y="18"/>
                      <a:pt x="27" y="16"/>
                      <a:pt x="26" y="15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3" y="10"/>
                      <a:pt x="34" y="10"/>
                      <a:pt x="35" y="9"/>
                    </a:cubicBezTo>
                    <a:cubicBezTo>
                      <a:pt x="36" y="8"/>
                      <a:pt x="36" y="7"/>
                      <a:pt x="35" y="6"/>
                    </a:cubicBezTo>
                    <a:cubicBezTo>
                      <a:pt x="34" y="5"/>
                      <a:pt x="32" y="5"/>
                      <a:pt x="31" y="6"/>
                    </a:cubicBezTo>
                    <a:cubicBezTo>
                      <a:pt x="30" y="6"/>
                      <a:pt x="30" y="7"/>
                      <a:pt x="31" y="8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4" y="13"/>
                      <a:pt x="23" y="13"/>
                      <a:pt x="21" y="13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2" y="4"/>
                      <a:pt x="23" y="3"/>
                      <a:pt x="23" y="2"/>
                    </a:cubicBezTo>
                    <a:cubicBezTo>
                      <a:pt x="23" y="1"/>
                      <a:pt x="22" y="0"/>
                      <a:pt x="20" y="0"/>
                    </a:cubicBezTo>
                    <a:cubicBezTo>
                      <a:pt x="19" y="0"/>
                      <a:pt x="18" y="1"/>
                      <a:pt x="18" y="2"/>
                    </a:cubicBezTo>
                    <a:cubicBezTo>
                      <a:pt x="18" y="3"/>
                      <a:pt x="18" y="4"/>
                      <a:pt x="19" y="4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8" y="13"/>
                      <a:pt x="17" y="13"/>
                      <a:pt x="16" y="14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1" y="8"/>
                      <a:pt x="11" y="6"/>
                      <a:pt x="10" y="6"/>
                    </a:cubicBezTo>
                    <a:cubicBezTo>
                      <a:pt x="9" y="5"/>
                      <a:pt x="7" y="5"/>
                      <a:pt x="6" y="6"/>
                    </a:cubicBezTo>
                    <a:cubicBezTo>
                      <a:pt x="5" y="7"/>
                      <a:pt x="5" y="8"/>
                      <a:pt x="6" y="9"/>
                    </a:cubicBezTo>
                    <a:cubicBezTo>
                      <a:pt x="7" y="10"/>
                      <a:pt x="8" y="10"/>
                      <a:pt x="9" y="10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6"/>
                      <a:pt x="13" y="18"/>
                      <a:pt x="13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4" y="17"/>
                      <a:pt x="3" y="17"/>
                    </a:cubicBezTo>
                    <a:cubicBezTo>
                      <a:pt x="1" y="17"/>
                      <a:pt x="0" y="19"/>
                      <a:pt x="0" y="20"/>
                    </a:cubicBezTo>
                    <a:cubicBezTo>
                      <a:pt x="0" y="21"/>
                      <a:pt x="1" y="22"/>
                      <a:pt x="3" y="22"/>
                    </a:cubicBezTo>
                    <a:cubicBezTo>
                      <a:pt x="4" y="22"/>
                      <a:pt x="5" y="22"/>
                      <a:pt x="5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22"/>
                      <a:pt x="14" y="24"/>
                      <a:pt x="14" y="25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8" y="30"/>
                      <a:pt x="7" y="30"/>
                      <a:pt x="6" y="31"/>
                    </a:cubicBezTo>
                    <a:cubicBezTo>
                      <a:pt x="5" y="32"/>
                      <a:pt x="5" y="33"/>
                      <a:pt x="6" y="34"/>
                    </a:cubicBezTo>
                    <a:cubicBezTo>
                      <a:pt x="7" y="35"/>
                      <a:pt x="9" y="35"/>
                      <a:pt x="10" y="34"/>
                    </a:cubicBezTo>
                    <a:cubicBezTo>
                      <a:pt x="11" y="33"/>
                      <a:pt x="11" y="32"/>
                      <a:pt x="10" y="3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7" y="27"/>
                      <a:pt x="18" y="27"/>
                      <a:pt x="19" y="27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8" y="36"/>
                      <a:pt x="18" y="36"/>
                      <a:pt x="18" y="37"/>
                    </a:cubicBezTo>
                    <a:cubicBezTo>
                      <a:pt x="18" y="39"/>
                      <a:pt x="19" y="40"/>
                      <a:pt x="20" y="40"/>
                    </a:cubicBezTo>
                    <a:cubicBezTo>
                      <a:pt x="22" y="40"/>
                      <a:pt x="23" y="39"/>
                      <a:pt x="23" y="37"/>
                    </a:cubicBezTo>
                    <a:cubicBezTo>
                      <a:pt x="23" y="36"/>
                      <a:pt x="22" y="36"/>
                      <a:pt x="21" y="35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3" y="27"/>
                      <a:pt x="24" y="27"/>
                      <a:pt x="25" y="26"/>
                    </a:cubicBezTo>
                    <a:cubicBezTo>
                      <a:pt x="31" y="32"/>
                      <a:pt x="31" y="32"/>
                      <a:pt x="31" y="32"/>
                    </a:cubicBezTo>
                    <a:cubicBezTo>
                      <a:pt x="30" y="32"/>
                      <a:pt x="31" y="33"/>
                      <a:pt x="31" y="34"/>
                    </a:cubicBezTo>
                    <a:cubicBezTo>
                      <a:pt x="32" y="35"/>
                      <a:pt x="34" y="35"/>
                      <a:pt x="35" y="34"/>
                    </a:cubicBezTo>
                    <a:cubicBezTo>
                      <a:pt x="36" y="33"/>
                      <a:pt x="36" y="32"/>
                      <a:pt x="35" y="31"/>
                    </a:cubicBezTo>
                    <a:cubicBezTo>
                      <a:pt x="34" y="30"/>
                      <a:pt x="33" y="30"/>
                      <a:pt x="32" y="30"/>
                    </a:cubicBezTo>
                    <a:cubicBezTo>
                      <a:pt x="26" y="25"/>
                      <a:pt x="26" y="25"/>
                      <a:pt x="26" y="25"/>
                    </a:cubicBezTo>
                    <a:cubicBezTo>
                      <a:pt x="27" y="24"/>
                      <a:pt x="27" y="22"/>
                      <a:pt x="28" y="21"/>
                    </a:cubicBezTo>
                    <a:cubicBezTo>
                      <a:pt x="36" y="21"/>
                      <a:pt x="36" y="21"/>
                      <a:pt x="36" y="21"/>
                    </a:cubicBezTo>
                    <a:cubicBezTo>
                      <a:pt x="36" y="22"/>
                      <a:pt x="37" y="22"/>
                      <a:pt x="38" y="22"/>
                    </a:cubicBezTo>
                    <a:cubicBezTo>
                      <a:pt x="40" y="22"/>
                      <a:pt x="41" y="21"/>
                      <a:pt x="41" y="20"/>
                    </a:cubicBezTo>
                    <a:cubicBezTo>
                      <a:pt x="41" y="19"/>
                      <a:pt x="40" y="17"/>
                      <a:pt x="38" y="1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2" name="Freeform 30"/>
              <p:cNvSpPr>
                <a:spLocks/>
              </p:cNvSpPr>
              <p:nvPr/>
            </p:nvSpPr>
            <p:spPr bwMode="auto">
              <a:xfrm>
                <a:off x="404813" y="1149350"/>
                <a:ext cx="501650" cy="509588"/>
              </a:xfrm>
              <a:custGeom>
                <a:avLst/>
                <a:gdLst>
                  <a:gd name="T0" fmla="*/ 87 w 88"/>
                  <a:gd name="T1" fmla="*/ 29 h 89"/>
                  <a:gd name="T2" fmla="*/ 67 w 88"/>
                  <a:gd name="T3" fmla="*/ 16 h 89"/>
                  <a:gd name="T4" fmla="*/ 56 w 88"/>
                  <a:gd name="T5" fmla="*/ 24 h 89"/>
                  <a:gd name="T6" fmla="*/ 56 w 88"/>
                  <a:gd name="T7" fmla="*/ 24 h 89"/>
                  <a:gd name="T8" fmla="*/ 57 w 88"/>
                  <a:gd name="T9" fmla="*/ 15 h 89"/>
                  <a:gd name="T10" fmla="*/ 37 w 88"/>
                  <a:gd name="T11" fmla="*/ 2 h 89"/>
                  <a:gd name="T12" fmla="*/ 24 w 88"/>
                  <a:gd name="T13" fmla="*/ 21 h 89"/>
                  <a:gd name="T14" fmla="*/ 29 w 88"/>
                  <a:gd name="T15" fmla="*/ 30 h 89"/>
                  <a:gd name="T16" fmla="*/ 29 w 88"/>
                  <a:gd name="T17" fmla="*/ 30 h 89"/>
                  <a:gd name="T18" fmla="*/ 15 w 88"/>
                  <a:gd name="T19" fmla="*/ 26 h 89"/>
                  <a:gd name="T20" fmla="*/ 2 w 88"/>
                  <a:gd name="T21" fmla="*/ 46 h 89"/>
                  <a:gd name="T22" fmla="*/ 21 w 88"/>
                  <a:gd name="T23" fmla="*/ 59 h 89"/>
                  <a:gd name="T24" fmla="*/ 26 w 88"/>
                  <a:gd name="T25" fmla="*/ 57 h 89"/>
                  <a:gd name="T26" fmla="*/ 18 w 88"/>
                  <a:gd name="T27" fmla="*/ 74 h 89"/>
                  <a:gd name="T28" fmla="*/ 38 w 88"/>
                  <a:gd name="T29" fmla="*/ 87 h 89"/>
                  <a:gd name="T30" fmla="*/ 51 w 88"/>
                  <a:gd name="T31" fmla="*/ 68 h 89"/>
                  <a:gd name="T32" fmla="*/ 51 w 88"/>
                  <a:gd name="T33" fmla="*/ 68 h 89"/>
                  <a:gd name="T34" fmla="*/ 70 w 88"/>
                  <a:gd name="T35" fmla="*/ 81 h 89"/>
                  <a:gd name="T36" fmla="*/ 83 w 88"/>
                  <a:gd name="T37" fmla="*/ 61 h 89"/>
                  <a:gd name="T38" fmla="*/ 70 w 88"/>
                  <a:gd name="T39" fmla="*/ 49 h 89"/>
                  <a:gd name="T40" fmla="*/ 74 w 88"/>
                  <a:gd name="T41" fmla="*/ 48 h 89"/>
                  <a:gd name="T42" fmla="*/ 87 w 88"/>
                  <a:gd name="T43" fmla="*/ 2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8" h="89">
                    <a:moveTo>
                      <a:pt x="87" y="29"/>
                    </a:moveTo>
                    <a:cubicBezTo>
                      <a:pt x="85" y="20"/>
                      <a:pt x="76" y="14"/>
                      <a:pt x="67" y="16"/>
                    </a:cubicBezTo>
                    <a:cubicBezTo>
                      <a:pt x="62" y="17"/>
                      <a:pt x="58" y="20"/>
                      <a:pt x="56" y="24"/>
                    </a:cubicBezTo>
                    <a:cubicBezTo>
                      <a:pt x="56" y="24"/>
                      <a:pt x="56" y="24"/>
                      <a:pt x="56" y="24"/>
                    </a:cubicBezTo>
                    <a:cubicBezTo>
                      <a:pt x="57" y="21"/>
                      <a:pt x="57" y="18"/>
                      <a:pt x="57" y="15"/>
                    </a:cubicBezTo>
                    <a:cubicBezTo>
                      <a:pt x="55" y="6"/>
                      <a:pt x="46" y="0"/>
                      <a:pt x="37" y="2"/>
                    </a:cubicBezTo>
                    <a:cubicBezTo>
                      <a:pt x="28" y="4"/>
                      <a:pt x="22" y="13"/>
                      <a:pt x="24" y="21"/>
                    </a:cubicBezTo>
                    <a:cubicBezTo>
                      <a:pt x="25" y="25"/>
                      <a:pt x="27" y="28"/>
                      <a:pt x="29" y="30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25" y="27"/>
                      <a:pt x="20" y="25"/>
                      <a:pt x="15" y="26"/>
                    </a:cubicBezTo>
                    <a:cubicBezTo>
                      <a:pt x="6" y="28"/>
                      <a:pt x="0" y="37"/>
                      <a:pt x="2" y="46"/>
                    </a:cubicBezTo>
                    <a:cubicBezTo>
                      <a:pt x="4" y="55"/>
                      <a:pt x="12" y="60"/>
                      <a:pt x="21" y="59"/>
                    </a:cubicBezTo>
                    <a:cubicBezTo>
                      <a:pt x="23" y="58"/>
                      <a:pt x="24" y="58"/>
                      <a:pt x="26" y="57"/>
                    </a:cubicBezTo>
                    <a:cubicBezTo>
                      <a:pt x="20" y="61"/>
                      <a:pt x="17" y="67"/>
                      <a:pt x="18" y="74"/>
                    </a:cubicBezTo>
                    <a:cubicBezTo>
                      <a:pt x="20" y="83"/>
                      <a:pt x="29" y="89"/>
                      <a:pt x="38" y="87"/>
                    </a:cubicBezTo>
                    <a:cubicBezTo>
                      <a:pt x="47" y="86"/>
                      <a:pt x="52" y="77"/>
                      <a:pt x="51" y="68"/>
                    </a:cubicBezTo>
                    <a:cubicBezTo>
                      <a:pt x="51" y="68"/>
                      <a:pt x="51" y="68"/>
                      <a:pt x="51" y="68"/>
                    </a:cubicBezTo>
                    <a:cubicBezTo>
                      <a:pt x="52" y="77"/>
                      <a:pt x="61" y="83"/>
                      <a:pt x="70" y="81"/>
                    </a:cubicBezTo>
                    <a:cubicBezTo>
                      <a:pt x="79" y="79"/>
                      <a:pt x="85" y="70"/>
                      <a:pt x="83" y="61"/>
                    </a:cubicBezTo>
                    <a:cubicBezTo>
                      <a:pt x="82" y="55"/>
                      <a:pt x="76" y="50"/>
                      <a:pt x="70" y="49"/>
                    </a:cubicBezTo>
                    <a:cubicBezTo>
                      <a:pt x="71" y="49"/>
                      <a:pt x="72" y="48"/>
                      <a:pt x="74" y="48"/>
                    </a:cubicBezTo>
                    <a:cubicBezTo>
                      <a:pt x="83" y="46"/>
                      <a:pt x="88" y="38"/>
                      <a:pt x="87" y="29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3" name="Freeform 31"/>
              <p:cNvSpPr>
                <a:spLocks/>
              </p:cNvSpPr>
              <p:nvPr/>
            </p:nvSpPr>
            <p:spPr bwMode="auto">
              <a:xfrm>
                <a:off x="536575" y="1274763"/>
                <a:ext cx="255588" cy="258763"/>
              </a:xfrm>
              <a:custGeom>
                <a:avLst/>
                <a:gdLst>
                  <a:gd name="T0" fmla="*/ 42 w 45"/>
                  <a:gd name="T1" fmla="*/ 16 h 45"/>
                  <a:gd name="T2" fmla="*/ 40 w 45"/>
                  <a:gd name="T3" fmla="*/ 18 h 45"/>
                  <a:gd name="T4" fmla="*/ 31 w 45"/>
                  <a:gd name="T5" fmla="*/ 20 h 45"/>
                  <a:gd name="T6" fmla="*/ 28 w 45"/>
                  <a:gd name="T7" fmla="*/ 16 h 45"/>
                  <a:gd name="T8" fmla="*/ 33 w 45"/>
                  <a:gd name="T9" fmla="*/ 9 h 45"/>
                  <a:gd name="T10" fmla="*/ 36 w 45"/>
                  <a:gd name="T11" fmla="*/ 8 h 45"/>
                  <a:gd name="T12" fmla="*/ 35 w 45"/>
                  <a:gd name="T13" fmla="*/ 4 h 45"/>
                  <a:gd name="T14" fmla="*/ 32 w 45"/>
                  <a:gd name="T15" fmla="*/ 4 h 45"/>
                  <a:gd name="T16" fmla="*/ 32 w 45"/>
                  <a:gd name="T17" fmla="*/ 8 h 45"/>
                  <a:gd name="T18" fmla="*/ 26 w 45"/>
                  <a:gd name="T19" fmla="*/ 15 h 45"/>
                  <a:gd name="T20" fmla="*/ 22 w 45"/>
                  <a:gd name="T21" fmla="*/ 14 h 45"/>
                  <a:gd name="T22" fmla="*/ 20 w 45"/>
                  <a:gd name="T23" fmla="*/ 5 h 45"/>
                  <a:gd name="T24" fmla="*/ 22 w 45"/>
                  <a:gd name="T25" fmla="*/ 2 h 45"/>
                  <a:gd name="T26" fmla="*/ 18 w 45"/>
                  <a:gd name="T27" fmla="*/ 0 h 45"/>
                  <a:gd name="T28" fmla="*/ 16 w 45"/>
                  <a:gd name="T29" fmla="*/ 4 h 45"/>
                  <a:gd name="T30" fmla="*/ 18 w 45"/>
                  <a:gd name="T31" fmla="*/ 6 h 45"/>
                  <a:gd name="T32" fmla="*/ 20 w 45"/>
                  <a:gd name="T33" fmla="*/ 15 h 45"/>
                  <a:gd name="T34" fmla="*/ 16 w 45"/>
                  <a:gd name="T35" fmla="*/ 17 h 45"/>
                  <a:gd name="T36" fmla="*/ 9 w 45"/>
                  <a:gd name="T37" fmla="*/ 12 h 45"/>
                  <a:gd name="T38" fmla="*/ 8 w 45"/>
                  <a:gd name="T39" fmla="*/ 9 h 45"/>
                  <a:gd name="T40" fmla="*/ 4 w 45"/>
                  <a:gd name="T41" fmla="*/ 10 h 45"/>
                  <a:gd name="T42" fmla="*/ 5 w 45"/>
                  <a:gd name="T43" fmla="*/ 14 h 45"/>
                  <a:gd name="T44" fmla="*/ 8 w 45"/>
                  <a:gd name="T45" fmla="*/ 14 h 45"/>
                  <a:gd name="T46" fmla="*/ 15 w 45"/>
                  <a:gd name="T47" fmla="*/ 19 h 45"/>
                  <a:gd name="T48" fmla="*/ 14 w 45"/>
                  <a:gd name="T49" fmla="*/ 23 h 45"/>
                  <a:gd name="T50" fmla="*/ 6 w 45"/>
                  <a:gd name="T51" fmla="*/ 25 h 45"/>
                  <a:gd name="T52" fmla="*/ 3 w 45"/>
                  <a:gd name="T53" fmla="*/ 24 h 45"/>
                  <a:gd name="T54" fmla="*/ 1 w 45"/>
                  <a:gd name="T55" fmla="*/ 27 h 45"/>
                  <a:gd name="T56" fmla="*/ 4 w 45"/>
                  <a:gd name="T57" fmla="*/ 29 h 45"/>
                  <a:gd name="T58" fmla="*/ 6 w 45"/>
                  <a:gd name="T59" fmla="*/ 27 h 45"/>
                  <a:gd name="T60" fmla="*/ 15 w 45"/>
                  <a:gd name="T61" fmla="*/ 25 h 45"/>
                  <a:gd name="T62" fmla="*/ 17 w 45"/>
                  <a:gd name="T63" fmla="*/ 29 h 45"/>
                  <a:gd name="T64" fmla="*/ 12 w 45"/>
                  <a:gd name="T65" fmla="*/ 36 h 45"/>
                  <a:gd name="T66" fmla="*/ 10 w 45"/>
                  <a:gd name="T67" fmla="*/ 37 h 45"/>
                  <a:gd name="T68" fmla="*/ 10 w 45"/>
                  <a:gd name="T69" fmla="*/ 41 h 45"/>
                  <a:gd name="T70" fmla="*/ 14 w 45"/>
                  <a:gd name="T71" fmla="*/ 41 h 45"/>
                  <a:gd name="T72" fmla="*/ 14 w 45"/>
                  <a:gd name="T73" fmla="*/ 37 h 45"/>
                  <a:gd name="T74" fmla="*/ 19 w 45"/>
                  <a:gd name="T75" fmla="*/ 30 h 45"/>
                  <a:gd name="T76" fmla="*/ 23 w 45"/>
                  <a:gd name="T77" fmla="*/ 31 h 45"/>
                  <a:gd name="T78" fmla="*/ 25 w 45"/>
                  <a:gd name="T79" fmla="*/ 39 h 45"/>
                  <a:gd name="T80" fmla="*/ 24 w 45"/>
                  <a:gd name="T81" fmla="*/ 42 h 45"/>
                  <a:gd name="T82" fmla="*/ 27 w 45"/>
                  <a:gd name="T83" fmla="*/ 45 h 45"/>
                  <a:gd name="T84" fmla="*/ 29 w 45"/>
                  <a:gd name="T85" fmla="*/ 41 h 45"/>
                  <a:gd name="T86" fmla="*/ 27 w 45"/>
                  <a:gd name="T87" fmla="*/ 39 h 45"/>
                  <a:gd name="T88" fmla="*/ 25 w 45"/>
                  <a:gd name="T89" fmla="*/ 30 h 45"/>
                  <a:gd name="T90" fmla="*/ 29 w 45"/>
                  <a:gd name="T91" fmla="*/ 28 h 45"/>
                  <a:gd name="T92" fmla="*/ 37 w 45"/>
                  <a:gd name="T93" fmla="*/ 33 h 45"/>
                  <a:gd name="T94" fmla="*/ 38 w 45"/>
                  <a:gd name="T95" fmla="*/ 36 h 45"/>
                  <a:gd name="T96" fmla="*/ 42 w 45"/>
                  <a:gd name="T97" fmla="*/ 35 h 45"/>
                  <a:gd name="T98" fmla="*/ 41 w 45"/>
                  <a:gd name="T99" fmla="*/ 31 h 45"/>
                  <a:gd name="T100" fmla="*/ 38 w 45"/>
                  <a:gd name="T101" fmla="*/ 31 h 45"/>
                  <a:gd name="T102" fmla="*/ 30 w 45"/>
                  <a:gd name="T103" fmla="*/ 26 h 45"/>
                  <a:gd name="T104" fmla="*/ 31 w 45"/>
                  <a:gd name="T105" fmla="*/ 22 h 45"/>
                  <a:gd name="T106" fmla="*/ 40 w 45"/>
                  <a:gd name="T107" fmla="*/ 20 h 45"/>
                  <a:gd name="T108" fmla="*/ 43 w 45"/>
                  <a:gd name="T109" fmla="*/ 21 h 45"/>
                  <a:gd name="T110" fmla="*/ 45 w 45"/>
                  <a:gd name="T111" fmla="*/ 18 h 45"/>
                  <a:gd name="T112" fmla="*/ 42 w 45"/>
                  <a:gd name="T113" fmla="*/ 16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5" h="45">
                    <a:moveTo>
                      <a:pt x="42" y="16"/>
                    </a:moveTo>
                    <a:cubicBezTo>
                      <a:pt x="41" y="16"/>
                      <a:pt x="40" y="17"/>
                      <a:pt x="40" y="18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0" y="19"/>
                      <a:pt x="29" y="17"/>
                      <a:pt x="28" y="16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9"/>
                      <a:pt x="36" y="9"/>
                      <a:pt x="36" y="8"/>
                    </a:cubicBezTo>
                    <a:cubicBezTo>
                      <a:pt x="37" y="6"/>
                      <a:pt x="37" y="5"/>
                      <a:pt x="35" y="4"/>
                    </a:cubicBezTo>
                    <a:cubicBezTo>
                      <a:pt x="34" y="3"/>
                      <a:pt x="32" y="3"/>
                      <a:pt x="32" y="4"/>
                    </a:cubicBezTo>
                    <a:cubicBezTo>
                      <a:pt x="31" y="5"/>
                      <a:pt x="31" y="7"/>
                      <a:pt x="32" y="8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5"/>
                      <a:pt x="24" y="14"/>
                      <a:pt x="22" y="14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5"/>
                      <a:pt x="22" y="4"/>
                      <a:pt x="22" y="2"/>
                    </a:cubicBezTo>
                    <a:cubicBezTo>
                      <a:pt x="21" y="1"/>
                      <a:pt x="20" y="0"/>
                      <a:pt x="18" y="0"/>
                    </a:cubicBezTo>
                    <a:cubicBezTo>
                      <a:pt x="17" y="1"/>
                      <a:pt x="16" y="2"/>
                      <a:pt x="16" y="4"/>
                    </a:cubicBezTo>
                    <a:cubicBezTo>
                      <a:pt x="16" y="5"/>
                      <a:pt x="17" y="6"/>
                      <a:pt x="18" y="6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19" y="15"/>
                      <a:pt x="17" y="16"/>
                      <a:pt x="16" y="17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1"/>
                      <a:pt x="9" y="10"/>
                      <a:pt x="8" y="9"/>
                    </a:cubicBezTo>
                    <a:cubicBezTo>
                      <a:pt x="7" y="8"/>
                      <a:pt x="5" y="9"/>
                      <a:pt x="4" y="10"/>
                    </a:cubicBezTo>
                    <a:cubicBezTo>
                      <a:pt x="3" y="11"/>
                      <a:pt x="4" y="13"/>
                      <a:pt x="5" y="14"/>
                    </a:cubicBezTo>
                    <a:cubicBezTo>
                      <a:pt x="6" y="14"/>
                      <a:pt x="7" y="14"/>
                      <a:pt x="8" y="14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4" y="22"/>
                      <a:pt x="14" y="23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5" y="24"/>
                      <a:pt x="4" y="23"/>
                      <a:pt x="3" y="24"/>
                    </a:cubicBezTo>
                    <a:cubicBezTo>
                      <a:pt x="1" y="24"/>
                      <a:pt x="0" y="25"/>
                      <a:pt x="1" y="27"/>
                    </a:cubicBezTo>
                    <a:cubicBezTo>
                      <a:pt x="1" y="28"/>
                      <a:pt x="3" y="29"/>
                      <a:pt x="4" y="29"/>
                    </a:cubicBezTo>
                    <a:cubicBezTo>
                      <a:pt x="5" y="29"/>
                      <a:pt x="6" y="28"/>
                      <a:pt x="6" y="27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7"/>
                      <a:pt x="16" y="28"/>
                      <a:pt x="17" y="29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6"/>
                      <a:pt x="10" y="36"/>
                      <a:pt x="10" y="37"/>
                    </a:cubicBezTo>
                    <a:cubicBezTo>
                      <a:pt x="9" y="39"/>
                      <a:pt x="9" y="40"/>
                      <a:pt x="10" y="41"/>
                    </a:cubicBezTo>
                    <a:cubicBezTo>
                      <a:pt x="12" y="42"/>
                      <a:pt x="13" y="42"/>
                      <a:pt x="14" y="41"/>
                    </a:cubicBezTo>
                    <a:cubicBezTo>
                      <a:pt x="15" y="39"/>
                      <a:pt x="15" y="38"/>
                      <a:pt x="14" y="3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20" y="31"/>
                      <a:pt x="22" y="31"/>
                      <a:pt x="23" y="31"/>
                    </a:cubicBezTo>
                    <a:cubicBezTo>
                      <a:pt x="25" y="39"/>
                      <a:pt x="25" y="39"/>
                      <a:pt x="25" y="39"/>
                    </a:cubicBezTo>
                    <a:cubicBezTo>
                      <a:pt x="24" y="40"/>
                      <a:pt x="24" y="41"/>
                      <a:pt x="24" y="42"/>
                    </a:cubicBezTo>
                    <a:cubicBezTo>
                      <a:pt x="24" y="44"/>
                      <a:pt x="26" y="45"/>
                      <a:pt x="27" y="45"/>
                    </a:cubicBezTo>
                    <a:cubicBezTo>
                      <a:pt x="29" y="44"/>
                      <a:pt x="30" y="43"/>
                      <a:pt x="29" y="41"/>
                    </a:cubicBezTo>
                    <a:cubicBezTo>
                      <a:pt x="29" y="40"/>
                      <a:pt x="28" y="39"/>
                      <a:pt x="27" y="39"/>
                    </a:cubicBezTo>
                    <a:cubicBezTo>
                      <a:pt x="25" y="30"/>
                      <a:pt x="25" y="30"/>
                      <a:pt x="25" y="30"/>
                    </a:cubicBezTo>
                    <a:cubicBezTo>
                      <a:pt x="27" y="30"/>
                      <a:pt x="28" y="29"/>
                      <a:pt x="29" y="28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6" y="34"/>
                      <a:pt x="37" y="35"/>
                      <a:pt x="38" y="36"/>
                    </a:cubicBezTo>
                    <a:cubicBezTo>
                      <a:pt x="39" y="37"/>
                      <a:pt x="41" y="36"/>
                      <a:pt x="42" y="35"/>
                    </a:cubicBezTo>
                    <a:cubicBezTo>
                      <a:pt x="43" y="34"/>
                      <a:pt x="42" y="32"/>
                      <a:pt x="41" y="31"/>
                    </a:cubicBezTo>
                    <a:cubicBezTo>
                      <a:pt x="40" y="30"/>
                      <a:pt x="39" y="31"/>
                      <a:pt x="38" y="31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1" y="25"/>
                      <a:pt x="31" y="23"/>
                      <a:pt x="31" y="22"/>
                    </a:cubicBezTo>
                    <a:cubicBezTo>
                      <a:pt x="40" y="20"/>
                      <a:pt x="40" y="20"/>
                      <a:pt x="40" y="20"/>
                    </a:cubicBezTo>
                    <a:cubicBezTo>
                      <a:pt x="41" y="21"/>
                      <a:pt x="42" y="22"/>
                      <a:pt x="43" y="21"/>
                    </a:cubicBezTo>
                    <a:cubicBezTo>
                      <a:pt x="44" y="21"/>
                      <a:pt x="45" y="20"/>
                      <a:pt x="45" y="18"/>
                    </a:cubicBezTo>
                    <a:cubicBezTo>
                      <a:pt x="45" y="17"/>
                      <a:pt x="43" y="16"/>
                      <a:pt x="42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4" name="Freeform 32"/>
              <p:cNvSpPr>
                <a:spLocks/>
              </p:cNvSpPr>
              <p:nvPr/>
            </p:nvSpPr>
            <p:spPr bwMode="auto">
              <a:xfrm>
                <a:off x="1762125" y="1366838"/>
                <a:ext cx="233363" cy="234950"/>
              </a:xfrm>
              <a:custGeom>
                <a:avLst/>
                <a:gdLst>
                  <a:gd name="T0" fmla="*/ 40 w 41"/>
                  <a:gd name="T1" fmla="*/ 13 h 41"/>
                  <a:gd name="T2" fmla="*/ 31 w 41"/>
                  <a:gd name="T3" fmla="*/ 7 h 41"/>
                  <a:gd name="T4" fmla="*/ 26 w 41"/>
                  <a:gd name="T5" fmla="*/ 11 h 41"/>
                  <a:gd name="T6" fmla="*/ 26 w 41"/>
                  <a:gd name="T7" fmla="*/ 11 h 41"/>
                  <a:gd name="T8" fmla="*/ 26 w 41"/>
                  <a:gd name="T9" fmla="*/ 7 h 41"/>
                  <a:gd name="T10" fmla="*/ 17 w 41"/>
                  <a:gd name="T11" fmla="*/ 1 h 41"/>
                  <a:gd name="T12" fmla="*/ 11 w 41"/>
                  <a:gd name="T13" fmla="*/ 10 h 41"/>
                  <a:gd name="T14" fmla="*/ 14 w 41"/>
                  <a:gd name="T15" fmla="*/ 14 h 41"/>
                  <a:gd name="T16" fmla="*/ 14 w 41"/>
                  <a:gd name="T17" fmla="*/ 14 h 41"/>
                  <a:gd name="T18" fmla="*/ 7 w 41"/>
                  <a:gd name="T19" fmla="*/ 12 h 41"/>
                  <a:gd name="T20" fmla="*/ 1 w 41"/>
                  <a:gd name="T21" fmla="*/ 21 h 41"/>
                  <a:gd name="T22" fmla="*/ 10 w 41"/>
                  <a:gd name="T23" fmla="*/ 27 h 41"/>
                  <a:gd name="T24" fmla="*/ 12 w 41"/>
                  <a:gd name="T25" fmla="*/ 26 h 41"/>
                  <a:gd name="T26" fmla="*/ 9 w 41"/>
                  <a:gd name="T27" fmla="*/ 34 h 41"/>
                  <a:gd name="T28" fmla="*/ 18 w 41"/>
                  <a:gd name="T29" fmla="*/ 40 h 41"/>
                  <a:gd name="T30" fmla="*/ 23 w 41"/>
                  <a:gd name="T31" fmla="*/ 31 h 41"/>
                  <a:gd name="T32" fmla="*/ 23 w 41"/>
                  <a:gd name="T33" fmla="*/ 31 h 41"/>
                  <a:gd name="T34" fmla="*/ 32 w 41"/>
                  <a:gd name="T35" fmla="*/ 37 h 41"/>
                  <a:gd name="T36" fmla="*/ 38 w 41"/>
                  <a:gd name="T37" fmla="*/ 28 h 41"/>
                  <a:gd name="T38" fmla="*/ 32 w 41"/>
                  <a:gd name="T39" fmla="*/ 22 h 41"/>
                  <a:gd name="T40" fmla="*/ 34 w 41"/>
                  <a:gd name="T41" fmla="*/ 22 h 41"/>
                  <a:gd name="T42" fmla="*/ 40 w 41"/>
                  <a:gd name="T43" fmla="*/ 13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1" h="41">
                    <a:moveTo>
                      <a:pt x="40" y="13"/>
                    </a:moveTo>
                    <a:cubicBezTo>
                      <a:pt x="39" y="9"/>
                      <a:pt x="35" y="6"/>
                      <a:pt x="31" y="7"/>
                    </a:cubicBezTo>
                    <a:cubicBezTo>
                      <a:pt x="29" y="8"/>
                      <a:pt x="27" y="9"/>
                      <a:pt x="26" y="11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6" y="10"/>
                      <a:pt x="26" y="8"/>
                      <a:pt x="26" y="7"/>
                    </a:cubicBezTo>
                    <a:cubicBezTo>
                      <a:pt x="25" y="3"/>
                      <a:pt x="21" y="0"/>
                      <a:pt x="17" y="1"/>
                    </a:cubicBezTo>
                    <a:cubicBezTo>
                      <a:pt x="13" y="2"/>
                      <a:pt x="11" y="6"/>
                      <a:pt x="11" y="10"/>
                    </a:cubicBezTo>
                    <a:cubicBezTo>
                      <a:pt x="12" y="11"/>
                      <a:pt x="12" y="13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2" y="12"/>
                      <a:pt x="9" y="12"/>
                      <a:pt x="7" y="12"/>
                    </a:cubicBezTo>
                    <a:cubicBezTo>
                      <a:pt x="3" y="13"/>
                      <a:pt x="0" y="17"/>
                      <a:pt x="1" y="21"/>
                    </a:cubicBezTo>
                    <a:cubicBezTo>
                      <a:pt x="2" y="25"/>
                      <a:pt x="6" y="28"/>
                      <a:pt x="10" y="27"/>
                    </a:cubicBezTo>
                    <a:cubicBezTo>
                      <a:pt x="11" y="27"/>
                      <a:pt x="11" y="26"/>
                      <a:pt x="12" y="26"/>
                    </a:cubicBezTo>
                    <a:cubicBezTo>
                      <a:pt x="9" y="28"/>
                      <a:pt x="8" y="31"/>
                      <a:pt x="9" y="34"/>
                    </a:cubicBezTo>
                    <a:cubicBezTo>
                      <a:pt x="9" y="38"/>
                      <a:pt x="13" y="41"/>
                      <a:pt x="18" y="40"/>
                    </a:cubicBezTo>
                    <a:cubicBezTo>
                      <a:pt x="22" y="39"/>
                      <a:pt x="24" y="35"/>
                      <a:pt x="23" y="31"/>
                    </a:cubicBezTo>
                    <a:cubicBezTo>
                      <a:pt x="23" y="31"/>
                      <a:pt x="23" y="31"/>
                      <a:pt x="23" y="31"/>
                    </a:cubicBezTo>
                    <a:cubicBezTo>
                      <a:pt x="24" y="35"/>
                      <a:pt x="28" y="38"/>
                      <a:pt x="32" y="37"/>
                    </a:cubicBezTo>
                    <a:cubicBezTo>
                      <a:pt x="36" y="36"/>
                      <a:pt x="39" y="32"/>
                      <a:pt x="38" y="28"/>
                    </a:cubicBezTo>
                    <a:cubicBezTo>
                      <a:pt x="38" y="25"/>
                      <a:pt x="35" y="23"/>
                      <a:pt x="32" y="22"/>
                    </a:cubicBezTo>
                    <a:cubicBezTo>
                      <a:pt x="33" y="22"/>
                      <a:pt x="33" y="22"/>
                      <a:pt x="34" y="22"/>
                    </a:cubicBezTo>
                    <a:cubicBezTo>
                      <a:pt x="38" y="21"/>
                      <a:pt x="41" y="17"/>
                      <a:pt x="40" y="1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5" name="Freeform 33"/>
              <p:cNvSpPr>
                <a:spLocks/>
              </p:cNvSpPr>
              <p:nvPr/>
            </p:nvSpPr>
            <p:spPr bwMode="auto">
              <a:xfrm>
                <a:off x="1825625" y="1423988"/>
                <a:ext cx="119063" cy="120650"/>
              </a:xfrm>
              <a:custGeom>
                <a:avLst/>
                <a:gdLst>
                  <a:gd name="T0" fmla="*/ 19 w 21"/>
                  <a:gd name="T1" fmla="*/ 7 h 21"/>
                  <a:gd name="T2" fmla="*/ 18 w 21"/>
                  <a:gd name="T3" fmla="*/ 8 h 21"/>
                  <a:gd name="T4" fmla="*/ 14 w 21"/>
                  <a:gd name="T5" fmla="*/ 9 h 21"/>
                  <a:gd name="T6" fmla="*/ 13 w 21"/>
                  <a:gd name="T7" fmla="*/ 8 h 21"/>
                  <a:gd name="T8" fmla="*/ 15 w 21"/>
                  <a:gd name="T9" fmla="*/ 4 h 21"/>
                  <a:gd name="T10" fmla="*/ 16 w 21"/>
                  <a:gd name="T11" fmla="*/ 4 h 21"/>
                  <a:gd name="T12" fmla="*/ 16 w 21"/>
                  <a:gd name="T13" fmla="*/ 2 h 21"/>
                  <a:gd name="T14" fmla="*/ 14 w 21"/>
                  <a:gd name="T15" fmla="*/ 2 h 21"/>
                  <a:gd name="T16" fmla="*/ 14 w 21"/>
                  <a:gd name="T17" fmla="*/ 4 h 21"/>
                  <a:gd name="T18" fmla="*/ 12 w 21"/>
                  <a:gd name="T19" fmla="*/ 7 h 21"/>
                  <a:gd name="T20" fmla="*/ 10 w 21"/>
                  <a:gd name="T21" fmla="*/ 7 h 21"/>
                  <a:gd name="T22" fmla="*/ 9 w 21"/>
                  <a:gd name="T23" fmla="*/ 3 h 21"/>
                  <a:gd name="T24" fmla="*/ 10 w 21"/>
                  <a:gd name="T25" fmla="*/ 1 h 21"/>
                  <a:gd name="T26" fmla="*/ 8 w 21"/>
                  <a:gd name="T27" fmla="*/ 0 h 21"/>
                  <a:gd name="T28" fmla="*/ 7 w 21"/>
                  <a:gd name="T29" fmla="*/ 2 h 21"/>
                  <a:gd name="T30" fmla="*/ 8 w 21"/>
                  <a:gd name="T31" fmla="*/ 3 h 21"/>
                  <a:gd name="T32" fmla="*/ 9 w 21"/>
                  <a:gd name="T33" fmla="*/ 7 h 21"/>
                  <a:gd name="T34" fmla="*/ 7 w 21"/>
                  <a:gd name="T35" fmla="*/ 8 h 21"/>
                  <a:gd name="T36" fmla="*/ 4 w 21"/>
                  <a:gd name="T37" fmla="*/ 6 h 21"/>
                  <a:gd name="T38" fmla="*/ 3 w 21"/>
                  <a:gd name="T39" fmla="*/ 4 h 21"/>
                  <a:gd name="T40" fmla="*/ 2 w 21"/>
                  <a:gd name="T41" fmla="*/ 5 h 21"/>
                  <a:gd name="T42" fmla="*/ 2 w 21"/>
                  <a:gd name="T43" fmla="*/ 6 h 21"/>
                  <a:gd name="T44" fmla="*/ 3 w 21"/>
                  <a:gd name="T45" fmla="*/ 6 h 21"/>
                  <a:gd name="T46" fmla="*/ 7 w 21"/>
                  <a:gd name="T47" fmla="*/ 9 h 21"/>
                  <a:gd name="T48" fmla="*/ 6 w 21"/>
                  <a:gd name="T49" fmla="*/ 11 h 21"/>
                  <a:gd name="T50" fmla="*/ 3 w 21"/>
                  <a:gd name="T51" fmla="*/ 12 h 21"/>
                  <a:gd name="T52" fmla="*/ 1 w 21"/>
                  <a:gd name="T53" fmla="*/ 11 h 21"/>
                  <a:gd name="T54" fmla="*/ 0 w 21"/>
                  <a:gd name="T55" fmla="*/ 12 h 21"/>
                  <a:gd name="T56" fmla="*/ 2 w 21"/>
                  <a:gd name="T57" fmla="*/ 13 h 21"/>
                  <a:gd name="T58" fmla="*/ 3 w 21"/>
                  <a:gd name="T59" fmla="*/ 12 h 21"/>
                  <a:gd name="T60" fmla="*/ 7 w 21"/>
                  <a:gd name="T61" fmla="*/ 12 h 21"/>
                  <a:gd name="T62" fmla="*/ 8 w 21"/>
                  <a:gd name="T63" fmla="*/ 13 h 21"/>
                  <a:gd name="T64" fmla="*/ 6 w 21"/>
                  <a:gd name="T65" fmla="*/ 17 h 21"/>
                  <a:gd name="T66" fmla="*/ 4 w 21"/>
                  <a:gd name="T67" fmla="*/ 17 h 21"/>
                  <a:gd name="T68" fmla="*/ 5 w 21"/>
                  <a:gd name="T69" fmla="*/ 19 h 21"/>
                  <a:gd name="T70" fmla="*/ 6 w 21"/>
                  <a:gd name="T71" fmla="*/ 19 h 21"/>
                  <a:gd name="T72" fmla="*/ 6 w 21"/>
                  <a:gd name="T73" fmla="*/ 17 h 21"/>
                  <a:gd name="T74" fmla="*/ 8 w 21"/>
                  <a:gd name="T75" fmla="*/ 14 h 21"/>
                  <a:gd name="T76" fmla="*/ 11 w 21"/>
                  <a:gd name="T77" fmla="*/ 14 h 21"/>
                  <a:gd name="T78" fmla="*/ 11 w 21"/>
                  <a:gd name="T79" fmla="*/ 18 h 21"/>
                  <a:gd name="T80" fmla="*/ 11 w 21"/>
                  <a:gd name="T81" fmla="*/ 19 h 21"/>
                  <a:gd name="T82" fmla="*/ 12 w 21"/>
                  <a:gd name="T83" fmla="*/ 20 h 21"/>
                  <a:gd name="T84" fmla="*/ 13 w 21"/>
                  <a:gd name="T85" fmla="*/ 19 h 21"/>
                  <a:gd name="T86" fmla="*/ 12 w 21"/>
                  <a:gd name="T87" fmla="*/ 18 h 21"/>
                  <a:gd name="T88" fmla="*/ 11 w 21"/>
                  <a:gd name="T89" fmla="*/ 14 h 21"/>
                  <a:gd name="T90" fmla="*/ 13 w 21"/>
                  <a:gd name="T91" fmla="*/ 13 h 21"/>
                  <a:gd name="T92" fmla="*/ 17 w 21"/>
                  <a:gd name="T93" fmla="*/ 15 h 21"/>
                  <a:gd name="T94" fmla="*/ 17 w 21"/>
                  <a:gd name="T95" fmla="*/ 16 h 21"/>
                  <a:gd name="T96" fmla="*/ 19 w 21"/>
                  <a:gd name="T97" fmla="*/ 16 h 21"/>
                  <a:gd name="T98" fmla="*/ 19 w 21"/>
                  <a:gd name="T99" fmla="*/ 14 h 21"/>
                  <a:gd name="T100" fmla="*/ 17 w 21"/>
                  <a:gd name="T101" fmla="*/ 14 h 21"/>
                  <a:gd name="T102" fmla="*/ 14 w 21"/>
                  <a:gd name="T103" fmla="*/ 12 h 21"/>
                  <a:gd name="T104" fmla="*/ 14 w 21"/>
                  <a:gd name="T105" fmla="*/ 10 h 21"/>
                  <a:gd name="T106" fmla="*/ 18 w 21"/>
                  <a:gd name="T107" fmla="*/ 9 h 21"/>
                  <a:gd name="T108" fmla="*/ 19 w 21"/>
                  <a:gd name="T109" fmla="*/ 10 h 21"/>
                  <a:gd name="T110" fmla="*/ 20 w 21"/>
                  <a:gd name="T111" fmla="*/ 8 h 21"/>
                  <a:gd name="T112" fmla="*/ 19 w 21"/>
                  <a:gd name="T113" fmla="*/ 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1" h="21">
                    <a:moveTo>
                      <a:pt x="19" y="7"/>
                    </a:moveTo>
                    <a:cubicBezTo>
                      <a:pt x="18" y="7"/>
                      <a:pt x="18" y="8"/>
                      <a:pt x="18" y="8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3" y="8"/>
                      <a:pt x="13" y="8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5" y="4"/>
                      <a:pt x="16" y="4"/>
                      <a:pt x="16" y="4"/>
                    </a:cubicBezTo>
                    <a:cubicBezTo>
                      <a:pt x="17" y="3"/>
                      <a:pt x="17" y="2"/>
                      <a:pt x="16" y="2"/>
                    </a:cubicBezTo>
                    <a:cubicBezTo>
                      <a:pt x="15" y="1"/>
                      <a:pt x="15" y="2"/>
                      <a:pt x="14" y="2"/>
                    </a:cubicBezTo>
                    <a:cubicBezTo>
                      <a:pt x="14" y="3"/>
                      <a:pt x="14" y="3"/>
                      <a:pt x="14" y="4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1" y="7"/>
                      <a:pt x="11" y="7"/>
                      <a:pt x="10" y="7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0" y="2"/>
                      <a:pt x="10" y="2"/>
                      <a:pt x="10" y="1"/>
                    </a:cubicBezTo>
                    <a:cubicBezTo>
                      <a:pt x="10" y="0"/>
                      <a:pt x="9" y="0"/>
                      <a:pt x="8" y="0"/>
                    </a:cubicBezTo>
                    <a:cubicBezTo>
                      <a:pt x="7" y="0"/>
                      <a:pt x="7" y="1"/>
                      <a:pt x="7" y="2"/>
                    </a:cubicBezTo>
                    <a:cubicBezTo>
                      <a:pt x="7" y="2"/>
                      <a:pt x="8" y="3"/>
                      <a:pt x="8" y="3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7"/>
                      <a:pt x="8" y="7"/>
                      <a:pt x="7" y="8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5"/>
                      <a:pt x="4" y="5"/>
                      <a:pt x="3" y="4"/>
                    </a:cubicBezTo>
                    <a:cubicBezTo>
                      <a:pt x="3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2" y="6"/>
                    </a:cubicBezTo>
                    <a:cubicBezTo>
                      <a:pt x="2" y="7"/>
                      <a:pt x="3" y="7"/>
                      <a:pt x="3" y="6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6" y="10"/>
                      <a:pt x="6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2" y="11"/>
                      <a:pt x="2" y="11"/>
                      <a:pt x="1" y="11"/>
                    </a:cubicBezTo>
                    <a:cubicBezTo>
                      <a:pt x="0" y="11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3"/>
                    </a:cubicBezTo>
                    <a:cubicBezTo>
                      <a:pt x="2" y="13"/>
                      <a:pt x="3" y="13"/>
                      <a:pt x="3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3"/>
                      <a:pt x="8" y="13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5" y="17"/>
                      <a:pt x="5" y="17"/>
                      <a:pt x="4" y="17"/>
                    </a:cubicBezTo>
                    <a:cubicBezTo>
                      <a:pt x="4" y="18"/>
                      <a:pt x="4" y="19"/>
                      <a:pt x="5" y="19"/>
                    </a:cubicBezTo>
                    <a:cubicBezTo>
                      <a:pt x="5" y="19"/>
                      <a:pt x="6" y="19"/>
                      <a:pt x="6" y="19"/>
                    </a:cubicBezTo>
                    <a:cubicBezTo>
                      <a:pt x="7" y="18"/>
                      <a:pt x="7" y="18"/>
                      <a:pt x="6" y="17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9" y="14"/>
                      <a:pt x="10" y="14"/>
                      <a:pt x="11" y="14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9"/>
                      <a:pt x="11" y="19"/>
                    </a:cubicBezTo>
                    <a:cubicBezTo>
                      <a:pt x="11" y="20"/>
                      <a:pt x="12" y="21"/>
                      <a:pt x="12" y="20"/>
                    </a:cubicBezTo>
                    <a:cubicBezTo>
                      <a:pt x="13" y="20"/>
                      <a:pt x="13" y="20"/>
                      <a:pt x="13" y="19"/>
                    </a:cubicBezTo>
                    <a:cubicBezTo>
                      <a:pt x="13" y="18"/>
                      <a:pt x="13" y="18"/>
                      <a:pt x="12" y="18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2" y="14"/>
                      <a:pt x="13" y="13"/>
                      <a:pt x="13" y="13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8" y="17"/>
                      <a:pt x="19" y="17"/>
                      <a:pt x="19" y="16"/>
                    </a:cubicBezTo>
                    <a:cubicBezTo>
                      <a:pt x="19" y="16"/>
                      <a:pt x="19" y="15"/>
                      <a:pt x="19" y="14"/>
                    </a:cubicBezTo>
                    <a:cubicBezTo>
                      <a:pt x="18" y="14"/>
                      <a:pt x="17" y="14"/>
                      <a:pt x="17" y="14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1"/>
                      <a:pt x="14" y="10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8" y="10"/>
                      <a:pt x="19" y="10"/>
                      <a:pt x="19" y="10"/>
                    </a:cubicBezTo>
                    <a:cubicBezTo>
                      <a:pt x="20" y="10"/>
                      <a:pt x="21" y="9"/>
                      <a:pt x="20" y="8"/>
                    </a:cubicBezTo>
                    <a:cubicBezTo>
                      <a:pt x="20" y="8"/>
                      <a:pt x="20" y="7"/>
                      <a:pt x="1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6" name="Freeform 34"/>
              <p:cNvSpPr>
                <a:spLocks/>
              </p:cNvSpPr>
              <p:nvPr/>
            </p:nvSpPr>
            <p:spPr bwMode="auto">
              <a:xfrm>
                <a:off x="1042988" y="1452563"/>
                <a:ext cx="296863" cy="303213"/>
              </a:xfrm>
              <a:custGeom>
                <a:avLst/>
                <a:gdLst>
                  <a:gd name="T0" fmla="*/ 48 w 52"/>
                  <a:gd name="T1" fmla="*/ 12 h 53"/>
                  <a:gd name="T2" fmla="*/ 36 w 52"/>
                  <a:gd name="T3" fmla="*/ 7 h 53"/>
                  <a:gd name="T4" fmla="*/ 30 w 52"/>
                  <a:gd name="T5" fmla="*/ 13 h 53"/>
                  <a:gd name="T6" fmla="*/ 30 w 52"/>
                  <a:gd name="T7" fmla="*/ 13 h 53"/>
                  <a:gd name="T8" fmla="*/ 30 w 52"/>
                  <a:gd name="T9" fmla="*/ 8 h 53"/>
                  <a:gd name="T10" fmla="*/ 17 w 52"/>
                  <a:gd name="T11" fmla="*/ 2 h 53"/>
                  <a:gd name="T12" fmla="*/ 12 w 52"/>
                  <a:gd name="T13" fmla="*/ 15 h 53"/>
                  <a:gd name="T14" fmla="*/ 16 w 52"/>
                  <a:gd name="T15" fmla="*/ 19 h 53"/>
                  <a:gd name="T16" fmla="*/ 16 w 52"/>
                  <a:gd name="T17" fmla="*/ 19 h 53"/>
                  <a:gd name="T18" fmla="*/ 7 w 52"/>
                  <a:gd name="T19" fmla="*/ 19 h 53"/>
                  <a:gd name="T20" fmla="*/ 2 w 52"/>
                  <a:gd name="T21" fmla="*/ 31 h 53"/>
                  <a:gd name="T22" fmla="*/ 15 w 52"/>
                  <a:gd name="T23" fmla="*/ 37 h 53"/>
                  <a:gd name="T24" fmla="*/ 17 w 52"/>
                  <a:gd name="T25" fmla="*/ 35 h 53"/>
                  <a:gd name="T26" fmla="*/ 15 w 52"/>
                  <a:gd name="T27" fmla="*/ 46 h 53"/>
                  <a:gd name="T28" fmla="*/ 27 w 52"/>
                  <a:gd name="T29" fmla="*/ 51 h 53"/>
                  <a:gd name="T30" fmla="*/ 32 w 52"/>
                  <a:gd name="T31" fmla="*/ 39 h 53"/>
                  <a:gd name="T32" fmla="*/ 32 w 52"/>
                  <a:gd name="T33" fmla="*/ 39 h 53"/>
                  <a:gd name="T34" fmla="*/ 45 w 52"/>
                  <a:gd name="T35" fmla="*/ 44 h 53"/>
                  <a:gd name="T36" fmla="*/ 50 w 52"/>
                  <a:gd name="T37" fmla="*/ 31 h 53"/>
                  <a:gd name="T38" fmla="*/ 41 w 52"/>
                  <a:gd name="T39" fmla="*/ 25 h 53"/>
                  <a:gd name="T40" fmla="*/ 43 w 52"/>
                  <a:gd name="T41" fmla="*/ 25 h 53"/>
                  <a:gd name="T42" fmla="*/ 48 w 52"/>
                  <a:gd name="T43" fmla="*/ 12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2" h="53">
                    <a:moveTo>
                      <a:pt x="48" y="12"/>
                    </a:moveTo>
                    <a:cubicBezTo>
                      <a:pt x="46" y="7"/>
                      <a:pt x="41" y="5"/>
                      <a:pt x="36" y="7"/>
                    </a:cubicBezTo>
                    <a:cubicBezTo>
                      <a:pt x="33" y="8"/>
                      <a:pt x="31" y="10"/>
                      <a:pt x="30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1" y="11"/>
                      <a:pt x="31" y="9"/>
                      <a:pt x="30" y="8"/>
                    </a:cubicBezTo>
                    <a:cubicBezTo>
                      <a:pt x="28" y="3"/>
                      <a:pt x="22" y="0"/>
                      <a:pt x="17" y="2"/>
                    </a:cubicBezTo>
                    <a:cubicBezTo>
                      <a:pt x="12" y="4"/>
                      <a:pt x="10" y="10"/>
                      <a:pt x="12" y="15"/>
                    </a:cubicBezTo>
                    <a:cubicBezTo>
                      <a:pt x="13" y="17"/>
                      <a:pt x="14" y="18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3" y="18"/>
                      <a:pt x="10" y="18"/>
                      <a:pt x="7" y="19"/>
                    </a:cubicBezTo>
                    <a:cubicBezTo>
                      <a:pt x="2" y="21"/>
                      <a:pt x="0" y="27"/>
                      <a:pt x="2" y="31"/>
                    </a:cubicBezTo>
                    <a:cubicBezTo>
                      <a:pt x="4" y="36"/>
                      <a:pt x="10" y="39"/>
                      <a:pt x="15" y="37"/>
                    </a:cubicBezTo>
                    <a:cubicBezTo>
                      <a:pt x="15" y="36"/>
                      <a:pt x="16" y="36"/>
                      <a:pt x="17" y="35"/>
                    </a:cubicBezTo>
                    <a:cubicBezTo>
                      <a:pt x="14" y="38"/>
                      <a:pt x="13" y="42"/>
                      <a:pt x="15" y="46"/>
                    </a:cubicBezTo>
                    <a:cubicBezTo>
                      <a:pt x="17" y="51"/>
                      <a:pt x="22" y="53"/>
                      <a:pt x="27" y="51"/>
                    </a:cubicBezTo>
                    <a:cubicBezTo>
                      <a:pt x="32" y="49"/>
                      <a:pt x="34" y="43"/>
                      <a:pt x="32" y="39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4" y="43"/>
                      <a:pt x="40" y="46"/>
                      <a:pt x="45" y="44"/>
                    </a:cubicBezTo>
                    <a:cubicBezTo>
                      <a:pt x="50" y="42"/>
                      <a:pt x="52" y="36"/>
                      <a:pt x="50" y="31"/>
                    </a:cubicBezTo>
                    <a:cubicBezTo>
                      <a:pt x="49" y="28"/>
                      <a:pt x="45" y="25"/>
                      <a:pt x="41" y="25"/>
                    </a:cubicBezTo>
                    <a:cubicBezTo>
                      <a:pt x="42" y="25"/>
                      <a:pt x="43" y="25"/>
                      <a:pt x="43" y="25"/>
                    </a:cubicBezTo>
                    <a:cubicBezTo>
                      <a:pt x="48" y="23"/>
                      <a:pt x="51" y="17"/>
                      <a:pt x="48" y="1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7" name="Freeform 35"/>
              <p:cNvSpPr>
                <a:spLocks/>
              </p:cNvSpPr>
              <p:nvPr/>
            </p:nvSpPr>
            <p:spPr bwMode="auto">
              <a:xfrm>
                <a:off x="1128713" y="1527175"/>
                <a:ext cx="142875" cy="142875"/>
              </a:xfrm>
              <a:custGeom>
                <a:avLst/>
                <a:gdLst>
                  <a:gd name="T0" fmla="*/ 22 w 25"/>
                  <a:gd name="T1" fmla="*/ 7 h 25"/>
                  <a:gd name="T2" fmla="*/ 21 w 25"/>
                  <a:gd name="T3" fmla="*/ 8 h 25"/>
                  <a:gd name="T4" fmla="*/ 16 w 25"/>
                  <a:gd name="T5" fmla="*/ 10 h 25"/>
                  <a:gd name="T6" fmla="*/ 14 w 25"/>
                  <a:gd name="T7" fmla="*/ 9 h 25"/>
                  <a:gd name="T8" fmla="*/ 16 w 25"/>
                  <a:gd name="T9" fmla="*/ 4 h 25"/>
                  <a:gd name="T10" fmla="*/ 18 w 25"/>
                  <a:gd name="T11" fmla="*/ 3 h 25"/>
                  <a:gd name="T12" fmla="*/ 17 w 25"/>
                  <a:gd name="T13" fmla="*/ 1 h 25"/>
                  <a:gd name="T14" fmla="*/ 15 w 25"/>
                  <a:gd name="T15" fmla="*/ 1 h 25"/>
                  <a:gd name="T16" fmla="*/ 15 w 25"/>
                  <a:gd name="T17" fmla="*/ 3 h 25"/>
                  <a:gd name="T18" fmla="*/ 13 w 25"/>
                  <a:gd name="T19" fmla="*/ 8 h 25"/>
                  <a:gd name="T20" fmla="*/ 11 w 25"/>
                  <a:gd name="T21" fmla="*/ 8 h 25"/>
                  <a:gd name="T22" fmla="*/ 9 w 25"/>
                  <a:gd name="T23" fmla="*/ 3 h 25"/>
                  <a:gd name="T24" fmla="*/ 9 w 25"/>
                  <a:gd name="T25" fmla="*/ 1 h 25"/>
                  <a:gd name="T26" fmla="*/ 7 w 25"/>
                  <a:gd name="T27" fmla="*/ 1 h 25"/>
                  <a:gd name="T28" fmla="*/ 6 w 25"/>
                  <a:gd name="T29" fmla="*/ 3 h 25"/>
                  <a:gd name="T30" fmla="*/ 8 w 25"/>
                  <a:gd name="T31" fmla="*/ 4 h 25"/>
                  <a:gd name="T32" fmla="*/ 10 w 25"/>
                  <a:gd name="T33" fmla="*/ 9 h 25"/>
                  <a:gd name="T34" fmla="*/ 8 w 25"/>
                  <a:gd name="T35" fmla="*/ 10 h 25"/>
                  <a:gd name="T36" fmla="*/ 3 w 25"/>
                  <a:gd name="T37" fmla="*/ 8 h 25"/>
                  <a:gd name="T38" fmla="*/ 2 w 25"/>
                  <a:gd name="T39" fmla="*/ 7 h 25"/>
                  <a:gd name="T40" fmla="*/ 0 w 25"/>
                  <a:gd name="T41" fmla="*/ 8 h 25"/>
                  <a:gd name="T42" fmla="*/ 1 w 25"/>
                  <a:gd name="T43" fmla="*/ 10 h 25"/>
                  <a:gd name="T44" fmla="*/ 2 w 25"/>
                  <a:gd name="T45" fmla="*/ 9 h 25"/>
                  <a:gd name="T46" fmla="*/ 7 w 25"/>
                  <a:gd name="T47" fmla="*/ 11 h 25"/>
                  <a:gd name="T48" fmla="*/ 7 w 25"/>
                  <a:gd name="T49" fmla="*/ 14 h 25"/>
                  <a:gd name="T50" fmla="*/ 3 w 25"/>
                  <a:gd name="T51" fmla="*/ 16 h 25"/>
                  <a:gd name="T52" fmla="*/ 1 w 25"/>
                  <a:gd name="T53" fmla="*/ 16 h 25"/>
                  <a:gd name="T54" fmla="*/ 0 w 25"/>
                  <a:gd name="T55" fmla="*/ 18 h 25"/>
                  <a:gd name="T56" fmla="*/ 2 w 25"/>
                  <a:gd name="T57" fmla="*/ 19 h 25"/>
                  <a:gd name="T58" fmla="*/ 3 w 25"/>
                  <a:gd name="T59" fmla="*/ 17 h 25"/>
                  <a:gd name="T60" fmla="*/ 8 w 25"/>
                  <a:gd name="T61" fmla="*/ 15 h 25"/>
                  <a:gd name="T62" fmla="*/ 10 w 25"/>
                  <a:gd name="T63" fmla="*/ 17 h 25"/>
                  <a:gd name="T64" fmla="*/ 8 w 25"/>
                  <a:gd name="T65" fmla="*/ 22 h 25"/>
                  <a:gd name="T66" fmla="*/ 6 w 25"/>
                  <a:gd name="T67" fmla="*/ 23 h 25"/>
                  <a:gd name="T68" fmla="*/ 7 w 25"/>
                  <a:gd name="T69" fmla="*/ 25 h 25"/>
                  <a:gd name="T70" fmla="*/ 9 w 25"/>
                  <a:gd name="T71" fmla="*/ 24 h 25"/>
                  <a:gd name="T72" fmla="*/ 9 w 25"/>
                  <a:gd name="T73" fmla="*/ 22 h 25"/>
                  <a:gd name="T74" fmla="*/ 11 w 25"/>
                  <a:gd name="T75" fmla="*/ 17 h 25"/>
                  <a:gd name="T76" fmla="*/ 13 w 25"/>
                  <a:gd name="T77" fmla="*/ 17 h 25"/>
                  <a:gd name="T78" fmla="*/ 15 w 25"/>
                  <a:gd name="T79" fmla="*/ 22 h 25"/>
                  <a:gd name="T80" fmla="*/ 15 w 25"/>
                  <a:gd name="T81" fmla="*/ 24 h 25"/>
                  <a:gd name="T82" fmla="*/ 17 w 25"/>
                  <a:gd name="T83" fmla="*/ 25 h 25"/>
                  <a:gd name="T84" fmla="*/ 18 w 25"/>
                  <a:gd name="T85" fmla="*/ 23 h 25"/>
                  <a:gd name="T86" fmla="*/ 16 w 25"/>
                  <a:gd name="T87" fmla="*/ 22 h 25"/>
                  <a:gd name="T88" fmla="*/ 14 w 25"/>
                  <a:gd name="T89" fmla="*/ 17 h 25"/>
                  <a:gd name="T90" fmla="*/ 16 w 25"/>
                  <a:gd name="T91" fmla="*/ 15 h 25"/>
                  <a:gd name="T92" fmla="*/ 21 w 25"/>
                  <a:gd name="T93" fmla="*/ 17 h 25"/>
                  <a:gd name="T94" fmla="*/ 22 w 25"/>
                  <a:gd name="T95" fmla="*/ 19 h 25"/>
                  <a:gd name="T96" fmla="*/ 24 w 25"/>
                  <a:gd name="T97" fmla="*/ 18 h 25"/>
                  <a:gd name="T98" fmla="*/ 23 w 25"/>
                  <a:gd name="T99" fmla="*/ 16 h 25"/>
                  <a:gd name="T100" fmla="*/ 21 w 25"/>
                  <a:gd name="T101" fmla="*/ 16 h 25"/>
                  <a:gd name="T102" fmla="*/ 17 w 25"/>
                  <a:gd name="T103" fmla="*/ 14 h 25"/>
                  <a:gd name="T104" fmla="*/ 17 w 25"/>
                  <a:gd name="T105" fmla="*/ 11 h 25"/>
                  <a:gd name="T106" fmla="*/ 21 w 25"/>
                  <a:gd name="T107" fmla="*/ 9 h 25"/>
                  <a:gd name="T108" fmla="*/ 23 w 25"/>
                  <a:gd name="T109" fmla="*/ 10 h 25"/>
                  <a:gd name="T110" fmla="*/ 24 w 25"/>
                  <a:gd name="T111" fmla="*/ 8 h 25"/>
                  <a:gd name="T112" fmla="*/ 22 w 25"/>
                  <a:gd name="T113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5" h="25">
                    <a:moveTo>
                      <a:pt x="22" y="7"/>
                    </a:moveTo>
                    <a:cubicBezTo>
                      <a:pt x="21" y="7"/>
                      <a:pt x="21" y="8"/>
                      <a:pt x="21" y="8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5" y="9"/>
                      <a:pt x="14" y="9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7" y="4"/>
                      <a:pt x="18" y="3"/>
                      <a:pt x="18" y="3"/>
                    </a:cubicBezTo>
                    <a:cubicBezTo>
                      <a:pt x="18" y="2"/>
                      <a:pt x="18" y="1"/>
                      <a:pt x="17" y="1"/>
                    </a:cubicBezTo>
                    <a:cubicBezTo>
                      <a:pt x="16" y="0"/>
                      <a:pt x="15" y="1"/>
                      <a:pt x="15" y="1"/>
                    </a:cubicBezTo>
                    <a:cubicBezTo>
                      <a:pt x="15" y="2"/>
                      <a:pt x="15" y="3"/>
                      <a:pt x="15" y="3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2" y="8"/>
                      <a:pt x="11" y="8"/>
                      <a:pt x="11" y="8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2"/>
                      <a:pt x="9" y="1"/>
                    </a:cubicBezTo>
                    <a:cubicBezTo>
                      <a:pt x="9" y="1"/>
                      <a:pt x="8" y="0"/>
                      <a:pt x="7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6" y="3"/>
                      <a:pt x="7" y="4"/>
                      <a:pt x="8" y="4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9" y="9"/>
                      <a:pt x="8" y="10"/>
                      <a:pt x="8" y="10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7"/>
                      <a:pt x="2" y="7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0" y="8"/>
                      <a:pt x="0" y="9"/>
                      <a:pt x="1" y="10"/>
                    </a:cubicBezTo>
                    <a:cubicBezTo>
                      <a:pt x="1" y="10"/>
                      <a:pt x="2" y="10"/>
                      <a:pt x="2" y="9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3"/>
                      <a:pt x="7" y="14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2" y="16"/>
                      <a:pt x="1" y="15"/>
                      <a:pt x="1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0" y="19"/>
                      <a:pt x="1" y="19"/>
                      <a:pt x="2" y="19"/>
                    </a:cubicBezTo>
                    <a:cubicBezTo>
                      <a:pt x="3" y="18"/>
                      <a:pt x="3" y="18"/>
                      <a:pt x="3" y="17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16"/>
                      <a:pt x="9" y="17"/>
                      <a:pt x="10" y="17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7" y="22"/>
                      <a:pt x="6" y="22"/>
                      <a:pt x="6" y="23"/>
                    </a:cubicBezTo>
                    <a:cubicBezTo>
                      <a:pt x="6" y="24"/>
                      <a:pt x="6" y="25"/>
                      <a:pt x="7" y="25"/>
                    </a:cubicBezTo>
                    <a:cubicBezTo>
                      <a:pt x="8" y="25"/>
                      <a:pt x="9" y="25"/>
                      <a:pt x="9" y="24"/>
                    </a:cubicBezTo>
                    <a:cubicBezTo>
                      <a:pt x="9" y="23"/>
                      <a:pt x="9" y="23"/>
                      <a:pt x="9" y="22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8"/>
                      <a:pt x="12" y="18"/>
                      <a:pt x="13" y="17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5" y="23"/>
                      <a:pt x="15" y="23"/>
                      <a:pt x="15" y="24"/>
                    </a:cubicBezTo>
                    <a:cubicBezTo>
                      <a:pt x="15" y="25"/>
                      <a:pt x="16" y="25"/>
                      <a:pt x="17" y="25"/>
                    </a:cubicBezTo>
                    <a:cubicBezTo>
                      <a:pt x="18" y="24"/>
                      <a:pt x="18" y="24"/>
                      <a:pt x="18" y="23"/>
                    </a:cubicBezTo>
                    <a:cubicBezTo>
                      <a:pt x="18" y="22"/>
                      <a:pt x="17" y="22"/>
                      <a:pt x="16" y="22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5" y="17"/>
                      <a:pt x="16" y="16"/>
                      <a:pt x="16" y="15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21" y="18"/>
                      <a:pt x="21" y="18"/>
                      <a:pt x="22" y="19"/>
                    </a:cubicBezTo>
                    <a:cubicBezTo>
                      <a:pt x="23" y="19"/>
                      <a:pt x="24" y="19"/>
                      <a:pt x="24" y="18"/>
                    </a:cubicBezTo>
                    <a:cubicBezTo>
                      <a:pt x="25" y="17"/>
                      <a:pt x="24" y="16"/>
                      <a:pt x="23" y="16"/>
                    </a:cubicBezTo>
                    <a:cubicBezTo>
                      <a:pt x="23" y="15"/>
                      <a:pt x="22" y="16"/>
                      <a:pt x="21" y="16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3"/>
                      <a:pt x="17" y="12"/>
                      <a:pt x="17" y="11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2" y="10"/>
                      <a:pt x="23" y="10"/>
                      <a:pt x="23" y="10"/>
                    </a:cubicBezTo>
                    <a:cubicBezTo>
                      <a:pt x="24" y="9"/>
                      <a:pt x="25" y="8"/>
                      <a:pt x="24" y="8"/>
                    </a:cubicBezTo>
                    <a:cubicBezTo>
                      <a:pt x="24" y="7"/>
                      <a:pt x="23" y="6"/>
                      <a:pt x="22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8" name="Freeform 36"/>
              <p:cNvSpPr>
                <a:spLocks/>
              </p:cNvSpPr>
              <p:nvPr/>
            </p:nvSpPr>
            <p:spPr bwMode="auto">
              <a:xfrm>
                <a:off x="2470150" y="747713"/>
                <a:ext cx="279400" cy="285750"/>
              </a:xfrm>
              <a:custGeom>
                <a:avLst/>
                <a:gdLst>
                  <a:gd name="T0" fmla="*/ 45 w 49"/>
                  <a:gd name="T1" fmla="*/ 10 h 50"/>
                  <a:gd name="T2" fmla="*/ 33 w 49"/>
                  <a:gd name="T3" fmla="*/ 6 h 50"/>
                  <a:gd name="T4" fmla="*/ 28 w 49"/>
                  <a:gd name="T5" fmla="*/ 12 h 50"/>
                  <a:gd name="T6" fmla="*/ 28 w 49"/>
                  <a:gd name="T7" fmla="*/ 12 h 50"/>
                  <a:gd name="T8" fmla="*/ 27 w 49"/>
                  <a:gd name="T9" fmla="*/ 7 h 50"/>
                  <a:gd name="T10" fmla="*/ 15 w 49"/>
                  <a:gd name="T11" fmla="*/ 2 h 50"/>
                  <a:gd name="T12" fmla="*/ 11 w 49"/>
                  <a:gd name="T13" fmla="*/ 14 h 50"/>
                  <a:gd name="T14" fmla="*/ 14 w 49"/>
                  <a:gd name="T15" fmla="*/ 18 h 50"/>
                  <a:gd name="T16" fmla="*/ 14 w 49"/>
                  <a:gd name="T17" fmla="*/ 18 h 50"/>
                  <a:gd name="T18" fmla="*/ 6 w 49"/>
                  <a:gd name="T19" fmla="*/ 18 h 50"/>
                  <a:gd name="T20" fmla="*/ 2 w 49"/>
                  <a:gd name="T21" fmla="*/ 30 h 50"/>
                  <a:gd name="T22" fmla="*/ 14 w 49"/>
                  <a:gd name="T23" fmla="*/ 34 h 50"/>
                  <a:gd name="T24" fmla="*/ 16 w 49"/>
                  <a:gd name="T25" fmla="*/ 33 h 50"/>
                  <a:gd name="T26" fmla="*/ 14 w 49"/>
                  <a:gd name="T27" fmla="*/ 43 h 50"/>
                  <a:gd name="T28" fmla="*/ 26 w 49"/>
                  <a:gd name="T29" fmla="*/ 48 h 50"/>
                  <a:gd name="T30" fmla="*/ 31 w 49"/>
                  <a:gd name="T31" fmla="*/ 36 h 50"/>
                  <a:gd name="T32" fmla="*/ 31 w 49"/>
                  <a:gd name="T33" fmla="*/ 36 h 50"/>
                  <a:gd name="T34" fmla="*/ 43 w 49"/>
                  <a:gd name="T35" fmla="*/ 40 h 50"/>
                  <a:gd name="T36" fmla="*/ 47 w 49"/>
                  <a:gd name="T37" fmla="*/ 28 h 50"/>
                  <a:gd name="T38" fmla="*/ 39 w 49"/>
                  <a:gd name="T39" fmla="*/ 23 h 50"/>
                  <a:gd name="T40" fmla="*/ 40 w 49"/>
                  <a:gd name="T41" fmla="*/ 22 h 50"/>
                  <a:gd name="T42" fmla="*/ 45 w 49"/>
                  <a:gd name="T43" fmla="*/ 1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9" h="50">
                    <a:moveTo>
                      <a:pt x="45" y="10"/>
                    </a:moveTo>
                    <a:cubicBezTo>
                      <a:pt x="43" y="6"/>
                      <a:pt x="38" y="4"/>
                      <a:pt x="33" y="6"/>
                    </a:cubicBezTo>
                    <a:cubicBezTo>
                      <a:pt x="30" y="7"/>
                      <a:pt x="29" y="9"/>
                      <a:pt x="28" y="12"/>
                    </a:cubicBezTo>
                    <a:cubicBezTo>
                      <a:pt x="28" y="12"/>
                      <a:pt x="28" y="12"/>
                      <a:pt x="28" y="12"/>
                    </a:cubicBezTo>
                    <a:cubicBezTo>
                      <a:pt x="28" y="10"/>
                      <a:pt x="28" y="8"/>
                      <a:pt x="27" y="7"/>
                    </a:cubicBezTo>
                    <a:cubicBezTo>
                      <a:pt x="25" y="2"/>
                      <a:pt x="20" y="0"/>
                      <a:pt x="15" y="2"/>
                    </a:cubicBezTo>
                    <a:cubicBezTo>
                      <a:pt x="11" y="4"/>
                      <a:pt x="9" y="9"/>
                      <a:pt x="11" y="14"/>
                    </a:cubicBezTo>
                    <a:cubicBezTo>
                      <a:pt x="12" y="16"/>
                      <a:pt x="13" y="17"/>
                      <a:pt x="14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2" y="17"/>
                      <a:pt x="9" y="17"/>
                      <a:pt x="6" y="18"/>
                    </a:cubicBezTo>
                    <a:cubicBezTo>
                      <a:pt x="2" y="20"/>
                      <a:pt x="0" y="25"/>
                      <a:pt x="2" y="30"/>
                    </a:cubicBezTo>
                    <a:cubicBezTo>
                      <a:pt x="4" y="34"/>
                      <a:pt x="9" y="36"/>
                      <a:pt x="14" y="34"/>
                    </a:cubicBezTo>
                    <a:cubicBezTo>
                      <a:pt x="15" y="34"/>
                      <a:pt x="15" y="34"/>
                      <a:pt x="16" y="33"/>
                    </a:cubicBezTo>
                    <a:cubicBezTo>
                      <a:pt x="13" y="36"/>
                      <a:pt x="12" y="40"/>
                      <a:pt x="14" y="43"/>
                    </a:cubicBezTo>
                    <a:cubicBezTo>
                      <a:pt x="16" y="48"/>
                      <a:pt x="21" y="50"/>
                      <a:pt x="26" y="48"/>
                    </a:cubicBezTo>
                    <a:cubicBezTo>
                      <a:pt x="31" y="46"/>
                      <a:pt x="33" y="40"/>
                      <a:pt x="31" y="36"/>
                    </a:cubicBezTo>
                    <a:cubicBezTo>
                      <a:pt x="31" y="36"/>
                      <a:pt x="31" y="36"/>
                      <a:pt x="31" y="36"/>
                    </a:cubicBezTo>
                    <a:cubicBezTo>
                      <a:pt x="33" y="40"/>
                      <a:pt x="38" y="42"/>
                      <a:pt x="43" y="40"/>
                    </a:cubicBezTo>
                    <a:cubicBezTo>
                      <a:pt x="47" y="38"/>
                      <a:pt x="49" y="33"/>
                      <a:pt x="47" y="28"/>
                    </a:cubicBezTo>
                    <a:cubicBezTo>
                      <a:pt x="46" y="25"/>
                      <a:pt x="42" y="23"/>
                      <a:pt x="39" y="23"/>
                    </a:cubicBezTo>
                    <a:cubicBezTo>
                      <a:pt x="39" y="23"/>
                      <a:pt x="40" y="23"/>
                      <a:pt x="40" y="22"/>
                    </a:cubicBezTo>
                    <a:cubicBezTo>
                      <a:pt x="45" y="20"/>
                      <a:pt x="47" y="15"/>
                      <a:pt x="45" y="1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9" name="Freeform 37"/>
              <p:cNvSpPr>
                <a:spLocks/>
              </p:cNvSpPr>
              <p:nvPr/>
            </p:nvSpPr>
            <p:spPr bwMode="auto">
              <a:xfrm>
                <a:off x="2543175" y="815975"/>
                <a:ext cx="136525" cy="138113"/>
              </a:xfrm>
              <a:custGeom>
                <a:avLst/>
                <a:gdLst>
                  <a:gd name="T0" fmla="*/ 21 w 24"/>
                  <a:gd name="T1" fmla="*/ 6 h 24"/>
                  <a:gd name="T2" fmla="*/ 21 w 24"/>
                  <a:gd name="T3" fmla="*/ 7 h 24"/>
                  <a:gd name="T4" fmla="*/ 16 w 24"/>
                  <a:gd name="T5" fmla="*/ 9 h 24"/>
                  <a:gd name="T6" fmla="*/ 14 w 24"/>
                  <a:gd name="T7" fmla="*/ 8 h 24"/>
                  <a:gd name="T8" fmla="*/ 16 w 24"/>
                  <a:gd name="T9" fmla="*/ 3 h 24"/>
                  <a:gd name="T10" fmla="*/ 17 w 24"/>
                  <a:gd name="T11" fmla="*/ 2 h 24"/>
                  <a:gd name="T12" fmla="*/ 17 w 24"/>
                  <a:gd name="T13" fmla="*/ 0 h 24"/>
                  <a:gd name="T14" fmla="*/ 15 w 24"/>
                  <a:gd name="T15" fmla="*/ 1 h 24"/>
                  <a:gd name="T16" fmla="*/ 15 w 24"/>
                  <a:gd name="T17" fmla="*/ 3 h 24"/>
                  <a:gd name="T18" fmla="*/ 13 w 24"/>
                  <a:gd name="T19" fmla="*/ 7 h 24"/>
                  <a:gd name="T20" fmla="*/ 11 w 24"/>
                  <a:gd name="T21" fmla="*/ 7 h 24"/>
                  <a:gd name="T22" fmla="*/ 9 w 24"/>
                  <a:gd name="T23" fmla="*/ 3 h 24"/>
                  <a:gd name="T24" fmla="*/ 9 w 24"/>
                  <a:gd name="T25" fmla="*/ 1 h 24"/>
                  <a:gd name="T26" fmla="*/ 7 w 24"/>
                  <a:gd name="T27" fmla="*/ 0 h 24"/>
                  <a:gd name="T28" fmla="*/ 6 w 24"/>
                  <a:gd name="T29" fmla="*/ 2 h 24"/>
                  <a:gd name="T30" fmla="*/ 8 w 24"/>
                  <a:gd name="T31" fmla="*/ 3 h 24"/>
                  <a:gd name="T32" fmla="*/ 10 w 24"/>
                  <a:gd name="T33" fmla="*/ 8 h 24"/>
                  <a:gd name="T34" fmla="*/ 8 w 24"/>
                  <a:gd name="T35" fmla="*/ 10 h 24"/>
                  <a:gd name="T36" fmla="*/ 3 w 24"/>
                  <a:gd name="T37" fmla="*/ 8 h 24"/>
                  <a:gd name="T38" fmla="*/ 3 w 24"/>
                  <a:gd name="T39" fmla="*/ 6 h 24"/>
                  <a:gd name="T40" fmla="*/ 1 w 24"/>
                  <a:gd name="T41" fmla="*/ 7 h 24"/>
                  <a:gd name="T42" fmla="*/ 1 w 24"/>
                  <a:gd name="T43" fmla="*/ 9 h 24"/>
                  <a:gd name="T44" fmla="*/ 3 w 24"/>
                  <a:gd name="T45" fmla="*/ 9 h 24"/>
                  <a:gd name="T46" fmla="*/ 8 w 24"/>
                  <a:gd name="T47" fmla="*/ 11 h 24"/>
                  <a:gd name="T48" fmla="*/ 8 w 24"/>
                  <a:gd name="T49" fmla="*/ 13 h 24"/>
                  <a:gd name="T50" fmla="*/ 3 w 24"/>
                  <a:gd name="T51" fmla="*/ 15 h 24"/>
                  <a:gd name="T52" fmla="*/ 2 w 24"/>
                  <a:gd name="T53" fmla="*/ 15 h 24"/>
                  <a:gd name="T54" fmla="*/ 1 w 24"/>
                  <a:gd name="T55" fmla="*/ 17 h 24"/>
                  <a:gd name="T56" fmla="*/ 3 w 24"/>
                  <a:gd name="T57" fmla="*/ 18 h 24"/>
                  <a:gd name="T58" fmla="*/ 4 w 24"/>
                  <a:gd name="T59" fmla="*/ 16 h 24"/>
                  <a:gd name="T60" fmla="*/ 8 w 24"/>
                  <a:gd name="T61" fmla="*/ 14 h 24"/>
                  <a:gd name="T62" fmla="*/ 10 w 24"/>
                  <a:gd name="T63" fmla="*/ 16 h 24"/>
                  <a:gd name="T64" fmla="*/ 8 w 24"/>
                  <a:gd name="T65" fmla="*/ 20 h 24"/>
                  <a:gd name="T66" fmla="*/ 7 w 24"/>
                  <a:gd name="T67" fmla="*/ 21 h 24"/>
                  <a:gd name="T68" fmla="*/ 8 w 24"/>
                  <a:gd name="T69" fmla="*/ 23 h 24"/>
                  <a:gd name="T70" fmla="*/ 10 w 24"/>
                  <a:gd name="T71" fmla="*/ 22 h 24"/>
                  <a:gd name="T72" fmla="*/ 9 w 24"/>
                  <a:gd name="T73" fmla="*/ 21 h 24"/>
                  <a:gd name="T74" fmla="*/ 11 w 24"/>
                  <a:gd name="T75" fmla="*/ 16 h 24"/>
                  <a:gd name="T76" fmla="*/ 13 w 24"/>
                  <a:gd name="T77" fmla="*/ 16 h 24"/>
                  <a:gd name="T78" fmla="*/ 15 w 24"/>
                  <a:gd name="T79" fmla="*/ 21 h 24"/>
                  <a:gd name="T80" fmla="*/ 15 w 24"/>
                  <a:gd name="T81" fmla="*/ 22 h 24"/>
                  <a:gd name="T82" fmla="*/ 17 w 24"/>
                  <a:gd name="T83" fmla="*/ 23 h 24"/>
                  <a:gd name="T84" fmla="*/ 18 w 24"/>
                  <a:gd name="T85" fmla="*/ 21 h 24"/>
                  <a:gd name="T86" fmla="*/ 16 w 24"/>
                  <a:gd name="T87" fmla="*/ 20 h 24"/>
                  <a:gd name="T88" fmla="*/ 14 w 24"/>
                  <a:gd name="T89" fmla="*/ 16 h 24"/>
                  <a:gd name="T90" fmla="*/ 16 w 24"/>
                  <a:gd name="T91" fmla="*/ 14 h 24"/>
                  <a:gd name="T92" fmla="*/ 21 w 24"/>
                  <a:gd name="T93" fmla="*/ 16 h 24"/>
                  <a:gd name="T94" fmla="*/ 22 w 24"/>
                  <a:gd name="T95" fmla="*/ 17 h 24"/>
                  <a:gd name="T96" fmla="*/ 24 w 24"/>
                  <a:gd name="T97" fmla="*/ 16 h 24"/>
                  <a:gd name="T98" fmla="*/ 23 w 24"/>
                  <a:gd name="T99" fmla="*/ 14 h 24"/>
                  <a:gd name="T100" fmla="*/ 21 w 24"/>
                  <a:gd name="T101" fmla="*/ 15 h 24"/>
                  <a:gd name="T102" fmla="*/ 16 w 24"/>
                  <a:gd name="T103" fmla="*/ 13 h 24"/>
                  <a:gd name="T104" fmla="*/ 16 w 24"/>
                  <a:gd name="T105" fmla="*/ 10 h 24"/>
                  <a:gd name="T106" fmla="*/ 21 w 24"/>
                  <a:gd name="T107" fmla="*/ 8 h 24"/>
                  <a:gd name="T108" fmla="*/ 23 w 24"/>
                  <a:gd name="T109" fmla="*/ 9 h 24"/>
                  <a:gd name="T110" fmla="*/ 24 w 24"/>
                  <a:gd name="T111" fmla="*/ 7 h 24"/>
                  <a:gd name="T112" fmla="*/ 21 w 24"/>
                  <a:gd name="T113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4" h="24">
                    <a:moveTo>
                      <a:pt x="21" y="6"/>
                    </a:moveTo>
                    <a:cubicBezTo>
                      <a:pt x="21" y="6"/>
                      <a:pt x="21" y="7"/>
                      <a:pt x="21" y="7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6" y="9"/>
                      <a:pt x="15" y="8"/>
                      <a:pt x="14" y="8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7" y="3"/>
                      <a:pt x="17" y="3"/>
                      <a:pt x="17" y="2"/>
                    </a:cubicBezTo>
                    <a:cubicBezTo>
                      <a:pt x="18" y="1"/>
                      <a:pt x="17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4" y="2"/>
                      <a:pt x="15" y="2"/>
                      <a:pt x="15" y="3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7"/>
                      <a:pt x="12" y="7"/>
                      <a:pt x="11" y="7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2"/>
                      <a:pt x="9" y="2"/>
                      <a:pt x="9" y="1"/>
                    </a:cubicBezTo>
                    <a:cubicBezTo>
                      <a:pt x="9" y="0"/>
                      <a:pt x="8" y="0"/>
                      <a:pt x="7" y="0"/>
                    </a:cubicBezTo>
                    <a:cubicBezTo>
                      <a:pt x="6" y="1"/>
                      <a:pt x="6" y="2"/>
                      <a:pt x="6" y="2"/>
                    </a:cubicBezTo>
                    <a:cubicBezTo>
                      <a:pt x="6" y="3"/>
                      <a:pt x="7" y="3"/>
                      <a:pt x="8" y="3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9" y="8"/>
                      <a:pt x="8" y="9"/>
                      <a:pt x="8" y="10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4" y="7"/>
                      <a:pt x="3" y="7"/>
                      <a:pt x="3" y="6"/>
                    </a:cubicBezTo>
                    <a:cubicBezTo>
                      <a:pt x="2" y="6"/>
                      <a:pt x="1" y="7"/>
                      <a:pt x="1" y="7"/>
                    </a:cubicBezTo>
                    <a:cubicBezTo>
                      <a:pt x="0" y="8"/>
                      <a:pt x="1" y="9"/>
                      <a:pt x="1" y="9"/>
                    </a:cubicBezTo>
                    <a:cubicBezTo>
                      <a:pt x="2" y="10"/>
                      <a:pt x="3" y="9"/>
                      <a:pt x="3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7" y="12"/>
                      <a:pt x="8" y="13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3" y="15"/>
                      <a:pt x="2" y="15"/>
                      <a:pt x="2" y="15"/>
                    </a:cubicBezTo>
                    <a:cubicBezTo>
                      <a:pt x="1" y="15"/>
                      <a:pt x="0" y="16"/>
                      <a:pt x="1" y="17"/>
                    </a:cubicBezTo>
                    <a:cubicBezTo>
                      <a:pt x="1" y="18"/>
                      <a:pt x="2" y="18"/>
                      <a:pt x="3" y="18"/>
                    </a:cubicBezTo>
                    <a:cubicBezTo>
                      <a:pt x="3" y="17"/>
                      <a:pt x="4" y="17"/>
                      <a:pt x="4" y="16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9" y="15"/>
                      <a:pt x="9" y="15"/>
                      <a:pt x="10" y="16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8" y="20"/>
                      <a:pt x="7" y="21"/>
                      <a:pt x="7" y="21"/>
                    </a:cubicBezTo>
                    <a:cubicBezTo>
                      <a:pt x="7" y="22"/>
                      <a:pt x="7" y="23"/>
                      <a:pt x="8" y="23"/>
                    </a:cubicBezTo>
                    <a:cubicBezTo>
                      <a:pt x="9" y="24"/>
                      <a:pt x="9" y="23"/>
                      <a:pt x="10" y="22"/>
                    </a:cubicBezTo>
                    <a:cubicBezTo>
                      <a:pt x="10" y="22"/>
                      <a:pt x="10" y="21"/>
                      <a:pt x="9" y="21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2" y="16"/>
                      <a:pt x="13" y="16"/>
                      <a:pt x="13" y="16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1"/>
                      <a:pt x="15" y="22"/>
                      <a:pt x="15" y="22"/>
                    </a:cubicBezTo>
                    <a:cubicBezTo>
                      <a:pt x="15" y="23"/>
                      <a:pt x="16" y="23"/>
                      <a:pt x="17" y="23"/>
                    </a:cubicBezTo>
                    <a:cubicBezTo>
                      <a:pt x="18" y="23"/>
                      <a:pt x="18" y="22"/>
                      <a:pt x="18" y="21"/>
                    </a:cubicBezTo>
                    <a:cubicBezTo>
                      <a:pt x="18" y="20"/>
                      <a:pt x="17" y="20"/>
                      <a:pt x="16" y="20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5"/>
                      <a:pt x="16" y="15"/>
                      <a:pt x="16" y="14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1" y="16"/>
                      <a:pt x="21" y="17"/>
                      <a:pt x="22" y="17"/>
                    </a:cubicBezTo>
                    <a:cubicBezTo>
                      <a:pt x="23" y="17"/>
                      <a:pt x="23" y="17"/>
                      <a:pt x="24" y="16"/>
                    </a:cubicBezTo>
                    <a:cubicBezTo>
                      <a:pt x="24" y="15"/>
                      <a:pt x="24" y="14"/>
                      <a:pt x="23" y="14"/>
                    </a:cubicBezTo>
                    <a:cubicBezTo>
                      <a:pt x="22" y="14"/>
                      <a:pt x="22" y="14"/>
                      <a:pt x="21" y="15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7" y="12"/>
                      <a:pt x="17" y="11"/>
                      <a:pt x="16" y="10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21" y="9"/>
                      <a:pt x="22" y="9"/>
                      <a:pt x="23" y="9"/>
                    </a:cubicBezTo>
                    <a:cubicBezTo>
                      <a:pt x="24" y="8"/>
                      <a:pt x="24" y="7"/>
                      <a:pt x="24" y="7"/>
                    </a:cubicBezTo>
                    <a:cubicBezTo>
                      <a:pt x="23" y="6"/>
                      <a:pt x="22" y="6"/>
                      <a:pt x="21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0" name="Freeform 38"/>
              <p:cNvSpPr>
                <a:spLocks/>
              </p:cNvSpPr>
              <p:nvPr/>
            </p:nvSpPr>
            <p:spPr bwMode="auto">
              <a:xfrm>
                <a:off x="2525713" y="1355725"/>
                <a:ext cx="280988" cy="285750"/>
              </a:xfrm>
              <a:custGeom>
                <a:avLst/>
                <a:gdLst>
                  <a:gd name="T0" fmla="*/ 45 w 49"/>
                  <a:gd name="T1" fmla="*/ 11 h 50"/>
                  <a:gd name="T2" fmla="*/ 33 w 49"/>
                  <a:gd name="T3" fmla="*/ 6 h 50"/>
                  <a:gd name="T4" fmla="*/ 28 w 49"/>
                  <a:gd name="T5" fmla="*/ 12 h 50"/>
                  <a:gd name="T6" fmla="*/ 28 w 49"/>
                  <a:gd name="T7" fmla="*/ 12 h 50"/>
                  <a:gd name="T8" fmla="*/ 28 w 49"/>
                  <a:gd name="T9" fmla="*/ 7 h 50"/>
                  <a:gd name="T10" fmla="*/ 16 w 49"/>
                  <a:gd name="T11" fmla="*/ 2 h 50"/>
                  <a:gd name="T12" fmla="*/ 11 w 49"/>
                  <a:gd name="T13" fmla="*/ 14 h 50"/>
                  <a:gd name="T14" fmla="*/ 15 w 49"/>
                  <a:gd name="T15" fmla="*/ 18 h 50"/>
                  <a:gd name="T16" fmla="*/ 15 w 49"/>
                  <a:gd name="T17" fmla="*/ 18 h 50"/>
                  <a:gd name="T18" fmla="*/ 7 w 49"/>
                  <a:gd name="T19" fmla="*/ 18 h 50"/>
                  <a:gd name="T20" fmla="*/ 2 w 49"/>
                  <a:gd name="T21" fmla="*/ 30 h 50"/>
                  <a:gd name="T22" fmla="*/ 14 w 49"/>
                  <a:gd name="T23" fmla="*/ 35 h 50"/>
                  <a:gd name="T24" fmla="*/ 16 w 49"/>
                  <a:gd name="T25" fmla="*/ 33 h 50"/>
                  <a:gd name="T26" fmla="*/ 14 w 49"/>
                  <a:gd name="T27" fmla="*/ 43 h 50"/>
                  <a:gd name="T28" fmla="*/ 26 w 49"/>
                  <a:gd name="T29" fmla="*/ 48 h 50"/>
                  <a:gd name="T30" fmla="*/ 31 w 49"/>
                  <a:gd name="T31" fmla="*/ 36 h 50"/>
                  <a:gd name="T32" fmla="*/ 31 w 49"/>
                  <a:gd name="T33" fmla="*/ 36 h 50"/>
                  <a:gd name="T34" fmla="*/ 43 w 49"/>
                  <a:gd name="T35" fmla="*/ 41 h 50"/>
                  <a:gd name="T36" fmla="*/ 47 w 49"/>
                  <a:gd name="T37" fmla="*/ 29 h 50"/>
                  <a:gd name="T38" fmla="*/ 39 w 49"/>
                  <a:gd name="T39" fmla="*/ 23 h 50"/>
                  <a:gd name="T40" fmla="*/ 41 w 49"/>
                  <a:gd name="T41" fmla="*/ 23 h 50"/>
                  <a:gd name="T42" fmla="*/ 45 w 49"/>
                  <a:gd name="T43" fmla="*/ 1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9" h="50">
                    <a:moveTo>
                      <a:pt x="45" y="11"/>
                    </a:moveTo>
                    <a:cubicBezTo>
                      <a:pt x="43" y="6"/>
                      <a:pt x="38" y="4"/>
                      <a:pt x="33" y="6"/>
                    </a:cubicBezTo>
                    <a:cubicBezTo>
                      <a:pt x="31" y="7"/>
                      <a:pt x="29" y="9"/>
                      <a:pt x="28" y="12"/>
                    </a:cubicBezTo>
                    <a:cubicBezTo>
                      <a:pt x="28" y="12"/>
                      <a:pt x="28" y="12"/>
                      <a:pt x="28" y="12"/>
                    </a:cubicBezTo>
                    <a:cubicBezTo>
                      <a:pt x="29" y="10"/>
                      <a:pt x="28" y="9"/>
                      <a:pt x="28" y="7"/>
                    </a:cubicBezTo>
                    <a:cubicBezTo>
                      <a:pt x="26" y="2"/>
                      <a:pt x="20" y="0"/>
                      <a:pt x="16" y="2"/>
                    </a:cubicBezTo>
                    <a:cubicBezTo>
                      <a:pt x="11" y="4"/>
                      <a:pt x="9" y="10"/>
                      <a:pt x="11" y="14"/>
                    </a:cubicBezTo>
                    <a:cubicBezTo>
                      <a:pt x="12" y="16"/>
                      <a:pt x="13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2" y="17"/>
                      <a:pt x="9" y="17"/>
                      <a:pt x="7" y="18"/>
                    </a:cubicBezTo>
                    <a:cubicBezTo>
                      <a:pt x="2" y="20"/>
                      <a:pt x="0" y="26"/>
                      <a:pt x="2" y="30"/>
                    </a:cubicBezTo>
                    <a:cubicBezTo>
                      <a:pt x="4" y="35"/>
                      <a:pt x="9" y="37"/>
                      <a:pt x="14" y="35"/>
                    </a:cubicBezTo>
                    <a:cubicBezTo>
                      <a:pt x="15" y="34"/>
                      <a:pt x="16" y="34"/>
                      <a:pt x="16" y="33"/>
                    </a:cubicBezTo>
                    <a:cubicBezTo>
                      <a:pt x="14" y="36"/>
                      <a:pt x="13" y="40"/>
                      <a:pt x="14" y="43"/>
                    </a:cubicBezTo>
                    <a:cubicBezTo>
                      <a:pt x="16" y="48"/>
                      <a:pt x="22" y="50"/>
                      <a:pt x="26" y="48"/>
                    </a:cubicBezTo>
                    <a:cubicBezTo>
                      <a:pt x="31" y="46"/>
                      <a:pt x="33" y="41"/>
                      <a:pt x="31" y="36"/>
                    </a:cubicBezTo>
                    <a:cubicBezTo>
                      <a:pt x="31" y="36"/>
                      <a:pt x="31" y="36"/>
                      <a:pt x="31" y="36"/>
                    </a:cubicBezTo>
                    <a:cubicBezTo>
                      <a:pt x="33" y="41"/>
                      <a:pt x="38" y="43"/>
                      <a:pt x="43" y="41"/>
                    </a:cubicBezTo>
                    <a:cubicBezTo>
                      <a:pt x="47" y="39"/>
                      <a:pt x="49" y="33"/>
                      <a:pt x="47" y="29"/>
                    </a:cubicBezTo>
                    <a:cubicBezTo>
                      <a:pt x="46" y="25"/>
                      <a:pt x="43" y="23"/>
                      <a:pt x="39" y="23"/>
                    </a:cubicBezTo>
                    <a:cubicBezTo>
                      <a:pt x="40" y="23"/>
                      <a:pt x="40" y="23"/>
                      <a:pt x="41" y="23"/>
                    </a:cubicBezTo>
                    <a:cubicBezTo>
                      <a:pt x="45" y="21"/>
                      <a:pt x="47" y="15"/>
                      <a:pt x="45" y="11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1" name="Freeform 39"/>
              <p:cNvSpPr>
                <a:spLocks/>
              </p:cNvSpPr>
              <p:nvPr/>
            </p:nvSpPr>
            <p:spPr bwMode="auto">
              <a:xfrm>
                <a:off x="2606675" y="1423988"/>
                <a:ext cx="130175" cy="138113"/>
              </a:xfrm>
              <a:custGeom>
                <a:avLst/>
                <a:gdLst>
                  <a:gd name="T0" fmla="*/ 21 w 23"/>
                  <a:gd name="T1" fmla="*/ 6 h 24"/>
                  <a:gd name="T2" fmla="*/ 20 w 23"/>
                  <a:gd name="T3" fmla="*/ 8 h 24"/>
                  <a:gd name="T4" fmla="*/ 15 w 23"/>
                  <a:gd name="T5" fmla="*/ 10 h 24"/>
                  <a:gd name="T6" fmla="*/ 13 w 23"/>
                  <a:gd name="T7" fmla="*/ 8 h 24"/>
                  <a:gd name="T8" fmla="*/ 15 w 23"/>
                  <a:gd name="T9" fmla="*/ 3 h 24"/>
                  <a:gd name="T10" fmla="*/ 17 w 23"/>
                  <a:gd name="T11" fmla="*/ 2 h 24"/>
                  <a:gd name="T12" fmla="*/ 16 w 23"/>
                  <a:gd name="T13" fmla="*/ 0 h 24"/>
                  <a:gd name="T14" fmla="*/ 14 w 23"/>
                  <a:gd name="T15" fmla="*/ 1 h 24"/>
                  <a:gd name="T16" fmla="*/ 14 w 23"/>
                  <a:gd name="T17" fmla="*/ 3 h 24"/>
                  <a:gd name="T18" fmla="*/ 12 w 23"/>
                  <a:gd name="T19" fmla="*/ 8 h 24"/>
                  <a:gd name="T20" fmla="*/ 10 w 23"/>
                  <a:gd name="T21" fmla="*/ 8 h 24"/>
                  <a:gd name="T22" fmla="*/ 8 w 23"/>
                  <a:gd name="T23" fmla="*/ 3 h 24"/>
                  <a:gd name="T24" fmla="*/ 8 w 23"/>
                  <a:gd name="T25" fmla="*/ 1 h 24"/>
                  <a:gd name="T26" fmla="*/ 6 w 23"/>
                  <a:gd name="T27" fmla="*/ 1 h 24"/>
                  <a:gd name="T28" fmla="*/ 5 w 23"/>
                  <a:gd name="T29" fmla="*/ 3 h 24"/>
                  <a:gd name="T30" fmla="*/ 7 w 23"/>
                  <a:gd name="T31" fmla="*/ 4 h 24"/>
                  <a:gd name="T32" fmla="*/ 9 w 23"/>
                  <a:gd name="T33" fmla="*/ 8 h 24"/>
                  <a:gd name="T34" fmla="*/ 7 w 23"/>
                  <a:gd name="T35" fmla="*/ 10 h 24"/>
                  <a:gd name="T36" fmla="*/ 3 w 23"/>
                  <a:gd name="T37" fmla="*/ 8 h 24"/>
                  <a:gd name="T38" fmla="*/ 2 w 23"/>
                  <a:gd name="T39" fmla="*/ 7 h 24"/>
                  <a:gd name="T40" fmla="*/ 0 w 23"/>
                  <a:gd name="T41" fmla="*/ 8 h 24"/>
                  <a:gd name="T42" fmla="*/ 1 w 23"/>
                  <a:gd name="T43" fmla="*/ 10 h 24"/>
                  <a:gd name="T44" fmla="*/ 2 w 23"/>
                  <a:gd name="T45" fmla="*/ 9 h 24"/>
                  <a:gd name="T46" fmla="*/ 7 w 23"/>
                  <a:gd name="T47" fmla="*/ 11 h 24"/>
                  <a:gd name="T48" fmla="*/ 7 w 23"/>
                  <a:gd name="T49" fmla="*/ 14 h 24"/>
                  <a:gd name="T50" fmla="*/ 3 w 23"/>
                  <a:gd name="T51" fmla="*/ 15 h 24"/>
                  <a:gd name="T52" fmla="*/ 1 w 23"/>
                  <a:gd name="T53" fmla="*/ 15 h 24"/>
                  <a:gd name="T54" fmla="*/ 0 w 23"/>
                  <a:gd name="T55" fmla="*/ 17 h 24"/>
                  <a:gd name="T56" fmla="*/ 2 w 23"/>
                  <a:gd name="T57" fmla="*/ 18 h 24"/>
                  <a:gd name="T58" fmla="*/ 3 w 23"/>
                  <a:gd name="T59" fmla="*/ 16 h 24"/>
                  <a:gd name="T60" fmla="*/ 7 w 23"/>
                  <a:gd name="T61" fmla="*/ 14 h 24"/>
                  <a:gd name="T62" fmla="*/ 9 w 23"/>
                  <a:gd name="T63" fmla="*/ 16 h 24"/>
                  <a:gd name="T64" fmla="*/ 8 w 23"/>
                  <a:gd name="T65" fmla="*/ 21 h 24"/>
                  <a:gd name="T66" fmla="*/ 6 w 23"/>
                  <a:gd name="T67" fmla="*/ 22 h 24"/>
                  <a:gd name="T68" fmla="*/ 7 w 23"/>
                  <a:gd name="T69" fmla="*/ 24 h 24"/>
                  <a:gd name="T70" fmla="*/ 9 w 23"/>
                  <a:gd name="T71" fmla="*/ 23 h 24"/>
                  <a:gd name="T72" fmla="*/ 8 w 23"/>
                  <a:gd name="T73" fmla="*/ 21 h 24"/>
                  <a:gd name="T74" fmla="*/ 10 w 23"/>
                  <a:gd name="T75" fmla="*/ 17 h 24"/>
                  <a:gd name="T76" fmla="*/ 13 w 23"/>
                  <a:gd name="T77" fmla="*/ 16 h 24"/>
                  <a:gd name="T78" fmla="*/ 15 w 23"/>
                  <a:gd name="T79" fmla="*/ 21 h 24"/>
                  <a:gd name="T80" fmla="*/ 14 w 23"/>
                  <a:gd name="T81" fmla="*/ 23 h 24"/>
                  <a:gd name="T82" fmla="*/ 16 w 23"/>
                  <a:gd name="T83" fmla="*/ 23 h 24"/>
                  <a:gd name="T84" fmla="*/ 17 w 23"/>
                  <a:gd name="T85" fmla="*/ 21 h 24"/>
                  <a:gd name="T86" fmla="*/ 16 w 23"/>
                  <a:gd name="T87" fmla="*/ 20 h 24"/>
                  <a:gd name="T88" fmla="*/ 14 w 23"/>
                  <a:gd name="T89" fmla="*/ 16 h 24"/>
                  <a:gd name="T90" fmla="*/ 15 w 23"/>
                  <a:gd name="T91" fmla="*/ 14 h 24"/>
                  <a:gd name="T92" fmla="*/ 20 w 23"/>
                  <a:gd name="T93" fmla="*/ 16 h 24"/>
                  <a:gd name="T94" fmla="*/ 21 w 23"/>
                  <a:gd name="T95" fmla="*/ 17 h 24"/>
                  <a:gd name="T96" fmla="*/ 23 w 23"/>
                  <a:gd name="T97" fmla="*/ 16 h 24"/>
                  <a:gd name="T98" fmla="*/ 22 w 23"/>
                  <a:gd name="T99" fmla="*/ 14 h 24"/>
                  <a:gd name="T100" fmla="*/ 20 w 23"/>
                  <a:gd name="T101" fmla="*/ 15 h 24"/>
                  <a:gd name="T102" fmla="*/ 16 w 23"/>
                  <a:gd name="T103" fmla="*/ 13 h 24"/>
                  <a:gd name="T104" fmla="*/ 16 w 23"/>
                  <a:gd name="T105" fmla="*/ 11 h 24"/>
                  <a:gd name="T106" fmla="*/ 20 w 23"/>
                  <a:gd name="T107" fmla="*/ 9 h 24"/>
                  <a:gd name="T108" fmla="*/ 22 w 23"/>
                  <a:gd name="T109" fmla="*/ 9 h 24"/>
                  <a:gd name="T110" fmla="*/ 23 w 23"/>
                  <a:gd name="T111" fmla="*/ 7 h 24"/>
                  <a:gd name="T112" fmla="*/ 21 w 23"/>
                  <a:gd name="T113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3" h="24">
                    <a:moveTo>
                      <a:pt x="21" y="6"/>
                    </a:moveTo>
                    <a:cubicBezTo>
                      <a:pt x="20" y="6"/>
                      <a:pt x="20" y="7"/>
                      <a:pt x="20" y="8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9"/>
                      <a:pt x="14" y="8"/>
                      <a:pt x="13" y="8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6" y="3"/>
                      <a:pt x="17" y="3"/>
                      <a:pt x="17" y="2"/>
                    </a:cubicBezTo>
                    <a:cubicBezTo>
                      <a:pt x="17" y="2"/>
                      <a:pt x="17" y="1"/>
                      <a:pt x="16" y="0"/>
                    </a:cubicBezTo>
                    <a:cubicBezTo>
                      <a:pt x="15" y="0"/>
                      <a:pt x="14" y="1"/>
                      <a:pt x="14" y="1"/>
                    </a:cubicBezTo>
                    <a:cubicBezTo>
                      <a:pt x="14" y="2"/>
                      <a:pt x="14" y="3"/>
                      <a:pt x="14" y="3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7"/>
                      <a:pt x="11" y="8"/>
                      <a:pt x="10" y="8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2"/>
                      <a:pt x="8" y="1"/>
                    </a:cubicBezTo>
                    <a:cubicBezTo>
                      <a:pt x="8" y="1"/>
                      <a:pt x="7" y="0"/>
                      <a:pt x="6" y="1"/>
                    </a:cubicBezTo>
                    <a:cubicBezTo>
                      <a:pt x="5" y="1"/>
                      <a:pt x="5" y="2"/>
                      <a:pt x="5" y="3"/>
                    </a:cubicBezTo>
                    <a:cubicBezTo>
                      <a:pt x="6" y="3"/>
                      <a:pt x="6" y="4"/>
                      <a:pt x="7" y="4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8" y="9"/>
                      <a:pt x="8" y="9"/>
                      <a:pt x="7" y="10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2" y="7"/>
                      <a:pt x="2" y="7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0" y="8"/>
                      <a:pt x="0" y="9"/>
                      <a:pt x="1" y="10"/>
                    </a:cubicBezTo>
                    <a:cubicBezTo>
                      <a:pt x="1" y="10"/>
                      <a:pt x="2" y="10"/>
                      <a:pt x="2" y="9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3"/>
                      <a:pt x="7" y="14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2" y="15"/>
                      <a:pt x="1" y="15"/>
                      <a:pt x="1" y="15"/>
                    </a:cubicBezTo>
                    <a:cubicBezTo>
                      <a:pt x="0" y="15"/>
                      <a:pt x="0" y="16"/>
                      <a:pt x="0" y="17"/>
                    </a:cubicBezTo>
                    <a:cubicBezTo>
                      <a:pt x="0" y="18"/>
                      <a:pt x="1" y="18"/>
                      <a:pt x="2" y="18"/>
                    </a:cubicBezTo>
                    <a:cubicBezTo>
                      <a:pt x="3" y="18"/>
                      <a:pt x="3" y="17"/>
                      <a:pt x="3" y="1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8" y="15"/>
                      <a:pt x="8" y="16"/>
                      <a:pt x="9" y="16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7" y="21"/>
                      <a:pt x="6" y="21"/>
                      <a:pt x="6" y="22"/>
                    </a:cubicBezTo>
                    <a:cubicBezTo>
                      <a:pt x="6" y="22"/>
                      <a:pt x="6" y="23"/>
                      <a:pt x="7" y="24"/>
                    </a:cubicBezTo>
                    <a:cubicBezTo>
                      <a:pt x="8" y="24"/>
                      <a:pt x="9" y="24"/>
                      <a:pt x="9" y="23"/>
                    </a:cubicBezTo>
                    <a:cubicBezTo>
                      <a:pt x="9" y="22"/>
                      <a:pt x="9" y="21"/>
                      <a:pt x="8" y="21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1" y="17"/>
                      <a:pt x="12" y="17"/>
                      <a:pt x="13" y="16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4" y="21"/>
                      <a:pt x="14" y="22"/>
                      <a:pt x="14" y="23"/>
                    </a:cubicBezTo>
                    <a:cubicBezTo>
                      <a:pt x="15" y="23"/>
                      <a:pt x="16" y="24"/>
                      <a:pt x="16" y="23"/>
                    </a:cubicBezTo>
                    <a:cubicBezTo>
                      <a:pt x="17" y="23"/>
                      <a:pt x="17" y="22"/>
                      <a:pt x="17" y="21"/>
                    </a:cubicBezTo>
                    <a:cubicBezTo>
                      <a:pt x="17" y="21"/>
                      <a:pt x="16" y="20"/>
                      <a:pt x="16" y="20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5" y="15"/>
                      <a:pt x="15" y="14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0" y="17"/>
                      <a:pt x="20" y="17"/>
                      <a:pt x="21" y="17"/>
                    </a:cubicBezTo>
                    <a:cubicBezTo>
                      <a:pt x="22" y="18"/>
                      <a:pt x="23" y="17"/>
                      <a:pt x="23" y="16"/>
                    </a:cubicBezTo>
                    <a:cubicBezTo>
                      <a:pt x="23" y="16"/>
                      <a:pt x="23" y="15"/>
                      <a:pt x="22" y="14"/>
                    </a:cubicBezTo>
                    <a:cubicBezTo>
                      <a:pt x="22" y="14"/>
                      <a:pt x="21" y="14"/>
                      <a:pt x="20" y="15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6" y="12"/>
                      <a:pt x="16" y="12"/>
                      <a:pt x="16" y="11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1" y="9"/>
                      <a:pt x="21" y="9"/>
                      <a:pt x="22" y="9"/>
                    </a:cubicBezTo>
                    <a:cubicBezTo>
                      <a:pt x="23" y="9"/>
                      <a:pt x="23" y="8"/>
                      <a:pt x="23" y="7"/>
                    </a:cubicBezTo>
                    <a:cubicBezTo>
                      <a:pt x="22" y="6"/>
                      <a:pt x="22" y="6"/>
                      <a:pt x="21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2" name="Freeform 40"/>
              <p:cNvSpPr>
                <a:spLocks/>
              </p:cNvSpPr>
              <p:nvPr/>
            </p:nvSpPr>
            <p:spPr bwMode="auto">
              <a:xfrm>
                <a:off x="2736850" y="1463675"/>
                <a:ext cx="433388" cy="441325"/>
              </a:xfrm>
              <a:custGeom>
                <a:avLst/>
                <a:gdLst>
                  <a:gd name="T0" fmla="*/ 70 w 76"/>
                  <a:gd name="T1" fmla="*/ 16 h 77"/>
                  <a:gd name="T2" fmla="*/ 51 w 76"/>
                  <a:gd name="T3" fmla="*/ 9 h 77"/>
                  <a:gd name="T4" fmla="*/ 44 w 76"/>
                  <a:gd name="T5" fmla="*/ 18 h 77"/>
                  <a:gd name="T6" fmla="*/ 44 w 76"/>
                  <a:gd name="T7" fmla="*/ 18 h 77"/>
                  <a:gd name="T8" fmla="*/ 43 w 76"/>
                  <a:gd name="T9" fmla="*/ 11 h 77"/>
                  <a:gd name="T10" fmla="*/ 24 w 76"/>
                  <a:gd name="T11" fmla="*/ 4 h 77"/>
                  <a:gd name="T12" fmla="*/ 17 w 76"/>
                  <a:gd name="T13" fmla="*/ 22 h 77"/>
                  <a:gd name="T14" fmla="*/ 23 w 76"/>
                  <a:gd name="T15" fmla="*/ 28 h 77"/>
                  <a:gd name="T16" fmla="*/ 23 w 76"/>
                  <a:gd name="T17" fmla="*/ 28 h 77"/>
                  <a:gd name="T18" fmla="*/ 10 w 76"/>
                  <a:gd name="T19" fmla="*/ 28 h 77"/>
                  <a:gd name="T20" fmla="*/ 3 w 76"/>
                  <a:gd name="T21" fmla="*/ 46 h 77"/>
                  <a:gd name="T22" fmla="*/ 22 w 76"/>
                  <a:gd name="T23" fmla="*/ 53 h 77"/>
                  <a:gd name="T24" fmla="*/ 25 w 76"/>
                  <a:gd name="T25" fmla="*/ 51 h 77"/>
                  <a:gd name="T26" fmla="*/ 22 w 76"/>
                  <a:gd name="T27" fmla="*/ 66 h 77"/>
                  <a:gd name="T28" fmla="*/ 41 w 76"/>
                  <a:gd name="T29" fmla="*/ 73 h 77"/>
                  <a:gd name="T30" fmla="*/ 48 w 76"/>
                  <a:gd name="T31" fmla="*/ 55 h 77"/>
                  <a:gd name="T32" fmla="*/ 48 w 76"/>
                  <a:gd name="T33" fmla="*/ 55 h 77"/>
                  <a:gd name="T34" fmla="*/ 66 w 76"/>
                  <a:gd name="T35" fmla="*/ 62 h 77"/>
                  <a:gd name="T36" fmla="*/ 73 w 76"/>
                  <a:gd name="T37" fmla="*/ 44 h 77"/>
                  <a:gd name="T38" fmla="*/ 60 w 76"/>
                  <a:gd name="T39" fmla="*/ 35 h 77"/>
                  <a:gd name="T40" fmla="*/ 63 w 76"/>
                  <a:gd name="T41" fmla="*/ 35 h 77"/>
                  <a:gd name="T42" fmla="*/ 70 w 76"/>
                  <a:gd name="T43" fmla="*/ 16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6" h="77">
                    <a:moveTo>
                      <a:pt x="70" y="16"/>
                    </a:moveTo>
                    <a:cubicBezTo>
                      <a:pt x="67" y="9"/>
                      <a:pt x="58" y="6"/>
                      <a:pt x="51" y="9"/>
                    </a:cubicBezTo>
                    <a:cubicBezTo>
                      <a:pt x="47" y="11"/>
                      <a:pt x="45" y="14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6"/>
                      <a:pt x="44" y="13"/>
                      <a:pt x="43" y="11"/>
                    </a:cubicBezTo>
                    <a:cubicBezTo>
                      <a:pt x="39" y="4"/>
                      <a:pt x="31" y="0"/>
                      <a:pt x="24" y="4"/>
                    </a:cubicBezTo>
                    <a:cubicBezTo>
                      <a:pt x="17" y="7"/>
                      <a:pt x="14" y="15"/>
                      <a:pt x="17" y="22"/>
                    </a:cubicBezTo>
                    <a:cubicBezTo>
                      <a:pt x="18" y="25"/>
                      <a:pt x="20" y="27"/>
                      <a:pt x="23" y="28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19" y="26"/>
                      <a:pt x="15" y="26"/>
                      <a:pt x="10" y="28"/>
                    </a:cubicBezTo>
                    <a:cubicBezTo>
                      <a:pt x="3" y="31"/>
                      <a:pt x="0" y="39"/>
                      <a:pt x="3" y="46"/>
                    </a:cubicBezTo>
                    <a:cubicBezTo>
                      <a:pt x="7" y="53"/>
                      <a:pt x="15" y="56"/>
                      <a:pt x="22" y="53"/>
                    </a:cubicBezTo>
                    <a:cubicBezTo>
                      <a:pt x="23" y="52"/>
                      <a:pt x="24" y="52"/>
                      <a:pt x="25" y="51"/>
                    </a:cubicBezTo>
                    <a:cubicBezTo>
                      <a:pt x="21" y="55"/>
                      <a:pt x="20" y="61"/>
                      <a:pt x="22" y="66"/>
                    </a:cubicBezTo>
                    <a:cubicBezTo>
                      <a:pt x="25" y="73"/>
                      <a:pt x="34" y="77"/>
                      <a:pt x="41" y="73"/>
                    </a:cubicBezTo>
                    <a:cubicBezTo>
                      <a:pt x="48" y="70"/>
                      <a:pt x="51" y="62"/>
                      <a:pt x="48" y="55"/>
                    </a:cubicBezTo>
                    <a:cubicBezTo>
                      <a:pt x="48" y="55"/>
                      <a:pt x="48" y="55"/>
                      <a:pt x="48" y="55"/>
                    </a:cubicBezTo>
                    <a:cubicBezTo>
                      <a:pt x="51" y="62"/>
                      <a:pt x="59" y="65"/>
                      <a:pt x="66" y="62"/>
                    </a:cubicBezTo>
                    <a:cubicBezTo>
                      <a:pt x="73" y="59"/>
                      <a:pt x="76" y="51"/>
                      <a:pt x="73" y="44"/>
                    </a:cubicBezTo>
                    <a:cubicBezTo>
                      <a:pt x="71" y="38"/>
                      <a:pt x="65" y="35"/>
                      <a:pt x="60" y="35"/>
                    </a:cubicBezTo>
                    <a:cubicBezTo>
                      <a:pt x="61" y="35"/>
                      <a:pt x="62" y="35"/>
                      <a:pt x="63" y="35"/>
                    </a:cubicBezTo>
                    <a:cubicBezTo>
                      <a:pt x="70" y="31"/>
                      <a:pt x="73" y="23"/>
                      <a:pt x="70" y="1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3" name="Freeform 41"/>
              <p:cNvSpPr>
                <a:spLocks/>
              </p:cNvSpPr>
              <p:nvPr/>
            </p:nvSpPr>
            <p:spPr bwMode="auto">
              <a:xfrm>
                <a:off x="2857500" y="1566863"/>
                <a:ext cx="211138" cy="212725"/>
              </a:xfrm>
              <a:custGeom>
                <a:avLst/>
                <a:gdLst>
                  <a:gd name="T0" fmla="*/ 33 w 37"/>
                  <a:gd name="T1" fmla="*/ 10 h 37"/>
                  <a:gd name="T2" fmla="*/ 31 w 37"/>
                  <a:gd name="T3" fmla="*/ 12 h 37"/>
                  <a:gd name="T4" fmla="*/ 24 w 37"/>
                  <a:gd name="T5" fmla="*/ 15 h 37"/>
                  <a:gd name="T6" fmla="*/ 21 w 37"/>
                  <a:gd name="T7" fmla="*/ 13 h 37"/>
                  <a:gd name="T8" fmla="*/ 24 w 37"/>
                  <a:gd name="T9" fmla="*/ 5 h 37"/>
                  <a:gd name="T10" fmla="*/ 26 w 37"/>
                  <a:gd name="T11" fmla="*/ 4 h 37"/>
                  <a:gd name="T12" fmla="*/ 25 w 37"/>
                  <a:gd name="T13" fmla="*/ 1 h 37"/>
                  <a:gd name="T14" fmla="*/ 22 w 37"/>
                  <a:gd name="T15" fmla="*/ 2 h 37"/>
                  <a:gd name="T16" fmla="*/ 23 w 37"/>
                  <a:gd name="T17" fmla="*/ 5 h 37"/>
                  <a:gd name="T18" fmla="*/ 20 w 37"/>
                  <a:gd name="T19" fmla="*/ 12 h 37"/>
                  <a:gd name="T20" fmla="*/ 16 w 37"/>
                  <a:gd name="T21" fmla="*/ 12 h 37"/>
                  <a:gd name="T22" fmla="*/ 13 w 37"/>
                  <a:gd name="T23" fmla="*/ 5 h 37"/>
                  <a:gd name="T24" fmla="*/ 13 w 37"/>
                  <a:gd name="T25" fmla="*/ 3 h 37"/>
                  <a:gd name="T26" fmla="*/ 10 w 37"/>
                  <a:gd name="T27" fmla="*/ 1 h 37"/>
                  <a:gd name="T28" fmla="*/ 9 w 37"/>
                  <a:gd name="T29" fmla="*/ 4 h 37"/>
                  <a:gd name="T30" fmla="*/ 11 w 37"/>
                  <a:gd name="T31" fmla="*/ 6 h 37"/>
                  <a:gd name="T32" fmla="*/ 15 w 37"/>
                  <a:gd name="T33" fmla="*/ 13 h 37"/>
                  <a:gd name="T34" fmla="*/ 12 w 37"/>
                  <a:gd name="T35" fmla="*/ 16 h 37"/>
                  <a:gd name="T36" fmla="*/ 5 w 37"/>
                  <a:gd name="T37" fmla="*/ 13 h 37"/>
                  <a:gd name="T38" fmla="*/ 4 w 37"/>
                  <a:gd name="T39" fmla="*/ 11 h 37"/>
                  <a:gd name="T40" fmla="*/ 1 w 37"/>
                  <a:gd name="T41" fmla="*/ 12 h 37"/>
                  <a:gd name="T42" fmla="*/ 2 w 37"/>
                  <a:gd name="T43" fmla="*/ 15 h 37"/>
                  <a:gd name="T44" fmla="*/ 4 w 37"/>
                  <a:gd name="T45" fmla="*/ 14 h 37"/>
                  <a:gd name="T46" fmla="*/ 11 w 37"/>
                  <a:gd name="T47" fmla="*/ 17 h 37"/>
                  <a:gd name="T48" fmla="*/ 11 w 37"/>
                  <a:gd name="T49" fmla="*/ 21 h 37"/>
                  <a:gd name="T50" fmla="*/ 5 w 37"/>
                  <a:gd name="T51" fmla="*/ 24 h 37"/>
                  <a:gd name="T52" fmla="*/ 2 w 37"/>
                  <a:gd name="T53" fmla="*/ 23 h 37"/>
                  <a:gd name="T54" fmla="*/ 1 w 37"/>
                  <a:gd name="T55" fmla="*/ 27 h 37"/>
                  <a:gd name="T56" fmla="*/ 4 w 37"/>
                  <a:gd name="T57" fmla="*/ 28 h 37"/>
                  <a:gd name="T58" fmla="*/ 5 w 37"/>
                  <a:gd name="T59" fmla="*/ 25 h 37"/>
                  <a:gd name="T60" fmla="*/ 12 w 37"/>
                  <a:gd name="T61" fmla="*/ 22 h 37"/>
                  <a:gd name="T62" fmla="*/ 15 w 37"/>
                  <a:gd name="T63" fmla="*/ 25 h 37"/>
                  <a:gd name="T64" fmla="*/ 12 w 37"/>
                  <a:gd name="T65" fmla="*/ 32 h 37"/>
                  <a:gd name="T66" fmla="*/ 10 w 37"/>
                  <a:gd name="T67" fmla="*/ 33 h 37"/>
                  <a:gd name="T68" fmla="*/ 12 w 37"/>
                  <a:gd name="T69" fmla="*/ 36 h 37"/>
                  <a:gd name="T70" fmla="*/ 15 w 37"/>
                  <a:gd name="T71" fmla="*/ 35 h 37"/>
                  <a:gd name="T72" fmla="*/ 14 w 37"/>
                  <a:gd name="T73" fmla="*/ 32 h 37"/>
                  <a:gd name="T74" fmla="*/ 16 w 37"/>
                  <a:gd name="T75" fmla="*/ 26 h 37"/>
                  <a:gd name="T76" fmla="*/ 20 w 37"/>
                  <a:gd name="T77" fmla="*/ 25 h 37"/>
                  <a:gd name="T78" fmla="*/ 23 w 37"/>
                  <a:gd name="T79" fmla="*/ 32 h 37"/>
                  <a:gd name="T80" fmla="*/ 23 w 37"/>
                  <a:gd name="T81" fmla="*/ 35 h 37"/>
                  <a:gd name="T82" fmla="*/ 26 w 37"/>
                  <a:gd name="T83" fmla="*/ 36 h 37"/>
                  <a:gd name="T84" fmla="*/ 27 w 37"/>
                  <a:gd name="T85" fmla="*/ 33 h 37"/>
                  <a:gd name="T86" fmla="*/ 25 w 37"/>
                  <a:gd name="T87" fmla="*/ 32 h 37"/>
                  <a:gd name="T88" fmla="*/ 22 w 37"/>
                  <a:gd name="T89" fmla="*/ 25 h 37"/>
                  <a:gd name="T90" fmla="*/ 24 w 37"/>
                  <a:gd name="T91" fmla="*/ 22 h 37"/>
                  <a:gd name="T92" fmla="*/ 32 w 37"/>
                  <a:gd name="T93" fmla="*/ 25 h 37"/>
                  <a:gd name="T94" fmla="*/ 33 w 37"/>
                  <a:gd name="T95" fmla="*/ 27 h 37"/>
                  <a:gd name="T96" fmla="*/ 36 w 37"/>
                  <a:gd name="T97" fmla="*/ 25 h 37"/>
                  <a:gd name="T98" fmla="*/ 35 w 37"/>
                  <a:gd name="T99" fmla="*/ 22 h 37"/>
                  <a:gd name="T100" fmla="*/ 32 w 37"/>
                  <a:gd name="T101" fmla="*/ 23 h 37"/>
                  <a:gd name="T102" fmla="*/ 25 w 37"/>
                  <a:gd name="T103" fmla="*/ 21 h 37"/>
                  <a:gd name="T104" fmla="*/ 25 w 37"/>
                  <a:gd name="T105" fmla="*/ 17 h 37"/>
                  <a:gd name="T106" fmla="*/ 32 w 37"/>
                  <a:gd name="T107" fmla="*/ 14 h 37"/>
                  <a:gd name="T108" fmla="*/ 34 w 37"/>
                  <a:gd name="T109" fmla="*/ 14 h 37"/>
                  <a:gd name="T110" fmla="*/ 36 w 37"/>
                  <a:gd name="T111" fmla="*/ 11 h 37"/>
                  <a:gd name="T112" fmla="*/ 33 w 37"/>
                  <a:gd name="T113" fmla="*/ 1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7" h="37">
                    <a:moveTo>
                      <a:pt x="33" y="10"/>
                    </a:moveTo>
                    <a:cubicBezTo>
                      <a:pt x="32" y="10"/>
                      <a:pt x="31" y="11"/>
                      <a:pt x="31" y="12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3" y="14"/>
                      <a:pt x="22" y="13"/>
                      <a:pt x="21" y="13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5" y="6"/>
                      <a:pt x="26" y="5"/>
                      <a:pt x="26" y="4"/>
                    </a:cubicBezTo>
                    <a:cubicBezTo>
                      <a:pt x="27" y="3"/>
                      <a:pt x="26" y="1"/>
                      <a:pt x="25" y="1"/>
                    </a:cubicBezTo>
                    <a:cubicBezTo>
                      <a:pt x="24" y="0"/>
                      <a:pt x="23" y="1"/>
                      <a:pt x="22" y="2"/>
                    </a:cubicBezTo>
                    <a:cubicBezTo>
                      <a:pt x="22" y="3"/>
                      <a:pt x="22" y="4"/>
                      <a:pt x="23" y="5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9" y="12"/>
                      <a:pt x="17" y="12"/>
                      <a:pt x="16" y="12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4" y="4"/>
                      <a:pt x="14" y="3"/>
                      <a:pt x="13" y="3"/>
                    </a:cubicBezTo>
                    <a:cubicBezTo>
                      <a:pt x="13" y="1"/>
                      <a:pt x="11" y="1"/>
                      <a:pt x="10" y="1"/>
                    </a:cubicBezTo>
                    <a:cubicBezTo>
                      <a:pt x="9" y="2"/>
                      <a:pt x="9" y="3"/>
                      <a:pt x="9" y="4"/>
                    </a:cubicBezTo>
                    <a:cubicBezTo>
                      <a:pt x="10" y="5"/>
                      <a:pt x="10" y="6"/>
                      <a:pt x="11" y="6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3" y="14"/>
                      <a:pt x="13" y="15"/>
                      <a:pt x="12" y="16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5" y="12"/>
                      <a:pt x="5" y="11"/>
                      <a:pt x="4" y="11"/>
                    </a:cubicBezTo>
                    <a:cubicBezTo>
                      <a:pt x="2" y="10"/>
                      <a:pt x="1" y="11"/>
                      <a:pt x="1" y="12"/>
                    </a:cubicBezTo>
                    <a:cubicBezTo>
                      <a:pt x="0" y="13"/>
                      <a:pt x="1" y="15"/>
                      <a:pt x="2" y="15"/>
                    </a:cubicBezTo>
                    <a:cubicBezTo>
                      <a:pt x="3" y="15"/>
                      <a:pt x="4" y="15"/>
                      <a:pt x="4" y="14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8"/>
                      <a:pt x="11" y="20"/>
                      <a:pt x="11" y="21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2" y="23"/>
                    </a:cubicBezTo>
                    <a:cubicBezTo>
                      <a:pt x="1" y="24"/>
                      <a:pt x="0" y="25"/>
                      <a:pt x="1" y="27"/>
                    </a:cubicBezTo>
                    <a:cubicBezTo>
                      <a:pt x="1" y="28"/>
                      <a:pt x="3" y="28"/>
                      <a:pt x="4" y="28"/>
                    </a:cubicBezTo>
                    <a:cubicBezTo>
                      <a:pt x="5" y="27"/>
                      <a:pt x="5" y="26"/>
                      <a:pt x="5" y="25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3" y="24"/>
                      <a:pt x="14" y="24"/>
                      <a:pt x="15" y="25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1" y="32"/>
                      <a:pt x="11" y="33"/>
                      <a:pt x="10" y="33"/>
                    </a:cubicBezTo>
                    <a:cubicBezTo>
                      <a:pt x="10" y="35"/>
                      <a:pt x="10" y="36"/>
                      <a:pt x="12" y="36"/>
                    </a:cubicBezTo>
                    <a:cubicBezTo>
                      <a:pt x="13" y="37"/>
                      <a:pt x="14" y="36"/>
                      <a:pt x="15" y="35"/>
                    </a:cubicBezTo>
                    <a:cubicBezTo>
                      <a:pt x="15" y="34"/>
                      <a:pt x="15" y="33"/>
                      <a:pt x="14" y="32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8" y="26"/>
                      <a:pt x="19" y="26"/>
                      <a:pt x="20" y="25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3" y="33"/>
                      <a:pt x="22" y="34"/>
                      <a:pt x="23" y="35"/>
                    </a:cubicBezTo>
                    <a:cubicBezTo>
                      <a:pt x="23" y="36"/>
                      <a:pt x="25" y="37"/>
                      <a:pt x="26" y="36"/>
                    </a:cubicBezTo>
                    <a:cubicBezTo>
                      <a:pt x="27" y="35"/>
                      <a:pt x="28" y="34"/>
                      <a:pt x="27" y="33"/>
                    </a:cubicBezTo>
                    <a:cubicBezTo>
                      <a:pt x="27" y="32"/>
                      <a:pt x="26" y="31"/>
                      <a:pt x="25" y="32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23" y="24"/>
                      <a:pt x="24" y="23"/>
                      <a:pt x="24" y="22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26"/>
                      <a:pt x="32" y="27"/>
                      <a:pt x="33" y="27"/>
                    </a:cubicBezTo>
                    <a:cubicBezTo>
                      <a:pt x="34" y="27"/>
                      <a:pt x="36" y="27"/>
                      <a:pt x="36" y="25"/>
                    </a:cubicBezTo>
                    <a:cubicBezTo>
                      <a:pt x="37" y="24"/>
                      <a:pt x="36" y="23"/>
                      <a:pt x="35" y="22"/>
                    </a:cubicBezTo>
                    <a:cubicBezTo>
                      <a:pt x="34" y="22"/>
                      <a:pt x="33" y="22"/>
                      <a:pt x="32" y="23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19"/>
                      <a:pt x="25" y="18"/>
                      <a:pt x="25" y="17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3" y="14"/>
                      <a:pt x="34" y="14"/>
                      <a:pt x="34" y="14"/>
                    </a:cubicBezTo>
                    <a:cubicBezTo>
                      <a:pt x="36" y="14"/>
                      <a:pt x="36" y="12"/>
                      <a:pt x="36" y="11"/>
                    </a:cubicBezTo>
                    <a:cubicBezTo>
                      <a:pt x="35" y="10"/>
                      <a:pt x="34" y="9"/>
                      <a:pt x="33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4" name="Freeform 42"/>
              <p:cNvSpPr>
                <a:spLocks/>
              </p:cNvSpPr>
              <p:nvPr/>
            </p:nvSpPr>
            <p:spPr bwMode="auto">
              <a:xfrm>
                <a:off x="3044825" y="1922463"/>
                <a:ext cx="525463" cy="515938"/>
              </a:xfrm>
              <a:custGeom>
                <a:avLst/>
                <a:gdLst>
                  <a:gd name="T0" fmla="*/ 81 w 92"/>
                  <a:gd name="T1" fmla="*/ 14 h 90"/>
                  <a:gd name="T2" fmla="*/ 58 w 92"/>
                  <a:gd name="T3" fmla="*/ 8 h 90"/>
                  <a:gd name="T4" fmla="*/ 50 w 92"/>
                  <a:gd name="T5" fmla="*/ 20 h 90"/>
                  <a:gd name="T6" fmla="*/ 50 w 92"/>
                  <a:gd name="T7" fmla="*/ 20 h 90"/>
                  <a:gd name="T8" fmla="*/ 48 w 92"/>
                  <a:gd name="T9" fmla="*/ 10 h 90"/>
                  <a:gd name="T10" fmla="*/ 25 w 92"/>
                  <a:gd name="T11" fmla="*/ 4 h 90"/>
                  <a:gd name="T12" fmla="*/ 19 w 92"/>
                  <a:gd name="T13" fmla="*/ 27 h 90"/>
                  <a:gd name="T14" fmla="*/ 26 w 92"/>
                  <a:gd name="T15" fmla="*/ 34 h 90"/>
                  <a:gd name="T16" fmla="*/ 26 w 92"/>
                  <a:gd name="T17" fmla="*/ 34 h 90"/>
                  <a:gd name="T18" fmla="*/ 11 w 92"/>
                  <a:gd name="T19" fmla="*/ 34 h 90"/>
                  <a:gd name="T20" fmla="*/ 5 w 92"/>
                  <a:gd name="T21" fmla="*/ 57 h 90"/>
                  <a:gd name="T22" fmla="*/ 27 w 92"/>
                  <a:gd name="T23" fmla="*/ 63 h 90"/>
                  <a:gd name="T24" fmla="*/ 31 w 92"/>
                  <a:gd name="T25" fmla="*/ 60 h 90"/>
                  <a:gd name="T26" fmla="*/ 29 w 92"/>
                  <a:gd name="T27" fmla="*/ 79 h 90"/>
                  <a:gd name="T28" fmla="*/ 52 w 92"/>
                  <a:gd name="T29" fmla="*/ 86 h 90"/>
                  <a:gd name="T30" fmla="*/ 58 w 92"/>
                  <a:gd name="T31" fmla="*/ 63 h 90"/>
                  <a:gd name="T32" fmla="*/ 58 w 92"/>
                  <a:gd name="T33" fmla="*/ 63 h 90"/>
                  <a:gd name="T34" fmla="*/ 81 w 92"/>
                  <a:gd name="T35" fmla="*/ 69 h 90"/>
                  <a:gd name="T36" fmla="*/ 87 w 92"/>
                  <a:gd name="T37" fmla="*/ 47 h 90"/>
                  <a:gd name="T38" fmla="*/ 71 w 92"/>
                  <a:gd name="T39" fmla="*/ 38 h 90"/>
                  <a:gd name="T40" fmla="*/ 74 w 92"/>
                  <a:gd name="T41" fmla="*/ 37 h 90"/>
                  <a:gd name="T42" fmla="*/ 81 w 92"/>
                  <a:gd name="T43" fmla="*/ 14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2" h="90">
                    <a:moveTo>
                      <a:pt x="81" y="14"/>
                    </a:moveTo>
                    <a:cubicBezTo>
                      <a:pt x="76" y="6"/>
                      <a:pt x="66" y="3"/>
                      <a:pt x="58" y="8"/>
                    </a:cubicBezTo>
                    <a:cubicBezTo>
                      <a:pt x="53" y="11"/>
                      <a:pt x="51" y="15"/>
                      <a:pt x="50" y="20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50" y="17"/>
                      <a:pt x="49" y="13"/>
                      <a:pt x="48" y="10"/>
                    </a:cubicBezTo>
                    <a:cubicBezTo>
                      <a:pt x="43" y="2"/>
                      <a:pt x="33" y="0"/>
                      <a:pt x="25" y="4"/>
                    </a:cubicBezTo>
                    <a:cubicBezTo>
                      <a:pt x="17" y="9"/>
                      <a:pt x="14" y="19"/>
                      <a:pt x="19" y="27"/>
                    </a:cubicBezTo>
                    <a:cubicBezTo>
                      <a:pt x="20" y="30"/>
                      <a:pt x="23" y="32"/>
                      <a:pt x="26" y="34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21" y="32"/>
                      <a:pt x="16" y="32"/>
                      <a:pt x="11" y="34"/>
                    </a:cubicBezTo>
                    <a:cubicBezTo>
                      <a:pt x="3" y="39"/>
                      <a:pt x="0" y="49"/>
                      <a:pt x="5" y="57"/>
                    </a:cubicBezTo>
                    <a:cubicBezTo>
                      <a:pt x="9" y="65"/>
                      <a:pt x="19" y="68"/>
                      <a:pt x="27" y="63"/>
                    </a:cubicBezTo>
                    <a:cubicBezTo>
                      <a:pt x="29" y="63"/>
                      <a:pt x="30" y="62"/>
                      <a:pt x="31" y="60"/>
                    </a:cubicBezTo>
                    <a:cubicBezTo>
                      <a:pt x="27" y="66"/>
                      <a:pt x="26" y="73"/>
                      <a:pt x="29" y="79"/>
                    </a:cubicBezTo>
                    <a:cubicBezTo>
                      <a:pt x="34" y="87"/>
                      <a:pt x="44" y="90"/>
                      <a:pt x="52" y="86"/>
                    </a:cubicBezTo>
                    <a:cubicBezTo>
                      <a:pt x="60" y="81"/>
                      <a:pt x="63" y="71"/>
                      <a:pt x="58" y="63"/>
                    </a:cubicBezTo>
                    <a:cubicBezTo>
                      <a:pt x="58" y="63"/>
                      <a:pt x="58" y="63"/>
                      <a:pt x="58" y="63"/>
                    </a:cubicBezTo>
                    <a:cubicBezTo>
                      <a:pt x="63" y="71"/>
                      <a:pt x="73" y="74"/>
                      <a:pt x="81" y="69"/>
                    </a:cubicBezTo>
                    <a:cubicBezTo>
                      <a:pt x="89" y="65"/>
                      <a:pt x="92" y="55"/>
                      <a:pt x="87" y="47"/>
                    </a:cubicBezTo>
                    <a:cubicBezTo>
                      <a:pt x="84" y="41"/>
                      <a:pt x="78" y="38"/>
                      <a:pt x="71" y="38"/>
                    </a:cubicBezTo>
                    <a:cubicBezTo>
                      <a:pt x="72" y="38"/>
                      <a:pt x="73" y="38"/>
                      <a:pt x="74" y="37"/>
                    </a:cubicBezTo>
                    <a:cubicBezTo>
                      <a:pt x="82" y="32"/>
                      <a:pt x="85" y="22"/>
                      <a:pt x="81" y="14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5" name="Freeform 43"/>
              <p:cNvSpPr>
                <a:spLocks/>
              </p:cNvSpPr>
              <p:nvPr/>
            </p:nvSpPr>
            <p:spPr bwMode="auto">
              <a:xfrm>
                <a:off x="3182938" y="2036763"/>
                <a:ext cx="255588" cy="252413"/>
              </a:xfrm>
              <a:custGeom>
                <a:avLst/>
                <a:gdLst>
                  <a:gd name="T0" fmla="*/ 39 w 45"/>
                  <a:gd name="T1" fmla="*/ 10 h 44"/>
                  <a:gd name="T2" fmla="*/ 37 w 45"/>
                  <a:gd name="T3" fmla="*/ 13 h 44"/>
                  <a:gd name="T4" fmla="*/ 29 w 45"/>
                  <a:gd name="T5" fmla="*/ 17 h 44"/>
                  <a:gd name="T6" fmla="*/ 26 w 45"/>
                  <a:gd name="T7" fmla="*/ 14 h 44"/>
                  <a:gd name="T8" fmla="*/ 28 w 45"/>
                  <a:gd name="T9" fmla="*/ 6 h 44"/>
                  <a:gd name="T10" fmla="*/ 31 w 45"/>
                  <a:gd name="T11" fmla="*/ 4 h 44"/>
                  <a:gd name="T12" fmla="*/ 29 w 45"/>
                  <a:gd name="T13" fmla="*/ 0 h 44"/>
                  <a:gd name="T14" fmla="*/ 25 w 45"/>
                  <a:gd name="T15" fmla="*/ 2 h 44"/>
                  <a:gd name="T16" fmla="*/ 26 w 45"/>
                  <a:gd name="T17" fmla="*/ 5 h 44"/>
                  <a:gd name="T18" fmla="*/ 24 w 45"/>
                  <a:gd name="T19" fmla="*/ 14 h 44"/>
                  <a:gd name="T20" fmla="*/ 19 w 45"/>
                  <a:gd name="T21" fmla="*/ 15 h 44"/>
                  <a:gd name="T22" fmla="*/ 15 w 45"/>
                  <a:gd name="T23" fmla="*/ 6 h 44"/>
                  <a:gd name="T24" fmla="*/ 15 w 45"/>
                  <a:gd name="T25" fmla="*/ 3 h 44"/>
                  <a:gd name="T26" fmla="*/ 11 w 45"/>
                  <a:gd name="T27" fmla="*/ 2 h 44"/>
                  <a:gd name="T28" fmla="*/ 10 w 45"/>
                  <a:gd name="T29" fmla="*/ 6 h 44"/>
                  <a:gd name="T30" fmla="*/ 13 w 45"/>
                  <a:gd name="T31" fmla="*/ 7 h 44"/>
                  <a:gd name="T32" fmla="*/ 17 w 45"/>
                  <a:gd name="T33" fmla="*/ 15 h 44"/>
                  <a:gd name="T34" fmla="*/ 15 w 45"/>
                  <a:gd name="T35" fmla="*/ 19 h 44"/>
                  <a:gd name="T36" fmla="*/ 6 w 45"/>
                  <a:gd name="T37" fmla="*/ 17 h 44"/>
                  <a:gd name="T38" fmla="*/ 4 w 45"/>
                  <a:gd name="T39" fmla="*/ 14 h 44"/>
                  <a:gd name="T40" fmla="*/ 1 w 45"/>
                  <a:gd name="T41" fmla="*/ 16 h 44"/>
                  <a:gd name="T42" fmla="*/ 3 w 45"/>
                  <a:gd name="T43" fmla="*/ 19 h 44"/>
                  <a:gd name="T44" fmla="*/ 6 w 45"/>
                  <a:gd name="T45" fmla="*/ 18 h 44"/>
                  <a:gd name="T46" fmla="*/ 14 w 45"/>
                  <a:gd name="T47" fmla="*/ 21 h 44"/>
                  <a:gd name="T48" fmla="*/ 15 w 45"/>
                  <a:gd name="T49" fmla="*/ 25 h 44"/>
                  <a:gd name="T50" fmla="*/ 7 w 45"/>
                  <a:gd name="T51" fmla="*/ 30 h 44"/>
                  <a:gd name="T52" fmla="*/ 4 w 45"/>
                  <a:gd name="T53" fmla="*/ 29 h 44"/>
                  <a:gd name="T54" fmla="*/ 3 w 45"/>
                  <a:gd name="T55" fmla="*/ 33 h 44"/>
                  <a:gd name="T56" fmla="*/ 7 w 45"/>
                  <a:gd name="T57" fmla="*/ 34 h 44"/>
                  <a:gd name="T58" fmla="*/ 8 w 45"/>
                  <a:gd name="T59" fmla="*/ 31 h 44"/>
                  <a:gd name="T60" fmla="*/ 16 w 45"/>
                  <a:gd name="T61" fmla="*/ 27 h 44"/>
                  <a:gd name="T62" fmla="*/ 19 w 45"/>
                  <a:gd name="T63" fmla="*/ 30 h 44"/>
                  <a:gd name="T64" fmla="*/ 17 w 45"/>
                  <a:gd name="T65" fmla="*/ 38 h 44"/>
                  <a:gd name="T66" fmla="*/ 14 w 45"/>
                  <a:gd name="T67" fmla="*/ 41 h 44"/>
                  <a:gd name="T68" fmla="*/ 16 w 45"/>
                  <a:gd name="T69" fmla="*/ 44 h 44"/>
                  <a:gd name="T70" fmla="*/ 20 w 45"/>
                  <a:gd name="T71" fmla="*/ 42 h 44"/>
                  <a:gd name="T72" fmla="*/ 19 w 45"/>
                  <a:gd name="T73" fmla="*/ 39 h 44"/>
                  <a:gd name="T74" fmla="*/ 21 w 45"/>
                  <a:gd name="T75" fmla="*/ 30 h 44"/>
                  <a:gd name="T76" fmla="*/ 26 w 45"/>
                  <a:gd name="T77" fmla="*/ 30 h 44"/>
                  <a:gd name="T78" fmla="*/ 30 w 45"/>
                  <a:gd name="T79" fmla="*/ 38 h 44"/>
                  <a:gd name="T80" fmla="*/ 30 w 45"/>
                  <a:gd name="T81" fmla="*/ 41 h 44"/>
                  <a:gd name="T82" fmla="*/ 33 w 45"/>
                  <a:gd name="T83" fmla="*/ 42 h 44"/>
                  <a:gd name="T84" fmla="*/ 34 w 45"/>
                  <a:gd name="T85" fmla="*/ 38 h 44"/>
                  <a:gd name="T86" fmla="*/ 32 w 45"/>
                  <a:gd name="T87" fmla="*/ 37 h 44"/>
                  <a:gd name="T88" fmla="*/ 27 w 45"/>
                  <a:gd name="T89" fmla="*/ 29 h 44"/>
                  <a:gd name="T90" fmla="*/ 30 w 45"/>
                  <a:gd name="T91" fmla="*/ 25 h 44"/>
                  <a:gd name="T92" fmla="*/ 39 w 45"/>
                  <a:gd name="T93" fmla="*/ 28 h 44"/>
                  <a:gd name="T94" fmla="*/ 41 w 45"/>
                  <a:gd name="T95" fmla="*/ 30 h 44"/>
                  <a:gd name="T96" fmla="*/ 44 w 45"/>
                  <a:gd name="T97" fmla="*/ 28 h 44"/>
                  <a:gd name="T98" fmla="*/ 43 w 45"/>
                  <a:gd name="T99" fmla="*/ 25 h 44"/>
                  <a:gd name="T100" fmla="*/ 39 w 45"/>
                  <a:gd name="T101" fmla="*/ 26 h 44"/>
                  <a:gd name="T102" fmla="*/ 31 w 45"/>
                  <a:gd name="T103" fmla="*/ 24 h 44"/>
                  <a:gd name="T104" fmla="*/ 30 w 45"/>
                  <a:gd name="T105" fmla="*/ 19 h 44"/>
                  <a:gd name="T106" fmla="*/ 38 w 45"/>
                  <a:gd name="T107" fmla="*/ 14 h 44"/>
                  <a:gd name="T108" fmla="*/ 41 w 45"/>
                  <a:gd name="T109" fmla="*/ 15 h 44"/>
                  <a:gd name="T110" fmla="*/ 42 w 45"/>
                  <a:gd name="T111" fmla="*/ 11 h 44"/>
                  <a:gd name="T112" fmla="*/ 39 w 45"/>
                  <a:gd name="T113" fmla="*/ 1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5" h="44">
                    <a:moveTo>
                      <a:pt x="39" y="10"/>
                    </a:moveTo>
                    <a:cubicBezTo>
                      <a:pt x="38" y="10"/>
                      <a:pt x="37" y="12"/>
                      <a:pt x="37" y="13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8" y="16"/>
                      <a:pt x="27" y="15"/>
                      <a:pt x="26" y="14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29" y="6"/>
                      <a:pt x="30" y="5"/>
                      <a:pt x="31" y="4"/>
                    </a:cubicBezTo>
                    <a:cubicBezTo>
                      <a:pt x="31" y="2"/>
                      <a:pt x="30" y="1"/>
                      <a:pt x="29" y="0"/>
                    </a:cubicBezTo>
                    <a:cubicBezTo>
                      <a:pt x="27" y="0"/>
                      <a:pt x="26" y="1"/>
                      <a:pt x="25" y="2"/>
                    </a:cubicBezTo>
                    <a:cubicBezTo>
                      <a:pt x="25" y="3"/>
                      <a:pt x="25" y="4"/>
                      <a:pt x="26" y="5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2" y="14"/>
                      <a:pt x="21" y="14"/>
                      <a:pt x="19" y="15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6"/>
                      <a:pt x="16" y="4"/>
                      <a:pt x="15" y="3"/>
                    </a:cubicBezTo>
                    <a:cubicBezTo>
                      <a:pt x="14" y="2"/>
                      <a:pt x="12" y="1"/>
                      <a:pt x="11" y="2"/>
                    </a:cubicBezTo>
                    <a:cubicBezTo>
                      <a:pt x="10" y="3"/>
                      <a:pt x="9" y="5"/>
                      <a:pt x="10" y="6"/>
                    </a:cubicBezTo>
                    <a:cubicBezTo>
                      <a:pt x="11" y="7"/>
                      <a:pt x="12" y="8"/>
                      <a:pt x="13" y="7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6" y="16"/>
                      <a:pt x="15" y="18"/>
                      <a:pt x="15" y="19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5"/>
                      <a:pt x="5" y="14"/>
                      <a:pt x="4" y="14"/>
                    </a:cubicBezTo>
                    <a:cubicBezTo>
                      <a:pt x="3" y="14"/>
                      <a:pt x="1" y="14"/>
                      <a:pt x="1" y="16"/>
                    </a:cubicBezTo>
                    <a:cubicBezTo>
                      <a:pt x="0" y="17"/>
                      <a:pt x="1" y="19"/>
                      <a:pt x="3" y="19"/>
                    </a:cubicBezTo>
                    <a:cubicBezTo>
                      <a:pt x="4" y="20"/>
                      <a:pt x="5" y="19"/>
                      <a:pt x="6" y="18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2"/>
                      <a:pt x="14" y="24"/>
                      <a:pt x="15" y="25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6" y="29"/>
                      <a:pt x="5" y="29"/>
                      <a:pt x="4" y="29"/>
                    </a:cubicBezTo>
                    <a:cubicBezTo>
                      <a:pt x="2" y="30"/>
                      <a:pt x="2" y="32"/>
                      <a:pt x="3" y="33"/>
                    </a:cubicBezTo>
                    <a:cubicBezTo>
                      <a:pt x="3" y="35"/>
                      <a:pt x="5" y="35"/>
                      <a:pt x="7" y="34"/>
                    </a:cubicBezTo>
                    <a:cubicBezTo>
                      <a:pt x="8" y="34"/>
                      <a:pt x="8" y="33"/>
                      <a:pt x="8" y="31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7" y="28"/>
                      <a:pt x="18" y="29"/>
                      <a:pt x="19" y="30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9"/>
                      <a:pt x="15" y="39"/>
                      <a:pt x="14" y="41"/>
                    </a:cubicBezTo>
                    <a:cubicBezTo>
                      <a:pt x="14" y="42"/>
                      <a:pt x="15" y="44"/>
                      <a:pt x="16" y="44"/>
                    </a:cubicBezTo>
                    <a:cubicBezTo>
                      <a:pt x="18" y="44"/>
                      <a:pt x="19" y="44"/>
                      <a:pt x="20" y="42"/>
                    </a:cubicBezTo>
                    <a:cubicBezTo>
                      <a:pt x="20" y="41"/>
                      <a:pt x="20" y="40"/>
                      <a:pt x="19" y="39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3" y="31"/>
                      <a:pt x="24" y="31"/>
                      <a:pt x="26" y="30"/>
                    </a:cubicBezTo>
                    <a:cubicBezTo>
                      <a:pt x="30" y="38"/>
                      <a:pt x="30" y="38"/>
                      <a:pt x="30" y="38"/>
                    </a:cubicBezTo>
                    <a:cubicBezTo>
                      <a:pt x="29" y="38"/>
                      <a:pt x="29" y="40"/>
                      <a:pt x="30" y="41"/>
                    </a:cubicBezTo>
                    <a:cubicBezTo>
                      <a:pt x="30" y="42"/>
                      <a:pt x="32" y="43"/>
                      <a:pt x="33" y="42"/>
                    </a:cubicBezTo>
                    <a:cubicBezTo>
                      <a:pt x="35" y="41"/>
                      <a:pt x="35" y="39"/>
                      <a:pt x="34" y="38"/>
                    </a:cubicBezTo>
                    <a:cubicBezTo>
                      <a:pt x="34" y="37"/>
                      <a:pt x="33" y="37"/>
                      <a:pt x="32" y="37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9" y="28"/>
                      <a:pt x="30" y="27"/>
                      <a:pt x="30" y="25"/>
                    </a:cubicBezTo>
                    <a:cubicBezTo>
                      <a:pt x="39" y="28"/>
                      <a:pt x="39" y="28"/>
                      <a:pt x="39" y="28"/>
                    </a:cubicBezTo>
                    <a:cubicBezTo>
                      <a:pt x="39" y="29"/>
                      <a:pt x="40" y="30"/>
                      <a:pt x="41" y="30"/>
                    </a:cubicBezTo>
                    <a:cubicBezTo>
                      <a:pt x="43" y="31"/>
                      <a:pt x="44" y="30"/>
                      <a:pt x="44" y="28"/>
                    </a:cubicBezTo>
                    <a:cubicBezTo>
                      <a:pt x="45" y="27"/>
                      <a:pt x="44" y="25"/>
                      <a:pt x="43" y="25"/>
                    </a:cubicBezTo>
                    <a:cubicBezTo>
                      <a:pt x="41" y="24"/>
                      <a:pt x="40" y="25"/>
                      <a:pt x="39" y="26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2"/>
                      <a:pt x="31" y="20"/>
                      <a:pt x="30" y="19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9" y="15"/>
                      <a:pt x="40" y="15"/>
                      <a:pt x="41" y="15"/>
                    </a:cubicBezTo>
                    <a:cubicBezTo>
                      <a:pt x="43" y="14"/>
                      <a:pt x="43" y="12"/>
                      <a:pt x="42" y="11"/>
                    </a:cubicBezTo>
                    <a:cubicBezTo>
                      <a:pt x="42" y="10"/>
                      <a:pt x="40" y="9"/>
                      <a:pt x="39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6" name="Freeform 44"/>
              <p:cNvSpPr>
                <a:spLocks/>
              </p:cNvSpPr>
              <p:nvPr/>
            </p:nvSpPr>
            <p:spPr bwMode="auto">
              <a:xfrm>
                <a:off x="2965450" y="839788"/>
                <a:ext cx="525463" cy="520700"/>
              </a:xfrm>
              <a:custGeom>
                <a:avLst/>
                <a:gdLst>
                  <a:gd name="T0" fmla="*/ 81 w 92"/>
                  <a:gd name="T1" fmla="*/ 15 h 91"/>
                  <a:gd name="T2" fmla="*/ 58 w 92"/>
                  <a:gd name="T3" fmla="*/ 9 h 91"/>
                  <a:gd name="T4" fmla="*/ 50 w 92"/>
                  <a:gd name="T5" fmla="*/ 20 h 91"/>
                  <a:gd name="T6" fmla="*/ 50 w 92"/>
                  <a:gd name="T7" fmla="*/ 20 h 91"/>
                  <a:gd name="T8" fmla="*/ 48 w 92"/>
                  <a:gd name="T9" fmla="*/ 11 h 91"/>
                  <a:gd name="T10" fmla="*/ 25 w 92"/>
                  <a:gd name="T11" fmla="*/ 5 h 91"/>
                  <a:gd name="T12" fmla="*/ 19 w 92"/>
                  <a:gd name="T13" fmla="*/ 27 h 91"/>
                  <a:gd name="T14" fmla="*/ 26 w 92"/>
                  <a:gd name="T15" fmla="*/ 34 h 91"/>
                  <a:gd name="T16" fmla="*/ 26 w 92"/>
                  <a:gd name="T17" fmla="*/ 34 h 91"/>
                  <a:gd name="T18" fmla="*/ 11 w 92"/>
                  <a:gd name="T19" fmla="*/ 35 h 91"/>
                  <a:gd name="T20" fmla="*/ 5 w 92"/>
                  <a:gd name="T21" fmla="*/ 58 h 91"/>
                  <a:gd name="T22" fmla="*/ 27 w 92"/>
                  <a:gd name="T23" fmla="*/ 64 h 91"/>
                  <a:gd name="T24" fmla="*/ 31 w 92"/>
                  <a:gd name="T25" fmla="*/ 61 h 91"/>
                  <a:gd name="T26" fmla="*/ 29 w 92"/>
                  <a:gd name="T27" fmla="*/ 80 h 91"/>
                  <a:gd name="T28" fmla="*/ 52 w 92"/>
                  <a:gd name="T29" fmla="*/ 86 h 91"/>
                  <a:gd name="T30" fmla="*/ 58 w 92"/>
                  <a:gd name="T31" fmla="*/ 64 h 91"/>
                  <a:gd name="T32" fmla="*/ 58 w 92"/>
                  <a:gd name="T33" fmla="*/ 64 h 91"/>
                  <a:gd name="T34" fmla="*/ 81 w 92"/>
                  <a:gd name="T35" fmla="*/ 70 h 91"/>
                  <a:gd name="T36" fmla="*/ 87 w 92"/>
                  <a:gd name="T37" fmla="*/ 47 h 91"/>
                  <a:gd name="T38" fmla="*/ 71 w 92"/>
                  <a:gd name="T39" fmla="*/ 39 h 91"/>
                  <a:gd name="T40" fmla="*/ 74 w 92"/>
                  <a:gd name="T41" fmla="*/ 38 h 91"/>
                  <a:gd name="T42" fmla="*/ 81 w 92"/>
                  <a:gd name="T43" fmla="*/ 15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2" h="91">
                    <a:moveTo>
                      <a:pt x="81" y="15"/>
                    </a:moveTo>
                    <a:cubicBezTo>
                      <a:pt x="76" y="7"/>
                      <a:pt x="66" y="4"/>
                      <a:pt x="58" y="9"/>
                    </a:cubicBezTo>
                    <a:cubicBezTo>
                      <a:pt x="53" y="11"/>
                      <a:pt x="51" y="16"/>
                      <a:pt x="50" y="20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50" y="17"/>
                      <a:pt x="49" y="14"/>
                      <a:pt x="48" y="11"/>
                    </a:cubicBezTo>
                    <a:cubicBezTo>
                      <a:pt x="43" y="3"/>
                      <a:pt x="33" y="0"/>
                      <a:pt x="25" y="5"/>
                    </a:cubicBezTo>
                    <a:cubicBezTo>
                      <a:pt x="17" y="9"/>
                      <a:pt x="14" y="19"/>
                      <a:pt x="19" y="27"/>
                    </a:cubicBezTo>
                    <a:cubicBezTo>
                      <a:pt x="20" y="31"/>
                      <a:pt x="23" y="33"/>
                      <a:pt x="26" y="34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21" y="32"/>
                      <a:pt x="16" y="32"/>
                      <a:pt x="11" y="35"/>
                    </a:cubicBezTo>
                    <a:cubicBezTo>
                      <a:pt x="3" y="40"/>
                      <a:pt x="0" y="50"/>
                      <a:pt x="5" y="58"/>
                    </a:cubicBezTo>
                    <a:cubicBezTo>
                      <a:pt x="9" y="66"/>
                      <a:pt x="19" y="69"/>
                      <a:pt x="27" y="64"/>
                    </a:cubicBezTo>
                    <a:cubicBezTo>
                      <a:pt x="29" y="63"/>
                      <a:pt x="30" y="62"/>
                      <a:pt x="31" y="61"/>
                    </a:cubicBezTo>
                    <a:cubicBezTo>
                      <a:pt x="27" y="66"/>
                      <a:pt x="26" y="74"/>
                      <a:pt x="29" y="80"/>
                    </a:cubicBezTo>
                    <a:cubicBezTo>
                      <a:pt x="34" y="88"/>
                      <a:pt x="44" y="91"/>
                      <a:pt x="52" y="86"/>
                    </a:cubicBezTo>
                    <a:cubicBezTo>
                      <a:pt x="60" y="82"/>
                      <a:pt x="63" y="72"/>
                      <a:pt x="58" y="64"/>
                    </a:cubicBezTo>
                    <a:cubicBezTo>
                      <a:pt x="58" y="64"/>
                      <a:pt x="58" y="64"/>
                      <a:pt x="58" y="64"/>
                    </a:cubicBezTo>
                    <a:cubicBezTo>
                      <a:pt x="63" y="72"/>
                      <a:pt x="73" y="75"/>
                      <a:pt x="81" y="70"/>
                    </a:cubicBezTo>
                    <a:cubicBezTo>
                      <a:pt x="89" y="66"/>
                      <a:pt x="92" y="55"/>
                      <a:pt x="87" y="47"/>
                    </a:cubicBezTo>
                    <a:cubicBezTo>
                      <a:pt x="84" y="42"/>
                      <a:pt x="78" y="38"/>
                      <a:pt x="71" y="39"/>
                    </a:cubicBezTo>
                    <a:cubicBezTo>
                      <a:pt x="72" y="39"/>
                      <a:pt x="73" y="38"/>
                      <a:pt x="74" y="38"/>
                    </a:cubicBezTo>
                    <a:cubicBezTo>
                      <a:pt x="82" y="33"/>
                      <a:pt x="85" y="23"/>
                      <a:pt x="81" y="1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7" name="Freeform 45"/>
              <p:cNvSpPr>
                <a:spLocks/>
              </p:cNvSpPr>
              <p:nvPr/>
            </p:nvSpPr>
            <p:spPr bwMode="auto">
              <a:xfrm>
                <a:off x="3101975" y="954088"/>
                <a:ext cx="257175" cy="257175"/>
              </a:xfrm>
              <a:custGeom>
                <a:avLst/>
                <a:gdLst>
                  <a:gd name="T0" fmla="*/ 39 w 45"/>
                  <a:gd name="T1" fmla="*/ 11 h 45"/>
                  <a:gd name="T2" fmla="*/ 37 w 45"/>
                  <a:gd name="T3" fmla="*/ 14 h 45"/>
                  <a:gd name="T4" fmla="*/ 29 w 45"/>
                  <a:gd name="T5" fmla="*/ 18 h 45"/>
                  <a:gd name="T6" fmla="*/ 26 w 45"/>
                  <a:gd name="T7" fmla="*/ 15 h 45"/>
                  <a:gd name="T8" fmla="*/ 28 w 45"/>
                  <a:gd name="T9" fmla="*/ 6 h 45"/>
                  <a:gd name="T10" fmla="*/ 31 w 45"/>
                  <a:gd name="T11" fmla="*/ 4 h 45"/>
                  <a:gd name="T12" fmla="*/ 29 w 45"/>
                  <a:gd name="T13" fmla="*/ 1 h 45"/>
                  <a:gd name="T14" fmla="*/ 25 w 45"/>
                  <a:gd name="T15" fmla="*/ 3 h 45"/>
                  <a:gd name="T16" fmla="*/ 26 w 45"/>
                  <a:gd name="T17" fmla="*/ 6 h 45"/>
                  <a:gd name="T18" fmla="*/ 24 w 45"/>
                  <a:gd name="T19" fmla="*/ 15 h 45"/>
                  <a:gd name="T20" fmla="*/ 19 w 45"/>
                  <a:gd name="T21" fmla="*/ 15 h 45"/>
                  <a:gd name="T22" fmla="*/ 15 w 45"/>
                  <a:gd name="T23" fmla="*/ 7 h 45"/>
                  <a:gd name="T24" fmla="*/ 15 w 45"/>
                  <a:gd name="T25" fmla="*/ 4 h 45"/>
                  <a:gd name="T26" fmla="*/ 11 w 45"/>
                  <a:gd name="T27" fmla="*/ 3 h 45"/>
                  <a:gd name="T28" fmla="*/ 10 w 45"/>
                  <a:gd name="T29" fmla="*/ 7 h 45"/>
                  <a:gd name="T30" fmla="*/ 13 w 45"/>
                  <a:gd name="T31" fmla="*/ 8 h 45"/>
                  <a:gd name="T32" fmla="*/ 18 w 45"/>
                  <a:gd name="T33" fmla="*/ 16 h 45"/>
                  <a:gd name="T34" fmla="*/ 15 w 45"/>
                  <a:gd name="T35" fmla="*/ 20 h 45"/>
                  <a:gd name="T36" fmla="*/ 6 w 45"/>
                  <a:gd name="T37" fmla="*/ 17 h 45"/>
                  <a:gd name="T38" fmla="*/ 4 w 45"/>
                  <a:gd name="T39" fmla="*/ 15 h 45"/>
                  <a:gd name="T40" fmla="*/ 1 w 45"/>
                  <a:gd name="T41" fmla="*/ 17 h 45"/>
                  <a:gd name="T42" fmla="*/ 3 w 45"/>
                  <a:gd name="T43" fmla="*/ 20 h 45"/>
                  <a:gd name="T44" fmla="*/ 6 w 45"/>
                  <a:gd name="T45" fmla="*/ 19 h 45"/>
                  <a:gd name="T46" fmla="*/ 14 w 45"/>
                  <a:gd name="T47" fmla="*/ 22 h 45"/>
                  <a:gd name="T48" fmla="*/ 15 w 45"/>
                  <a:gd name="T49" fmla="*/ 26 h 45"/>
                  <a:gd name="T50" fmla="*/ 7 w 45"/>
                  <a:gd name="T51" fmla="*/ 30 h 45"/>
                  <a:gd name="T52" fmla="*/ 4 w 45"/>
                  <a:gd name="T53" fmla="*/ 30 h 45"/>
                  <a:gd name="T54" fmla="*/ 3 w 45"/>
                  <a:gd name="T55" fmla="*/ 34 h 45"/>
                  <a:gd name="T56" fmla="*/ 7 w 45"/>
                  <a:gd name="T57" fmla="*/ 35 h 45"/>
                  <a:gd name="T58" fmla="*/ 8 w 45"/>
                  <a:gd name="T59" fmla="*/ 32 h 45"/>
                  <a:gd name="T60" fmla="*/ 16 w 45"/>
                  <a:gd name="T61" fmla="*/ 28 h 45"/>
                  <a:gd name="T62" fmla="*/ 19 w 45"/>
                  <a:gd name="T63" fmla="*/ 31 h 45"/>
                  <a:gd name="T64" fmla="*/ 17 w 45"/>
                  <a:gd name="T65" fmla="*/ 39 h 45"/>
                  <a:gd name="T66" fmla="*/ 15 w 45"/>
                  <a:gd name="T67" fmla="*/ 41 h 45"/>
                  <a:gd name="T68" fmla="*/ 16 w 45"/>
                  <a:gd name="T69" fmla="*/ 45 h 45"/>
                  <a:gd name="T70" fmla="*/ 20 w 45"/>
                  <a:gd name="T71" fmla="*/ 43 h 45"/>
                  <a:gd name="T72" fmla="*/ 19 w 45"/>
                  <a:gd name="T73" fmla="*/ 40 h 45"/>
                  <a:gd name="T74" fmla="*/ 21 w 45"/>
                  <a:gd name="T75" fmla="*/ 31 h 45"/>
                  <a:gd name="T76" fmla="*/ 26 w 45"/>
                  <a:gd name="T77" fmla="*/ 31 h 45"/>
                  <a:gd name="T78" fmla="*/ 30 w 45"/>
                  <a:gd name="T79" fmla="*/ 38 h 45"/>
                  <a:gd name="T80" fmla="*/ 30 w 45"/>
                  <a:gd name="T81" fmla="*/ 42 h 45"/>
                  <a:gd name="T82" fmla="*/ 33 w 45"/>
                  <a:gd name="T83" fmla="*/ 43 h 45"/>
                  <a:gd name="T84" fmla="*/ 35 w 45"/>
                  <a:gd name="T85" fmla="*/ 39 h 45"/>
                  <a:gd name="T86" fmla="*/ 32 w 45"/>
                  <a:gd name="T87" fmla="*/ 37 h 45"/>
                  <a:gd name="T88" fmla="*/ 27 w 45"/>
                  <a:gd name="T89" fmla="*/ 30 h 45"/>
                  <a:gd name="T90" fmla="*/ 30 w 45"/>
                  <a:gd name="T91" fmla="*/ 26 h 45"/>
                  <a:gd name="T92" fmla="*/ 39 w 45"/>
                  <a:gd name="T93" fmla="*/ 29 h 45"/>
                  <a:gd name="T94" fmla="*/ 41 w 45"/>
                  <a:gd name="T95" fmla="*/ 31 h 45"/>
                  <a:gd name="T96" fmla="*/ 45 w 45"/>
                  <a:gd name="T97" fmla="*/ 29 h 45"/>
                  <a:gd name="T98" fmla="*/ 43 w 45"/>
                  <a:gd name="T99" fmla="*/ 25 h 45"/>
                  <a:gd name="T100" fmla="*/ 39 w 45"/>
                  <a:gd name="T101" fmla="*/ 27 h 45"/>
                  <a:gd name="T102" fmla="*/ 31 w 45"/>
                  <a:gd name="T103" fmla="*/ 24 h 45"/>
                  <a:gd name="T104" fmla="*/ 30 w 45"/>
                  <a:gd name="T105" fmla="*/ 20 h 45"/>
                  <a:gd name="T106" fmla="*/ 38 w 45"/>
                  <a:gd name="T107" fmla="*/ 15 h 45"/>
                  <a:gd name="T108" fmla="*/ 41 w 45"/>
                  <a:gd name="T109" fmla="*/ 15 h 45"/>
                  <a:gd name="T110" fmla="*/ 42 w 45"/>
                  <a:gd name="T111" fmla="*/ 12 h 45"/>
                  <a:gd name="T112" fmla="*/ 39 w 45"/>
                  <a:gd name="T113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5" h="45">
                    <a:moveTo>
                      <a:pt x="39" y="11"/>
                    </a:moveTo>
                    <a:cubicBezTo>
                      <a:pt x="38" y="11"/>
                      <a:pt x="37" y="12"/>
                      <a:pt x="37" y="14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28" y="17"/>
                      <a:pt x="27" y="16"/>
                      <a:pt x="26" y="15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29" y="6"/>
                      <a:pt x="30" y="6"/>
                      <a:pt x="31" y="4"/>
                    </a:cubicBezTo>
                    <a:cubicBezTo>
                      <a:pt x="31" y="3"/>
                      <a:pt x="30" y="1"/>
                      <a:pt x="29" y="1"/>
                    </a:cubicBezTo>
                    <a:cubicBezTo>
                      <a:pt x="27" y="0"/>
                      <a:pt x="26" y="1"/>
                      <a:pt x="25" y="3"/>
                    </a:cubicBezTo>
                    <a:cubicBezTo>
                      <a:pt x="25" y="4"/>
                      <a:pt x="25" y="5"/>
                      <a:pt x="26" y="6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2" y="14"/>
                      <a:pt x="21" y="15"/>
                      <a:pt x="19" y="15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6"/>
                      <a:pt x="16" y="5"/>
                      <a:pt x="15" y="4"/>
                    </a:cubicBezTo>
                    <a:cubicBezTo>
                      <a:pt x="14" y="3"/>
                      <a:pt x="13" y="2"/>
                      <a:pt x="11" y="3"/>
                    </a:cubicBezTo>
                    <a:cubicBezTo>
                      <a:pt x="10" y="4"/>
                      <a:pt x="9" y="5"/>
                      <a:pt x="10" y="7"/>
                    </a:cubicBezTo>
                    <a:cubicBezTo>
                      <a:pt x="11" y="8"/>
                      <a:pt x="12" y="8"/>
                      <a:pt x="13" y="8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6" y="17"/>
                      <a:pt x="15" y="18"/>
                      <a:pt x="15" y="20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6"/>
                      <a:pt x="5" y="15"/>
                      <a:pt x="4" y="15"/>
                    </a:cubicBezTo>
                    <a:cubicBezTo>
                      <a:pt x="3" y="14"/>
                      <a:pt x="1" y="15"/>
                      <a:pt x="1" y="17"/>
                    </a:cubicBezTo>
                    <a:cubicBezTo>
                      <a:pt x="0" y="18"/>
                      <a:pt x="1" y="20"/>
                      <a:pt x="3" y="20"/>
                    </a:cubicBezTo>
                    <a:cubicBezTo>
                      <a:pt x="4" y="20"/>
                      <a:pt x="5" y="20"/>
                      <a:pt x="6" y="19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3"/>
                      <a:pt x="14" y="25"/>
                      <a:pt x="15" y="26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6" y="30"/>
                      <a:pt x="5" y="29"/>
                      <a:pt x="4" y="30"/>
                    </a:cubicBezTo>
                    <a:cubicBezTo>
                      <a:pt x="2" y="31"/>
                      <a:pt x="2" y="33"/>
                      <a:pt x="3" y="34"/>
                    </a:cubicBezTo>
                    <a:cubicBezTo>
                      <a:pt x="4" y="35"/>
                      <a:pt x="5" y="36"/>
                      <a:pt x="7" y="35"/>
                    </a:cubicBezTo>
                    <a:cubicBezTo>
                      <a:pt x="8" y="34"/>
                      <a:pt x="8" y="33"/>
                      <a:pt x="8" y="32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7" y="29"/>
                      <a:pt x="18" y="30"/>
                      <a:pt x="19" y="31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6" y="39"/>
                      <a:pt x="15" y="40"/>
                      <a:pt x="15" y="41"/>
                    </a:cubicBezTo>
                    <a:cubicBezTo>
                      <a:pt x="14" y="43"/>
                      <a:pt x="15" y="44"/>
                      <a:pt x="16" y="45"/>
                    </a:cubicBezTo>
                    <a:cubicBezTo>
                      <a:pt x="18" y="45"/>
                      <a:pt x="20" y="44"/>
                      <a:pt x="20" y="43"/>
                    </a:cubicBezTo>
                    <a:cubicBezTo>
                      <a:pt x="20" y="42"/>
                      <a:pt x="20" y="40"/>
                      <a:pt x="19" y="40"/>
                    </a:cubicBezTo>
                    <a:cubicBezTo>
                      <a:pt x="21" y="31"/>
                      <a:pt x="21" y="31"/>
                      <a:pt x="21" y="31"/>
                    </a:cubicBezTo>
                    <a:cubicBezTo>
                      <a:pt x="23" y="31"/>
                      <a:pt x="24" y="31"/>
                      <a:pt x="26" y="31"/>
                    </a:cubicBezTo>
                    <a:cubicBezTo>
                      <a:pt x="30" y="38"/>
                      <a:pt x="30" y="38"/>
                      <a:pt x="30" y="38"/>
                    </a:cubicBezTo>
                    <a:cubicBezTo>
                      <a:pt x="29" y="39"/>
                      <a:pt x="29" y="40"/>
                      <a:pt x="30" y="42"/>
                    </a:cubicBezTo>
                    <a:cubicBezTo>
                      <a:pt x="30" y="43"/>
                      <a:pt x="32" y="43"/>
                      <a:pt x="33" y="43"/>
                    </a:cubicBezTo>
                    <a:cubicBezTo>
                      <a:pt x="35" y="42"/>
                      <a:pt x="35" y="40"/>
                      <a:pt x="35" y="39"/>
                    </a:cubicBezTo>
                    <a:cubicBezTo>
                      <a:pt x="34" y="38"/>
                      <a:pt x="33" y="37"/>
                      <a:pt x="32" y="37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9" y="29"/>
                      <a:pt x="30" y="28"/>
                      <a:pt x="30" y="26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9" y="30"/>
                      <a:pt x="40" y="31"/>
                      <a:pt x="41" y="31"/>
                    </a:cubicBezTo>
                    <a:cubicBezTo>
                      <a:pt x="43" y="31"/>
                      <a:pt x="44" y="30"/>
                      <a:pt x="45" y="29"/>
                    </a:cubicBezTo>
                    <a:cubicBezTo>
                      <a:pt x="45" y="27"/>
                      <a:pt x="44" y="26"/>
                      <a:pt x="43" y="25"/>
                    </a:cubicBezTo>
                    <a:cubicBezTo>
                      <a:pt x="41" y="25"/>
                      <a:pt x="40" y="26"/>
                      <a:pt x="39" y="2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3"/>
                      <a:pt x="31" y="21"/>
                      <a:pt x="30" y="20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9" y="16"/>
                      <a:pt x="40" y="16"/>
                      <a:pt x="41" y="15"/>
                    </a:cubicBezTo>
                    <a:cubicBezTo>
                      <a:pt x="43" y="15"/>
                      <a:pt x="43" y="13"/>
                      <a:pt x="42" y="12"/>
                    </a:cubicBezTo>
                    <a:cubicBezTo>
                      <a:pt x="42" y="10"/>
                      <a:pt x="40" y="10"/>
                      <a:pt x="39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8" name="Freeform 46"/>
              <p:cNvSpPr>
                <a:spLocks/>
              </p:cNvSpPr>
              <p:nvPr/>
            </p:nvSpPr>
            <p:spPr bwMode="auto">
              <a:xfrm>
                <a:off x="3713163" y="1057275"/>
                <a:ext cx="455613" cy="446088"/>
              </a:xfrm>
              <a:custGeom>
                <a:avLst/>
                <a:gdLst>
                  <a:gd name="T0" fmla="*/ 79 w 80"/>
                  <a:gd name="T1" fmla="*/ 29 h 78"/>
                  <a:gd name="T2" fmla="*/ 63 w 80"/>
                  <a:gd name="T3" fmla="*/ 16 h 78"/>
                  <a:gd name="T4" fmla="*/ 51 w 80"/>
                  <a:gd name="T5" fmla="*/ 22 h 78"/>
                  <a:gd name="T6" fmla="*/ 51 w 80"/>
                  <a:gd name="T7" fmla="*/ 22 h 78"/>
                  <a:gd name="T8" fmla="*/ 53 w 80"/>
                  <a:gd name="T9" fmla="*/ 14 h 78"/>
                  <a:gd name="T10" fmla="*/ 37 w 80"/>
                  <a:gd name="T11" fmla="*/ 0 h 78"/>
                  <a:gd name="T12" fmla="*/ 23 w 80"/>
                  <a:gd name="T13" fmla="*/ 17 h 78"/>
                  <a:gd name="T14" fmla="*/ 27 w 80"/>
                  <a:gd name="T15" fmla="*/ 25 h 78"/>
                  <a:gd name="T16" fmla="*/ 27 w 80"/>
                  <a:gd name="T17" fmla="*/ 25 h 78"/>
                  <a:gd name="T18" fmla="*/ 14 w 80"/>
                  <a:gd name="T19" fmla="*/ 20 h 78"/>
                  <a:gd name="T20" fmla="*/ 1 w 80"/>
                  <a:gd name="T21" fmla="*/ 37 h 78"/>
                  <a:gd name="T22" fmla="*/ 17 w 80"/>
                  <a:gd name="T23" fmla="*/ 50 h 78"/>
                  <a:gd name="T24" fmla="*/ 21 w 80"/>
                  <a:gd name="T25" fmla="*/ 49 h 78"/>
                  <a:gd name="T26" fmla="*/ 13 w 80"/>
                  <a:gd name="T27" fmla="*/ 64 h 78"/>
                  <a:gd name="T28" fmla="*/ 29 w 80"/>
                  <a:gd name="T29" fmla="*/ 77 h 78"/>
                  <a:gd name="T30" fmla="*/ 43 w 80"/>
                  <a:gd name="T31" fmla="*/ 61 h 78"/>
                  <a:gd name="T32" fmla="*/ 43 w 80"/>
                  <a:gd name="T33" fmla="*/ 61 h 78"/>
                  <a:gd name="T34" fmla="*/ 59 w 80"/>
                  <a:gd name="T35" fmla="*/ 75 h 78"/>
                  <a:gd name="T36" fmla="*/ 73 w 80"/>
                  <a:gd name="T37" fmla="*/ 58 h 78"/>
                  <a:gd name="T38" fmla="*/ 62 w 80"/>
                  <a:gd name="T39" fmla="*/ 45 h 78"/>
                  <a:gd name="T40" fmla="*/ 65 w 80"/>
                  <a:gd name="T41" fmla="*/ 45 h 78"/>
                  <a:gd name="T42" fmla="*/ 79 w 80"/>
                  <a:gd name="T43" fmla="*/ 2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0" h="78">
                    <a:moveTo>
                      <a:pt x="79" y="29"/>
                    </a:moveTo>
                    <a:cubicBezTo>
                      <a:pt x="78" y="21"/>
                      <a:pt x="71" y="15"/>
                      <a:pt x="63" y="16"/>
                    </a:cubicBezTo>
                    <a:cubicBezTo>
                      <a:pt x="58" y="16"/>
                      <a:pt x="54" y="19"/>
                      <a:pt x="51" y="22"/>
                    </a:cubicBezTo>
                    <a:cubicBezTo>
                      <a:pt x="51" y="22"/>
                      <a:pt x="51" y="22"/>
                      <a:pt x="51" y="22"/>
                    </a:cubicBezTo>
                    <a:cubicBezTo>
                      <a:pt x="53" y="20"/>
                      <a:pt x="53" y="17"/>
                      <a:pt x="53" y="14"/>
                    </a:cubicBezTo>
                    <a:cubicBezTo>
                      <a:pt x="52" y="6"/>
                      <a:pt x="45" y="0"/>
                      <a:pt x="37" y="0"/>
                    </a:cubicBezTo>
                    <a:cubicBezTo>
                      <a:pt x="28" y="1"/>
                      <a:pt x="22" y="9"/>
                      <a:pt x="23" y="17"/>
                    </a:cubicBezTo>
                    <a:cubicBezTo>
                      <a:pt x="24" y="20"/>
                      <a:pt x="25" y="23"/>
                      <a:pt x="27" y="25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4" y="22"/>
                      <a:pt x="19" y="20"/>
                      <a:pt x="14" y="20"/>
                    </a:cubicBezTo>
                    <a:cubicBezTo>
                      <a:pt x="6" y="21"/>
                      <a:pt x="0" y="28"/>
                      <a:pt x="1" y="37"/>
                    </a:cubicBezTo>
                    <a:cubicBezTo>
                      <a:pt x="2" y="45"/>
                      <a:pt x="9" y="51"/>
                      <a:pt x="17" y="50"/>
                    </a:cubicBezTo>
                    <a:cubicBezTo>
                      <a:pt x="19" y="50"/>
                      <a:pt x="20" y="50"/>
                      <a:pt x="21" y="49"/>
                    </a:cubicBezTo>
                    <a:cubicBezTo>
                      <a:pt x="16" y="52"/>
                      <a:pt x="12" y="58"/>
                      <a:pt x="13" y="64"/>
                    </a:cubicBezTo>
                    <a:cubicBezTo>
                      <a:pt x="14" y="72"/>
                      <a:pt x="21" y="78"/>
                      <a:pt x="29" y="77"/>
                    </a:cubicBezTo>
                    <a:cubicBezTo>
                      <a:pt x="38" y="77"/>
                      <a:pt x="44" y="69"/>
                      <a:pt x="43" y="61"/>
                    </a:cubicBezTo>
                    <a:cubicBezTo>
                      <a:pt x="43" y="61"/>
                      <a:pt x="43" y="61"/>
                      <a:pt x="43" y="61"/>
                    </a:cubicBezTo>
                    <a:cubicBezTo>
                      <a:pt x="44" y="69"/>
                      <a:pt x="51" y="75"/>
                      <a:pt x="59" y="75"/>
                    </a:cubicBezTo>
                    <a:cubicBezTo>
                      <a:pt x="67" y="74"/>
                      <a:pt x="73" y="66"/>
                      <a:pt x="73" y="58"/>
                    </a:cubicBezTo>
                    <a:cubicBezTo>
                      <a:pt x="72" y="52"/>
                      <a:pt x="68" y="47"/>
                      <a:pt x="62" y="45"/>
                    </a:cubicBezTo>
                    <a:cubicBezTo>
                      <a:pt x="63" y="46"/>
                      <a:pt x="64" y="46"/>
                      <a:pt x="65" y="45"/>
                    </a:cubicBezTo>
                    <a:cubicBezTo>
                      <a:pt x="74" y="45"/>
                      <a:pt x="80" y="37"/>
                      <a:pt x="79" y="29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9" name="Freeform 47"/>
              <p:cNvSpPr>
                <a:spLocks/>
              </p:cNvSpPr>
              <p:nvPr/>
            </p:nvSpPr>
            <p:spPr bwMode="auto">
              <a:xfrm>
                <a:off x="3827463" y="1165225"/>
                <a:ext cx="233363" cy="234950"/>
              </a:xfrm>
              <a:custGeom>
                <a:avLst/>
                <a:gdLst>
                  <a:gd name="T0" fmla="*/ 38 w 41"/>
                  <a:gd name="T1" fmla="*/ 16 h 41"/>
                  <a:gd name="T2" fmla="*/ 36 w 41"/>
                  <a:gd name="T3" fmla="*/ 18 h 41"/>
                  <a:gd name="T4" fmla="*/ 28 w 41"/>
                  <a:gd name="T5" fmla="*/ 19 h 41"/>
                  <a:gd name="T6" fmla="*/ 26 w 41"/>
                  <a:gd name="T7" fmla="*/ 15 h 41"/>
                  <a:gd name="T8" fmla="*/ 31 w 41"/>
                  <a:gd name="T9" fmla="*/ 9 h 41"/>
                  <a:gd name="T10" fmla="*/ 34 w 41"/>
                  <a:gd name="T11" fmla="*/ 8 h 41"/>
                  <a:gd name="T12" fmla="*/ 34 w 41"/>
                  <a:gd name="T13" fmla="*/ 5 h 41"/>
                  <a:gd name="T14" fmla="*/ 30 w 41"/>
                  <a:gd name="T15" fmla="*/ 5 h 41"/>
                  <a:gd name="T16" fmla="*/ 30 w 41"/>
                  <a:gd name="T17" fmla="*/ 8 h 41"/>
                  <a:gd name="T18" fmla="*/ 25 w 41"/>
                  <a:gd name="T19" fmla="*/ 14 h 41"/>
                  <a:gd name="T20" fmla="*/ 21 w 41"/>
                  <a:gd name="T21" fmla="*/ 13 h 41"/>
                  <a:gd name="T22" fmla="*/ 20 w 41"/>
                  <a:gd name="T23" fmla="*/ 5 h 41"/>
                  <a:gd name="T24" fmla="*/ 21 w 41"/>
                  <a:gd name="T25" fmla="*/ 2 h 41"/>
                  <a:gd name="T26" fmla="*/ 19 w 41"/>
                  <a:gd name="T27" fmla="*/ 0 h 41"/>
                  <a:gd name="T28" fmla="*/ 16 w 41"/>
                  <a:gd name="T29" fmla="*/ 3 h 41"/>
                  <a:gd name="T30" fmla="*/ 18 w 41"/>
                  <a:gd name="T31" fmla="*/ 5 h 41"/>
                  <a:gd name="T32" fmla="*/ 19 w 41"/>
                  <a:gd name="T33" fmla="*/ 13 h 41"/>
                  <a:gd name="T34" fmla="*/ 15 w 41"/>
                  <a:gd name="T35" fmla="*/ 15 h 41"/>
                  <a:gd name="T36" fmla="*/ 9 w 41"/>
                  <a:gd name="T37" fmla="*/ 10 h 41"/>
                  <a:gd name="T38" fmla="*/ 8 w 41"/>
                  <a:gd name="T39" fmla="*/ 7 h 41"/>
                  <a:gd name="T40" fmla="*/ 5 w 41"/>
                  <a:gd name="T41" fmla="*/ 7 h 41"/>
                  <a:gd name="T42" fmla="*/ 5 w 41"/>
                  <a:gd name="T43" fmla="*/ 11 h 41"/>
                  <a:gd name="T44" fmla="*/ 8 w 41"/>
                  <a:gd name="T45" fmla="*/ 11 h 41"/>
                  <a:gd name="T46" fmla="*/ 14 w 41"/>
                  <a:gd name="T47" fmla="*/ 16 h 41"/>
                  <a:gd name="T48" fmla="*/ 13 w 41"/>
                  <a:gd name="T49" fmla="*/ 20 h 41"/>
                  <a:gd name="T50" fmla="*/ 5 w 41"/>
                  <a:gd name="T51" fmla="*/ 21 h 41"/>
                  <a:gd name="T52" fmla="*/ 3 w 41"/>
                  <a:gd name="T53" fmla="*/ 20 h 41"/>
                  <a:gd name="T54" fmla="*/ 0 w 41"/>
                  <a:gd name="T55" fmla="*/ 23 h 41"/>
                  <a:gd name="T56" fmla="*/ 3 w 41"/>
                  <a:gd name="T57" fmla="*/ 25 h 41"/>
                  <a:gd name="T58" fmla="*/ 5 w 41"/>
                  <a:gd name="T59" fmla="*/ 23 h 41"/>
                  <a:gd name="T60" fmla="*/ 13 w 41"/>
                  <a:gd name="T61" fmla="*/ 22 h 41"/>
                  <a:gd name="T62" fmla="*/ 15 w 41"/>
                  <a:gd name="T63" fmla="*/ 26 h 41"/>
                  <a:gd name="T64" fmla="*/ 10 w 41"/>
                  <a:gd name="T65" fmla="*/ 32 h 41"/>
                  <a:gd name="T66" fmla="*/ 7 w 41"/>
                  <a:gd name="T67" fmla="*/ 33 h 41"/>
                  <a:gd name="T68" fmla="*/ 8 w 41"/>
                  <a:gd name="T69" fmla="*/ 36 h 41"/>
                  <a:gd name="T70" fmla="*/ 11 w 41"/>
                  <a:gd name="T71" fmla="*/ 36 h 41"/>
                  <a:gd name="T72" fmla="*/ 11 w 41"/>
                  <a:gd name="T73" fmla="*/ 33 h 41"/>
                  <a:gd name="T74" fmla="*/ 16 w 41"/>
                  <a:gd name="T75" fmla="*/ 27 h 41"/>
                  <a:gd name="T76" fmla="*/ 20 w 41"/>
                  <a:gd name="T77" fmla="*/ 28 h 41"/>
                  <a:gd name="T78" fmla="*/ 21 w 41"/>
                  <a:gd name="T79" fmla="*/ 36 h 41"/>
                  <a:gd name="T80" fmla="*/ 20 w 41"/>
                  <a:gd name="T81" fmla="*/ 39 h 41"/>
                  <a:gd name="T82" fmla="*/ 22 w 41"/>
                  <a:gd name="T83" fmla="*/ 41 h 41"/>
                  <a:gd name="T84" fmla="*/ 25 w 41"/>
                  <a:gd name="T85" fmla="*/ 38 h 41"/>
                  <a:gd name="T86" fmla="*/ 23 w 41"/>
                  <a:gd name="T87" fmla="*/ 36 h 41"/>
                  <a:gd name="T88" fmla="*/ 22 w 41"/>
                  <a:gd name="T89" fmla="*/ 28 h 41"/>
                  <a:gd name="T90" fmla="*/ 26 w 41"/>
                  <a:gd name="T91" fmla="*/ 26 h 41"/>
                  <a:gd name="T92" fmla="*/ 32 w 41"/>
                  <a:gd name="T93" fmla="*/ 31 h 41"/>
                  <a:gd name="T94" fmla="*/ 33 w 41"/>
                  <a:gd name="T95" fmla="*/ 34 h 41"/>
                  <a:gd name="T96" fmla="*/ 37 w 41"/>
                  <a:gd name="T97" fmla="*/ 34 h 41"/>
                  <a:gd name="T98" fmla="*/ 36 w 41"/>
                  <a:gd name="T99" fmla="*/ 30 h 41"/>
                  <a:gd name="T100" fmla="*/ 33 w 41"/>
                  <a:gd name="T101" fmla="*/ 30 h 41"/>
                  <a:gd name="T102" fmla="*/ 27 w 41"/>
                  <a:gd name="T103" fmla="*/ 25 h 41"/>
                  <a:gd name="T104" fmla="*/ 28 w 41"/>
                  <a:gd name="T105" fmla="*/ 21 h 41"/>
                  <a:gd name="T106" fmla="*/ 36 w 41"/>
                  <a:gd name="T107" fmla="*/ 20 h 41"/>
                  <a:gd name="T108" fmla="*/ 39 w 41"/>
                  <a:gd name="T109" fmla="*/ 21 h 41"/>
                  <a:gd name="T110" fmla="*/ 41 w 41"/>
                  <a:gd name="T111" fmla="*/ 19 h 41"/>
                  <a:gd name="T112" fmla="*/ 38 w 41"/>
                  <a:gd name="T113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1" h="41">
                    <a:moveTo>
                      <a:pt x="38" y="16"/>
                    </a:moveTo>
                    <a:cubicBezTo>
                      <a:pt x="37" y="16"/>
                      <a:pt x="36" y="17"/>
                      <a:pt x="36" y="18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8"/>
                      <a:pt x="27" y="16"/>
                      <a:pt x="26" y="15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2" y="9"/>
                      <a:pt x="33" y="9"/>
                      <a:pt x="34" y="8"/>
                    </a:cubicBezTo>
                    <a:cubicBezTo>
                      <a:pt x="35" y="7"/>
                      <a:pt x="35" y="6"/>
                      <a:pt x="34" y="5"/>
                    </a:cubicBezTo>
                    <a:cubicBezTo>
                      <a:pt x="33" y="4"/>
                      <a:pt x="31" y="4"/>
                      <a:pt x="30" y="5"/>
                    </a:cubicBezTo>
                    <a:cubicBezTo>
                      <a:pt x="30" y="6"/>
                      <a:pt x="29" y="7"/>
                      <a:pt x="30" y="8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3" y="14"/>
                      <a:pt x="22" y="13"/>
                      <a:pt x="21" y="13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4"/>
                      <a:pt x="21" y="3"/>
                      <a:pt x="21" y="2"/>
                    </a:cubicBezTo>
                    <a:cubicBezTo>
                      <a:pt x="21" y="1"/>
                      <a:pt x="20" y="0"/>
                      <a:pt x="19" y="0"/>
                    </a:cubicBezTo>
                    <a:cubicBezTo>
                      <a:pt x="17" y="0"/>
                      <a:pt x="16" y="1"/>
                      <a:pt x="16" y="3"/>
                    </a:cubicBezTo>
                    <a:cubicBezTo>
                      <a:pt x="16" y="4"/>
                      <a:pt x="17" y="5"/>
                      <a:pt x="18" y="5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8" y="14"/>
                      <a:pt x="16" y="14"/>
                      <a:pt x="15" y="15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10" y="9"/>
                      <a:pt x="9" y="8"/>
                      <a:pt x="8" y="7"/>
                    </a:cubicBezTo>
                    <a:cubicBezTo>
                      <a:pt x="7" y="6"/>
                      <a:pt x="6" y="6"/>
                      <a:pt x="5" y="7"/>
                    </a:cubicBezTo>
                    <a:cubicBezTo>
                      <a:pt x="4" y="9"/>
                      <a:pt x="4" y="10"/>
                      <a:pt x="5" y="11"/>
                    </a:cubicBezTo>
                    <a:cubicBezTo>
                      <a:pt x="6" y="12"/>
                      <a:pt x="7" y="12"/>
                      <a:pt x="8" y="11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3" y="18"/>
                      <a:pt x="13" y="19"/>
                      <a:pt x="13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5" y="20"/>
                      <a:pt x="4" y="20"/>
                      <a:pt x="3" y="20"/>
                    </a:cubicBezTo>
                    <a:cubicBezTo>
                      <a:pt x="1" y="20"/>
                      <a:pt x="0" y="21"/>
                      <a:pt x="0" y="23"/>
                    </a:cubicBezTo>
                    <a:cubicBezTo>
                      <a:pt x="0" y="24"/>
                      <a:pt x="2" y="25"/>
                      <a:pt x="3" y="25"/>
                    </a:cubicBezTo>
                    <a:cubicBezTo>
                      <a:pt x="4" y="25"/>
                      <a:pt x="5" y="24"/>
                      <a:pt x="5" y="23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3" y="24"/>
                      <a:pt x="14" y="25"/>
                      <a:pt x="15" y="26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9" y="32"/>
                      <a:pt x="8" y="32"/>
                      <a:pt x="7" y="33"/>
                    </a:cubicBezTo>
                    <a:cubicBezTo>
                      <a:pt x="6" y="34"/>
                      <a:pt x="7" y="35"/>
                      <a:pt x="8" y="36"/>
                    </a:cubicBezTo>
                    <a:cubicBezTo>
                      <a:pt x="9" y="37"/>
                      <a:pt x="10" y="37"/>
                      <a:pt x="11" y="36"/>
                    </a:cubicBezTo>
                    <a:cubicBezTo>
                      <a:pt x="12" y="35"/>
                      <a:pt x="12" y="34"/>
                      <a:pt x="11" y="33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8" y="28"/>
                      <a:pt x="19" y="28"/>
                      <a:pt x="20" y="28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0" y="36"/>
                      <a:pt x="20" y="37"/>
                      <a:pt x="20" y="39"/>
                    </a:cubicBezTo>
                    <a:cubicBezTo>
                      <a:pt x="20" y="40"/>
                      <a:pt x="21" y="41"/>
                      <a:pt x="22" y="41"/>
                    </a:cubicBezTo>
                    <a:cubicBezTo>
                      <a:pt x="24" y="41"/>
                      <a:pt x="25" y="39"/>
                      <a:pt x="25" y="38"/>
                    </a:cubicBezTo>
                    <a:cubicBezTo>
                      <a:pt x="25" y="37"/>
                      <a:pt x="24" y="36"/>
                      <a:pt x="23" y="36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4" y="28"/>
                      <a:pt x="25" y="27"/>
                      <a:pt x="26" y="26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2"/>
                      <a:pt x="32" y="33"/>
                      <a:pt x="33" y="34"/>
                    </a:cubicBezTo>
                    <a:cubicBezTo>
                      <a:pt x="34" y="35"/>
                      <a:pt x="36" y="35"/>
                      <a:pt x="37" y="34"/>
                    </a:cubicBezTo>
                    <a:cubicBezTo>
                      <a:pt x="37" y="32"/>
                      <a:pt x="37" y="31"/>
                      <a:pt x="36" y="30"/>
                    </a:cubicBezTo>
                    <a:cubicBezTo>
                      <a:pt x="35" y="29"/>
                      <a:pt x="34" y="29"/>
                      <a:pt x="33" y="30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8" y="24"/>
                      <a:pt x="28" y="22"/>
                      <a:pt x="28" y="21"/>
                    </a:cubicBezTo>
                    <a:cubicBezTo>
                      <a:pt x="36" y="20"/>
                      <a:pt x="36" y="20"/>
                      <a:pt x="36" y="20"/>
                    </a:cubicBezTo>
                    <a:cubicBezTo>
                      <a:pt x="37" y="21"/>
                      <a:pt x="38" y="21"/>
                      <a:pt x="39" y="21"/>
                    </a:cubicBezTo>
                    <a:cubicBezTo>
                      <a:pt x="40" y="21"/>
                      <a:pt x="41" y="20"/>
                      <a:pt x="41" y="19"/>
                    </a:cubicBezTo>
                    <a:cubicBezTo>
                      <a:pt x="41" y="17"/>
                      <a:pt x="40" y="16"/>
                      <a:pt x="38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0" name="Freeform 48"/>
              <p:cNvSpPr>
                <a:spLocks/>
              </p:cNvSpPr>
              <p:nvPr/>
            </p:nvSpPr>
            <p:spPr bwMode="auto">
              <a:xfrm>
                <a:off x="4065588" y="1384300"/>
                <a:ext cx="382588" cy="377825"/>
              </a:xfrm>
              <a:custGeom>
                <a:avLst/>
                <a:gdLst>
                  <a:gd name="T0" fmla="*/ 66 w 67"/>
                  <a:gd name="T1" fmla="*/ 25 h 66"/>
                  <a:gd name="T2" fmla="*/ 53 w 67"/>
                  <a:gd name="T3" fmla="*/ 13 h 66"/>
                  <a:gd name="T4" fmla="*/ 43 w 67"/>
                  <a:gd name="T5" fmla="*/ 19 h 66"/>
                  <a:gd name="T6" fmla="*/ 43 w 67"/>
                  <a:gd name="T7" fmla="*/ 19 h 66"/>
                  <a:gd name="T8" fmla="*/ 45 w 67"/>
                  <a:gd name="T9" fmla="*/ 12 h 66"/>
                  <a:gd name="T10" fmla="*/ 31 w 67"/>
                  <a:gd name="T11" fmla="*/ 1 h 66"/>
                  <a:gd name="T12" fmla="*/ 20 w 67"/>
                  <a:gd name="T13" fmla="*/ 14 h 66"/>
                  <a:gd name="T14" fmla="*/ 23 w 67"/>
                  <a:gd name="T15" fmla="*/ 21 h 66"/>
                  <a:gd name="T16" fmla="*/ 23 w 67"/>
                  <a:gd name="T17" fmla="*/ 21 h 66"/>
                  <a:gd name="T18" fmla="*/ 12 w 67"/>
                  <a:gd name="T19" fmla="*/ 17 h 66"/>
                  <a:gd name="T20" fmla="*/ 1 w 67"/>
                  <a:gd name="T21" fmla="*/ 31 h 66"/>
                  <a:gd name="T22" fmla="*/ 15 w 67"/>
                  <a:gd name="T23" fmla="*/ 42 h 66"/>
                  <a:gd name="T24" fmla="*/ 18 w 67"/>
                  <a:gd name="T25" fmla="*/ 41 h 66"/>
                  <a:gd name="T26" fmla="*/ 11 w 67"/>
                  <a:gd name="T27" fmla="*/ 54 h 66"/>
                  <a:gd name="T28" fmla="*/ 25 w 67"/>
                  <a:gd name="T29" fmla="*/ 65 h 66"/>
                  <a:gd name="T30" fmla="*/ 36 w 67"/>
                  <a:gd name="T31" fmla="*/ 52 h 66"/>
                  <a:gd name="T32" fmla="*/ 36 w 67"/>
                  <a:gd name="T33" fmla="*/ 52 h 66"/>
                  <a:gd name="T34" fmla="*/ 50 w 67"/>
                  <a:gd name="T35" fmla="*/ 63 h 66"/>
                  <a:gd name="T36" fmla="*/ 61 w 67"/>
                  <a:gd name="T37" fmla="*/ 49 h 66"/>
                  <a:gd name="T38" fmla="*/ 53 w 67"/>
                  <a:gd name="T39" fmla="*/ 38 h 66"/>
                  <a:gd name="T40" fmla="*/ 55 w 67"/>
                  <a:gd name="T41" fmla="*/ 38 h 66"/>
                  <a:gd name="T42" fmla="*/ 66 w 67"/>
                  <a:gd name="T43" fmla="*/ 2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7" h="66">
                    <a:moveTo>
                      <a:pt x="66" y="25"/>
                    </a:moveTo>
                    <a:cubicBezTo>
                      <a:pt x="66" y="18"/>
                      <a:pt x="60" y="13"/>
                      <a:pt x="53" y="13"/>
                    </a:cubicBezTo>
                    <a:cubicBezTo>
                      <a:pt x="49" y="14"/>
                      <a:pt x="45" y="16"/>
                      <a:pt x="43" y="19"/>
                    </a:cubicBezTo>
                    <a:cubicBezTo>
                      <a:pt x="43" y="19"/>
                      <a:pt x="43" y="19"/>
                      <a:pt x="43" y="19"/>
                    </a:cubicBezTo>
                    <a:cubicBezTo>
                      <a:pt x="45" y="17"/>
                      <a:pt x="45" y="14"/>
                      <a:pt x="45" y="12"/>
                    </a:cubicBezTo>
                    <a:cubicBezTo>
                      <a:pt x="44" y="5"/>
                      <a:pt x="38" y="0"/>
                      <a:pt x="31" y="1"/>
                    </a:cubicBezTo>
                    <a:cubicBezTo>
                      <a:pt x="24" y="1"/>
                      <a:pt x="19" y="7"/>
                      <a:pt x="20" y="14"/>
                    </a:cubicBezTo>
                    <a:cubicBezTo>
                      <a:pt x="20" y="17"/>
                      <a:pt x="21" y="19"/>
                      <a:pt x="23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0" y="19"/>
                      <a:pt x="16" y="17"/>
                      <a:pt x="12" y="17"/>
                    </a:cubicBezTo>
                    <a:cubicBezTo>
                      <a:pt x="5" y="18"/>
                      <a:pt x="0" y="24"/>
                      <a:pt x="1" y="31"/>
                    </a:cubicBezTo>
                    <a:cubicBezTo>
                      <a:pt x="2" y="38"/>
                      <a:pt x="8" y="43"/>
                      <a:pt x="15" y="42"/>
                    </a:cubicBezTo>
                    <a:cubicBezTo>
                      <a:pt x="16" y="42"/>
                      <a:pt x="17" y="42"/>
                      <a:pt x="18" y="41"/>
                    </a:cubicBezTo>
                    <a:cubicBezTo>
                      <a:pt x="14" y="44"/>
                      <a:pt x="11" y="49"/>
                      <a:pt x="11" y="54"/>
                    </a:cubicBezTo>
                    <a:cubicBezTo>
                      <a:pt x="12" y="61"/>
                      <a:pt x="18" y="66"/>
                      <a:pt x="25" y="65"/>
                    </a:cubicBezTo>
                    <a:cubicBezTo>
                      <a:pt x="32" y="65"/>
                      <a:pt x="37" y="58"/>
                      <a:pt x="36" y="52"/>
                    </a:cubicBezTo>
                    <a:cubicBezTo>
                      <a:pt x="36" y="52"/>
                      <a:pt x="36" y="52"/>
                      <a:pt x="36" y="52"/>
                    </a:cubicBezTo>
                    <a:cubicBezTo>
                      <a:pt x="37" y="58"/>
                      <a:pt x="43" y="63"/>
                      <a:pt x="50" y="63"/>
                    </a:cubicBezTo>
                    <a:cubicBezTo>
                      <a:pt x="57" y="62"/>
                      <a:pt x="62" y="56"/>
                      <a:pt x="61" y="49"/>
                    </a:cubicBezTo>
                    <a:cubicBezTo>
                      <a:pt x="61" y="44"/>
                      <a:pt x="57" y="40"/>
                      <a:pt x="53" y="38"/>
                    </a:cubicBezTo>
                    <a:cubicBezTo>
                      <a:pt x="53" y="38"/>
                      <a:pt x="54" y="38"/>
                      <a:pt x="55" y="38"/>
                    </a:cubicBezTo>
                    <a:cubicBezTo>
                      <a:pt x="62" y="38"/>
                      <a:pt x="67" y="32"/>
                      <a:pt x="66" y="2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1" name="Freeform 49"/>
              <p:cNvSpPr>
                <a:spLocks/>
              </p:cNvSpPr>
              <p:nvPr/>
            </p:nvSpPr>
            <p:spPr bwMode="auto">
              <a:xfrm>
                <a:off x="4164013" y="1474788"/>
                <a:ext cx="198438" cy="201613"/>
              </a:xfrm>
              <a:custGeom>
                <a:avLst/>
                <a:gdLst>
                  <a:gd name="T0" fmla="*/ 32 w 35"/>
                  <a:gd name="T1" fmla="*/ 14 h 35"/>
                  <a:gd name="T2" fmla="*/ 30 w 35"/>
                  <a:gd name="T3" fmla="*/ 16 h 35"/>
                  <a:gd name="T4" fmla="*/ 23 w 35"/>
                  <a:gd name="T5" fmla="*/ 16 h 35"/>
                  <a:gd name="T6" fmla="*/ 22 w 35"/>
                  <a:gd name="T7" fmla="*/ 13 h 35"/>
                  <a:gd name="T8" fmla="*/ 26 w 35"/>
                  <a:gd name="T9" fmla="*/ 8 h 35"/>
                  <a:gd name="T10" fmla="*/ 29 w 35"/>
                  <a:gd name="T11" fmla="*/ 7 h 35"/>
                  <a:gd name="T12" fmla="*/ 28 w 35"/>
                  <a:gd name="T13" fmla="*/ 4 h 35"/>
                  <a:gd name="T14" fmla="*/ 25 w 35"/>
                  <a:gd name="T15" fmla="*/ 4 h 35"/>
                  <a:gd name="T16" fmla="*/ 25 w 35"/>
                  <a:gd name="T17" fmla="*/ 7 h 35"/>
                  <a:gd name="T18" fmla="*/ 21 w 35"/>
                  <a:gd name="T19" fmla="*/ 12 h 35"/>
                  <a:gd name="T20" fmla="*/ 17 w 35"/>
                  <a:gd name="T21" fmla="*/ 11 h 35"/>
                  <a:gd name="T22" fmla="*/ 17 w 35"/>
                  <a:gd name="T23" fmla="*/ 4 h 35"/>
                  <a:gd name="T24" fmla="*/ 18 w 35"/>
                  <a:gd name="T25" fmla="*/ 2 h 35"/>
                  <a:gd name="T26" fmla="*/ 16 w 35"/>
                  <a:gd name="T27" fmla="*/ 0 h 35"/>
                  <a:gd name="T28" fmla="*/ 14 w 35"/>
                  <a:gd name="T29" fmla="*/ 3 h 35"/>
                  <a:gd name="T30" fmla="*/ 15 w 35"/>
                  <a:gd name="T31" fmla="*/ 4 h 35"/>
                  <a:gd name="T32" fmla="*/ 16 w 35"/>
                  <a:gd name="T33" fmla="*/ 11 h 35"/>
                  <a:gd name="T34" fmla="*/ 13 w 35"/>
                  <a:gd name="T35" fmla="*/ 13 h 35"/>
                  <a:gd name="T36" fmla="*/ 8 w 35"/>
                  <a:gd name="T37" fmla="*/ 9 h 35"/>
                  <a:gd name="T38" fmla="*/ 7 w 35"/>
                  <a:gd name="T39" fmla="*/ 6 h 35"/>
                  <a:gd name="T40" fmla="*/ 4 w 35"/>
                  <a:gd name="T41" fmla="*/ 7 h 35"/>
                  <a:gd name="T42" fmla="*/ 5 w 35"/>
                  <a:gd name="T43" fmla="*/ 10 h 35"/>
                  <a:gd name="T44" fmla="*/ 7 w 35"/>
                  <a:gd name="T45" fmla="*/ 10 h 35"/>
                  <a:gd name="T46" fmla="*/ 12 w 35"/>
                  <a:gd name="T47" fmla="*/ 14 h 35"/>
                  <a:gd name="T48" fmla="*/ 11 w 35"/>
                  <a:gd name="T49" fmla="*/ 17 h 35"/>
                  <a:gd name="T50" fmla="*/ 4 w 35"/>
                  <a:gd name="T51" fmla="*/ 18 h 35"/>
                  <a:gd name="T52" fmla="*/ 2 w 35"/>
                  <a:gd name="T53" fmla="*/ 17 h 35"/>
                  <a:gd name="T54" fmla="*/ 0 w 35"/>
                  <a:gd name="T55" fmla="*/ 19 h 35"/>
                  <a:gd name="T56" fmla="*/ 3 w 35"/>
                  <a:gd name="T57" fmla="*/ 21 h 35"/>
                  <a:gd name="T58" fmla="*/ 5 w 35"/>
                  <a:gd name="T59" fmla="*/ 19 h 35"/>
                  <a:gd name="T60" fmla="*/ 11 w 35"/>
                  <a:gd name="T61" fmla="*/ 19 h 35"/>
                  <a:gd name="T62" fmla="*/ 13 w 35"/>
                  <a:gd name="T63" fmla="*/ 22 h 35"/>
                  <a:gd name="T64" fmla="*/ 9 w 35"/>
                  <a:gd name="T65" fmla="*/ 27 h 35"/>
                  <a:gd name="T66" fmla="*/ 6 w 35"/>
                  <a:gd name="T67" fmla="*/ 28 h 35"/>
                  <a:gd name="T68" fmla="*/ 7 w 35"/>
                  <a:gd name="T69" fmla="*/ 31 h 35"/>
                  <a:gd name="T70" fmla="*/ 10 w 35"/>
                  <a:gd name="T71" fmla="*/ 30 h 35"/>
                  <a:gd name="T72" fmla="*/ 10 w 35"/>
                  <a:gd name="T73" fmla="*/ 28 h 35"/>
                  <a:gd name="T74" fmla="*/ 14 w 35"/>
                  <a:gd name="T75" fmla="*/ 23 h 35"/>
                  <a:gd name="T76" fmla="*/ 17 w 35"/>
                  <a:gd name="T77" fmla="*/ 24 h 35"/>
                  <a:gd name="T78" fmla="*/ 18 w 35"/>
                  <a:gd name="T79" fmla="*/ 30 h 35"/>
                  <a:gd name="T80" fmla="*/ 17 w 35"/>
                  <a:gd name="T81" fmla="*/ 33 h 35"/>
                  <a:gd name="T82" fmla="*/ 19 w 35"/>
                  <a:gd name="T83" fmla="*/ 34 h 35"/>
                  <a:gd name="T84" fmla="*/ 21 w 35"/>
                  <a:gd name="T85" fmla="*/ 32 h 35"/>
                  <a:gd name="T86" fmla="*/ 19 w 35"/>
                  <a:gd name="T87" fmla="*/ 30 h 35"/>
                  <a:gd name="T88" fmla="*/ 19 w 35"/>
                  <a:gd name="T89" fmla="*/ 24 h 35"/>
                  <a:gd name="T90" fmla="*/ 22 w 35"/>
                  <a:gd name="T91" fmla="*/ 22 h 35"/>
                  <a:gd name="T92" fmla="*/ 27 w 35"/>
                  <a:gd name="T93" fmla="*/ 26 h 35"/>
                  <a:gd name="T94" fmla="*/ 28 w 35"/>
                  <a:gd name="T95" fmla="*/ 29 h 35"/>
                  <a:gd name="T96" fmla="*/ 31 w 35"/>
                  <a:gd name="T97" fmla="*/ 28 h 35"/>
                  <a:gd name="T98" fmla="*/ 30 w 35"/>
                  <a:gd name="T99" fmla="*/ 25 h 35"/>
                  <a:gd name="T100" fmla="*/ 28 w 35"/>
                  <a:gd name="T101" fmla="*/ 25 h 35"/>
                  <a:gd name="T102" fmla="*/ 23 w 35"/>
                  <a:gd name="T103" fmla="*/ 21 h 35"/>
                  <a:gd name="T104" fmla="*/ 24 w 35"/>
                  <a:gd name="T105" fmla="*/ 18 h 35"/>
                  <a:gd name="T106" fmla="*/ 31 w 35"/>
                  <a:gd name="T107" fmla="*/ 17 h 35"/>
                  <a:gd name="T108" fmla="*/ 33 w 35"/>
                  <a:gd name="T109" fmla="*/ 18 h 35"/>
                  <a:gd name="T110" fmla="*/ 35 w 35"/>
                  <a:gd name="T111" fmla="*/ 16 h 35"/>
                  <a:gd name="T112" fmla="*/ 32 w 35"/>
                  <a:gd name="T113" fmla="*/ 1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5" h="35">
                    <a:moveTo>
                      <a:pt x="32" y="14"/>
                    </a:moveTo>
                    <a:cubicBezTo>
                      <a:pt x="31" y="14"/>
                      <a:pt x="31" y="15"/>
                      <a:pt x="30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3" y="15"/>
                      <a:pt x="23" y="14"/>
                      <a:pt x="22" y="13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7" y="8"/>
                      <a:pt x="28" y="8"/>
                      <a:pt x="29" y="7"/>
                    </a:cubicBezTo>
                    <a:cubicBezTo>
                      <a:pt x="29" y="6"/>
                      <a:pt x="29" y="5"/>
                      <a:pt x="28" y="4"/>
                    </a:cubicBezTo>
                    <a:cubicBezTo>
                      <a:pt x="27" y="3"/>
                      <a:pt x="26" y="4"/>
                      <a:pt x="25" y="4"/>
                    </a:cubicBezTo>
                    <a:cubicBezTo>
                      <a:pt x="25" y="5"/>
                      <a:pt x="25" y="6"/>
                      <a:pt x="25" y="7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1"/>
                      <a:pt x="17" y="11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8" y="4"/>
                      <a:pt x="18" y="3"/>
                      <a:pt x="18" y="2"/>
                    </a:cubicBezTo>
                    <a:cubicBezTo>
                      <a:pt x="18" y="1"/>
                      <a:pt x="17" y="0"/>
                      <a:pt x="16" y="0"/>
                    </a:cubicBezTo>
                    <a:cubicBezTo>
                      <a:pt x="14" y="0"/>
                      <a:pt x="14" y="1"/>
                      <a:pt x="14" y="3"/>
                    </a:cubicBezTo>
                    <a:cubicBezTo>
                      <a:pt x="14" y="3"/>
                      <a:pt x="14" y="4"/>
                      <a:pt x="15" y="4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5" y="12"/>
                      <a:pt x="14" y="12"/>
                      <a:pt x="13" y="13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8"/>
                      <a:pt x="8" y="7"/>
                      <a:pt x="7" y="6"/>
                    </a:cubicBezTo>
                    <a:cubicBezTo>
                      <a:pt x="6" y="5"/>
                      <a:pt x="5" y="6"/>
                      <a:pt x="4" y="7"/>
                    </a:cubicBezTo>
                    <a:cubicBezTo>
                      <a:pt x="3" y="7"/>
                      <a:pt x="4" y="9"/>
                      <a:pt x="5" y="10"/>
                    </a:cubicBezTo>
                    <a:cubicBezTo>
                      <a:pt x="5" y="10"/>
                      <a:pt x="6" y="10"/>
                      <a:pt x="7" y="10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1" y="15"/>
                      <a:pt x="11" y="16"/>
                      <a:pt x="11" y="17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17"/>
                      <a:pt x="3" y="17"/>
                      <a:pt x="2" y="17"/>
                    </a:cubicBezTo>
                    <a:cubicBezTo>
                      <a:pt x="1" y="17"/>
                      <a:pt x="0" y="18"/>
                      <a:pt x="0" y="19"/>
                    </a:cubicBezTo>
                    <a:cubicBezTo>
                      <a:pt x="1" y="20"/>
                      <a:pt x="2" y="21"/>
                      <a:pt x="3" y="21"/>
                    </a:cubicBezTo>
                    <a:cubicBezTo>
                      <a:pt x="4" y="21"/>
                      <a:pt x="4" y="20"/>
                      <a:pt x="5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20"/>
                      <a:pt x="12" y="21"/>
                      <a:pt x="13" y="22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8" y="27"/>
                      <a:pt x="7" y="27"/>
                      <a:pt x="6" y="28"/>
                    </a:cubicBezTo>
                    <a:cubicBezTo>
                      <a:pt x="6" y="29"/>
                      <a:pt x="6" y="30"/>
                      <a:pt x="7" y="31"/>
                    </a:cubicBezTo>
                    <a:cubicBezTo>
                      <a:pt x="7" y="31"/>
                      <a:pt x="9" y="31"/>
                      <a:pt x="10" y="30"/>
                    </a:cubicBezTo>
                    <a:cubicBezTo>
                      <a:pt x="10" y="30"/>
                      <a:pt x="10" y="29"/>
                      <a:pt x="10" y="28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5" y="23"/>
                      <a:pt x="16" y="24"/>
                      <a:pt x="17" y="24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7" y="31"/>
                      <a:pt x="17" y="32"/>
                      <a:pt x="17" y="33"/>
                    </a:cubicBezTo>
                    <a:cubicBezTo>
                      <a:pt x="17" y="34"/>
                      <a:pt x="18" y="35"/>
                      <a:pt x="19" y="34"/>
                    </a:cubicBezTo>
                    <a:cubicBezTo>
                      <a:pt x="20" y="34"/>
                      <a:pt x="21" y="33"/>
                      <a:pt x="21" y="32"/>
                    </a:cubicBezTo>
                    <a:cubicBezTo>
                      <a:pt x="21" y="31"/>
                      <a:pt x="20" y="30"/>
                      <a:pt x="19" y="30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20" y="23"/>
                      <a:pt x="21" y="23"/>
                      <a:pt x="22" y="22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27"/>
                      <a:pt x="27" y="28"/>
                      <a:pt x="28" y="29"/>
                    </a:cubicBezTo>
                    <a:cubicBezTo>
                      <a:pt x="29" y="29"/>
                      <a:pt x="30" y="29"/>
                      <a:pt x="31" y="28"/>
                    </a:cubicBezTo>
                    <a:cubicBezTo>
                      <a:pt x="31" y="27"/>
                      <a:pt x="31" y="26"/>
                      <a:pt x="30" y="25"/>
                    </a:cubicBezTo>
                    <a:cubicBezTo>
                      <a:pt x="30" y="25"/>
                      <a:pt x="29" y="25"/>
                      <a:pt x="28" y="2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0"/>
                      <a:pt x="24" y="19"/>
                      <a:pt x="24" y="18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8"/>
                      <a:pt x="32" y="18"/>
                      <a:pt x="33" y="18"/>
                    </a:cubicBezTo>
                    <a:cubicBezTo>
                      <a:pt x="34" y="18"/>
                      <a:pt x="35" y="17"/>
                      <a:pt x="35" y="16"/>
                    </a:cubicBezTo>
                    <a:cubicBezTo>
                      <a:pt x="34" y="15"/>
                      <a:pt x="33" y="14"/>
                      <a:pt x="32" y="1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2" name="Freeform 50"/>
              <p:cNvSpPr>
                <a:spLocks/>
              </p:cNvSpPr>
              <p:nvPr/>
            </p:nvSpPr>
            <p:spPr bwMode="auto">
              <a:xfrm>
                <a:off x="3678238" y="1562100"/>
                <a:ext cx="387350" cy="388938"/>
              </a:xfrm>
              <a:custGeom>
                <a:avLst/>
                <a:gdLst>
                  <a:gd name="T0" fmla="*/ 49 w 68"/>
                  <a:gd name="T1" fmla="*/ 4 h 68"/>
                  <a:gd name="T2" fmla="*/ 31 w 68"/>
                  <a:gd name="T3" fmla="*/ 5 h 68"/>
                  <a:gd name="T4" fmla="*/ 28 w 68"/>
                  <a:gd name="T5" fmla="*/ 16 h 68"/>
                  <a:gd name="T6" fmla="*/ 28 w 68"/>
                  <a:gd name="T7" fmla="*/ 16 h 68"/>
                  <a:gd name="T8" fmla="*/ 25 w 68"/>
                  <a:gd name="T9" fmla="*/ 10 h 68"/>
                  <a:gd name="T10" fmla="*/ 7 w 68"/>
                  <a:gd name="T11" fmla="*/ 11 h 68"/>
                  <a:gd name="T12" fmla="*/ 8 w 68"/>
                  <a:gd name="T13" fmla="*/ 29 h 68"/>
                  <a:gd name="T14" fmla="*/ 15 w 68"/>
                  <a:gd name="T15" fmla="*/ 32 h 68"/>
                  <a:gd name="T16" fmla="*/ 15 w 68"/>
                  <a:gd name="T17" fmla="*/ 32 h 68"/>
                  <a:gd name="T18" fmla="*/ 5 w 68"/>
                  <a:gd name="T19" fmla="*/ 36 h 68"/>
                  <a:gd name="T20" fmla="*/ 6 w 68"/>
                  <a:gd name="T21" fmla="*/ 54 h 68"/>
                  <a:gd name="T22" fmla="*/ 23 w 68"/>
                  <a:gd name="T23" fmla="*/ 52 h 68"/>
                  <a:gd name="T24" fmla="*/ 25 w 68"/>
                  <a:gd name="T25" fmla="*/ 49 h 68"/>
                  <a:gd name="T26" fmla="*/ 29 w 68"/>
                  <a:gd name="T27" fmla="*/ 63 h 68"/>
                  <a:gd name="T28" fmla="*/ 46 w 68"/>
                  <a:gd name="T29" fmla="*/ 62 h 68"/>
                  <a:gd name="T30" fmla="*/ 45 w 68"/>
                  <a:gd name="T31" fmla="*/ 44 h 68"/>
                  <a:gd name="T32" fmla="*/ 45 w 68"/>
                  <a:gd name="T33" fmla="*/ 44 h 68"/>
                  <a:gd name="T34" fmla="*/ 63 w 68"/>
                  <a:gd name="T35" fmla="*/ 43 h 68"/>
                  <a:gd name="T36" fmla="*/ 62 w 68"/>
                  <a:gd name="T37" fmla="*/ 26 h 68"/>
                  <a:gd name="T38" fmla="*/ 48 w 68"/>
                  <a:gd name="T39" fmla="*/ 24 h 68"/>
                  <a:gd name="T40" fmla="*/ 50 w 68"/>
                  <a:gd name="T41" fmla="*/ 22 h 68"/>
                  <a:gd name="T42" fmla="*/ 49 w 68"/>
                  <a:gd name="T43" fmla="*/ 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8" h="68">
                    <a:moveTo>
                      <a:pt x="49" y="4"/>
                    </a:moveTo>
                    <a:cubicBezTo>
                      <a:pt x="44" y="0"/>
                      <a:pt x="36" y="0"/>
                      <a:pt x="31" y="5"/>
                    </a:cubicBezTo>
                    <a:cubicBezTo>
                      <a:pt x="29" y="8"/>
                      <a:pt x="28" y="12"/>
                      <a:pt x="28" y="16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3"/>
                      <a:pt x="26" y="11"/>
                      <a:pt x="25" y="10"/>
                    </a:cubicBezTo>
                    <a:cubicBezTo>
                      <a:pt x="19" y="5"/>
                      <a:pt x="11" y="6"/>
                      <a:pt x="7" y="11"/>
                    </a:cubicBezTo>
                    <a:cubicBezTo>
                      <a:pt x="2" y="16"/>
                      <a:pt x="3" y="24"/>
                      <a:pt x="8" y="29"/>
                    </a:cubicBezTo>
                    <a:cubicBezTo>
                      <a:pt x="10" y="30"/>
                      <a:pt x="12" y="31"/>
                      <a:pt x="15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1" y="31"/>
                      <a:pt x="7" y="33"/>
                      <a:pt x="5" y="36"/>
                    </a:cubicBezTo>
                    <a:cubicBezTo>
                      <a:pt x="0" y="41"/>
                      <a:pt x="0" y="49"/>
                      <a:pt x="6" y="54"/>
                    </a:cubicBezTo>
                    <a:cubicBezTo>
                      <a:pt x="11" y="58"/>
                      <a:pt x="19" y="58"/>
                      <a:pt x="23" y="52"/>
                    </a:cubicBezTo>
                    <a:cubicBezTo>
                      <a:pt x="24" y="51"/>
                      <a:pt x="25" y="50"/>
                      <a:pt x="25" y="49"/>
                    </a:cubicBezTo>
                    <a:cubicBezTo>
                      <a:pt x="23" y="54"/>
                      <a:pt x="25" y="60"/>
                      <a:pt x="29" y="63"/>
                    </a:cubicBezTo>
                    <a:cubicBezTo>
                      <a:pt x="34" y="68"/>
                      <a:pt x="42" y="67"/>
                      <a:pt x="46" y="62"/>
                    </a:cubicBezTo>
                    <a:cubicBezTo>
                      <a:pt x="51" y="57"/>
                      <a:pt x="50" y="49"/>
                      <a:pt x="45" y="44"/>
                    </a:cubicBezTo>
                    <a:cubicBezTo>
                      <a:pt x="45" y="44"/>
                      <a:pt x="45" y="44"/>
                      <a:pt x="45" y="44"/>
                    </a:cubicBezTo>
                    <a:cubicBezTo>
                      <a:pt x="51" y="49"/>
                      <a:pt x="58" y="48"/>
                      <a:pt x="63" y="43"/>
                    </a:cubicBezTo>
                    <a:cubicBezTo>
                      <a:pt x="68" y="38"/>
                      <a:pt x="67" y="30"/>
                      <a:pt x="62" y="26"/>
                    </a:cubicBezTo>
                    <a:cubicBezTo>
                      <a:pt x="58" y="22"/>
                      <a:pt x="53" y="22"/>
                      <a:pt x="48" y="24"/>
                    </a:cubicBezTo>
                    <a:cubicBezTo>
                      <a:pt x="49" y="23"/>
                      <a:pt x="50" y="23"/>
                      <a:pt x="50" y="22"/>
                    </a:cubicBezTo>
                    <a:cubicBezTo>
                      <a:pt x="55" y="17"/>
                      <a:pt x="54" y="9"/>
                      <a:pt x="49" y="4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3" name="Freeform 51"/>
              <p:cNvSpPr>
                <a:spLocks/>
              </p:cNvSpPr>
              <p:nvPr/>
            </p:nvSpPr>
            <p:spPr bwMode="auto">
              <a:xfrm>
                <a:off x="3757613" y="1647825"/>
                <a:ext cx="200025" cy="200025"/>
              </a:xfrm>
              <a:custGeom>
                <a:avLst/>
                <a:gdLst>
                  <a:gd name="T0" fmla="*/ 26 w 35"/>
                  <a:gd name="T1" fmla="*/ 5 h 35"/>
                  <a:gd name="T2" fmla="*/ 26 w 35"/>
                  <a:gd name="T3" fmla="*/ 7 h 35"/>
                  <a:gd name="T4" fmla="*/ 21 w 35"/>
                  <a:gd name="T5" fmla="*/ 12 h 35"/>
                  <a:gd name="T6" fmla="*/ 18 w 35"/>
                  <a:gd name="T7" fmla="*/ 11 h 35"/>
                  <a:gd name="T8" fmla="*/ 17 w 35"/>
                  <a:gd name="T9" fmla="*/ 4 h 35"/>
                  <a:gd name="T10" fmla="*/ 19 w 35"/>
                  <a:gd name="T11" fmla="*/ 2 h 35"/>
                  <a:gd name="T12" fmla="*/ 17 w 35"/>
                  <a:gd name="T13" fmla="*/ 0 h 35"/>
                  <a:gd name="T14" fmla="*/ 15 w 35"/>
                  <a:gd name="T15" fmla="*/ 3 h 35"/>
                  <a:gd name="T16" fmla="*/ 16 w 35"/>
                  <a:gd name="T17" fmla="*/ 4 h 35"/>
                  <a:gd name="T18" fmla="*/ 16 w 35"/>
                  <a:gd name="T19" fmla="*/ 11 h 35"/>
                  <a:gd name="T20" fmla="*/ 13 w 35"/>
                  <a:gd name="T21" fmla="*/ 13 h 35"/>
                  <a:gd name="T22" fmla="*/ 8 w 35"/>
                  <a:gd name="T23" fmla="*/ 8 h 35"/>
                  <a:gd name="T24" fmla="*/ 8 w 35"/>
                  <a:gd name="T25" fmla="*/ 6 h 35"/>
                  <a:gd name="T26" fmla="*/ 5 w 35"/>
                  <a:gd name="T27" fmla="*/ 6 h 35"/>
                  <a:gd name="T28" fmla="*/ 5 w 35"/>
                  <a:gd name="T29" fmla="*/ 9 h 35"/>
                  <a:gd name="T30" fmla="*/ 7 w 35"/>
                  <a:gd name="T31" fmla="*/ 9 h 35"/>
                  <a:gd name="T32" fmla="*/ 12 w 35"/>
                  <a:gd name="T33" fmla="*/ 14 h 35"/>
                  <a:gd name="T34" fmla="*/ 11 w 35"/>
                  <a:gd name="T35" fmla="*/ 17 h 35"/>
                  <a:gd name="T36" fmla="*/ 5 w 35"/>
                  <a:gd name="T37" fmla="*/ 18 h 35"/>
                  <a:gd name="T38" fmla="*/ 3 w 35"/>
                  <a:gd name="T39" fmla="*/ 16 h 35"/>
                  <a:gd name="T40" fmla="*/ 1 w 35"/>
                  <a:gd name="T41" fmla="*/ 19 h 35"/>
                  <a:gd name="T42" fmla="*/ 3 w 35"/>
                  <a:gd name="T43" fmla="*/ 21 h 35"/>
                  <a:gd name="T44" fmla="*/ 5 w 35"/>
                  <a:gd name="T45" fmla="*/ 19 h 35"/>
                  <a:gd name="T46" fmla="*/ 11 w 35"/>
                  <a:gd name="T47" fmla="*/ 19 h 35"/>
                  <a:gd name="T48" fmla="*/ 13 w 35"/>
                  <a:gd name="T49" fmla="*/ 22 h 35"/>
                  <a:gd name="T50" fmla="*/ 9 w 35"/>
                  <a:gd name="T51" fmla="*/ 27 h 35"/>
                  <a:gd name="T52" fmla="*/ 6 w 35"/>
                  <a:gd name="T53" fmla="*/ 27 h 35"/>
                  <a:gd name="T54" fmla="*/ 6 w 35"/>
                  <a:gd name="T55" fmla="*/ 30 h 35"/>
                  <a:gd name="T56" fmla="*/ 9 w 35"/>
                  <a:gd name="T57" fmla="*/ 30 h 35"/>
                  <a:gd name="T58" fmla="*/ 10 w 35"/>
                  <a:gd name="T59" fmla="*/ 28 h 35"/>
                  <a:gd name="T60" fmla="*/ 14 w 35"/>
                  <a:gd name="T61" fmla="*/ 23 h 35"/>
                  <a:gd name="T62" fmla="*/ 17 w 35"/>
                  <a:gd name="T63" fmla="*/ 24 h 35"/>
                  <a:gd name="T64" fmla="*/ 18 w 35"/>
                  <a:gd name="T65" fmla="*/ 31 h 35"/>
                  <a:gd name="T66" fmla="*/ 17 w 35"/>
                  <a:gd name="T67" fmla="*/ 33 h 35"/>
                  <a:gd name="T68" fmla="*/ 19 w 35"/>
                  <a:gd name="T69" fmla="*/ 35 h 35"/>
                  <a:gd name="T70" fmla="*/ 21 w 35"/>
                  <a:gd name="T71" fmla="*/ 32 h 35"/>
                  <a:gd name="T72" fmla="*/ 19 w 35"/>
                  <a:gd name="T73" fmla="*/ 30 h 35"/>
                  <a:gd name="T74" fmla="*/ 19 w 35"/>
                  <a:gd name="T75" fmla="*/ 24 h 35"/>
                  <a:gd name="T76" fmla="*/ 22 w 35"/>
                  <a:gd name="T77" fmla="*/ 22 h 35"/>
                  <a:gd name="T78" fmla="*/ 27 w 35"/>
                  <a:gd name="T79" fmla="*/ 27 h 35"/>
                  <a:gd name="T80" fmla="*/ 27 w 35"/>
                  <a:gd name="T81" fmla="*/ 29 h 35"/>
                  <a:gd name="T82" fmla="*/ 30 w 35"/>
                  <a:gd name="T83" fmla="*/ 29 h 35"/>
                  <a:gd name="T84" fmla="*/ 30 w 35"/>
                  <a:gd name="T85" fmla="*/ 26 h 35"/>
                  <a:gd name="T86" fmla="*/ 28 w 35"/>
                  <a:gd name="T87" fmla="*/ 26 h 35"/>
                  <a:gd name="T88" fmla="*/ 23 w 35"/>
                  <a:gd name="T89" fmla="*/ 21 h 35"/>
                  <a:gd name="T90" fmla="*/ 24 w 35"/>
                  <a:gd name="T91" fmla="*/ 18 h 35"/>
                  <a:gd name="T92" fmla="*/ 31 w 35"/>
                  <a:gd name="T93" fmla="*/ 17 h 35"/>
                  <a:gd name="T94" fmla="*/ 33 w 35"/>
                  <a:gd name="T95" fmla="*/ 19 h 35"/>
                  <a:gd name="T96" fmla="*/ 35 w 35"/>
                  <a:gd name="T97" fmla="*/ 16 h 35"/>
                  <a:gd name="T98" fmla="*/ 33 w 35"/>
                  <a:gd name="T99" fmla="*/ 14 h 35"/>
                  <a:gd name="T100" fmla="*/ 31 w 35"/>
                  <a:gd name="T101" fmla="*/ 16 h 35"/>
                  <a:gd name="T102" fmla="*/ 24 w 35"/>
                  <a:gd name="T103" fmla="*/ 16 h 35"/>
                  <a:gd name="T104" fmla="*/ 22 w 35"/>
                  <a:gd name="T105" fmla="*/ 13 h 35"/>
                  <a:gd name="T106" fmla="*/ 27 w 35"/>
                  <a:gd name="T107" fmla="*/ 8 h 35"/>
                  <a:gd name="T108" fmla="*/ 29 w 35"/>
                  <a:gd name="T109" fmla="*/ 8 h 35"/>
                  <a:gd name="T110" fmla="*/ 29 w 35"/>
                  <a:gd name="T111" fmla="*/ 5 h 35"/>
                  <a:gd name="T112" fmla="*/ 26 w 35"/>
                  <a:gd name="T113" fmla="*/ 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5" h="35">
                    <a:moveTo>
                      <a:pt x="26" y="5"/>
                    </a:moveTo>
                    <a:cubicBezTo>
                      <a:pt x="25" y="5"/>
                      <a:pt x="25" y="6"/>
                      <a:pt x="26" y="7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1"/>
                      <a:pt x="18" y="11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8" y="4"/>
                      <a:pt x="19" y="3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5" y="0"/>
                      <a:pt x="15" y="1"/>
                      <a:pt x="15" y="3"/>
                    </a:cubicBezTo>
                    <a:cubicBezTo>
                      <a:pt x="15" y="3"/>
                      <a:pt x="15" y="4"/>
                      <a:pt x="16" y="4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5" y="12"/>
                      <a:pt x="14" y="12"/>
                      <a:pt x="13" y="13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8" y="7"/>
                      <a:pt x="8" y="6"/>
                    </a:cubicBezTo>
                    <a:cubicBezTo>
                      <a:pt x="7" y="5"/>
                      <a:pt x="5" y="5"/>
                      <a:pt x="5" y="6"/>
                    </a:cubicBezTo>
                    <a:cubicBezTo>
                      <a:pt x="4" y="7"/>
                      <a:pt x="4" y="8"/>
                      <a:pt x="5" y="9"/>
                    </a:cubicBezTo>
                    <a:cubicBezTo>
                      <a:pt x="5" y="10"/>
                      <a:pt x="6" y="10"/>
                      <a:pt x="7" y="9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2" y="15"/>
                      <a:pt x="11" y="16"/>
                      <a:pt x="11" y="17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4" y="17"/>
                      <a:pt x="3" y="16"/>
                      <a:pt x="3" y="16"/>
                    </a:cubicBezTo>
                    <a:cubicBezTo>
                      <a:pt x="1" y="16"/>
                      <a:pt x="0" y="17"/>
                      <a:pt x="1" y="19"/>
                    </a:cubicBezTo>
                    <a:cubicBezTo>
                      <a:pt x="1" y="20"/>
                      <a:pt x="2" y="21"/>
                      <a:pt x="3" y="21"/>
                    </a:cubicBezTo>
                    <a:cubicBezTo>
                      <a:pt x="4" y="20"/>
                      <a:pt x="4" y="20"/>
                      <a:pt x="5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2" y="20"/>
                      <a:pt x="12" y="21"/>
                      <a:pt x="13" y="22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8" y="26"/>
                      <a:pt x="7" y="27"/>
                      <a:pt x="6" y="27"/>
                    </a:cubicBezTo>
                    <a:cubicBezTo>
                      <a:pt x="5" y="28"/>
                      <a:pt x="5" y="30"/>
                      <a:pt x="6" y="30"/>
                    </a:cubicBezTo>
                    <a:cubicBezTo>
                      <a:pt x="7" y="31"/>
                      <a:pt x="9" y="31"/>
                      <a:pt x="9" y="30"/>
                    </a:cubicBezTo>
                    <a:cubicBezTo>
                      <a:pt x="10" y="29"/>
                      <a:pt x="10" y="29"/>
                      <a:pt x="10" y="28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5" y="23"/>
                      <a:pt x="16" y="24"/>
                      <a:pt x="17" y="24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7" y="31"/>
                      <a:pt x="16" y="32"/>
                      <a:pt x="17" y="33"/>
                    </a:cubicBezTo>
                    <a:cubicBezTo>
                      <a:pt x="17" y="34"/>
                      <a:pt x="18" y="35"/>
                      <a:pt x="19" y="35"/>
                    </a:cubicBezTo>
                    <a:cubicBezTo>
                      <a:pt x="20" y="34"/>
                      <a:pt x="21" y="33"/>
                      <a:pt x="21" y="32"/>
                    </a:cubicBezTo>
                    <a:cubicBezTo>
                      <a:pt x="21" y="31"/>
                      <a:pt x="20" y="31"/>
                      <a:pt x="19" y="30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20" y="24"/>
                      <a:pt x="21" y="23"/>
                      <a:pt x="22" y="22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26" y="27"/>
                      <a:pt x="27" y="28"/>
                      <a:pt x="27" y="29"/>
                    </a:cubicBezTo>
                    <a:cubicBezTo>
                      <a:pt x="28" y="30"/>
                      <a:pt x="30" y="30"/>
                      <a:pt x="30" y="29"/>
                    </a:cubicBezTo>
                    <a:cubicBezTo>
                      <a:pt x="31" y="28"/>
                      <a:pt x="31" y="27"/>
                      <a:pt x="30" y="26"/>
                    </a:cubicBezTo>
                    <a:cubicBezTo>
                      <a:pt x="29" y="25"/>
                      <a:pt x="29" y="25"/>
                      <a:pt x="28" y="26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0"/>
                      <a:pt x="24" y="19"/>
                      <a:pt x="24" y="18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8"/>
                      <a:pt x="32" y="19"/>
                      <a:pt x="33" y="19"/>
                    </a:cubicBezTo>
                    <a:cubicBezTo>
                      <a:pt x="34" y="18"/>
                      <a:pt x="35" y="17"/>
                      <a:pt x="35" y="16"/>
                    </a:cubicBezTo>
                    <a:cubicBezTo>
                      <a:pt x="35" y="15"/>
                      <a:pt x="34" y="14"/>
                      <a:pt x="33" y="14"/>
                    </a:cubicBezTo>
                    <a:cubicBezTo>
                      <a:pt x="32" y="14"/>
                      <a:pt x="31" y="15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5"/>
                      <a:pt x="23" y="14"/>
                      <a:pt x="22" y="13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8" y="8"/>
                      <a:pt x="29" y="8"/>
                      <a:pt x="29" y="8"/>
                    </a:cubicBezTo>
                    <a:cubicBezTo>
                      <a:pt x="30" y="7"/>
                      <a:pt x="30" y="5"/>
                      <a:pt x="29" y="5"/>
                    </a:cubicBezTo>
                    <a:cubicBezTo>
                      <a:pt x="28" y="4"/>
                      <a:pt x="27" y="4"/>
                      <a:pt x="26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4" name="Freeform 52"/>
              <p:cNvSpPr>
                <a:spLocks/>
              </p:cNvSpPr>
              <p:nvPr/>
            </p:nvSpPr>
            <p:spPr bwMode="auto">
              <a:xfrm>
                <a:off x="4699000" y="1474788"/>
                <a:ext cx="239713" cy="247650"/>
              </a:xfrm>
              <a:custGeom>
                <a:avLst/>
                <a:gdLst>
                  <a:gd name="T0" fmla="*/ 31 w 42"/>
                  <a:gd name="T1" fmla="*/ 3 h 43"/>
                  <a:gd name="T2" fmla="*/ 20 w 42"/>
                  <a:gd name="T3" fmla="*/ 3 h 43"/>
                  <a:gd name="T4" fmla="*/ 18 w 42"/>
                  <a:gd name="T5" fmla="*/ 10 h 43"/>
                  <a:gd name="T6" fmla="*/ 18 w 42"/>
                  <a:gd name="T7" fmla="*/ 10 h 43"/>
                  <a:gd name="T8" fmla="*/ 15 w 42"/>
                  <a:gd name="T9" fmla="*/ 6 h 43"/>
                  <a:gd name="T10" fmla="*/ 4 w 42"/>
                  <a:gd name="T11" fmla="*/ 7 h 43"/>
                  <a:gd name="T12" fmla="*/ 5 w 42"/>
                  <a:gd name="T13" fmla="*/ 18 h 43"/>
                  <a:gd name="T14" fmla="*/ 9 w 42"/>
                  <a:gd name="T15" fmla="*/ 20 h 43"/>
                  <a:gd name="T16" fmla="*/ 9 w 42"/>
                  <a:gd name="T17" fmla="*/ 20 h 43"/>
                  <a:gd name="T18" fmla="*/ 3 w 42"/>
                  <a:gd name="T19" fmla="*/ 23 h 43"/>
                  <a:gd name="T20" fmla="*/ 4 w 42"/>
                  <a:gd name="T21" fmla="*/ 34 h 43"/>
                  <a:gd name="T22" fmla="*/ 15 w 42"/>
                  <a:gd name="T23" fmla="*/ 33 h 43"/>
                  <a:gd name="T24" fmla="*/ 16 w 42"/>
                  <a:gd name="T25" fmla="*/ 31 h 43"/>
                  <a:gd name="T26" fmla="*/ 18 w 42"/>
                  <a:gd name="T27" fmla="*/ 40 h 43"/>
                  <a:gd name="T28" fmla="*/ 29 w 42"/>
                  <a:gd name="T29" fmla="*/ 39 h 43"/>
                  <a:gd name="T30" fmla="*/ 28 w 42"/>
                  <a:gd name="T31" fmla="*/ 28 h 43"/>
                  <a:gd name="T32" fmla="*/ 28 w 42"/>
                  <a:gd name="T33" fmla="*/ 28 h 43"/>
                  <a:gd name="T34" fmla="*/ 40 w 42"/>
                  <a:gd name="T35" fmla="*/ 27 h 43"/>
                  <a:gd name="T36" fmla="*/ 39 w 42"/>
                  <a:gd name="T37" fmla="*/ 16 h 43"/>
                  <a:gd name="T38" fmla="*/ 30 w 42"/>
                  <a:gd name="T39" fmla="*/ 15 h 43"/>
                  <a:gd name="T40" fmla="*/ 32 w 42"/>
                  <a:gd name="T41" fmla="*/ 14 h 43"/>
                  <a:gd name="T42" fmla="*/ 31 w 42"/>
                  <a:gd name="T43" fmla="*/ 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2" h="43">
                    <a:moveTo>
                      <a:pt x="31" y="3"/>
                    </a:moveTo>
                    <a:cubicBezTo>
                      <a:pt x="28" y="0"/>
                      <a:pt x="23" y="0"/>
                      <a:pt x="20" y="3"/>
                    </a:cubicBezTo>
                    <a:cubicBezTo>
                      <a:pt x="18" y="5"/>
                      <a:pt x="17" y="8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7" y="9"/>
                      <a:pt x="17" y="7"/>
                      <a:pt x="15" y="6"/>
                    </a:cubicBezTo>
                    <a:cubicBezTo>
                      <a:pt x="12" y="3"/>
                      <a:pt x="7" y="4"/>
                      <a:pt x="4" y="7"/>
                    </a:cubicBezTo>
                    <a:cubicBezTo>
                      <a:pt x="1" y="10"/>
                      <a:pt x="2" y="15"/>
                      <a:pt x="5" y="18"/>
                    </a:cubicBezTo>
                    <a:cubicBezTo>
                      <a:pt x="6" y="19"/>
                      <a:pt x="8" y="20"/>
                      <a:pt x="9" y="20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7" y="20"/>
                      <a:pt x="4" y="21"/>
                      <a:pt x="3" y="23"/>
                    </a:cubicBezTo>
                    <a:cubicBezTo>
                      <a:pt x="0" y="26"/>
                      <a:pt x="0" y="31"/>
                      <a:pt x="4" y="34"/>
                    </a:cubicBezTo>
                    <a:cubicBezTo>
                      <a:pt x="7" y="37"/>
                      <a:pt x="12" y="36"/>
                      <a:pt x="15" y="33"/>
                    </a:cubicBezTo>
                    <a:cubicBezTo>
                      <a:pt x="15" y="33"/>
                      <a:pt x="16" y="32"/>
                      <a:pt x="16" y="31"/>
                    </a:cubicBezTo>
                    <a:cubicBezTo>
                      <a:pt x="15" y="34"/>
                      <a:pt x="15" y="38"/>
                      <a:pt x="18" y="40"/>
                    </a:cubicBezTo>
                    <a:cubicBezTo>
                      <a:pt x="21" y="43"/>
                      <a:pt x="26" y="42"/>
                      <a:pt x="29" y="39"/>
                    </a:cubicBezTo>
                    <a:cubicBezTo>
                      <a:pt x="32" y="36"/>
                      <a:pt x="32" y="31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32" y="31"/>
                      <a:pt x="37" y="31"/>
                      <a:pt x="40" y="27"/>
                    </a:cubicBezTo>
                    <a:cubicBezTo>
                      <a:pt x="42" y="24"/>
                      <a:pt x="42" y="19"/>
                      <a:pt x="39" y="16"/>
                    </a:cubicBezTo>
                    <a:cubicBezTo>
                      <a:pt x="36" y="14"/>
                      <a:pt x="33" y="14"/>
                      <a:pt x="30" y="15"/>
                    </a:cubicBezTo>
                    <a:cubicBezTo>
                      <a:pt x="31" y="15"/>
                      <a:pt x="31" y="14"/>
                      <a:pt x="32" y="14"/>
                    </a:cubicBezTo>
                    <a:cubicBezTo>
                      <a:pt x="34" y="11"/>
                      <a:pt x="34" y="6"/>
                      <a:pt x="31" y="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5" name="Freeform 53"/>
              <p:cNvSpPr>
                <a:spLocks/>
              </p:cNvSpPr>
              <p:nvPr/>
            </p:nvSpPr>
            <p:spPr bwMode="auto">
              <a:xfrm>
                <a:off x="4751388" y="1533525"/>
                <a:ext cx="125413" cy="119063"/>
              </a:xfrm>
              <a:custGeom>
                <a:avLst/>
                <a:gdLst>
                  <a:gd name="T0" fmla="*/ 16 w 22"/>
                  <a:gd name="T1" fmla="*/ 3 h 21"/>
                  <a:gd name="T2" fmla="*/ 16 w 22"/>
                  <a:gd name="T3" fmla="*/ 4 h 21"/>
                  <a:gd name="T4" fmla="*/ 13 w 22"/>
                  <a:gd name="T5" fmla="*/ 7 h 21"/>
                  <a:gd name="T6" fmla="*/ 11 w 22"/>
                  <a:gd name="T7" fmla="*/ 7 h 21"/>
                  <a:gd name="T8" fmla="*/ 11 w 22"/>
                  <a:gd name="T9" fmla="*/ 2 h 21"/>
                  <a:gd name="T10" fmla="*/ 12 w 22"/>
                  <a:gd name="T11" fmla="*/ 1 h 21"/>
                  <a:gd name="T12" fmla="*/ 10 w 22"/>
                  <a:gd name="T13" fmla="*/ 0 h 21"/>
                  <a:gd name="T14" fmla="*/ 9 w 22"/>
                  <a:gd name="T15" fmla="*/ 1 h 21"/>
                  <a:gd name="T16" fmla="*/ 10 w 22"/>
                  <a:gd name="T17" fmla="*/ 2 h 21"/>
                  <a:gd name="T18" fmla="*/ 10 w 22"/>
                  <a:gd name="T19" fmla="*/ 7 h 21"/>
                  <a:gd name="T20" fmla="*/ 8 w 22"/>
                  <a:gd name="T21" fmla="*/ 8 h 21"/>
                  <a:gd name="T22" fmla="*/ 5 w 22"/>
                  <a:gd name="T23" fmla="*/ 5 h 21"/>
                  <a:gd name="T24" fmla="*/ 5 w 22"/>
                  <a:gd name="T25" fmla="*/ 3 h 21"/>
                  <a:gd name="T26" fmla="*/ 3 w 22"/>
                  <a:gd name="T27" fmla="*/ 3 h 21"/>
                  <a:gd name="T28" fmla="*/ 3 w 22"/>
                  <a:gd name="T29" fmla="*/ 5 h 21"/>
                  <a:gd name="T30" fmla="*/ 4 w 22"/>
                  <a:gd name="T31" fmla="*/ 5 h 21"/>
                  <a:gd name="T32" fmla="*/ 8 w 22"/>
                  <a:gd name="T33" fmla="*/ 8 h 21"/>
                  <a:gd name="T34" fmla="*/ 7 w 22"/>
                  <a:gd name="T35" fmla="*/ 10 h 21"/>
                  <a:gd name="T36" fmla="*/ 3 w 22"/>
                  <a:gd name="T37" fmla="*/ 11 h 21"/>
                  <a:gd name="T38" fmla="*/ 1 w 22"/>
                  <a:gd name="T39" fmla="*/ 10 h 21"/>
                  <a:gd name="T40" fmla="*/ 0 w 22"/>
                  <a:gd name="T41" fmla="*/ 11 h 21"/>
                  <a:gd name="T42" fmla="*/ 2 w 22"/>
                  <a:gd name="T43" fmla="*/ 12 h 21"/>
                  <a:gd name="T44" fmla="*/ 3 w 22"/>
                  <a:gd name="T45" fmla="*/ 12 h 21"/>
                  <a:gd name="T46" fmla="*/ 7 w 22"/>
                  <a:gd name="T47" fmla="*/ 11 h 21"/>
                  <a:gd name="T48" fmla="*/ 8 w 22"/>
                  <a:gd name="T49" fmla="*/ 13 h 21"/>
                  <a:gd name="T50" fmla="*/ 5 w 22"/>
                  <a:gd name="T51" fmla="*/ 16 h 21"/>
                  <a:gd name="T52" fmla="*/ 4 w 22"/>
                  <a:gd name="T53" fmla="*/ 17 h 21"/>
                  <a:gd name="T54" fmla="*/ 4 w 22"/>
                  <a:gd name="T55" fmla="*/ 19 h 21"/>
                  <a:gd name="T56" fmla="*/ 6 w 22"/>
                  <a:gd name="T57" fmla="*/ 19 h 21"/>
                  <a:gd name="T58" fmla="*/ 6 w 22"/>
                  <a:gd name="T59" fmla="*/ 17 h 21"/>
                  <a:gd name="T60" fmla="*/ 9 w 22"/>
                  <a:gd name="T61" fmla="*/ 14 h 21"/>
                  <a:gd name="T62" fmla="*/ 11 w 22"/>
                  <a:gd name="T63" fmla="*/ 15 h 21"/>
                  <a:gd name="T64" fmla="*/ 11 w 22"/>
                  <a:gd name="T65" fmla="*/ 19 h 21"/>
                  <a:gd name="T66" fmla="*/ 10 w 22"/>
                  <a:gd name="T67" fmla="*/ 20 h 21"/>
                  <a:gd name="T68" fmla="*/ 12 w 22"/>
                  <a:gd name="T69" fmla="*/ 21 h 21"/>
                  <a:gd name="T70" fmla="*/ 13 w 22"/>
                  <a:gd name="T71" fmla="*/ 20 h 21"/>
                  <a:gd name="T72" fmla="*/ 12 w 22"/>
                  <a:gd name="T73" fmla="*/ 19 h 21"/>
                  <a:gd name="T74" fmla="*/ 12 w 22"/>
                  <a:gd name="T75" fmla="*/ 15 h 21"/>
                  <a:gd name="T76" fmla="*/ 13 w 22"/>
                  <a:gd name="T77" fmla="*/ 14 h 21"/>
                  <a:gd name="T78" fmla="*/ 17 w 22"/>
                  <a:gd name="T79" fmla="*/ 16 h 21"/>
                  <a:gd name="T80" fmla="*/ 17 w 22"/>
                  <a:gd name="T81" fmla="*/ 18 h 21"/>
                  <a:gd name="T82" fmla="*/ 19 w 22"/>
                  <a:gd name="T83" fmla="*/ 18 h 21"/>
                  <a:gd name="T84" fmla="*/ 19 w 22"/>
                  <a:gd name="T85" fmla="*/ 16 h 21"/>
                  <a:gd name="T86" fmla="*/ 17 w 22"/>
                  <a:gd name="T87" fmla="*/ 16 h 21"/>
                  <a:gd name="T88" fmla="*/ 14 w 22"/>
                  <a:gd name="T89" fmla="*/ 13 h 21"/>
                  <a:gd name="T90" fmla="*/ 15 w 22"/>
                  <a:gd name="T91" fmla="*/ 11 h 21"/>
                  <a:gd name="T92" fmla="*/ 19 w 22"/>
                  <a:gd name="T93" fmla="*/ 11 h 21"/>
                  <a:gd name="T94" fmla="*/ 20 w 22"/>
                  <a:gd name="T95" fmla="*/ 11 h 21"/>
                  <a:gd name="T96" fmla="*/ 22 w 22"/>
                  <a:gd name="T97" fmla="*/ 10 h 21"/>
                  <a:gd name="T98" fmla="*/ 20 w 22"/>
                  <a:gd name="T99" fmla="*/ 9 h 21"/>
                  <a:gd name="T100" fmla="*/ 19 w 22"/>
                  <a:gd name="T101" fmla="*/ 10 h 21"/>
                  <a:gd name="T102" fmla="*/ 15 w 22"/>
                  <a:gd name="T103" fmla="*/ 10 h 21"/>
                  <a:gd name="T104" fmla="*/ 14 w 22"/>
                  <a:gd name="T105" fmla="*/ 8 h 21"/>
                  <a:gd name="T106" fmla="*/ 17 w 22"/>
                  <a:gd name="T107" fmla="*/ 5 h 21"/>
                  <a:gd name="T108" fmla="*/ 18 w 22"/>
                  <a:gd name="T109" fmla="*/ 4 h 21"/>
                  <a:gd name="T110" fmla="*/ 18 w 22"/>
                  <a:gd name="T111" fmla="*/ 2 h 21"/>
                  <a:gd name="T112" fmla="*/ 16 w 22"/>
                  <a:gd name="T113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2" h="21">
                    <a:moveTo>
                      <a:pt x="16" y="3"/>
                    </a:moveTo>
                    <a:cubicBezTo>
                      <a:pt x="16" y="3"/>
                      <a:pt x="16" y="4"/>
                      <a:pt x="16" y="4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7"/>
                      <a:pt x="12" y="7"/>
                      <a:pt x="11" y="7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0"/>
                      <a:pt x="9" y="0"/>
                      <a:pt x="9" y="1"/>
                    </a:cubicBezTo>
                    <a:cubicBezTo>
                      <a:pt x="9" y="2"/>
                      <a:pt x="9" y="2"/>
                      <a:pt x="10" y="2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9" y="7"/>
                      <a:pt x="9" y="7"/>
                      <a:pt x="8" y="8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4"/>
                      <a:pt x="5" y="4"/>
                      <a:pt x="5" y="3"/>
                    </a:cubicBezTo>
                    <a:cubicBezTo>
                      <a:pt x="4" y="3"/>
                      <a:pt x="3" y="3"/>
                      <a:pt x="3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6"/>
                      <a:pt x="4" y="5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7" y="9"/>
                      <a:pt x="7" y="10"/>
                      <a:pt x="7" y="10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2" y="10"/>
                      <a:pt x="2" y="10"/>
                      <a:pt x="1" y="10"/>
                    </a:cubicBezTo>
                    <a:cubicBezTo>
                      <a:pt x="1" y="10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2"/>
                    </a:cubicBezTo>
                    <a:cubicBezTo>
                      <a:pt x="2" y="12"/>
                      <a:pt x="3" y="12"/>
                      <a:pt x="3" y="12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3"/>
                      <a:pt x="8" y="13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4" y="16"/>
                      <a:pt x="4" y="17"/>
                    </a:cubicBezTo>
                    <a:cubicBezTo>
                      <a:pt x="3" y="17"/>
                      <a:pt x="3" y="18"/>
                      <a:pt x="4" y="19"/>
                    </a:cubicBezTo>
                    <a:cubicBezTo>
                      <a:pt x="4" y="19"/>
                      <a:pt x="5" y="19"/>
                      <a:pt x="6" y="19"/>
                    </a:cubicBezTo>
                    <a:cubicBezTo>
                      <a:pt x="6" y="18"/>
                      <a:pt x="6" y="18"/>
                      <a:pt x="6" y="17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10" y="15"/>
                      <a:pt x="11" y="15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0" y="19"/>
                      <a:pt x="10" y="20"/>
                      <a:pt x="10" y="20"/>
                    </a:cubicBezTo>
                    <a:cubicBezTo>
                      <a:pt x="10" y="21"/>
                      <a:pt x="11" y="21"/>
                      <a:pt x="12" y="21"/>
                    </a:cubicBezTo>
                    <a:cubicBezTo>
                      <a:pt x="12" y="21"/>
                      <a:pt x="13" y="21"/>
                      <a:pt x="13" y="20"/>
                    </a:cubicBezTo>
                    <a:cubicBezTo>
                      <a:pt x="13" y="19"/>
                      <a:pt x="12" y="19"/>
                      <a:pt x="12" y="19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4"/>
                      <a:pt x="13" y="14"/>
                      <a:pt x="13" y="14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6" y="17"/>
                      <a:pt x="17" y="17"/>
                      <a:pt x="17" y="18"/>
                    </a:cubicBezTo>
                    <a:cubicBezTo>
                      <a:pt x="18" y="18"/>
                      <a:pt x="18" y="18"/>
                      <a:pt x="19" y="18"/>
                    </a:cubicBezTo>
                    <a:cubicBezTo>
                      <a:pt x="19" y="17"/>
                      <a:pt x="19" y="16"/>
                      <a:pt x="19" y="16"/>
                    </a:cubicBezTo>
                    <a:cubicBezTo>
                      <a:pt x="18" y="15"/>
                      <a:pt x="18" y="15"/>
                      <a:pt x="17" y="16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5" y="12"/>
                      <a:pt x="15" y="12"/>
                      <a:pt x="15" y="11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19" y="11"/>
                      <a:pt x="20" y="11"/>
                      <a:pt x="20" y="11"/>
                    </a:cubicBezTo>
                    <a:cubicBezTo>
                      <a:pt x="21" y="11"/>
                      <a:pt x="22" y="11"/>
                      <a:pt x="22" y="10"/>
                    </a:cubicBezTo>
                    <a:cubicBezTo>
                      <a:pt x="22" y="9"/>
                      <a:pt x="21" y="9"/>
                      <a:pt x="20" y="9"/>
                    </a:cubicBezTo>
                    <a:cubicBezTo>
                      <a:pt x="20" y="9"/>
                      <a:pt x="19" y="9"/>
                      <a:pt x="19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9"/>
                      <a:pt x="14" y="9"/>
                      <a:pt x="14" y="8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5"/>
                      <a:pt x="18" y="5"/>
                      <a:pt x="18" y="4"/>
                    </a:cubicBezTo>
                    <a:cubicBezTo>
                      <a:pt x="19" y="4"/>
                      <a:pt x="19" y="3"/>
                      <a:pt x="18" y="2"/>
                    </a:cubicBezTo>
                    <a:cubicBezTo>
                      <a:pt x="17" y="2"/>
                      <a:pt x="17" y="2"/>
                      <a:pt x="16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66" name="组合 165"/>
            <p:cNvGrpSpPr/>
            <p:nvPr/>
          </p:nvGrpSpPr>
          <p:grpSpPr>
            <a:xfrm>
              <a:off x="9074235" y="513626"/>
              <a:ext cx="518688" cy="1261962"/>
              <a:chOff x="962025" y="3290888"/>
              <a:chExt cx="461963" cy="1123951"/>
            </a:xfrm>
          </p:grpSpPr>
          <p:sp>
            <p:nvSpPr>
              <p:cNvPr id="187" name="Rectangle 76"/>
              <p:cNvSpPr>
                <a:spLocks noChangeArrowheads="1"/>
              </p:cNvSpPr>
              <p:nvPr/>
            </p:nvSpPr>
            <p:spPr bwMode="auto">
              <a:xfrm>
                <a:off x="1185863" y="3290888"/>
                <a:ext cx="11113" cy="923925"/>
              </a:xfrm>
              <a:prstGeom prst="rect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8" name="Freeform 77"/>
              <p:cNvSpPr>
                <a:spLocks noEditPoints="1"/>
              </p:cNvSpPr>
              <p:nvPr/>
            </p:nvSpPr>
            <p:spPr bwMode="auto">
              <a:xfrm>
                <a:off x="1117600" y="4198938"/>
                <a:ext cx="147638" cy="117475"/>
              </a:xfrm>
              <a:custGeom>
                <a:avLst/>
                <a:gdLst>
                  <a:gd name="T0" fmla="*/ 22 w 39"/>
                  <a:gd name="T1" fmla="*/ 28 h 31"/>
                  <a:gd name="T2" fmla="*/ 17 w 39"/>
                  <a:gd name="T3" fmla="*/ 28 h 31"/>
                  <a:gd name="T4" fmla="*/ 13 w 39"/>
                  <a:gd name="T5" fmla="*/ 30 h 31"/>
                  <a:gd name="T6" fmla="*/ 9 w 39"/>
                  <a:gd name="T7" fmla="*/ 25 h 31"/>
                  <a:gd name="T8" fmla="*/ 13 w 39"/>
                  <a:gd name="T9" fmla="*/ 20 h 31"/>
                  <a:gd name="T10" fmla="*/ 8 w 39"/>
                  <a:gd name="T11" fmla="*/ 18 h 31"/>
                  <a:gd name="T12" fmla="*/ 1 w 39"/>
                  <a:gd name="T13" fmla="*/ 17 h 31"/>
                  <a:gd name="T14" fmla="*/ 2 w 39"/>
                  <a:gd name="T15" fmla="*/ 11 h 31"/>
                  <a:gd name="T16" fmla="*/ 10 w 39"/>
                  <a:gd name="T17" fmla="*/ 13 h 31"/>
                  <a:gd name="T18" fmla="*/ 11 w 39"/>
                  <a:gd name="T19" fmla="*/ 8 h 31"/>
                  <a:gd name="T20" fmla="*/ 11 w 39"/>
                  <a:gd name="T21" fmla="*/ 1 h 31"/>
                  <a:gd name="T22" fmla="*/ 17 w 39"/>
                  <a:gd name="T23" fmla="*/ 1 h 31"/>
                  <a:gd name="T24" fmla="*/ 22 w 39"/>
                  <a:gd name="T25" fmla="*/ 1 h 31"/>
                  <a:gd name="T26" fmla="*/ 29 w 39"/>
                  <a:gd name="T27" fmla="*/ 1 h 31"/>
                  <a:gd name="T28" fmla="*/ 26 w 39"/>
                  <a:gd name="T29" fmla="*/ 10 h 31"/>
                  <a:gd name="T30" fmla="*/ 31 w 39"/>
                  <a:gd name="T31" fmla="*/ 11 h 31"/>
                  <a:gd name="T32" fmla="*/ 39 w 39"/>
                  <a:gd name="T33" fmla="*/ 14 h 31"/>
                  <a:gd name="T34" fmla="*/ 34 w 39"/>
                  <a:gd name="T35" fmla="*/ 20 h 31"/>
                  <a:gd name="T36" fmla="*/ 29 w 39"/>
                  <a:gd name="T37" fmla="*/ 17 h 31"/>
                  <a:gd name="T38" fmla="*/ 28 w 39"/>
                  <a:gd name="T39" fmla="*/ 22 h 31"/>
                  <a:gd name="T40" fmla="*/ 29 w 39"/>
                  <a:gd name="T41" fmla="*/ 29 h 31"/>
                  <a:gd name="T42" fmla="*/ 26 w 39"/>
                  <a:gd name="T43" fmla="*/ 31 h 31"/>
                  <a:gd name="T44" fmla="*/ 23 w 39"/>
                  <a:gd name="T45" fmla="*/ 27 h 31"/>
                  <a:gd name="T46" fmla="*/ 26 w 39"/>
                  <a:gd name="T47" fmla="*/ 28 h 31"/>
                  <a:gd name="T48" fmla="*/ 28 w 39"/>
                  <a:gd name="T49" fmla="*/ 26 h 31"/>
                  <a:gd name="T50" fmla="*/ 27 w 39"/>
                  <a:gd name="T51" fmla="*/ 24 h 31"/>
                  <a:gd name="T52" fmla="*/ 21 w 39"/>
                  <a:gd name="T53" fmla="*/ 25 h 31"/>
                  <a:gd name="T54" fmla="*/ 12 w 39"/>
                  <a:gd name="T55" fmla="*/ 24 h 31"/>
                  <a:gd name="T56" fmla="*/ 12 w 39"/>
                  <a:gd name="T57" fmla="*/ 27 h 31"/>
                  <a:gd name="T58" fmla="*/ 13 w 39"/>
                  <a:gd name="T59" fmla="*/ 28 h 31"/>
                  <a:gd name="T60" fmla="*/ 18 w 39"/>
                  <a:gd name="T61" fmla="*/ 24 h 31"/>
                  <a:gd name="T62" fmla="*/ 16 w 39"/>
                  <a:gd name="T63" fmla="*/ 20 h 31"/>
                  <a:gd name="T64" fmla="*/ 23 w 39"/>
                  <a:gd name="T65" fmla="*/ 20 h 31"/>
                  <a:gd name="T66" fmla="*/ 16 w 39"/>
                  <a:gd name="T67" fmla="*/ 20 h 31"/>
                  <a:gd name="T68" fmla="*/ 24 w 39"/>
                  <a:gd name="T69" fmla="*/ 18 h 31"/>
                  <a:gd name="T70" fmla="*/ 24 w 39"/>
                  <a:gd name="T71" fmla="*/ 12 h 31"/>
                  <a:gd name="T72" fmla="*/ 12 w 39"/>
                  <a:gd name="T73" fmla="*/ 15 h 31"/>
                  <a:gd name="T74" fmla="*/ 18 w 39"/>
                  <a:gd name="T75" fmla="*/ 15 h 31"/>
                  <a:gd name="T76" fmla="*/ 12 w 39"/>
                  <a:gd name="T77" fmla="*/ 15 h 31"/>
                  <a:gd name="T78" fmla="*/ 32 w 39"/>
                  <a:gd name="T79" fmla="*/ 16 h 31"/>
                  <a:gd name="T80" fmla="*/ 36 w 39"/>
                  <a:gd name="T81" fmla="*/ 16 h 31"/>
                  <a:gd name="T82" fmla="*/ 35 w 39"/>
                  <a:gd name="T83" fmla="*/ 12 h 31"/>
                  <a:gd name="T84" fmla="*/ 33 w 39"/>
                  <a:gd name="T85" fmla="*/ 13 h 31"/>
                  <a:gd name="T86" fmla="*/ 5 w 39"/>
                  <a:gd name="T87" fmla="*/ 12 h 31"/>
                  <a:gd name="T88" fmla="*/ 2 w 39"/>
                  <a:gd name="T89" fmla="*/ 14 h 31"/>
                  <a:gd name="T90" fmla="*/ 4 w 39"/>
                  <a:gd name="T91" fmla="*/ 17 h 31"/>
                  <a:gd name="T92" fmla="*/ 8 w 39"/>
                  <a:gd name="T93" fmla="*/ 15 h 31"/>
                  <a:gd name="T94" fmla="*/ 5 w 39"/>
                  <a:gd name="T95" fmla="*/ 12 h 31"/>
                  <a:gd name="T96" fmla="*/ 20 w 39"/>
                  <a:gd name="T97" fmla="*/ 13 h 31"/>
                  <a:gd name="T98" fmla="*/ 20 w 39"/>
                  <a:gd name="T99" fmla="*/ 7 h 31"/>
                  <a:gd name="T100" fmla="*/ 14 w 39"/>
                  <a:gd name="T101" fmla="*/ 2 h 31"/>
                  <a:gd name="T102" fmla="*/ 11 w 39"/>
                  <a:gd name="T103" fmla="*/ 4 h 31"/>
                  <a:gd name="T104" fmla="*/ 15 w 39"/>
                  <a:gd name="T105" fmla="*/ 9 h 31"/>
                  <a:gd name="T106" fmla="*/ 16 w 39"/>
                  <a:gd name="T107" fmla="*/ 3 h 31"/>
                  <a:gd name="T108" fmla="*/ 14 w 39"/>
                  <a:gd name="T109" fmla="*/ 2 h 31"/>
                  <a:gd name="T110" fmla="*/ 24 w 39"/>
                  <a:gd name="T111" fmla="*/ 9 h 31"/>
                  <a:gd name="T112" fmla="*/ 27 w 39"/>
                  <a:gd name="T113" fmla="*/ 3 h 31"/>
                  <a:gd name="T114" fmla="*/ 26 w 39"/>
                  <a:gd name="T115" fmla="*/ 2 h 31"/>
                  <a:gd name="T116" fmla="*/ 21 w 39"/>
                  <a:gd name="T117" fmla="*/ 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9" h="31">
                    <a:moveTo>
                      <a:pt x="26" y="31"/>
                    </a:moveTo>
                    <a:cubicBezTo>
                      <a:pt x="25" y="31"/>
                      <a:pt x="23" y="30"/>
                      <a:pt x="22" y="28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6" y="30"/>
                      <a:pt x="15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2" y="30"/>
                      <a:pt x="11" y="29"/>
                      <a:pt x="11" y="29"/>
                    </a:cubicBezTo>
                    <a:cubicBezTo>
                      <a:pt x="10" y="28"/>
                      <a:pt x="9" y="27"/>
                      <a:pt x="9" y="25"/>
                    </a:cubicBezTo>
                    <a:cubicBezTo>
                      <a:pt x="9" y="24"/>
                      <a:pt x="11" y="22"/>
                      <a:pt x="11" y="22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6" y="20"/>
                      <a:pt x="4" y="20"/>
                      <a:pt x="3" y="19"/>
                    </a:cubicBezTo>
                    <a:cubicBezTo>
                      <a:pt x="3" y="19"/>
                      <a:pt x="2" y="18"/>
                      <a:pt x="1" y="17"/>
                    </a:cubicBezTo>
                    <a:cubicBezTo>
                      <a:pt x="0" y="16"/>
                      <a:pt x="0" y="15"/>
                      <a:pt x="0" y="14"/>
                    </a:cubicBezTo>
                    <a:cubicBezTo>
                      <a:pt x="0" y="13"/>
                      <a:pt x="0" y="12"/>
                      <a:pt x="2" y="11"/>
                    </a:cubicBezTo>
                    <a:cubicBezTo>
                      <a:pt x="4" y="9"/>
                      <a:pt x="7" y="10"/>
                      <a:pt x="8" y="11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3" y="10"/>
                      <a:pt x="13" y="10"/>
                      <a:pt x="13" y="10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7"/>
                      <a:pt x="9" y="6"/>
                      <a:pt x="9" y="4"/>
                    </a:cubicBezTo>
                    <a:cubicBezTo>
                      <a:pt x="9" y="3"/>
                      <a:pt x="10" y="2"/>
                      <a:pt x="11" y="1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6" y="0"/>
                      <a:pt x="17" y="1"/>
                      <a:pt x="17" y="1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2" y="1"/>
                      <a:pt x="23" y="0"/>
                      <a:pt x="25" y="0"/>
                    </a:cubicBezTo>
                    <a:cubicBezTo>
                      <a:pt x="27" y="0"/>
                      <a:pt x="28" y="0"/>
                      <a:pt x="29" y="1"/>
                    </a:cubicBezTo>
                    <a:cubicBezTo>
                      <a:pt x="31" y="3"/>
                      <a:pt x="30" y="6"/>
                      <a:pt x="28" y="8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2" y="10"/>
                      <a:pt x="34" y="9"/>
                      <a:pt x="37" y="10"/>
                    </a:cubicBezTo>
                    <a:cubicBezTo>
                      <a:pt x="38" y="11"/>
                      <a:pt x="39" y="12"/>
                      <a:pt x="39" y="14"/>
                    </a:cubicBezTo>
                    <a:cubicBezTo>
                      <a:pt x="39" y="15"/>
                      <a:pt x="39" y="16"/>
                      <a:pt x="38" y="18"/>
                    </a:cubicBezTo>
                    <a:cubicBezTo>
                      <a:pt x="37" y="19"/>
                      <a:pt x="36" y="20"/>
                      <a:pt x="34" y="20"/>
                    </a:cubicBezTo>
                    <a:cubicBezTo>
                      <a:pt x="33" y="20"/>
                      <a:pt x="32" y="19"/>
                      <a:pt x="31" y="18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8" y="22"/>
                      <a:pt x="28" y="22"/>
                      <a:pt x="28" y="22"/>
                    </a:cubicBezTo>
                    <a:cubicBezTo>
                      <a:pt x="29" y="22"/>
                      <a:pt x="30" y="24"/>
                      <a:pt x="30" y="26"/>
                    </a:cubicBezTo>
                    <a:cubicBezTo>
                      <a:pt x="30" y="27"/>
                      <a:pt x="30" y="28"/>
                      <a:pt x="29" y="29"/>
                    </a:cubicBezTo>
                    <a:cubicBezTo>
                      <a:pt x="28" y="30"/>
                      <a:pt x="27" y="31"/>
                      <a:pt x="26" y="31"/>
                    </a:cubicBezTo>
                    <a:cubicBezTo>
                      <a:pt x="26" y="31"/>
                      <a:pt x="26" y="31"/>
                      <a:pt x="26" y="31"/>
                    </a:cubicBezTo>
                    <a:close/>
                    <a:moveTo>
                      <a:pt x="21" y="25"/>
                    </a:moveTo>
                    <a:cubicBezTo>
                      <a:pt x="23" y="27"/>
                      <a:pt x="23" y="27"/>
                      <a:pt x="23" y="27"/>
                    </a:cubicBezTo>
                    <a:cubicBezTo>
                      <a:pt x="24" y="28"/>
                      <a:pt x="25" y="28"/>
                      <a:pt x="26" y="28"/>
                    </a:cubicBezTo>
                    <a:cubicBezTo>
                      <a:pt x="26" y="28"/>
                      <a:pt x="26" y="28"/>
                      <a:pt x="26" y="28"/>
                    </a:cubicBezTo>
                    <a:cubicBezTo>
                      <a:pt x="27" y="28"/>
                      <a:pt x="27" y="28"/>
                      <a:pt x="28" y="27"/>
                    </a:cubicBezTo>
                    <a:cubicBezTo>
                      <a:pt x="28" y="27"/>
                      <a:pt x="28" y="26"/>
                      <a:pt x="28" y="26"/>
                    </a:cubicBezTo>
                    <a:cubicBezTo>
                      <a:pt x="28" y="25"/>
                      <a:pt x="27" y="24"/>
                      <a:pt x="27" y="24"/>
                    </a:cubicBezTo>
                    <a:cubicBezTo>
                      <a:pt x="27" y="24"/>
                      <a:pt x="27" y="24"/>
                      <a:pt x="27" y="24"/>
                    </a:cubicBezTo>
                    <a:cubicBezTo>
                      <a:pt x="24" y="21"/>
                      <a:pt x="24" y="21"/>
                      <a:pt x="24" y="21"/>
                    </a:cubicBezTo>
                    <a:lnTo>
                      <a:pt x="21" y="25"/>
                    </a:lnTo>
                    <a:close/>
                    <a:moveTo>
                      <a:pt x="15" y="21"/>
                    </a:move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1" y="25"/>
                      <a:pt x="11" y="26"/>
                    </a:cubicBezTo>
                    <a:cubicBezTo>
                      <a:pt x="11" y="26"/>
                      <a:pt x="12" y="27"/>
                      <a:pt x="12" y="27"/>
                    </a:cubicBezTo>
                    <a:cubicBezTo>
                      <a:pt x="12" y="28"/>
                      <a:pt x="13" y="28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4" y="28"/>
                      <a:pt x="15" y="28"/>
                      <a:pt x="16" y="27"/>
                    </a:cubicBezTo>
                    <a:cubicBezTo>
                      <a:pt x="18" y="24"/>
                      <a:pt x="18" y="24"/>
                      <a:pt x="18" y="24"/>
                    </a:cubicBezTo>
                    <a:lnTo>
                      <a:pt x="15" y="21"/>
                    </a:lnTo>
                    <a:close/>
                    <a:moveTo>
                      <a:pt x="16" y="20"/>
                    </a:moveTo>
                    <a:cubicBezTo>
                      <a:pt x="20" y="23"/>
                      <a:pt x="20" y="23"/>
                      <a:pt x="20" y="23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0" y="17"/>
                      <a:pt x="20" y="17"/>
                      <a:pt x="20" y="17"/>
                    </a:cubicBezTo>
                    <a:lnTo>
                      <a:pt x="16" y="20"/>
                    </a:lnTo>
                    <a:close/>
                    <a:moveTo>
                      <a:pt x="21" y="15"/>
                    </a:moveTo>
                    <a:cubicBezTo>
                      <a:pt x="24" y="18"/>
                      <a:pt x="24" y="18"/>
                      <a:pt x="24" y="18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4" y="12"/>
                      <a:pt x="24" y="12"/>
                      <a:pt x="24" y="12"/>
                    </a:cubicBezTo>
                    <a:lnTo>
                      <a:pt x="21" y="15"/>
                    </a:lnTo>
                    <a:close/>
                    <a:moveTo>
                      <a:pt x="12" y="15"/>
                    </a:move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5" y="12"/>
                      <a:pt x="15" y="12"/>
                      <a:pt x="15" y="12"/>
                    </a:cubicBezTo>
                    <a:lnTo>
                      <a:pt x="12" y="15"/>
                    </a:lnTo>
                    <a:close/>
                    <a:moveTo>
                      <a:pt x="31" y="15"/>
                    </a:moveTo>
                    <a:cubicBezTo>
                      <a:pt x="32" y="16"/>
                      <a:pt x="32" y="16"/>
                      <a:pt x="32" y="16"/>
                    </a:cubicBezTo>
                    <a:cubicBezTo>
                      <a:pt x="33" y="17"/>
                      <a:pt x="34" y="18"/>
                      <a:pt x="34" y="17"/>
                    </a:cubicBezTo>
                    <a:cubicBezTo>
                      <a:pt x="35" y="17"/>
                      <a:pt x="36" y="17"/>
                      <a:pt x="36" y="16"/>
                    </a:cubicBezTo>
                    <a:cubicBezTo>
                      <a:pt x="37" y="15"/>
                      <a:pt x="37" y="15"/>
                      <a:pt x="37" y="14"/>
                    </a:cubicBezTo>
                    <a:cubicBezTo>
                      <a:pt x="37" y="13"/>
                      <a:pt x="36" y="13"/>
                      <a:pt x="35" y="12"/>
                    </a:cubicBezTo>
                    <a:cubicBezTo>
                      <a:pt x="34" y="11"/>
                      <a:pt x="33" y="12"/>
                      <a:pt x="33" y="13"/>
                    </a:cubicBezTo>
                    <a:cubicBezTo>
                      <a:pt x="33" y="13"/>
                      <a:pt x="33" y="13"/>
                      <a:pt x="33" y="13"/>
                    </a:cubicBezTo>
                    <a:lnTo>
                      <a:pt x="31" y="15"/>
                    </a:lnTo>
                    <a:close/>
                    <a:moveTo>
                      <a:pt x="5" y="12"/>
                    </a:moveTo>
                    <a:cubicBezTo>
                      <a:pt x="4" y="12"/>
                      <a:pt x="4" y="12"/>
                      <a:pt x="3" y="12"/>
                    </a:cubicBezTo>
                    <a:cubicBezTo>
                      <a:pt x="3" y="13"/>
                      <a:pt x="2" y="14"/>
                      <a:pt x="2" y="14"/>
                    </a:cubicBezTo>
                    <a:cubicBezTo>
                      <a:pt x="2" y="15"/>
                      <a:pt x="2" y="15"/>
                      <a:pt x="3" y="16"/>
                    </a:cubicBezTo>
                    <a:cubicBezTo>
                      <a:pt x="3" y="16"/>
                      <a:pt x="4" y="17"/>
                      <a:pt x="4" y="17"/>
                    </a:cubicBezTo>
                    <a:cubicBezTo>
                      <a:pt x="5" y="17"/>
                      <a:pt x="5" y="18"/>
                      <a:pt x="7" y="17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3"/>
                      <a:pt x="6" y="12"/>
                      <a:pt x="5" y="12"/>
                    </a:cubicBezTo>
                    <a:close/>
                    <a:moveTo>
                      <a:pt x="16" y="10"/>
                    </a:moveTo>
                    <a:cubicBezTo>
                      <a:pt x="20" y="13"/>
                      <a:pt x="20" y="13"/>
                      <a:pt x="20" y="13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20" y="7"/>
                      <a:pt x="20" y="7"/>
                      <a:pt x="20" y="7"/>
                    </a:cubicBezTo>
                    <a:lnTo>
                      <a:pt x="16" y="10"/>
                    </a:lnTo>
                    <a:close/>
                    <a:moveTo>
                      <a:pt x="14" y="2"/>
                    </a:moveTo>
                    <a:cubicBezTo>
                      <a:pt x="13" y="2"/>
                      <a:pt x="13" y="2"/>
                      <a:pt x="12" y="3"/>
                    </a:cubicBezTo>
                    <a:cubicBezTo>
                      <a:pt x="12" y="3"/>
                      <a:pt x="11" y="4"/>
                      <a:pt x="11" y="4"/>
                    </a:cubicBezTo>
                    <a:cubicBezTo>
                      <a:pt x="11" y="5"/>
                      <a:pt x="12" y="5"/>
                      <a:pt x="12" y="6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3"/>
                      <a:pt x="14" y="2"/>
                      <a:pt x="14" y="2"/>
                    </a:cubicBezTo>
                    <a:cubicBezTo>
                      <a:pt x="14" y="2"/>
                      <a:pt x="14" y="2"/>
                      <a:pt x="14" y="2"/>
                    </a:cubicBezTo>
                    <a:close/>
                    <a:moveTo>
                      <a:pt x="21" y="5"/>
                    </a:moveTo>
                    <a:cubicBezTo>
                      <a:pt x="24" y="9"/>
                      <a:pt x="24" y="9"/>
                      <a:pt x="24" y="9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8" y="5"/>
                      <a:pt x="28" y="4"/>
                      <a:pt x="27" y="3"/>
                    </a:cubicBezTo>
                    <a:cubicBezTo>
                      <a:pt x="27" y="2"/>
                      <a:pt x="26" y="2"/>
                      <a:pt x="26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5" y="2"/>
                      <a:pt x="24" y="3"/>
                      <a:pt x="23" y="3"/>
                    </a:cubicBezTo>
                    <a:lnTo>
                      <a:pt x="21" y="5"/>
                    </a:ln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9" name="Oval 78"/>
              <p:cNvSpPr>
                <a:spLocks noChangeArrowheads="1"/>
              </p:cNvSpPr>
              <p:nvPr/>
            </p:nvSpPr>
            <p:spPr bwMode="auto">
              <a:xfrm>
                <a:off x="962025" y="3760788"/>
                <a:ext cx="461963" cy="369888"/>
              </a:xfrm>
              <a:prstGeom prst="ellipse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1" name="Rectangle 79"/>
              <p:cNvSpPr>
                <a:spLocks noChangeArrowheads="1"/>
              </p:cNvSpPr>
              <p:nvPr/>
            </p:nvSpPr>
            <p:spPr bwMode="auto">
              <a:xfrm>
                <a:off x="1185863" y="4294188"/>
                <a:ext cx="11113" cy="90488"/>
              </a:xfrm>
              <a:prstGeom prst="rect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2" name="Freeform 80"/>
              <p:cNvSpPr>
                <a:spLocks/>
              </p:cNvSpPr>
              <p:nvPr/>
            </p:nvSpPr>
            <p:spPr bwMode="auto">
              <a:xfrm>
                <a:off x="1177925" y="4346576"/>
                <a:ext cx="30163" cy="46038"/>
              </a:xfrm>
              <a:custGeom>
                <a:avLst/>
                <a:gdLst>
                  <a:gd name="T0" fmla="*/ 8 w 8"/>
                  <a:gd name="T1" fmla="*/ 12 h 12"/>
                  <a:gd name="T2" fmla="*/ 8 w 8"/>
                  <a:gd name="T3" fmla="*/ 4 h 12"/>
                  <a:gd name="T4" fmla="*/ 4 w 8"/>
                  <a:gd name="T5" fmla="*/ 0 h 12"/>
                  <a:gd name="T6" fmla="*/ 4 w 8"/>
                  <a:gd name="T7" fmla="*/ 0 h 12"/>
                  <a:gd name="T8" fmla="*/ 0 w 8"/>
                  <a:gd name="T9" fmla="*/ 4 h 12"/>
                  <a:gd name="T10" fmla="*/ 0 w 8"/>
                  <a:gd name="T11" fmla="*/ 12 h 12"/>
                  <a:gd name="T12" fmla="*/ 8 w 8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12">
                    <a:moveTo>
                      <a:pt x="8" y="12"/>
                    </a:moveTo>
                    <a:cubicBezTo>
                      <a:pt x="8" y="4"/>
                      <a:pt x="8" y="4"/>
                      <a:pt x="8" y="4"/>
                    </a:cubicBezTo>
                    <a:cubicBezTo>
                      <a:pt x="8" y="2"/>
                      <a:pt x="6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8" y="12"/>
                      <a:pt x="8" y="1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3" name="Freeform 81"/>
              <p:cNvSpPr>
                <a:spLocks/>
              </p:cNvSpPr>
              <p:nvPr/>
            </p:nvSpPr>
            <p:spPr bwMode="auto">
              <a:xfrm>
                <a:off x="1177925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4" name="Freeform 82"/>
              <p:cNvSpPr>
                <a:spLocks/>
              </p:cNvSpPr>
              <p:nvPr/>
            </p:nvSpPr>
            <p:spPr bwMode="auto">
              <a:xfrm>
                <a:off x="1181100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5" name="Freeform 83"/>
              <p:cNvSpPr>
                <a:spLocks/>
              </p:cNvSpPr>
              <p:nvPr/>
            </p:nvSpPr>
            <p:spPr bwMode="auto">
              <a:xfrm>
                <a:off x="1185863" y="4387851"/>
                <a:ext cx="3175" cy="26988"/>
              </a:xfrm>
              <a:custGeom>
                <a:avLst/>
                <a:gdLst>
                  <a:gd name="T0" fmla="*/ 1 w 1"/>
                  <a:gd name="T1" fmla="*/ 7 h 7"/>
                  <a:gd name="T2" fmla="*/ 0 w 1"/>
                  <a:gd name="T3" fmla="*/ 7 h 7"/>
                  <a:gd name="T4" fmla="*/ 0 w 1"/>
                  <a:gd name="T5" fmla="*/ 0 h 7"/>
                  <a:gd name="T6" fmla="*/ 1 w 1"/>
                  <a:gd name="T7" fmla="*/ 0 h 7"/>
                  <a:gd name="T8" fmla="*/ 1 w 1"/>
                  <a:gd name="T9" fmla="*/ 0 h 7"/>
                  <a:gd name="T10" fmla="*/ 1 w 1"/>
                  <a:gd name="T11" fmla="*/ 7 h 7"/>
                  <a:gd name="T12" fmla="*/ 1 w 1"/>
                  <a:gd name="T13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" h="7">
                    <a:moveTo>
                      <a:pt x="1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6" name="Freeform 84"/>
              <p:cNvSpPr>
                <a:spLocks/>
              </p:cNvSpPr>
              <p:nvPr/>
            </p:nvSpPr>
            <p:spPr bwMode="auto">
              <a:xfrm>
                <a:off x="1192213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7" name="Freeform 85"/>
              <p:cNvSpPr>
                <a:spLocks/>
              </p:cNvSpPr>
              <p:nvPr/>
            </p:nvSpPr>
            <p:spPr bwMode="auto">
              <a:xfrm>
                <a:off x="1196975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8" name="Freeform 86"/>
              <p:cNvSpPr>
                <a:spLocks/>
              </p:cNvSpPr>
              <p:nvPr/>
            </p:nvSpPr>
            <p:spPr bwMode="auto">
              <a:xfrm>
                <a:off x="1200150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9" name="Freeform 87"/>
              <p:cNvSpPr>
                <a:spLocks/>
              </p:cNvSpPr>
              <p:nvPr/>
            </p:nvSpPr>
            <p:spPr bwMode="auto">
              <a:xfrm>
                <a:off x="1204913" y="4387851"/>
                <a:ext cx="3175" cy="26988"/>
              </a:xfrm>
              <a:custGeom>
                <a:avLst/>
                <a:gdLst>
                  <a:gd name="T0" fmla="*/ 1 w 1"/>
                  <a:gd name="T1" fmla="*/ 7 h 7"/>
                  <a:gd name="T2" fmla="*/ 0 w 1"/>
                  <a:gd name="T3" fmla="*/ 7 h 7"/>
                  <a:gd name="T4" fmla="*/ 0 w 1"/>
                  <a:gd name="T5" fmla="*/ 0 h 7"/>
                  <a:gd name="T6" fmla="*/ 1 w 1"/>
                  <a:gd name="T7" fmla="*/ 0 h 7"/>
                  <a:gd name="T8" fmla="*/ 1 w 1"/>
                  <a:gd name="T9" fmla="*/ 0 h 7"/>
                  <a:gd name="T10" fmla="*/ 1 w 1"/>
                  <a:gd name="T11" fmla="*/ 7 h 7"/>
                  <a:gd name="T12" fmla="*/ 1 w 1"/>
                  <a:gd name="T13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" h="7">
                    <a:moveTo>
                      <a:pt x="1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0" name="Rectangle 88"/>
              <p:cNvSpPr>
                <a:spLocks noChangeArrowheads="1"/>
              </p:cNvSpPr>
              <p:nvPr/>
            </p:nvSpPr>
            <p:spPr bwMode="auto">
              <a:xfrm>
                <a:off x="1181100" y="3779838"/>
                <a:ext cx="19050" cy="331788"/>
              </a:xfrm>
              <a:prstGeom prst="rect">
                <a:avLst/>
              </a:pr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1" name="Freeform 89"/>
              <p:cNvSpPr>
                <a:spLocks/>
              </p:cNvSpPr>
              <p:nvPr/>
            </p:nvSpPr>
            <p:spPr bwMode="auto">
              <a:xfrm>
                <a:off x="1079500" y="3771901"/>
                <a:ext cx="76200" cy="350838"/>
              </a:xfrm>
              <a:custGeom>
                <a:avLst/>
                <a:gdLst>
                  <a:gd name="T0" fmla="*/ 16 w 20"/>
                  <a:gd name="T1" fmla="*/ 93 h 93"/>
                  <a:gd name="T2" fmla="*/ 5 w 20"/>
                  <a:gd name="T3" fmla="*/ 31 h 93"/>
                  <a:gd name="T4" fmla="*/ 17 w 20"/>
                  <a:gd name="T5" fmla="*/ 0 h 93"/>
                  <a:gd name="T6" fmla="*/ 20 w 20"/>
                  <a:gd name="T7" fmla="*/ 2 h 93"/>
                  <a:gd name="T8" fmla="*/ 9 w 20"/>
                  <a:gd name="T9" fmla="*/ 32 h 93"/>
                  <a:gd name="T10" fmla="*/ 19 w 20"/>
                  <a:gd name="T11" fmla="*/ 91 h 93"/>
                  <a:gd name="T12" fmla="*/ 16 w 20"/>
                  <a:gd name="T13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93">
                    <a:moveTo>
                      <a:pt x="16" y="93"/>
                    </a:moveTo>
                    <a:cubicBezTo>
                      <a:pt x="4" y="76"/>
                      <a:pt x="0" y="54"/>
                      <a:pt x="5" y="31"/>
                    </a:cubicBezTo>
                    <a:cubicBezTo>
                      <a:pt x="9" y="13"/>
                      <a:pt x="16" y="0"/>
                      <a:pt x="17" y="0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13" y="14"/>
                      <a:pt x="9" y="32"/>
                    </a:cubicBezTo>
                    <a:cubicBezTo>
                      <a:pt x="5" y="55"/>
                      <a:pt x="8" y="74"/>
                      <a:pt x="19" y="91"/>
                    </a:cubicBezTo>
                    <a:lnTo>
                      <a:pt x="16" y="93"/>
                    </a:ln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2" name="Freeform 90"/>
              <p:cNvSpPr>
                <a:spLocks/>
              </p:cNvSpPr>
              <p:nvPr/>
            </p:nvSpPr>
            <p:spPr bwMode="auto">
              <a:xfrm>
                <a:off x="1006475" y="3767138"/>
                <a:ext cx="106363" cy="352425"/>
              </a:xfrm>
              <a:custGeom>
                <a:avLst/>
                <a:gdLst>
                  <a:gd name="T0" fmla="*/ 23 w 28"/>
                  <a:gd name="T1" fmla="*/ 93 h 93"/>
                  <a:gd name="T2" fmla="*/ 0 w 28"/>
                  <a:gd name="T3" fmla="*/ 47 h 93"/>
                  <a:gd name="T4" fmla="*/ 25 w 28"/>
                  <a:gd name="T5" fmla="*/ 0 h 93"/>
                  <a:gd name="T6" fmla="*/ 28 w 28"/>
                  <a:gd name="T7" fmla="*/ 3 h 93"/>
                  <a:gd name="T8" fmla="*/ 5 w 28"/>
                  <a:gd name="T9" fmla="*/ 47 h 93"/>
                  <a:gd name="T10" fmla="*/ 26 w 28"/>
                  <a:gd name="T11" fmla="*/ 90 h 93"/>
                  <a:gd name="T12" fmla="*/ 23 w 28"/>
                  <a:gd name="T13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93">
                    <a:moveTo>
                      <a:pt x="23" y="93"/>
                    </a:moveTo>
                    <a:cubicBezTo>
                      <a:pt x="7" y="79"/>
                      <a:pt x="0" y="63"/>
                      <a:pt x="0" y="47"/>
                    </a:cubicBezTo>
                    <a:cubicBezTo>
                      <a:pt x="1" y="19"/>
                      <a:pt x="24" y="1"/>
                      <a:pt x="25" y="0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8" y="3"/>
                      <a:pt x="5" y="22"/>
                      <a:pt x="5" y="47"/>
                    </a:cubicBezTo>
                    <a:cubicBezTo>
                      <a:pt x="4" y="62"/>
                      <a:pt x="11" y="76"/>
                      <a:pt x="26" y="90"/>
                    </a:cubicBezTo>
                    <a:lnTo>
                      <a:pt x="23" y="93"/>
                    </a:ln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3" name="Freeform 91"/>
              <p:cNvSpPr>
                <a:spLocks/>
              </p:cNvSpPr>
              <p:nvPr/>
            </p:nvSpPr>
            <p:spPr bwMode="auto">
              <a:xfrm>
                <a:off x="1227138" y="3771901"/>
                <a:ext cx="106363" cy="350838"/>
              </a:xfrm>
              <a:custGeom>
                <a:avLst/>
                <a:gdLst>
                  <a:gd name="T0" fmla="*/ 4 w 28"/>
                  <a:gd name="T1" fmla="*/ 93 h 93"/>
                  <a:gd name="T2" fmla="*/ 1 w 28"/>
                  <a:gd name="T3" fmla="*/ 91 h 93"/>
                  <a:gd name="T4" fmla="*/ 0 w 28"/>
                  <a:gd name="T5" fmla="*/ 2 h 93"/>
                  <a:gd name="T6" fmla="*/ 3 w 28"/>
                  <a:gd name="T7" fmla="*/ 0 h 93"/>
                  <a:gd name="T8" fmla="*/ 15 w 28"/>
                  <a:gd name="T9" fmla="*/ 31 h 93"/>
                  <a:gd name="T10" fmla="*/ 4 w 28"/>
                  <a:gd name="T11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93">
                    <a:moveTo>
                      <a:pt x="4" y="93"/>
                    </a:moveTo>
                    <a:cubicBezTo>
                      <a:pt x="1" y="91"/>
                      <a:pt x="1" y="91"/>
                      <a:pt x="1" y="91"/>
                    </a:cubicBezTo>
                    <a:cubicBezTo>
                      <a:pt x="28" y="52"/>
                      <a:pt x="0" y="2"/>
                      <a:pt x="0" y="2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0"/>
                      <a:pt x="11" y="13"/>
                      <a:pt x="15" y="31"/>
                    </a:cubicBezTo>
                    <a:cubicBezTo>
                      <a:pt x="20" y="54"/>
                      <a:pt x="16" y="76"/>
                      <a:pt x="4" y="93"/>
                    </a:cubicBez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4" name="Freeform 92"/>
              <p:cNvSpPr>
                <a:spLocks/>
              </p:cNvSpPr>
              <p:nvPr/>
            </p:nvSpPr>
            <p:spPr bwMode="auto">
              <a:xfrm>
                <a:off x="1268413" y="3767138"/>
                <a:ext cx="106363" cy="352425"/>
              </a:xfrm>
              <a:custGeom>
                <a:avLst/>
                <a:gdLst>
                  <a:gd name="T0" fmla="*/ 5 w 28"/>
                  <a:gd name="T1" fmla="*/ 93 h 93"/>
                  <a:gd name="T2" fmla="*/ 2 w 28"/>
                  <a:gd name="T3" fmla="*/ 90 h 93"/>
                  <a:gd name="T4" fmla="*/ 23 w 28"/>
                  <a:gd name="T5" fmla="*/ 47 h 93"/>
                  <a:gd name="T6" fmla="*/ 0 w 28"/>
                  <a:gd name="T7" fmla="*/ 3 h 93"/>
                  <a:gd name="T8" fmla="*/ 3 w 28"/>
                  <a:gd name="T9" fmla="*/ 0 h 93"/>
                  <a:gd name="T10" fmla="*/ 28 w 28"/>
                  <a:gd name="T11" fmla="*/ 47 h 93"/>
                  <a:gd name="T12" fmla="*/ 5 w 28"/>
                  <a:gd name="T13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93">
                    <a:moveTo>
                      <a:pt x="5" y="93"/>
                    </a:moveTo>
                    <a:cubicBezTo>
                      <a:pt x="2" y="90"/>
                      <a:pt x="2" y="90"/>
                      <a:pt x="2" y="90"/>
                    </a:cubicBezTo>
                    <a:cubicBezTo>
                      <a:pt x="17" y="76"/>
                      <a:pt x="24" y="62"/>
                      <a:pt x="23" y="47"/>
                    </a:cubicBezTo>
                    <a:cubicBezTo>
                      <a:pt x="22" y="21"/>
                      <a:pt x="0" y="3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1"/>
                      <a:pt x="27" y="19"/>
                      <a:pt x="28" y="47"/>
                    </a:cubicBezTo>
                    <a:cubicBezTo>
                      <a:pt x="28" y="63"/>
                      <a:pt x="20" y="79"/>
                      <a:pt x="5" y="93"/>
                    </a:cubicBez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5" name="Rectangle 93"/>
              <p:cNvSpPr>
                <a:spLocks noChangeArrowheads="1"/>
              </p:cNvSpPr>
              <p:nvPr/>
            </p:nvSpPr>
            <p:spPr bwMode="auto">
              <a:xfrm>
                <a:off x="1090613" y="4111626"/>
                <a:ext cx="204788" cy="49213"/>
              </a:xfrm>
              <a:prstGeom prst="rect">
                <a:avLst/>
              </a:prstGeom>
              <a:solidFill>
                <a:srgbClr val="F5C2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6" name="Rectangle 94"/>
              <p:cNvSpPr>
                <a:spLocks noChangeArrowheads="1"/>
              </p:cNvSpPr>
              <p:nvPr/>
            </p:nvSpPr>
            <p:spPr bwMode="auto">
              <a:xfrm>
                <a:off x="1090613" y="3733801"/>
                <a:ext cx="204788" cy="46038"/>
              </a:xfrm>
              <a:prstGeom prst="rect">
                <a:avLst/>
              </a:prstGeom>
              <a:solidFill>
                <a:srgbClr val="F5C2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67" name="组合 166"/>
            <p:cNvGrpSpPr/>
            <p:nvPr/>
          </p:nvGrpSpPr>
          <p:grpSpPr>
            <a:xfrm>
              <a:off x="10096113" y="1059740"/>
              <a:ext cx="555067" cy="1356294"/>
              <a:chOff x="1576388" y="3367088"/>
              <a:chExt cx="365125" cy="892175"/>
            </a:xfrm>
          </p:grpSpPr>
          <p:sp>
            <p:nvSpPr>
              <p:cNvPr id="168" name="Rectangle 57"/>
              <p:cNvSpPr>
                <a:spLocks noChangeArrowheads="1"/>
              </p:cNvSpPr>
              <p:nvPr/>
            </p:nvSpPr>
            <p:spPr bwMode="auto">
              <a:xfrm>
                <a:off x="1754188" y="3367088"/>
                <a:ext cx="7938" cy="733425"/>
              </a:xfrm>
              <a:prstGeom prst="rect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9" name="Freeform 58"/>
              <p:cNvSpPr>
                <a:spLocks noEditPoints="1"/>
              </p:cNvSpPr>
              <p:nvPr/>
            </p:nvSpPr>
            <p:spPr bwMode="auto">
              <a:xfrm>
                <a:off x="1698625" y="4086226"/>
                <a:ext cx="120650" cy="93663"/>
              </a:xfrm>
              <a:custGeom>
                <a:avLst/>
                <a:gdLst>
                  <a:gd name="T0" fmla="*/ 18 w 32"/>
                  <a:gd name="T1" fmla="*/ 23 h 25"/>
                  <a:gd name="T2" fmla="*/ 14 w 32"/>
                  <a:gd name="T3" fmla="*/ 23 h 25"/>
                  <a:gd name="T4" fmla="*/ 11 w 32"/>
                  <a:gd name="T5" fmla="*/ 25 h 25"/>
                  <a:gd name="T6" fmla="*/ 8 w 32"/>
                  <a:gd name="T7" fmla="*/ 21 h 25"/>
                  <a:gd name="T8" fmla="*/ 11 w 32"/>
                  <a:gd name="T9" fmla="*/ 16 h 25"/>
                  <a:gd name="T10" fmla="*/ 7 w 32"/>
                  <a:gd name="T11" fmla="*/ 15 h 25"/>
                  <a:gd name="T12" fmla="*/ 1 w 32"/>
                  <a:gd name="T13" fmla="*/ 14 h 25"/>
                  <a:gd name="T14" fmla="*/ 2 w 32"/>
                  <a:gd name="T15" fmla="*/ 9 h 25"/>
                  <a:gd name="T16" fmla="*/ 8 w 32"/>
                  <a:gd name="T17" fmla="*/ 11 h 25"/>
                  <a:gd name="T18" fmla="*/ 9 w 32"/>
                  <a:gd name="T19" fmla="*/ 7 h 25"/>
                  <a:gd name="T20" fmla="*/ 9 w 32"/>
                  <a:gd name="T21" fmla="*/ 1 h 25"/>
                  <a:gd name="T22" fmla="*/ 14 w 32"/>
                  <a:gd name="T23" fmla="*/ 2 h 25"/>
                  <a:gd name="T24" fmla="*/ 18 w 32"/>
                  <a:gd name="T25" fmla="*/ 2 h 25"/>
                  <a:gd name="T26" fmla="*/ 23 w 32"/>
                  <a:gd name="T27" fmla="*/ 1 h 25"/>
                  <a:gd name="T28" fmla="*/ 21 w 32"/>
                  <a:gd name="T29" fmla="*/ 9 h 25"/>
                  <a:gd name="T30" fmla="*/ 25 w 32"/>
                  <a:gd name="T31" fmla="*/ 9 h 25"/>
                  <a:gd name="T32" fmla="*/ 32 w 32"/>
                  <a:gd name="T33" fmla="*/ 11 h 25"/>
                  <a:gd name="T34" fmla="*/ 28 w 32"/>
                  <a:gd name="T35" fmla="*/ 16 h 25"/>
                  <a:gd name="T36" fmla="*/ 23 w 32"/>
                  <a:gd name="T37" fmla="*/ 14 h 25"/>
                  <a:gd name="T38" fmla="*/ 23 w 32"/>
                  <a:gd name="T39" fmla="*/ 18 h 25"/>
                  <a:gd name="T40" fmla="*/ 24 w 32"/>
                  <a:gd name="T41" fmla="*/ 24 h 25"/>
                  <a:gd name="T42" fmla="*/ 21 w 32"/>
                  <a:gd name="T43" fmla="*/ 25 h 25"/>
                  <a:gd name="T44" fmla="*/ 19 w 32"/>
                  <a:gd name="T45" fmla="*/ 22 h 25"/>
                  <a:gd name="T46" fmla="*/ 21 w 32"/>
                  <a:gd name="T47" fmla="*/ 23 h 25"/>
                  <a:gd name="T48" fmla="*/ 23 w 32"/>
                  <a:gd name="T49" fmla="*/ 21 h 25"/>
                  <a:gd name="T50" fmla="*/ 22 w 32"/>
                  <a:gd name="T51" fmla="*/ 19 h 25"/>
                  <a:gd name="T52" fmla="*/ 17 w 32"/>
                  <a:gd name="T53" fmla="*/ 20 h 25"/>
                  <a:gd name="T54" fmla="*/ 10 w 32"/>
                  <a:gd name="T55" fmla="*/ 19 h 25"/>
                  <a:gd name="T56" fmla="*/ 10 w 32"/>
                  <a:gd name="T57" fmla="*/ 22 h 25"/>
                  <a:gd name="T58" fmla="*/ 11 w 32"/>
                  <a:gd name="T59" fmla="*/ 23 h 25"/>
                  <a:gd name="T60" fmla="*/ 15 w 32"/>
                  <a:gd name="T61" fmla="*/ 20 h 25"/>
                  <a:gd name="T62" fmla="*/ 13 w 32"/>
                  <a:gd name="T63" fmla="*/ 16 h 25"/>
                  <a:gd name="T64" fmla="*/ 18 w 32"/>
                  <a:gd name="T65" fmla="*/ 16 h 25"/>
                  <a:gd name="T66" fmla="*/ 13 w 32"/>
                  <a:gd name="T67" fmla="*/ 16 h 25"/>
                  <a:gd name="T68" fmla="*/ 20 w 32"/>
                  <a:gd name="T69" fmla="*/ 15 h 25"/>
                  <a:gd name="T70" fmla="*/ 20 w 32"/>
                  <a:gd name="T71" fmla="*/ 10 h 25"/>
                  <a:gd name="T72" fmla="*/ 10 w 32"/>
                  <a:gd name="T73" fmla="*/ 12 h 25"/>
                  <a:gd name="T74" fmla="*/ 15 w 32"/>
                  <a:gd name="T75" fmla="*/ 12 h 25"/>
                  <a:gd name="T76" fmla="*/ 10 w 32"/>
                  <a:gd name="T77" fmla="*/ 12 h 25"/>
                  <a:gd name="T78" fmla="*/ 26 w 32"/>
                  <a:gd name="T79" fmla="*/ 14 h 25"/>
                  <a:gd name="T80" fmla="*/ 29 w 32"/>
                  <a:gd name="T81" fmla="*/ 13 h 25"/>
                  <a:gd name="T82" fmla="*/ 29 w 32"/>
                  <a:gd name="T83" fmla="*/ 10 h 25"/>
                  <a:gd name="T84" fmla="*/ 27 w 32"/>
                  <a:gd name="T85" fmla="*/ 11 h 25"/>
                  <a:gd name="T86" fmla="*/ 4 w 32"/>
                  <a:gd name="T87" fmla="*/ 10 h 25"/>
                  <a:gd name="T88" fmla="*/ 2 w 32"/>
                  <a:gd name="T89" fmla="*/ 12 h 25"/>
                  <a:gd name="T90" fmla="*/ 4 w 32"/>
                  <a:gd name="T91" fmla="*/ 14 h 25"/>
                  <a:gd name="T92" fmla="*/ 7 w 32"/>
                  <a:gd name="T93" fmla="*/ 12 h 25"/>
                  <a:gd name="T94" fmla="*/ 4 w 32"/>
                  <a:gd name="T95" fmla="*/ 10 h 25"/>
                  <a:gd name="T96" fmla="*/ 16 w 32"/>
                  <a:gd name="T97" fmla="*/ 11 h 25"/>
                  <a:gd name="T98" fmla="*/ 16 w 32"/>
                  <a:gd name="T99" fmla="*/ 6 h 25"/>
                  <a:gd name="T100" fmla="*/ 11 w 32"/>
                  <a:gd name="T101" fmla="*/ 2 h 25"/>
                  <a:gd name="T102" fmla="*/ 9 w 32"/>
                  <a:gd name="T103" fmla="*/ 4 h 25"/>
                  <a:gd name="T104" fmla="*/ 12 w 32"/>
                  <a:gd name="T105" fmla="*/ 7 h 25"/>
                  <a:gd name="T106" fmla="*/ 13 w 32"/>
                  <a:gd name="T107" fmla="*/ 3 h 25"/>
                  <a:gd name="T108" fmla="*/ 11 w 32"/>
                  <a:gd name="T109" fmla="*/ 2 h 25"/>
                  <a:gd name="T110" fmla="*/ 20 w 32"/>
                  <a:gd name="T111" fmla="*/ 7 h 25"/>
                  <a:gd name="T112" fmla="*/ 22 w 32"/>
                  <a:gd name="T113" fmla="*/ 3 h 25"/>
                  <a:gd name="T114" fmla="*/ 21 w 32"/>
                  <a:gd name="T115" fmla="*/ 2 h 25"/>
                  <a:gd name="T116" fmla="*/ 17 w 32"/>
                  <a:gd name="T117" fmla="*/ 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2" h="25">
                    <a:moveTo>
                      <a:pt x="21" y="25"/>
                    </a:moveTo>
                    <a:cubicBezTo>
                      <a:pt x="20" y="25"/>
                      <a:pt x="19" y="24"/>
                      <a:pt x="18" y="23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3" y="24"/>
                      <a:pt x="12" y="25"/>
                      <a:pt x="11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0" y="25"/>
                      <a:pt x="9" y="24"/>
                      <a:pt x="9" y="24"/>
                    </a:cubicBezTo>
                    <a:cubicBezTo>
                      <a:pt x="8" y="23"/>
                      <a:pt x="8" y="22"/>
                      <a:pt x="8" y="21"/>
                    </a:cubicBezTo>
                    <a:cubicBezTo>
                      <a:pt x="8" y="19"/>
                      <a:pt x="9" y="18"/>
                      <a:pt x="9" y="18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5" y="17"/>
                      <a:pt x="3" y="16"/>
                      <a:pt x="3" y="16"/>
                    </a:cubicBezTo>
                    <a:cubicBezTo>
                      <a:pt x="3" y="16"/>
                      <a:pt x="2" y="15"/>
                      <a:pt x="1" y="14"/>
                    </a:cubicBezTo>
                    <a:cubicBezTo>
                      <a:pt x="1" y="14"/>
                      <a:pt x="0" y="13"/>
                      <a:pt x="0" y="12"/>
                    </a:cubicBezTo>
                    <a:cubicBezTo>
                      <a:pt x="0" y="11"/>
                      <a:pt x="1" y="10"/>
                      <a:pt x="2" y="9"/>
                    </a:cubicBezTo>
                    <a:cubicBezTo>
                      <a:pt x="4" y="7"/>
                      <a:pt x="6" y="8"/>
                      <a:pt x="7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6"/>
                      <a:pt x="8" y="5"/>
                      <a:pt x="8" y="4"/>
                    </a:cubicBezTo>
                    <a:cubicBezTo>
                      <a:pt x="8" y="3"/>
                      <a:pt x="8" y="2"/>
                      <a:pt x="9" y="1"/>
                    </a:cubicBezTo>
                    <a:cubicBezTo>
                      <a:pt x="10" y="1"/>
                      <a:pt x="10" y="0"/>
                      <a:pt x="11" y="0"/>
                    </a:cubicBezTo>
                    <a:cubicBezTo>
                      <a:pt x="13" y="0"/>
                      <a:pt x="14" y="2"/>
                      <a:pt x="14" y="2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2"/>
                      <a:pt x="19" y="0"/>
                      <a:pt x="21" y="0"/>
                    </a:cubicBezTo>
                    <a:cubicBezTo>
                      <a:pt x="22" y="0"/>
                      <a:pt x="22" y="1"/>
                      <a:pt x="23" y="1"/>
                    </a:cubicBezTo>
                    <a:cubicBezTo>
                      <a:pt x="25" y="3"/>
                      <a:pt x="25" y="5"/>
                      <a:pt x="23" y="7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6" y="9"/>
                      <a:pt x="28" y="8"/>
                      <a:pt x="30" y="9"/>
                    </a:cubicBezTo>
                    <a:cubicBezTo>
                      <a:pt x="31" y="9"/>
                      <a:pt x="31" y="10"/>
                      <a:pt x="32" y="11"/>
                    </a:cubicBezTo>
                    <a:cubicBezTo>
                      <a:pt x="32" y="12"/>
                      <a:pt x="31" y="13"/>
                      <a:pt x="31" y="15"/>
                    </a:cubicBezTo>
                    <a:cubicBezTo>
                      <a:pt x="30" y="16"/>
                      <a:pt x="29" y="16"/>
                      <a:pt x="28" y="16"/>
                    </a:cubicBezTo>
                    <a:cubicBezTo>
                      <a:pt x="27" y="16"/>
                      <a:pt x="26" y="16"/>
                      <a:pt x="25" y="15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4" y="19"/>
                      <a:pt x="25" y="21"/>
                    </a:cubicBezTo>
                    <a:cubicBezTo>
                      <a:pt x="25" y="22"/>
                      <a:pt x="24" y="23"/>
                      <a:pt x="24" y="24"/>
                    </a:cubicBezTo>
                    <a:cubicBezTo>
                      <a:pt x="23" y="25"/>
                      <a:pt x="22" y="25"/>
                      <a:pt x="21" y="25"/>
                    </a:cubicBezTo>
                    <a:cubicBezTo>
                      <a:pt x="21" y="25"/>
                      <a:pt x="21" y="25"/>
                      <a:pt x="21" y="25"/>
                    </a:cubicBezTo>
                    <a:close/>
                    <a:moveTo>
                      <a:pt x="17" y="20"/>
                    </a:moveTo>
                    <a:cubicBezTo>
                      <a:pt x="19" y="22"/>
                      <a:pt x="19" y="22"/>
                      <a:pt x="19" y="22"/>
                    </a:cubicBezTo>
                    <a:cubicBezTo>
                      <a:pt x="20" y="23"/>
                      <a:pt x="20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2" y="23"/>
                      <a:pt x="22" y="22"/>
                    </a:cubicBezTo>
                    <a:cubicBezTo>
                      <a:pt x="23" y="22"/>
                      <a:pt x="23" y="22"/>
                      <a:pt x="23" y="21"/>
                    </a:cubicBezTo>
                    <a:cubicBezTo>
                      <a:pt x="23" y="20"/>
                      <a:pt x="22" y="20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0" y="18"/>
                      <a:pt x="20" y="18"/>
                      <a:pt x="20" y="18"/>
                    </a:cubicBezTo>
                    <a:lnTo>
                      <a:pt x="17" y="20"/>
                    </a:lnTo>
                    <a:close/>
                    <a:moveTo>
                      <a:pt x="12" y="18"/>
                    </a:move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9" y="20"/>
                      <a:pt x="9" y="21"/>
                    </a:cubicBezTo>
                    <a:cubicBezTo>
                      <a:pt x="9" y="21"/>
                      <a:pt x="10" y="22"/>
                      <a:pt x="10" y="22"/>
                    </a:cubicBezTo>
                    <a:cubicBezTo>
                      <a:pt x="10" y="22"/>
                      <a:pt x="11" y="23"/>
                      <a:pt x="11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2" y="23"/>
                      <a:pt x="12" y="22"/>
                      <a:pt x="13" y="22"/>
                    </a:cubicBezTo>
                    <a:cubicBezTo>
                      <a:pt x="15" y="20"/>
                      <a:pt x="15" y="20"/>
                      <a:pt x="15" y="20"/>
                    </a:cubicBezTo>
                    <a:lnTo>
                      <a:pt x="12" y="18"/>
                    </a:lnTo>
                    <a:close/>
                    <a:moveTo>
                      <a:pt x="13" y="16"/>
                    </a:moveTo>
                    <a:cubicBezTo>
                      <a:pt x="16" y="19"/>
                      <a:pt x="16" y="19"/>
                      <a:pt x="16" y="19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6" y="14"/>
                      <a:pt x="16" y="14"/>
                      <a:pt x="16" y="14"/>
                    </a:cubicBezTo>
                    <a:lnTo>
                      <a:pt x="13" y="16"/>
                    </a:lnTo>
                    <a:close/>
                    <a:moveTo>
                      <a:pt x="17" y="12"/>
                    </a:moveTo>
                    <a:cubicBezTo>
                      <a:pt x="20" y="15"/>
                      <a:pt x="20" y="15"/>
                      <a:pt x="20" y="15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0" y="10"/>
                      <a:pt x="20" y="10"/>
                      <a:pt x="20" y="10"/>
                    </a:cubicBezTo>
                    <a:lnTo>
                      <a:pt x="17" y="12"/>
                    </a:lnTo>
                    <a:close/>
                    <a:moveTo>
                      <a:pt x="10" y="12"/>
                    </a:moveTo>
                    <a:cubicBezTo>
                      <a:pt x="12" y="15"/>
                      <a:pt x="12" y="15"/>
                      <a:pt x="12" y="15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2" y="10"/>
                      <a:pt x="12" y="10"/>
                      <a:pt x="12" y="10"/>
                    </a:cubicBezTo>
                    <a:lnTo>
                      <a:pt x="10" y="12"/>
                    </a:lnTo>
                    <a:close/>
                    <a:moveTo>
                      <a:pt x="25" y="12"/>
                    </a:moveTo>
                    <a:cubicBezTo>
                      <a:pt x="26" y="14"/>
                      <a:pt x="26" y="14"/>
                      <a:pt x="26" y="14"/>
                    </a:cubicBezTo>
                    <a:cubicBezTo>
                      <a:pt x="27" y="14"/>
                      <a:pt x="27" y="15"/>
                      <a:pt x="28" y="14"/>
                    </a:cubicBezTo>
                    <a:cubicBezTo>
                      <a:pt x="28" y="14"/>
                      <a:pt x="29" y="14"/>
                      <a:pt x="29" y="13"/>
                    </a:cubicBezTo>
                    <a:cubicBezTo>
                      <a:pt x="30" y="13"/>
                      <a:pt x="30" y="12"/>
                      <a:pt x="30" y="12"/>
                    </a:cubicBezTo>
                    <a:cubicBezTo>
                      <a:pt x="30" y="11"/>
                      <a:pt x="29" y="11"/>
                      <a:pt x="29" y="10"/>
                    </a:cubicBezTo>
                    <a:cubicBezTo>
                      <a:pt x="28" y="10"/>
                      <a:pt x="27" y="10"/>
                      <a:pt x="27" y="11"/>
                    </a:cubicBezTo>
                    <a:cubicBezTo>
                      <a:pt x="27" y="11"/>
                      <a:pt x="27" y="11"/>
                      <a:pt x="27" y="11"/>
                    </a:cubicBezTo>
                    <a:lnTo>
                      <a:pt x="25" y="12"/>
                    </a:lnTo>
                    <a:close/>
                    <a:moveTo>
                      <a:pt x="4" y="10"/>
                    </a:moveTo>
                    <a:cubicBezTo>
                      <a:pt x="4" y="10"/>
                      <a:pt x="3" y="10"/>
                      <a:pt x="3" y="10"/>
                    </a:cubicBezTo>
                    <a:cubicBezTo>
                      <a:pt x="2" y="11"/>
                      <a:pt x="2" y="11"/>
                      <a:pt x="2" y="12"/>
                    </a:cubicBezTo>
                    <a:cubicBezTo>
                      <a:pt x="2" y="13"/>
                      <a:pt x="2" y="13"/>
                      <a:pt x="3" y="13"/>
                    </a:cubicBezTo>
                    <a:cubicBezTo>
                      <a:pt x="3" y="14"/>
                      <a:pt x="4" y="14"/>
                      <a:pt x="4" y="14"/>
                    </a:cubicBezTo>
                    <a:cubicBezTo>
                      <a:pt x="4" y="14"/>
                      <a:pt x="5" y="15"/>
                      <a:pt x="6" y="14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1"/>
                      <a:pt x="5" y="10"/>
                      <a:pt x="4" y="10"/>
                    </a:cubicBezTo>
                    <a:close/>
                    <a:moveTo>
                      <a:pt x="13" y="9"/>
                    </a:moveTo>
                    <a:cubicBezTo>
                      <a:pt x="16" y="11"/>
                      <a:pt x="16" y="11"/>
                      <a:pt x="16" y="11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6" y="6"/>
                      <a:pt x="16" y="6"/>
                      <a:pt x="16" y="6"/>
                    </a:cubicBezTo>
                    <a:lnTo>
                      <a:pt x="13" y="9"/>
                    </a:lnTo>
                    <a:close/>
                    <a:moveTo>
                      <a:pt x="11" y="2"/>
                    </a:moveTo>
                    <a:cubicBezTo>
                      <a:pt x="11" y="2"/>
                      <a:pt x="11" y="2"/>
                      <a:pt x="10" y="3"/>
                    </a:cubicBezTo>
                    <a:cubicBezTo>
                      <a:pt x="10" y="3"/>
                      <a:pt x="9" y="4"/>
                      <a:pt x="9" y="4"/>
                    </a:cubicBezTo>
                    <a:cubicBezTo>
                      <a:pt x="9" y="4"/>
                      <a:pt x="10" y="5"/>
                      <a:pt x="10" y="6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3"/>
                      <a:pt x="12" y="2"/>
                      <a:pt x="11" y="2"/>
                    </a:cubicBezTo>
                    <a:cubicBezTo>
                      <a:pt x="11" y="2"/>
                      <a:pt x="11" y="2"/>
                      <a:pt x="11" y="2"/>
                    </a:cubicBezTo>
                    <a:close/>
                    <a:moveTo>
                      <a:pt x="17" y="5"/>
                    </a:moveTo>
                    <a:cubicBezTo>
                      <a:pt x="20" y="7"/>
                      <a:pt x="20" y="7"/>
                      <a:pt x="20" y="7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3" y="4"/>
                      <a:pt x="22" y="3"/>
                      <a:pt x="22" y="3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0" y="2"/>
                      <a:pt x="19" y="3"/>
                      <a:pt x="19" y="3"/>
                    </a:cubicBezTo>
                    <a:lnTo>
                      <a:pt x="17" y="5"/>
                    </a:ln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0" name="Oval 59"/>
              <p:cNvSpPr>
                <a:spLocks noChangeArrowheads="1"/>
              </p:cNvSpPr>
              <p:nvPr/>
            </p:nvSpPr>
            <p:spPr bwMode="auto">
              <a:xfrm>
                <a:off x="1576388" y="3736976"/>
                <a:ext cx="365125" cy="295275"/>
              </a:xfrm>
              <a:prstGeom prst="ellipse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1" name="Rectangle 60"/>
              <p:cNvSpPr>
                <a:spLocks noChangeArrowheads="1"/>
              </p:cNvSpPr>
              <p:nvPr/>
            </p:nvSpPr>
            <p:spPr bwMode="auto">
              <a:xfrm>
                <a:off x="1754188" y="4165601"/>
                <a:ext cx="7938" cy="71438"/>
              </a:xfrm>
              <a:prstGeom prst="rect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2" name="Freeform 61"/>
              <p:cNvSpPr>
                <a:spLocks/>
              </p:cNvSpPr>
              <p:nvPr/>
            </p:nvSpPr>
            <p:spPr bwMode="auto">
              <a:xfrm>
                <a:off x="1747838" y="4202113"/>
                <a:ext cx="25400" cy="38100"/>
              </a:xfrm>
              <a:custGeom>
                <a:avLst/>
                <a:gdLst>
                  <a:gd name="T0" fmla="*/ 7 w 7"/>
                  <a:gd name="T1" fmla="*/ 10 h 10"/>
                  <a:gd name="T2" fmla="*/ 7 w 7"/>
                  <a:gd name="T3" fmla="*/ 4 h 10"/>
                  <a:gd name="T4" fmla="*/ 3 w 7"/>
                  <a:gd name="T5" fmla="*/ 0 h 10"/>
                  <a:gd name="T6" fmla="*/ 3 w 7"/>
                  <a:gd name="T7" fmla="*/ 0 h 10"/>
                  <a:gd name="T8" fmla="*/ 0 w 7"/>
                  <a:gd name="T9" fmla="*/ 4 h 10"/>
                  <a:gd name="T10" fmla="*/ 0 w 7"/>
                  <a:gd name="T11" fmla="*/ 10 h 10"/>
                  <a:gd name="T12" fmla="*/ 7 w 7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0">
                    <a:moveTo>
                      <a:pt x="7" y="10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5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7" y="10"/>
                      <a:pt x="7" y="1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3" name="Freeform 62"/>
              <p:cNvSpPr>
                <a:spLocks/>
              </p:cNvSpPr>
              <p:nvPr/>
            </p:nvSpPr>
            <p:spPr bwMode="auto">
              <a:xfrm>
                <a:off x="1747838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4" name="Freeform 63"/>
              <p:cNvSpPr>
                <a:spLocks/>
              </p:cNvSpPr>
              <p:nvPr/>
            </p:nvSpPr>
            <p:spPr bwMode="auto">
              <a:xfrm>
                <a:off x="1751013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5" name="Freeform 64"/>
              <p:cNvSpPr>
                <a:spLocks/>
              </p:cNvSpPr>
              <p:nvPr/>
            </p:nvSpPr>
            <p:spPr bwMode="auto">
              <a:xfrm>
                <a:off x="1754188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6" name="Freeform 65"/>
              <p:cNvSpPr>
                <a:spLocks/>
              </p:cNvSpPr>
              <p:nvPr/>
            </p:nvSpPr>
            <p:spPr bwMode="auto">
              <a:xfrm>
                <a:off x="1758950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7" name="Freeform 66"/>
              <p:cNvSpPr>
                <a:spLocks/>
              </p:cNvSpPr>
              <p:nvPr/>
            </p:nvSpPr>
            <p:spPr bwMode="auto">
              <a:xfrm>
                <a:off x="1762125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8" name="Freeform 67"/>
              <p:cNvSpPr>
                <a:spLocks/>
              </p:cNvSpPr>
              <p:nvPr/>
            </p:nvSpPr>
            <p:spPr bwMode="auto">
              <a:xfrm>
                <a:off x="1766888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9" name="Freeform 68"/>
              <p:cNvSpPr>
                <a:spLocks/>
              </p:cNvSpPr>
              <p:nvPr/>
            </p:nvSpPr>
            <p:spPr bwMode="auto">
              <a:xfrm>
                <a:off x="1770063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0" name="Rectangle 69"/>
              <p:cNvSpPr>
                <a:spLocks noChangeArrowheads="1"/>
              </p:cNvSpPr>
              <p:nvPr/>
            </p:nvSpPr>
            <p:spPr bwMode="auto">
              <a:xfrm>
                <a:off x="1751013" y="3756026"/>
                <a:ext cx="11113" cy="265113"/>
              </a:xfrm>
              <a:prstGeom prst="rect">
                <a:avLst/>
              </a:pr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1" name="Freeform 70"/>
              <p:cNvSpPr>
                <a:spLocks/>
              </p:cNvSpPr>
              <p:nvPr/>
            </p:nvSpPr>
            <p:spPr bwMode="auto">
              <a:xfrm>
                <a:off x="1671638" y="3748088"/>
                <a:ext cx="60325" cy="280988"/>
              </a:xfrm>
              <a:custGeom>
                <a:avLst/>
                <a:gdLst>
                  <a:gd name="T0" fmla="*/ 12 w 16"/>
                  <a:gd name="T1" fmla="*/ 74 h 74"/>
                  <a:gd name="T2" fmla="*/ 4 w 16"/>
                  <a:gd name="T3" fmla="*/ 24 h 74"/>
                  <a:gd name="T4" fmla="*/ 13 w 16"/>
                  <a:gd name="T5" fmla="*/ 0 h 74"/>
                  <a:gd name="T6" fmla="*/ 16 w 16"/>
                  <a:gd name="T7" fmla="*/ 1 h 74"/>
                  <a:gd name="T8" fmla="*/ 7 w 16"/>
                  <a:gd name="T9" fmla="*/ 25 h 74"/>
                  <a:gd name="T10" fmla="*/ 15 w 16"/>
                  <a:gd name="T11" fmla="*/ 72 h 74"/>
                  <a:gd name="T12" fmla="*/ 12 w 16"/>
                  <a:gd name="T13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74">
                    <a:moveTo>
                      <a:pt x="12" y="74"/>
                    </a:moveTo>
                    <a:cubicBezTo>
                      <a:pt x="3" y="60"/>
                      <a:pt x="0" y="43"/>
                      <a:pt x="4" y="24"/>
                    </a:cubicBezTo>
                    <a:cubicBezTo>
                      <a:pt x="7" y="10"/>
                      <a:pt x="12" y="0"/>
                      <a:pt x="13" y="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1"/>
                      <a:pt x="10" y="11"/>
                      <a:pt x="7" y="25"/>
                    </a:cubicBezTo>
                    <a:cubicBezTo>
                      <a:pt x="3" y="43"/>
                      <a:pt x="6" y="59"/>
                      <a:pt x="15" y="72"/>
                    </a:cubicBezTo>
                    <a:lnTo>
                      <a:pt x="12" y="74"/>
                    </a:ln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2" name="Freeform 71"/>
              <p:cNvSpPr>
                <a:spLocks/>
              </p:cNvSpPr>
              <p:nvPr/>
            </p:nvSpPr>
            <p:spPr bwMode="auto">
              <a:xfrm>
                <a:off x="1611313" y="3744913"/>
                <a:ext cx="82550" cy="279400"/>
              </a:xfrm>
              <a:custGeom>
                <a:avLst/>
                <a:gdLst>
                  <a:gd name="T0" fmla="*/ 19 w 22"/>
                  <a:gd name="T1" fmla="*/ 74 h 74"/>
                  <a:gd name="T2" fmla="*/ 1 w 22"/>
                  <a:gd name="T3" fmla="*/ 37 h 74"/>
                  <a:gd name="T4" fmla="*/ 20 w 22"/>
                  <a:gd name="T5" fmla="*/ 0 h 74"/>
                  <a:gd name="T6" fmla="*/ 22 w 22"/>
                  <a:gd name="T7" fmla="*/ 2 h 74"/>
                  <a:gd name="T8" fmla="*/ 4 w 22"/>
                  <a:gd name="T9" fmla="*/ 37 h 74"/>
                  <a:gd name="T10" fmla="*/ 21 w 22"/>
                  <a:gd name="T11" fmla="*/ 72 h 74"/>
                  <a:gd name="T12" fmla="*/ 19 w 22"/>
                  <a:gd name="T13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74">
                    <a:moveTo>
                      <a:pt x="19" y="74"/>
                    </a:moveTo>
                    <a:cubicBezTo>
                      <a:pt x="6" y="63"/>
                      <a:pt x="0" y="50"/>
                      <a:pt x="1" y="37"/>
                    </a:cubicBezTo>
                    <a:cubicBezTo>
                      <a:pt x="1" y="16"/>
                      <a:pt x="20" y="1"/>
                      <a:pt x="20" y="0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3"/>
                      <a:pt x="5" y="17"/>
                      <a:pt x="4" y="37"/>
                    </a:cubicBezTo>
                    <a:cubicBezTo>
                      <a:pt x="4" y="49"/>
                      <a:pt x="9" y="61"/>
                      <a:pt x="21" y="72"/>
                    </a:cubicBezTo>
                    <a:lnTo>
                      <a:pt x="19" y="74"/>
                    </a:ln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3" name="Freeform 72"/>
              <p:cNvSpPr>
                <a:spLocks/>
              </p:cNvSpPr>
              <p:nvPr/>
            </p:nvSpPr>
            <p:spPr bwMode="auto">
              <a:xfrm>
                <a:off x="1785938" y="3748088"/>
                <a:ext cx="87313" cy="280988"/>
              </a:xfrm>
              <a:custGeom>
                <a:avLst/>
                <a:gdLst>
                  <a:gd name="T0" fmla="*/ 4 w 23"/>
                  <a:gd name="T1" fmla="*/ 74 h 74"/>
                  <a:gd name="T2" fmla="*/ 1 w 23"/>
                  <a:gd name="T3" fmla="*/ 72 h 74"/>
                  <a:gd name="T4" fmla="*/ 0 w 23"/>
                  <a:gd name="T5" fmla="*/ 1 h 74"/>
                  <a:gd name="T6" fmla="*/ 3 w 23"/>
                  <a:gd name="T7" fmla="*/ 0 h 74"/>
                  <a:gd name="T8" fmla="*/ 12 w 23"/>
                  <a:gd name="T9" fmla="*/ 24 h 74"/>
                  <a:gd name="T10" fmla="*/ 4 w 23"/>
                  <a:gd name="T11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74">
                    <a:moveTo>
                      <a:pt x="4" y="74"/>
                    </a:moveTo>
                    <a:cubicBezTo>
                      <a:pt x="1" y="72"/>
                      <a:pt x="1" y="72"/>
                      <a:pt x="1" y="72"/>
                    </a:cubicBezTo>
                    <a:cubicBezTo>
                      <a:pt x="23" y="41"/>
                      <a:pt x="0" y="2"/>
                      <a:pt x="0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9" y="10"/>
                      <a:pt x="12" y="24"/>
                    </a:cubicBezTo>
                    <a:cubicBezTo>
                      <a:pt x="16" y="43"/>
                      <a:pt x="13" y="60"/>
                      <a:pt x="4" y="74"/>
                    </a:cubicBez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4" name="Freeform 73"/>
              <p:cNvSpPr>
                <a:spLocks/>
              </p:cNvSpPr>
              <p:nvPr/>
            </p:nvSpPr>
            <p:spPr bwMode="auto">
              <a:xfrm>
                <a:off x="1819275" y="3744913"/>
                <a:ext cx="84138" cy="279400"/>
              </a:xfrm>
              <a:custGeom>
                <a:avLst/>
                <a:gdLst>
                  <a:gd name="T0" fmla="*/ 4 w 22"/>
                  <a:gd name="T1" fmla="*/ 74 h 74"/>
                  <a:gd name="T2" fmla="*/ 2 w 22"/>
                  <a:gd name="T3" fmla="*/ 72 h 74"/>
                  <a:gd name="T4" fmla="*/ 19 w 22"/>
                  <a:gd name="T5" fmla="*/ 37 h 74"/>
                  <a:gd name="T6" fmla="*/ 0 w 22"/>
                  <a:gd name="T7" fmla="*/ 2 h 74"/>
                  <a:gd name="T8" fmla="*/ 2 w 22"/>
                  <a:gd name="T9" fmla="*/ 0 h 74"/>
                  <a:gd name="T10" fmla="*/ 22 w 22"/>
                  <a:gd name="T11" fmla="*/ 37 h 74"/>
                  <a:gd name="T12" fmla="*/ 4 w 22"/>
                  <a:gd name="T13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74">
                    <a:moveTo>
                      <a:pt x="4" y="74"/>
                    </a:moveTo>
                    <a:cubicBezTo>
                      <a:pt x="2" y="72"/>
                      <a:pt x="2" y="72"/>
                      <a:pt x="2" y="72"/>
                    </a:cubicBezTo>
                    <a:cubicBezTo>
                      <a:pt x="13" y="61"/>
                      <a:pt x="19" y="49"/>
                      <a:pt x="19" y="37"/>
                    </a:cubicBezTo>
                    <a:cubicBezTo>
                      <a:pt x="18" y="17"/>
                      <a:pt x="0" y="3"/>
                      <a:pt x="0" y="2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1"/>
                      <a:pt x="21" y="16"/>
                      <a:pt x="22" y="37"/>
                    </a:cubicBezTo>
                    <a:cubicBezTo>
                      <a:pt x="22" y="50"/>
                      <a:pt x="16" y="63"/>
                      <a:pt x="4" y="74"/>
                    </a:cubicBez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5" name="Rectangle 74"/>
              <p:cNvSpPr>
                <a:spLocks noChangeArrowheads="1"/>
              </p:cNvSpPr>
              <p:nvPr/>
            </p:nvSpPr>
            <p:spPr bwMode="auto">
              <a:xfrm>
                <a:off x="1679575" y="4021138"/>
                <a:ext cx="158750" cy="38100"/>
              </a:xfrm>
              <a:prstGeom prst="rect">
                <a:avLst/>
              </a:prstGeom>
              <a:solidFill>
                <a:srgbClr val="F5C2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6" name="Rectangle 75"/>
              <p:cNvSpPr>
                <a:spLocks noChangeArrowheads="1"/>
              </p:cNvSpPr>
              <p:nvPr/>
            </p:nvSpPr>
            <p:spPr bwMode="auto">
              <a:xfrm>
                <a:off x="1679575" y="3717926"/>
                <a:ext cx="158750" cy="38100"/>
              </a:xfrm>
              <a:prstGeom prst="rect">
                <a:avLst/>
              </a:prstGeom>
              <a:solidFill>
                <a:srgbClr val="F5C2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68572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2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" grpId="0" bldLvl="0" animBg="1"/>
      <p:bldP spid="192" grpId="0" bldLvl="0" animBg="1"/>
      <p:bldP spid="193" grpId="0" bldLvl="0" animBg="1"/>
      <p:bldP spid="194" grpId="0" bldLvl="0" animBg="1"/>
      <p:bldP spid="195" grpId="0" bldLvl="0" animBg="1"/>
      <p:bldP spid="196" grpId="0" bldLvl="0" animBg="1"/>
      <p:bldP spid="197" grpId="0" bldLvl="0" animBg="1"/>
      <p:bldP spid="198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7" name="2deb0431-897a-4eb7-8a86-c7725a9b19df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650808" y="1205578"/>
            <a:ext cx="8912180" cy="4603219"/>
            <a:chOff x="1639910" y="1329145"/>
            <a:chExt cx="8912180" cy="4603219"/>
          </a:xfrm>
        </p:grpSpPr>
        <p:sp>
          <p:nvSpPr>
            <p:cNvPr id="138" name="îslïḑé"/>
            <p:cNvSpPr/>
            <p:nvPr/>
          </p:nvSpPr>
          <p:spPr>
            <a:xfrm>
              <a:off x="1639910" y="1706996"/>
              <a:ext cx="3819677" cy="1781907"/>
            </a:xfrm>
            <a:prstGeom prst="rect">
              <a:avLst/>
            </a:prstGeom>
            <a:noFill/>
            <a:ln w="25400">
              <a:solidFill>
                <a:srgbClr val="1FA3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139" name="iśľîďé"/>
            <p:cNvSpPr/>
            <p:nvPr/>
          </p:nvSpPr>
          <p:spPr>
            <a:xfrm>
              <a:off x="1639910" y="4150457"/>
              <a:ext cx="3819677" cy="1781907"/>
            </a:xfrm>
            <a:prstGeom prst="rect">
              <a:avLst/>
            </a:prstGeom>
            <a:noFill/>
            <a:ln w="25400">
              <a:solidFill>
                <a:srgbClr val="1FA3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140" name="iṡ1ïḋê"/>
            <p:cNvSpPr/>
            <p:nvPr/>
          </p:nvSpPr>
          <p:spPr>
            <a:xfrm rot="2700000">
              <a:off x="3171895" y="3772605"/>
              <a:ext cx="755703" cy="755703"/>
            </a:xfrm>
            <a:prstGeom prst="roundRect">
              <a:avLst/>
            </a:prstGeom>
            <a:solidFill>
              <a:srgbClr val="1FA3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141" name="ïṡḻïḑé"/>
            <p:cNvSpPr/>
            <p:nvPr/>
          </p:nvSpPr>
          <p:spPr bwMode="auto">
            <a:xfrm>
              <a:off x="3390202" y="3917886"/>
              <a:ext cx="319088" cy="465117"/>
            </a:xfrm>
            <a:custGeom>
              <a:avLst/>
              <a:gdLst>
                <a:gd name="connsiteX0" fmla="*/ 192044 w 319088"/>
                <a:gd name="connsiteY0" fmla="*/ 410183 h 465117"/>
                <a:gd name="connsiteX1" fmla="*/ 130575 w 319088"/>
                <a:gd name="connsiteY1" fmla="*/ 417892 h 465117"/>
                <a:gd name="connsiteX2" fmla="*/ 159544 w 319088"/>
                <a:gd name="connsiteY2" fmla="*/ 436046 h 465117"/>
                <a:gd name="connsiteX3" fmla="*/ 192044 w 319088"/>
                <a:gd name="connsiteY3" fmla="*/ 410183 h 465117"/>
                <a:gd name="connsiteX4" fmla="*/ 206181 w 319088"/>
                <a:gd name="connsiteY4" fmla="*/ 364811 h 465117"/>
                <a:gd name="connsiteX5" fmla="*/ 116423 w 319088"/>
                <a:gd name="connsiteY5" fmla="*/ 376030 h 465117"/>
                <a:gd name="connsiteX6" fmla="*/ 116556 w 319088"/>
                <a:gd name="connsiteY6" fmla="*/ 376482 h 465117"/>
                <a:gd name="connsiteX7" fmla="*/ 125213 w 319088"/>
                <a:gd name="connsiteY7" fmla="*/ 404024 h 465117"/>
                <a:gd name="connsiteX8" fmla="*/ 197140 w 319088"/>
                <a:gd name="connsiteY8" fmla="*/ 395001 h 465117"/>
                <a:gd name="connsiteX9" fmla="*/ 202355 w 319088"/>
                <a:gd name="connsiteY9" fmla="*/ 377645 h 465117"/>
                <a:gd name="connsiteX10" fmla="*/ 206181 w 319088"/>
                <a:gd name="connsiteY10" fmla="*/ 364811 h 465117"/>
                <a:gd name="connsiteX11" fmla="*/ 103275 w 319088"/>
                <a:gd name="connsiteY11" fmla="*/ 334318 h 465117"/>
                <a:gd name="connsiteX12" fmla="*/ 112198 w 319088"/>
                <a:gd name="connsiteY12" fmla="*/ 362054 h 465117"/>
                <a:gd name="connsiteX13" fmla="*/ 210805 w 319088"/>
                <a:gd name="connsiteY13" fmla="*/ 349694 h 465117"/>
                <a:gd name="connsiteX14" fmla="*/ 215916 w 319088"/>
                <a:gd name="connsiteY14" fmla="*/ 334318 h 465117"/>
                <a:gd name="connsiteX15" fmla="*/ 159419 w 319088"/>
                <a:gd name="connsiteY15" fmla="*/ 73025 h 465117"/>
                <a:gd name="connsiteX16" fmla="*/ 166687 w 319088"/>
                <a:gd name="connsiteY16" fmla="*/ 80289 h 465117"/>
                <a:gd name="connsiteX17" fmla="*/ 159419 w 319088"/>
                <a:gd name="connsiteY17" fmla="*/ 87556 h 465117"/>
                <a:gd name="connsiteX18" fmla="*/ 86762 w 319088"/>
                <a:gd name="connsiteY18" fmla="*/ 160213 h 465117"/>
                <a:gd name="connsiteX19" fmla="*/ 79495 w 319088"/>
                <a:gd name="connsiteY19" fmla="*/ 167481 h 465117"/>
                <a:gd name="connsiteX20" fmla="*/ 72231 w 319088"/>
                <a:gd name="connsiteY20" fmla="*/ 160213 h 465117"/>
                <a:gd name="connsiteX21" fmla="*/ 159419 w 319088"/>
                <a:gd name="connsiteY21" fmla="*/ 73025 h 465117"/>
                <a:gd name="connsiteX22" fmla="*/ 159544 w 319088"/>
                <a:gd name="connsiteY22" fmla="*/ 29071 h 465117"/>
                <a:gd name="connsiteX23" fmla="*/ 28998 w 319088"/>
                <a:gd name="connsiteY23" fmla="*/ 159891 h 465117"/>
                <a:gd name="connsiteX24" fmla="*/ 67481 w 319088"/>
                <a:gd name="connsiteY24" fmla="*/ 258475 h 465117"/>
                <a:gd name="connsiteX25" fmla="*/ 91930 w 319088"/>
                <a:gd name="connsiteY25" fmla="*/ 305247 h 465117"/>
                <a:gd name="connsiteX26" fmla="*/ 227291 w 319088"/>
                <a:gd name="connsiteY26" fmla="*/ 305247 h 465117"/>
                <a:gd name="connsiteX27" fmla="*/ 251563 w 319088"/>
                <a:gd name="connsiteY27" fmla="*/ 258647 h 465117"/>
                <a:gd name="connsiteX28" fmla="*/ 290075 w 319088"/>
                <a:gd name="connsiteY28" fmla="*/ 159891 h 465117"/>
                <a:gd name="connsiteX29" fmla="*/ 159544 w 319088"/>
                <a:gd name="connsiteY29" fmla="*/ 29071 h 465117"/>
                <a:gd name="connsiteX30" fmla="*/ 159544 w 319088"/>
                <a:gd name="connsiteY30" fmla="*/ 0 h 465117"/>
                <a:gd name="connsiteX31" fmla="*/ 319088 w 319088"/>
                <a:gd name="connsiteY31" fmla="*/ 159891 h 465117"/>
                <a:gd name="connsiteX32" fmla="*/ 246112 w 319088"/>
                <a:gd name="connsiteY32" fmla="*/ 335438 h 465117"/>
                <a:gd name="connsiteX33" fmla="*/ 159544 w 319088"/>
                <a:gd name="connsiteY33" fmla="*/ 465117 h 465117"/>
                <a:gd name="connsiteX34" fmla="*/ 72962 w 319088"/>
                <a:gd name="connsiteY34" fmla="*/ 335115 h 465117"/>
                <a:gd name="connsiteX35" fmla="*/ 0 w 319088"/>
                <a:gd name="connsiteY35" fmla="*/ 159891 h 465117"/>
                <a:gd name="connsiteX36" fmla="*/ 159544 w 319088"/>
                <a:gd name="connsiteY36" fmla="*/ 0 h 4651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319088" h="465117">
                  <a:moveTo>
                    <a:pt x="192044" y="410183"/>
                  </a:moveTo>
                  <a:lnTo>
                    <a:pt x="130575" y="417892"/>
                  </a:lnTo>
                  <a:cubicBezTo>
                    <a:pt x="138080" y="434366"/>
                    <a:pt x="144845" y="436046"/>
                    <a:pt x="159544" y="436046"/>
                  </a:cubicBezTo>
                  <a:cubicBezTo>
                    <a:pt x="176666" y="436046"/>
                    <a:pt x="183151" y="434215"/>
                    <a:pt x="192044" y="410183"/>
                  </a:cubicBezTo>
                  <a:close/>
                  <a:moveTo>
                    <a:pt x="206181" y="364811"/>
                  </a:moveTo>
                  <a:lnTo>
                    <a:pt x="116423" y="376030"/>
                  </a:lnTo>
                  <a:cubicBezTo>
                    <a:pt x="116452" y="376181"/>
                    <a:pt x="116512" y="376353"/>
                    <a:pt x="116556" y="376482"/>
                  </a:cubicBezTo>
                  <a:cubicBezTo>
                    <a:pt x="119894" y="387852"/>
                    <a:pt x="122657" y="396573"/>
                    <a:pt x="125213" y="404024"/>
                  </a:cubicBezTo>
                  <a:lnTo>
                    <a:pt x="197140" y="395001"/>
                  </a:lnTo>
                  <a:cubicBezTo>
                    <a:pt x="198736" y="389855"/>
                    <a:pt x="200449" y="384191"/>
                    <a:pt x="202355" y="377645"/>
                  </a:cubicBezTo>
                  <a:cubicBezTo>
                    <a:pt x="203537" y="373618"/>
                    <a:pt x="204911" y="369096"/>
                    <a:pt x="206181" y="364811"/>
                  </a:cubicBezTo>
                  <a:close/>
                  <a:moveTo>
                    <a:pt x="103275" y="334318"/>
                  </a:moveTo>
                  <a:cubicBezTo>
                    <a:pt x="106584" y="344073"/>
                    <a:pt x="109568" y="353311"/>
                    <a:pt x="112198" y="362054"/>
                  </a:cubicBezTo>
                  <a:cubicBezTo>
                    <a:pt x="112198" y="362054"/>
                    <a:pt x="210805" y="349694"/>
                    <a:pt x="210805" y="349694"/>
                  </a:cubicBezTo>
                  <a:cubicBezTo>
                    <a:pt x="212356" y="344762"/>
                    <a:pt x="214144" y="339529"/>
                    <a:pt x="215916" y="334318"/>
                  </a:cubicBezTo>
                  <a:close/>
                  <a:moveTo>
                    <a:pt x="159419" y="73025"/>
                  </a:moveTo>
                  <a:cubicBezTo>
                    <a:pt x="163434" y="73025"/>
                    <a:pt x="166687" y="76279"/>
                    <a:pt x="166687" y="80289"/>
                  </a:cubicBezTo>
                  <a:cubicBezTo>
                    <a:pt x="166687" y="84299"/>
                    <a:pt x="163434" y="87556"/>
                    <a:pt x="159419" y="87556"/>
                  </a:cubicBezTo>
                  <a:cubicBezTo>
                    <a:pt x="119359" y="87556"/>
                    <a:pt x="86762" y="120153"/>
                    <a:pt x="86762" y="160213"/>
                  </a:cubicBezTo>
                  <a:cubicBezTo>
                    <a:pt x="86762" y="164223"/>
                    <a:pt x="83509" y="167481"/>
                    <a:pt x="79495" y="167481"/>
                  </a:cubicBezTo>
                  <a:cubicBezTo>
                    <a:pt x="75480" y="167481"/>
                    <a:pt x="72231" y="164223"/>
                    <a:pt x="72231" y="160213"/>
                  </a:cubicBezTo>
                  <a:cubicBezTo>
                    <a:pt x="72231" y="112128"/>
                    <a:pt x="111339" y="73025"/>
                    <a:pt x="159419" y="73025"/>
                  </a:cubicBezTo>
                  <a:close/>
                  <a:moveTo>
                    <a:pt x="159544" y="29071"/>
                  </a:moveTo>
                  <a:cubicBezTo>
                    <a:pt x="87557" y="29071"/>
                    <a:pt x="28998" y="87752"/>
                    <a:pt x="28998" y="159891"/>
                  </a:cubicBezTo>
                  <a:cubicBezTo>
                    <a:pt x="28998" y="189436"/>
                    <a:pt x="48557" y="224537"/>
                    <a:pt x="67481" y="258475"/>
                  </a:cubicBezTo>
                  <a:cubicBezTo>
                    <a:pt x="76035" y="273829"/>
                    <a:pt x="84706" y="289549"/>
                    <a:pt x="91930" y="305247"/>
                  </a:cubicBezTo>
                  <a:lnTo>
                    <a:pt x="227291" y="305247"/>
                  </a:lnTo>
                  <a:cubicBezTo>
                    <a:pt x="234485" y="289613"/>
                    <a:pt x="243083" y="273979"/>
                    <a:pt x="251563" y="258647"/>
                  </a:cubicBezTo>
                  <a:cubicBezTo>
                    <a:pt x="270516" y="224494"/>
                    <a:pt x="290075" y="189221"/>
                    <a:pt x="290075" y="159891"/>
                  </a:cubicBezTo>
                  <a:cubicBezTo>
                    <a:pt x="290075" y="87752"/>
                    <a:pt x="231516" y="29071"/>
                    <a:pt x="159544" y="29071"/>
                  </a:cubicBezTo>
                  <a:close/>
                  <a:moveTo>
                    <a:pt x="159544" y="0"/>
                  </a:moveTo>
                  <a:cubicBezTo>
                    <a:pt x="247648" y="0"/>
                    <a:pt x="319088" y="71579"/>
                    <a:pt x="319088" y="159891"/>
                  </a:cubicBezTo>
                  <a:cubicBezTo>
                    <a:pt x="319088" y="218012"/>
                    <a:pt x="265656" y="280784"/>
                    <a:pt x="246112" y="335438"/>
                  </a:cubicBezTo>
                  <a:cubicBezTo>
                    <a:pt x="217039" y="416665"/>
                    <a:pt x="221175" y="465117"/>
                    <a:pt x="159544" y="465117"/>
                  </a:cubicBezTo>
                  <a:cubicBezTo>
                    <a:pt x="98799" y="465117"/>
                    <a:pt x="102020" y="416449"/>
                    <a:pt x="72962" y="335115"/>
                  </a:cubicBezTo>
                  <a:cubicBezTo>
                    <a:pt x="53491" y="280569"/>
                    <a:pt x="0" y="218486"/>
                    <a:pt x="0" y="159891"/>
                  </a:cubicBezTo>
                  <a:cubicBezTo>
                    <a:pt x="0" y="71579"/>
                    <a:pt x="71425" y="0"/>
                    <a:pt x="15954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142" name="ïSľiḍè"/>
            <p:cNvSpPr/>
            <p:nvPr/>
          </p:nvSpPr>
          <p:spPr>
            <a:xfrm>
              <a:off x="6732413" y="4150457"/>
              <a:ext cx="3819677" cy="1781907"/>
            </a:xfrm>
            <a:prstGeom prst="rect">
              <a:avLst/>
            </a:prstGeom>
            <a:noFill/>
            <a:ln w="25400">
              <a:solidFill>
                <a:srgbClr val="1FA3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143" name="ïšḷídé"/>
            <p:cNvSpPr/>
            <p:nvPr/>
          </p:nvSpPr>
          <p:spPr>
            <a:xfrm rot="2700000">
              <a:off x="8264399" y="3772604"/>
              <a:ext cx="755703" cy="755703"/>
            </a:xfrm>
            <a:prstGeom prst="roundRect">
              <a:avLst/>
            </a:prstGeom>
            <a:solidFill>
              <a:srgbClr val="1FA3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144" name="îṡḻidê"/>
            <p:cNvSpPr/>
            <p:nvPr/>
          </p:nvSpPr>
          <p:spPr bwMode="auto">
            <a:xfrm>
              <a:off x="8409681" y="3947255"/>
              <a:ext cx="465138" cy="435749"/>
            </a:xfrm>
            <a:custGeom>
              <a:avLst/>
              <a:gdLst>
                <a:gd name="connsiteX0" fmla="*/ 73207 w 465138"/>
                <a:gd name="connsiteY0" fmla="*/ 72480 h 435749"/>
                <a:gd name="connsiteX1" fmla="*/ 73207 w 465138"/>
                <a:gd name="connsiteY1" fmla="*/ 276032 h 435749"/>
                <a:gd name="connsiteX2" fmla="*/ 391898 w 465138"/>
                <a:gd name="connsiteY2" fmla="*/ 276032 h 435749"/>
                <a:gd name="connsiteX3" fmla="*/ 391898 w 465138"/>
                <a:gd name="connsiteY3" fmla="*/ 72480 h 435749"/>
                <a:gd name="connsiteX4" fmla="*/ 391898 w 465138"/>
                <a:gd name="connsiteY4" fmla="*/ 57944 h 435749"/>
                <a:gd name="connsiteX5" fmla="*/ 406400 w 465138"/>
                <a:gd name="connsiteY5" fmla="*/ 72480 h 435749"/>
                <a:gd name="connsiteX6" fmla="*/ 406400 w 465138"/>
                <a:gd name="connsiteY6" fmla="*/ 275967 h 435749"/>
                <a:gd name="connsiteX7" fmla="*/ 391898 w 465138"/>
                <a:gd name="connsiteY7" fmla="*/ 290502 h 435749"/>
                <a:gd name="connsiteX8" fmla="*/ 73207 w 465138"/>
                <a:gd name="connsiteY8" fmla="*/ 290502 h 435749"/>
                <a:gd name="connsiteX9" fmla="*/ 58737 w 465138"/>
                <a:gd name="connsiteY9" fmla="*/ 275967 h 435749"/>
                <a:gd name="connsiteX10" fmla="*/ 58737 w 465138"/>
                <a:gd name="connsiteY10" fmla="*/ 72480 h 435749"/>
                <a:gd name="connsiteX11" fmla="*/ 73207 w 465138"/>
                <a:gd name="connsiteY11" fmla="*/ 57998 h 435749"/>
                <a:gd name="connsiteX12" fmla="*/ 43585 w 465138"/>
                <a:gd name="connsiteY12" fmla="*/ 29051 h 435749"/>
                <a:gd name="connsiteX13" fmla="*/ 29050 w 465138"/>
                <a:gd name="connsiteY13" fmla="*/ 43577 h 435749"/>
                <a:gd name="connsiteX14" fmla="*/ 29050 w 465138"/>
                <a:gd name="connsiteY14" fmla="*/ 334130 h 435749"/>
                <a:gd name="connsiteX15" fmla="*/ 43585 w 465138"/>
                <a:gd name="connsiteY15" fmla="*/ 348656 h 435749"/>
                <a:gd name="connsiteX16" fmla="*/ 174405 w 465138"/>
                <a:gd name="connsiteY16" fmla="*/ 348656 h 435749"/>
                <a:gd name="connsiteX17" fmla="*/ 290690 w 465138"/>
                <a:gd name="connsiteY17" fmla="*/ 348656 h 435749"/>
                <a:gd name="connsiteX18" fmla="*/ 421531 w 465138"/>
                <a:gd name="connsiteY18" fmla="*/ 348656 h 435749"/>
                <a:gd name="connsiteX19" fmla="*/ 436045 w 465138"/>
                <a:gd name="connsiteY19" fmla="*/ 334130 h 435749"/>
                <a:gd name="connsiteX20" fmla="*/ 436045 w 465138"/>
                <a:gd name="connsiteY20" fmla="*/ 43577 h 435749"/>
                <a:gd name="connsiteX21" fmla="*/ 421531 w 465138"/>
                <a:gd name="connsiteY21" fmla="*/ 29051 h 435749"/>
                <a:gd name="connsiteX22" fmla="*/ 43585 w 465138"/>
                <a:gd name="connsiteY22" fmla="*/ 0 h 435749"/>
                <a:gd name="connsiteX23" fmla="*/ 421531 w 465138"/>
                <a:gd name="connsiteY23" fmla="*/ 0 h 435749"/>
                <a:gd name="connsiteX24" fmla="*/ 465138 w 465138"/>
                <a:gd name="connsiteY24" fmla="*/ 43577 h 435749"/>
                <a:gd name="connsiteX25" fmla="*/ 465138 w 465138"/>
                <a:gd name="connsiteY25" fmla="*/ 334130 h 435749"/>
                <a:gd name="connsiteX26" fmla="*/ 421661 w 465138"/>
                <a:gd name="connsiteY26" fmla="*/ 377687 h 435749"/>
                <a:gd name="connsiteX27" fmla="*/ 276154 w 465138"/>
                <a:gd name="connsiteY27" fmla="*/ 377687 h 435749"/>
                <a:gd name="connsiteX28" fmla="*/ 276154 w 465138"/>
                <a:gd name="connsiteY28" fmla="*/ 395360 h 435749"/>
                <a:gd name="connsiteX29" fmla="*/ 366899 w 465138"/>
                <a:gd name="connsiteY29" fmla="*/ 407142 h 435749"/>
                <a:gd name="connsiteX30" fmla="*/ 377903 w 465138"/>
                <a:gd name="connsiteY30" fmla="*/ 421223 h 435749"/>
                <a:gd name="connsiteX31" fmla="*/ 363368 w 465138"/>
                <a:gd name="connsiteY31" fmla="*/ 435749 h 435749"/>
                <a:gd name="connsiteX32" fmla="*/ 101727 w 465138"/>
                <a:gd name="connsiteY32" fmla="*/ 435749 h 435749"/>
                <a:gd name="connsiteX33" fmla="*/ 87192 w 465138"/>
                <a:gd name="connsiteY33" fmla="*/ 421223 h 435749"/>
                <a:gd name="connsiteX34" fmla="*/ 98217 w 465138"/>
                <a:gd name="connsiteY34" fmla="*/ 407142 h 435749"/>
                <a:gd name="connsiteX35" fmla="*/ 188941 w 465138"/>
                <a:gd name="connsiteY35" fmla="*/ 395360 h 435749"/>
                <a:gd name="connsiteX36" fmla="*/ 188941 w 465138"/>
                <a:gd name="connsiteY36" fmla="*/ 377687 h 435749"/>
                <a:gd name="connsiteX37" fmla="*/ 43456 w 465138"/>
                <a:gd name="connsiteY37" fmla="*/ 377687 h 435749"/>
                <a:gd name="connsiteX38" fmla="*/ 0 w 465138"/>
                <a:gd name="connsiteY38" fmla="*/ 334130 h 435749"/>
                <a:gd name="connsiteX39" fmla="*/ 0 w 465138"/>
                <a:gd name="connsiteY39" fmla="*/ 43577 h 435749"/>
                <a:gd name="connsiteX40" fmla="*/ 43585 w 465138"/>
                <a:gd name="connsiteY40" fmla="*/ 0 h 435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465138" h="435749">
                  <a:moveTo>
                    <a:pt x="73207" y="72480"/>
                  </a:moveTo>
                  <a:lnTo>
                    <a:pt x="73207" y="276032"/>
                  </a:lnTo>
                  <a:lnTo>
                    <a:pt x="391898" y="276032"/>
                  </a:lnTo>
                  <a:cubicBezTo>
                    <a:pt x="391898" y="276032"/>
                    <a:pt x="391898" y="72480"/>
                    <a:pt x="391898" y="72480"/>
                  </a:cubicBezTo>
                  <a:close/>
                  <a:moveTo>
                    <a:pt x="391898" y="57944"/>
                  </a:moveTo>
                  <a:cubicBezTo>
                    <a:pt x="399913" y="57944"/>
                    <a:pt x="406400" y="64437"/>
                    <a:pt x="406400" y="72480"/>
                  </a:cubicBezTo>
                  <a:lnTo>
                    <a:pt x="406400" y="275967"/>
                  </a:lnTo>
                  <a:cubicBezTo>
                    <a:pt x="406400" y="284010"/>
                    <a:pt x="399913" y="290502"/>
                    <a:pt x="391898" y="290502"/>
                  </a:cubicBezTo>
                  <a:lnTo>
                    <a:pt x="73207" y="290502"/>
                  </a:lnTo>
                  <a:cubicBezTo>
                    <a:pt x="65207" y="290502"/>
                    <a:pt x="58737" y="284010"/>
                    <a:pt x="58737" y="275967"/>
                  </a:cubicBezTo>
                  <a:lnTo>
                    <a:pt x="58737" y="72480"/>
                  </a:lnTo>
                  <a:cubicBezTo>
                    <a:pt x="58737" y="64437"/>
                    <a:pt x="65207" y="57998"/>
                    <a:pt x="73207" y="57998"/>
                  </a:cubicBezTo>
                  <a:close/>
                  <a:moveTo>
                    <a:pt x="43585" y="29051"/>
                  </a:moveTo>
                  <a:cubicBezTo>
                    <a:pt x="35553" y="29051"/>
                    <a:pt x="29050" y="35548"/>
                    <a:pt x="29050" y="43577"/>
                  </a:cubicBezTo>
                  <a:lnTo>
                    <a:pt x="29050" y="334130"/>
                  </a:lnTo>
                  <a:cubicBezTo>
                    <a:pt x="29050" y="342139"/>
                    <a:pt x="35553" y="348656"/>
                    <a:pt x="43585" y="348656"/>
                  </a:cubicBezTo>
                  <a:lnTo>
                    <a:pt x="174405" y="348656"/>
                  </a:lnTo>
                  <a:lnTo>
                    <a:pt x="290690" y="348656"/>
                  </a:lnTo>
                  <a:lnTo>
                    <a:pt x="421531" y="348656"/>
                  </a:lnTo>
                  <a:cubicBezTo>
                    <a:pt x="429521" y="348656"/>
                    <a:pt x="436045" y="342139"/>
                    <a:pt x="436045" y="334130"/>
                  </a:cubicBezTo>
                  <a:cubicBezTo>
                    <a:pt x="436045" y="334130"/>
                    <a:pt x="436045" y="43577"/>
                    <a:pt x="436045" y="43577"/>
                  </a:cubicBezTo>
                  <a:cubicBezTo>
                    <a:pt x="436045" y="35548"/>
                    <a:pt x="429521" y="29051"/>
                    <a:pt x="421531" y="29051"/>
                  </a:cubicBezTo>
                  <a:close/>
                  <a:moveTo>
                    <a:pt x="43585" y="0"/>
                  </a:moveTo>
                  <a:lnTo>
                    <a:pt x="421531" y="0"/>
                  </a:lnTo>
                  <a:cubicBezTo>
                    <a:pt x="445585" y="0"/>
                    <a:pt x="465138" y="19489"/>
                    <a:pt x="465138" y="43577"/>
                  </a:cubicBezTo>
                  <a:lnTo>
                    <a:pt x="465138" y="334130"/>
                  </a:lnTo>
                  <a:cubicBezTo>
                    <a:pt x="465138" y="358158"/>
                    <a:pt x="445671" y="377626"/>
                    <a:pt x="421661" y="377687"/>
                  </a:cubicBezTo>
                  <a:lnTo>
                    <a:pt x="276154" y="377687"/>
                  </a:lnTo>
                  <a:lnTo>
                    <a:pt x="276154" y="395360"/>
                  </a:lnTo>
                  <a:lnTo>
                    <a:pt x="366899" y="407142"/>
                  </a:lnTo>
                  <a:cubicBezTo>
                    <a:pt x="373381" y="408776"/>
                    <a:pt x="377903" y="414566"/>
                    <a:pt x="377903" y="421223"/>
                  </a:cubicBezTo>
                  <a:cubicBezTo>
                    <a:pt x="377903" y="429253"/>
                    <a:pt x="371421" y="435749"/>
                    <a:pt x="363368" y="435749"/>
                  </a:cubicBezTo>
                  <a:lnTo>
                    <a:pt x="101727" y="435749"/>
                  </a:lnTo>
                  <a:cubicBezTo>
                    <a:pt x="93695" y="435749"/>
                    <a:pt x="87192" y="429253"/>
                    <a:pt x="87192" y="421223"/>
                  </a:cubicBezTo>
                  <a:cubicBezTo>
                    <a:pt x="87192" y="414566"/>
                    <a:pt x="91736" y="408776"/>
                    <a:pt x="98217" y="407142"/>
                  </a:cubicBezTo>
                  <a:lnTo>
                    <a:pt x="188941" y="395360"/>
                  </a:lnTo>
                  <a:lnTo>
                    <a:pt x="188941" y="377687"/>
                  </a:lnTo>
                  <a:lnTo>
                    <a:pt x="43456" y="377687"/>
                  </a:lnTo>
                  <a:cubicBezTo>
                    <a:pt x="19445" y="377626"/>
                    <a:pt x="0" y="358158"/>
                    <a:pt x="0" y="334130"/>
                  </a:cubicBezTo>
                  <a:lnTo>
                    <a:pt x="0" y="43577"/>
                  </a:lnTo>
                  <a:cubicBezTo>
                    <a:pt x="0" y="19489"/>
                    <a:pt x="19488" y="0"/>
                    <a:pt x="4358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145" name="iṧļîḑe"/>
            <p:cNvSpPr/>
            <p:nvPr/>
          </p:nvSpPr>
          <p:spPr>
            <a:xfrm>
              <a:off x="6732413" y="1706996"/>
              <a:ext cx="3819677" cy="1781907"/>
            </a:xfrm>
            <a:prstGeom prst="rect">
              <a:avLst/>
            </a:prstGeom>
            <a:solidFill>
              <a:srgbClr val="1FA3B5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146" name="iṧľïḋê"/>
            <p:cNvSpPr/>
            <p:nvPr/>
          </p:nvSpPr>
          <p:spPr>
            <a:xfrm rot="2700000">
              <a:off x="8264399" y="1329145"/>
              <a:ext cx="755703" cy="755703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rgbClr val="04897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147" name="iŝļîďé"/>
            <p:cNvSpPr/>
            <p:nvPr/>
          </p:nvSpPr>
          <p:spPr bwMode="auto">
            <a:xfrm>
              <a:off x="8409680" y="1482365"/>
              <a:ext cx="465138" cy="391319"/>
            </a:xfrm>
            <a:custGeom>
              <a:avLst/>
              <a:gdLst>
                <a:gd name="connsiteX0" fmla="*/ 232481 w 465138"/>
                <a:gd name="connsiteY0" fmla="*/ 159544 h 391319"/>
                <a:gd name="connsiteX1" fmla="*/ 239713 w 465138"/>
                <a:gd name="connsiteY1" fmla="*/ 166773 h 391319"/>
                <a:gd name="connsiteX2" fmla="*/ 232481 w 465138"/>
                <a:gd name="connsiteY2" fmla="*/ 174005 h 391319"/>
                <a:gd name="connsiteX3" fmla="*/ 189089 w 465138"/>
                <a:gd name="connsiteY3" fmla="*/ 217385 h 391319"/>
                <a:gd name="connsiteX4" fmla="*/ 189089 w 465138"/>
                <a:gd name="connsiteY4" fmla="*/ 217397 h 391319"/>
                <a:gd name="connsiteX5" fmla="*/ 181857 w 465138"/>
                <a:gd name="connsiteY5" fmla="*/ 224629 h 391319"/>
                <a:gd name="connsiteX6" fmla="*/ 174625 w 465138"/>
                <a:gd name="connsiteY6" fmla="*/ 217397 h 391319"/>
                <a:gd name="connsiteX7" fmla="*/ 174625 w 465138"/>
                <a:gd name="connsiteY7" fmla="*/ 217385 h 391319"/>
                <a:gd name="connsiteX8" fmla="*/ 232481 w 465138"/>
                <a:gd name="connsiteY8" fmla="*/ 159544 h 391319"/>
                <a:gd name="connsiteX9" fmla="*/ 225889 w 465138"/>
                <a:gd name="connsiteY9" fmla="*/ 130827 h 391319"/>
                <a:gd name="connsiteX10" fmla="*/ 166588 w 465138"/>
                <a:gd name="connsiteY10" fmla="*/ 160907 h 391319"/>
                <a:gd name="connsiteX11" fmla="*/ 176009 w 465138"/>
                <a:gd name="connsiteY11" fmla="*/ 283458 h 391319"/>
                <a:gd name="connsiteX12" fmla="*/ 298539 w 465138"/>
                <a:gd name="connsiteY12" fmla="*/ 274036 h 391319"/>
                <a:gd name="connsiteX13" fmla="*/ 289117 w 465138"/>
                <a:gd name="connsiteY13" fmla="*/ 151496 h 391319"/>
                <a:gd name="connsiteX14" fmla="*/ 225889 w 465138"/>
                <a:gd name="connsiteY14" fmla="*/ 130827 h 391319"/>
                <a:gd name="connsiteX15" fmla="*/ 232568 w 465138"/>
                <a:gd name="connsiteY15" fmla="*/ 101600 h 391319"/>
                <a:gd name="connsiteX16" fmla="*/ 348456 w 465138"/>
                <a:gd name="connsiteY16" fmla="*/ 217488 h 391319"/>
                <a:gd name="connsiteX17" fmla="*/ 232568 w 465138"/>
                <a:gd name="connsiteY17" fmla="*/ 333364 h 391319"/>
                <a:gd name="connsiteX18" fmla="*/ 116681 w 465138"/>
                <a:gd name="connsiteY18" fmla="*/ 217488 h 391319"/>
                <a:gd name="connsiteX19" fmla="*/ 232568 w 465138"/>
                <a:gd name="connsiteY19" fmla="*/ 101600 h 391319"/>
                <a:gd name="connsiteX20" fmla="*/ 159870 w 465138"/>
                <a:gd name="connsiteY20" fmla="*/ 28987 h 391319"/>
                <a:gd name="connsiteX21" fmla="*/ 146368 w 465138"/>
                <a:gd name="connsiteY21" fmla="*/ 38099 h 391319"/>
                <a:gd name="connsiteX22" fmla="*/ 120333 w 465138"/>
                <a:gd name="connsiteY22" fmla="*/ 102975 h 391319"/>
                <a:gd name="connsiteX23" fmla="*/ 41216 w 465138"/>
                <a:gd name="connsiteY23" fmla="*/ 116146 h 391319"/>
                <a:gd name="connsiteX24" fmla="*/ 29050 w 465138"/>
                <a:gd name="connsiteY24" fmla="*/ 130440 h 391319"/>
                <a:gd name="connsiteX25" fmla="*/ 29050 w 465138"/>
                <a:gd name="connsiteY25" fmla="*/ 347821 h 391319"/>
                <a:gd name="connsiteX26" fmla="*/ 43585 w 465138"/>
                <a:gd name="connsiteY26" fmla="*/ 362314 h 391319"/>
                <a:gd name="connsiteX27" fmla="*/ 421531 w 465138"/>
                <a:gd name="connsiteY27" fmla="*/ 362314 h 391319"/>
                <a:gd name="connsiteX28" fmla="*/ 436045 w 465138"/>
                <a:gd name="connsiteY28" fmla="*/ 347821 h 391319"/>
                <a:gd name="connsiteX29" fmla="*/ 436045 w 465138"/>
                <a:gd name="connsiteY29" fmla="*/ 130440 h 391319"/>
                <a:gd name="connsiteX30" fmla="*/ 423900 w 465138"/>
                <a:gd name="connsiteY30" fmla="*/ 116146 h 391319"/>
                <a:gd name="connsiteX31" fmla="*/ 344762 w 465138"/>
                <a:gd name="connsiteY31" fmla="*/ 102975 h 391319"/>
                <a:gd name="connsiteX32" fmla="*/ 318727 w 465138"/>
                <a:gd name="connsiteY32" fmla="*/ 38099 h 391319"/>
                <a:gd name="connsiteX33" fmla="*/ 305225 w 465138"/>
                <a:gd name="connsiteY33" fmla="*/ 28987 h 391319"/>
                <a:gd name="connsiteX34" fmla="*/ 159870 w 465138"/>
                <a:gd name="connsiteY34" fmla="*/ 0 h 391319"/>
                <a:gd name="connsiteX35" fmla="*/ 305225 w 465138"/>
                <a:gd name="connsiteY35" fmla="*/ 0 h 391319"/>
                <a:gd name="connsiteX36" fmla="*/ 345710 w 465138"/>
                <a:gd name="connsiteY36" fmla="*/ 27302 h 391319"/>
                <a:gd name="connsiteX37" fmla="*/ 365672 w 465138"/>
                <a:gd name="connsiteY37" fmla="*/ 77068 h 391319"/>
                <a:gd name="connsiteX38" fmla="*/ 428681 w 465138"/>
                <a:gd name="connsiteY38" fmla="*/ 87540 h 391319"/>
                <a:gd name="connsiteX39" fmla="*/ 465138 w 465138"/>
                <a:gd name="connsiteY39" fmla="*/ 130440 h 391319"/>
                <a:gd name="connsiteX40" fmla="*/ 465138 w 465138"/>
                <a:gd name="connsiteY40" fmla="*/ 347821 h 391319"/>
                <a:gd name="connsiteX41" fmla="*/ 421531 w 465138"/>
                <a:gd name="connsiteY41" fmla="*/ 391319 h 391319"/>
                <a:gd name="connsiteX42" fmla="*/ 43585 w 465138"/>
                <a:gd name="connsiteY42" fmla="*/ 391319 h 391319"/>
                <a:gd name="connsiteX43" fmla="*/ 0 w 465138"/>
                <a:gd name="connsiteY43" fmla="*/ 347821 h 391319"/>
                <a:gd name="connsiteX44" fmla="*/ 0 w 465138"/>
                <a:gd name="connsiteY44" fmla="*/ 130440 h 391319"/>
                <a:gd name="connsiteX45" fmla="*/ 36436 w 465138"/>
                <a:gd name="connsiteY45" fmla="*/ 87540 h 391319"/>
                <a:gd name="connsiteX46" fmla="*/ 99445 w 465138"/>
                <a:gd name="connsiteY46" fmla="*/ 77068 h 391319"/>
                <a:gd name="connsiteX47" fmla="*/ 119364 w 465138"/>
                <a:gd name="connsiteY47" fmla="*/ 27338 h 391319"/>
                <a:gd name="connsiteX48" fmla="*/ 159870 w 465138"/>
                <a:gd name="connsiteY48" fmla="*/ 0 h 391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465138" h="391319">
                  <a:moveTo>
                    <a:pt x="232481" y="159544"/>
                  </a:moveTo>
                  <a:cubicBezTo>
                    <a:pt x="236462" y="159544"/>
                    <a:pt x="239713" y="162783"/>
                    <a:pt x="239713" y="166773"/>
                  </a:cubicBezTo>
                  <a:cubicBezTo>
                    <a:pt x="239713" y="170766"/>
                    <a:pt x="236462" y="174005"/>
                    <a:pt x="232481" y="174005"/>
                  </a:cubicBezTo>
                  <a:cubicBezTo>
                    <a:pt x="208495" y="174005"/>
                    <a:pt x="189089" y="193435"/>
                    <a:pt x="189089" y="217385"/>
                  </a:cubicBezTo>
                  <a:lnTo>
                    <a:pt x="189089" y="217397"/>
                  </a:lnTo>
                  <a:cubicBezTo>
                    <a:pt x="189089" y="221390"/>
                    <a:pt x="185838" y="224629"/>
                    <a:pt x="181857" y="224629"/>
                  </a:cubicBezTo>
                  <a:cubicBezTo>
                    <a:pt x="177843" y="224629"/>
                    <a:pt x="174625" y="221390"/>
                    <a:pt x="174625" y="217397"/>
                  </a:cubicBezTo>
                  <a:lnTo>
                    <a:pt x="174625" y="217385"/>
                  </a:lnTo>
                  <a:cubicBezTo>
                    <a:pt x="174625" y="185447"/>
                    <a:pt x="200528" y="159544"/>
                    <a:pt x="232481" y="159544"/>
                  </a:cubicBezTo>
                  <a:close/>
                  <a:moveTo>
                    <a:pt x="225889" y="130827"/>
                  </a:moveTo>
                  <a:cubicBezTo>
                    <a:pt x="203712" y="132528"/>
                    <a:pt x="182190" y="142687"/>
                    <a:pt x="166588" y="160907"/>
                  </a:cubicBezTo>
                  <a:cubicBezTo>
                    <a:pt x="135352" y="197357"/>
                    <a:pt x="139537" y="252232"/>
                    <a:pt x="176009" y="283458"/>
                  </a:cubicBezTo>
                  <a:cubicBezTo>
                    <a:pt x="212449" y="314694"/>
                    <a:pt x="267303" y="310498"/>
                    <a:pt x="298539" y="274036"/>
                  </a:cubicBezTo>
                  <a:cubicBezTo>
                    <a:pt x="329774" y="237585"/>
                    <a:pt x="325557" y="182721"/>
                    <a:pt x="289117" y="151496"/>
                  </a:cubicBezTo>
                  <a:cubicBezTo>
                    <a:pt x="270897" y="135883"/>
                    <a:pt x="248066" y="129126"/>
                    <a:pt x="225889" y="130827"/>
                  </a:cubicBezTo>
                  <a:close/>
                  <a:moveTo>
                    <a:pt x="232568" y="101600"/>
                  </a:moveTo>
                  <a:cubicBezTo>
                    <a:pt x="296564" y="101600"/>
                    <a:pt x="348456" y="153470"/>
                    <a:pt x="348456" y="217488"/>
                  </a:cubicBezTo>
                  <a:cubicBezTo>
                    <a:pt x="348456" y="281494"/>
                    <a:pt x="296564" y="333364"/>
                    <a:pt x="232568" y="333364"/>
                  </a:cubicBezTo>
                  <a:cubicBezTo>
                    <a:pt x="168541" y="333364"/>
                    <a:pt x="116681" y="281494"/>
                    <a:pt x="116681" y="217488"/>
                  </a:cubicBezTo>
                  <a:cubicBezTo>
                    <a:pt x="116681" y="153470"/>
                    <a:pt x="168541" y="101600"/>
                    <a:pt x="232568" y="101600"/>
                  </a:cubicBezTo>
                  <a:close/>
                  <a:moveTo>
                    <a:pt x="159870" y="28987"/>
                  </a:moveTo>
                  <a:cubicBezTo>
                    <a:pt x="153926" y="28987"/>
                    <a:pt x="148586" y="32592"/>
                    <a:pt x="146368" y="38099"/>
                  </a:cubicBezTo>
                  <a:lnTo>
                    <a:pt x="120333" y="102975"/>
                  </a:lnTo>
                  <a:lnTo>
                    <a:pt x="41216" y="116146"/>
                  </a:lnTo>
                  <a:cubicBezTo>
                    <a:pt x="34196" y="117305"/>
                    <a:pt x="29050" y="123356"/>
                    <a:pt x="29050" y="130440"/>
                  </a:cubicBezTo>
                  <a:lnTo>
                    <a:pt x="29050" y="347821"/>
                  </a:lnTo>
                  <a:cubicBezTo>
                    <a:pt x="29050" y="355847"/>
                    <a:pt x="35553" y="362314"/>
                    <a:pt x="43585" y="362314"/>
                  </a:cubicBezTo>
                  <a:lnTo>
                    <a:pt x="421531" y="362314"/>
                  </a:lnTo>
                  <a:cubicBezTo>
                    <a:pt x="429564" y="362314"/>
                    <a:pt x="436045" y="355847"/>
                    <a:pt x="436045" y="347821"/>
                  </a:cubicBezTo>
                  <a:cubicBezTo>
                    <a:pt x="436045" y="347821"/>
                    <a:pt x="436045" y="130440"/>
                    <a:pt x="436045" y="130440"/>
                  </a:cubicBezTo>
                  <a:cubicBezTo>
                    <a:pt x="436045" y="123356"/>
                    <a:pt x="430920" y="117305"/>
                    <a:pt x="423900" y="116146"/>
                  </a:cubicBezTo>
                  <a:lnTo>
                    <a:pt x="344762" y="102975"/>
                  </a:lnTo>
                  <a:lnTo>
                    <a:pt x="318727" y="38099"/>
                  </a:lnTo>
                  <a:cubicBezTo>
                    <a:pt x="316509" y="32592"/>
                    <a:pt x="311169" y="28987"/>
                    <a:pt x="305225" y="28987"/>
                  </a:cubicBezTo>
                  <a:close/>
                  <a:moveTo>
                    <a:pt x="159870" y="0"/>
                  </a:moveTo>
                  <a:lnTo>
                    <a:pt x="305225" y="0"/>
                  </a:lnTo>
                  <a:cubicBezTo>
                    <a:pt x="323142" y="0"/>
                    <a:pt x="339055" y="10707"/>
                    <a:pt x="345710" y="27302"/>
                  </a:cubicBezTo>
                  <a:lnTo>
                    <a:pt x="365672" y="77068"/>
                  </a:lnTo>
                  <a:lnTo>
                    <a:pt x="428681" y="87540"/>
                  </a:lnTo>
                  <a:cubicBezTo>
                    <a:pt x="449806" y="91036"/>
                    <a:pt x="465138" y="109062"/>
                    <a:pt x="465138" y="130440"/>
                  </a:cubicBezTo>
                  <a:lnTo>
                    <a:pt x="465138" y="347821"/>
                  </a:lnTo>
                  <a:cubicBezTo>
                    <a:pt x="465138" y="371807"/>
                    <a:pt x="445563" y="391319"/>
                    <a:pt x="421531" y="391319"/>
                  </a:cubicBezTo>
                  <a:lnTo>
                    <a:pt x="43585" y="391319"/>
                  </a:lnTo>
                  <a:cubicBezTo>
                    <a:pt x="19553" y="391319"/>
                    <a:pt x="0" y="371807"/>
                    <a:pt x="0" y="347821"/>
                  </a:cubicBezTo>
                  <a:lnTo>
                    <a:pt x="0" y="130440"/>
                  </a:lnTo>
                  <a:cubicBezTo>
                    <a:pt x="0" y="109062"/>
                    <a:pt x="15311" y="91036"/>
                    <a:pt x="36436" y="87540"/>
                  </a:cubicBezTo>
                  <a:lnTo>
                    <a:pt x="99445" y="77068"/>
                  </a:lnTo>
                  <a:lnTo>
                    <a:pt x="119364" y="27338"/>
                  </a:lnTo>
                  <a:cubicBezTo>
                    <a:pt x="126061" y="10707"/>
                    <a:pt x="141975" y="0"/>
                    <a:pt x="159870" y="0"/>
                  </a:cubicBezTo>
                  <a:close/>
                </a:path>
              </a:pathLst>
            </a:custGeom>
            <a:solidFill>
              <a:srgbClr val="04897B"/>
            </a:solidFill>
            <a:ln>
              <a:noFill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cxnSp>
          <p:nvCxnSpPr>
            <p:cNvPr id="148" name="直接连接符 147"/>
            <p:cNvCxnSpPr/>
            <p:nvPr/>
          </p:nvCxnSpPr>
          <p:spPr>
            <a:xfrm>
              <a:off x="6096000" y="2154352"/>
              <a:ext cx="0" cy="3198532"/>
            </a:xfrm>
            <a:prstGeom prst="line">
              <a:avLst/>
            </a:prstGeom>
            <a:ln w="22225">
              <a:solidFill>
                <a:schemeClr val="tx2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直接连接符 148"/>
            <p:cNvCxnSpPr/>
            <p:nvPr/>
          </p:nvCxnSpPr>
          <p:spPr>
            <a:xfrm>
              <a:off x="4738467" y="3833453"/>
              <a:ext cx="2715065" cy="0"/>
            </a:xfrm>
            <a:prstGeom prst="line">
              <a:avLst/>
            </a:prstGeom>
            <a:ln w="22225">
              <a:solidFill>
                <a:schemeClr val="tx2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0" name="ísḻïḓé"/>
            <p:cNvSpPr/>
            <p:nvPr/>
          </p:nvSpPr>
          <p:spPr>
            <a:xfrm rot="2700000">
              <a:off x="3171896" y="1329145"/>
              <a:ext cx="755703" cy="755703"/>
            </a:xfrm>
            <a:prstGeom prst="roundRect">
              <a:avLst/>
            </a:prstGeom>
            <a:solidFill>
              <a:srgbClr val="1FA3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sp>
          <p:nvSpPr>
            <p:cNvPr id="151" name="işḻiďe"/>
            <p:cNvSpPr/>
            <p:nvPr/>
          </p:nvSpPr>
          <p:spPr bwMode="auto">
            <a:xfrm>
              <a:off x="3317574" y="1442281"/>
              <a:ext cx="464323" cy="464323"/>
            </a:xfrm>
            <a:custGeom>
              <a:avLst/>
              <a:gdLst>
                <a:gd name="connsiteX0" fmla="*/ 232172 w 464323"/>
                <a:gd name="connsiteY0" fmla="*/ 188416 h 464323"/>
                <a:gd name="connsiteX1" fmla="*/ 188411 w 464323"/>
                <a:gd name="connsiteY1" fmla="*/ 232172 h 464323"/>
                <a:gd name="connsiteX2" fmla="*/ 232172 w 464323"/>
                <a:gd name="connsiteY2" fmla="*/ 275928 h 464323"/>
                <a:gd name="connsiteX3" fmla="*/ 275922 w 464323"/>
                <a:gd name="connsiteY3" fmla="*/ 232172 h 464323"/>
                <a:gd name="connsiteX4" fmla="*/ 232172 w 464323"/>
                <a:gd name="connsiteY4" fmla="*/ 188416 h 464323"/>
                <a:gd name="connsiteX5" fmla="*/ 232172 w 464323"/>
                <a:gd name="connsiteY5" fmla="*/ 173831 h 464323"/>
                <a:gd name="connsiteX6" fmla="*/ 290513 w 464323"/>
                <a:gd name="connsiteY6" fmla="*/ 232172 h 464323"/>
                <a:gd name="connsiteX7" fmla="*/ 232172 w 464323"/>
                <a:gd name="connsiteY7" fmla="*/ 290508 h 464323"/>
                <a:gd name="connsiteX8" fmla="*/ 173831 w 464323"/>
                <a:gd name="connsiteY8" fmla="*/ 232172 h 464323"/>
                <a:gd name="connsiteX9" fmla="*/ 232172 w 464323"/>
                <a:gd name="connsiteY9" fmla="*/ 173831 h 464323"/>
                <a:gd name="connsiteX10" fmla="*/ 232569 w 464323"/>
                <a:gd name="connsiteY10" fmla="*/ 142866 h 464323"/>
                <a:gd name="connsiteX11" fmla="*/ 143669 w 464323"/>
                <a:gd name="connsiteY11" fmla="*/ 231775 h 464323"/>
                <a:gd name="connsiteX12" fmla="*/ 232569 w 464323"/>
                <a:gd name="connsiteY12" fmla="*/ 320675 h 464323"/>
                <a:gd name="connsiteX13" fmla="*/ 321469 w 464323"/>
                <a:gd name="connsiteY13" fmla="*/ 231775 h 464323"/>
                <a:gd name="connsiteX14" fmla="*/ 232569 w 464323"/>
                <a:gd name="connsiteY14" fmla="*/ 142866 h 464323"/>
                <a:gd name="connsiteX15" fmla="*/ 232569 w 464323"/>
                <a:gd name="connsiteY15" fmla="*/ 130175 h 464323"/>
                <a:gd name="connsiteX16" fmla="*/ 334160 w 464323"/>
                <a:gd name="connsiteY16" fmla="*/ 231775 h 464323"/>
                <a:gd name="connsiteX17" fmla="*/ 232569 w 464323"/>
                <a:gd name="connsiteY17" fmla="*/ 333375 h 464323"/>
                <a:gd name="connsiteX18" fmla="*/ 130969 w 464323"/>
                <a:gd name="connsiteY18" fmla="*/ 231775 h 464323"/>
                <a:gd name="connsiteX19" fmla="*/ 232569 w 464323"/>
                <a:gd name="connsiteY19" fmla="*/ 130175 h 464323"/>
                <a:gd name="connsiteX20" fmla="*/ 212416 w 464323"/>
                <a:gd name="connsiteY20" fmla="*/ 29021 h 464323"/>
                <a:gd name="connsiteX21" fmla="*/ 203516 w 464323"/>
                <a:gd name="connsiteY21" fmla="*/ 73521 h 464323"/>
                <a:gd name="connsiteX22" fmla="*/ 184577 w 464323"/>
                <a:gd name="connsiteY22" fmla="*/ 95233 h 464323"/>
                <a:gd name="connsiteX23" fmla="*/ 168991 w 464323"/>
                <a:gd name="connsiteY23" fmla="*/ 101726 h 464323"/>
                <a:gd name="connsiteX24" fmla="*/ 156351 w 464323"/>
                <a:gd name="connsiteY24" fmla="*/ 104606 h 464323"/>
                <a:gd name="connsiteX25" fmla="*/ 140270 w 464323"/>
                <a:gd name="connsiteY25" fmla="*/ 99726 h 464323"/>
                <a:gd name="connsiteX26" fmla="*/ 102478 w 464323"/>
                <a:gd name="connsiteY26" fmla="*/ 74553 h 464323"/>
                <a:gd name="connsiteX27" fmla="*/ 74553 w 464323"/>
                <a:gd name="connsiteY27" fmla="*/ 102478 h 464323"/>
                <a:gd name="connsiteX28" fmla="*/ 99726 w 464323"/>
                <a:gd name="connsiteY28" fmla="*/ 140249 h 464323"/>
                <a:gd name="connsiteX29" fmla="*/ 101704 w 464323"/>
                <a:gd name="connsiteY29" fmla="*/ 169013 h 464323"/>
                <a:gd name="connsiteX30" fmla="*/ 95212 w 464323"/>
                <a:gd name="connsiteY30" fmla="*/ 184620 h 464323"/>
                <a:gd name="connsiteX31" fmla="*/ 73500 w 464323"/>
                <a:gd name="connsiteY31" fmla="*/ 203538 h 464323"/>
                <a:gd name="connsiteX32" fmla="*/ 29000 w 464323"/>
                <a:gd name="connsiteY32" fmla="*/ 212437 h 464323"/>
                <a:gd name="connsiteX33" fmla="*/ 29021 w 464323"/>
                <a:gd name="connsiteY33" fmla="*/ 251907 h 464323"/>
                <a:gd name="connsiteX34" fmla="*/ 73500 w 464323"/>
                <a:gd name="connsiteY34" fmla="*/ 260828 h 464323"/>
                <a:gd name="connsiteX35" fmla="*/ 95212 w 464323"/>
                <a:gd name="connsiteY35" fmla="*/ 279746 h 464323"/>
                <a:gd name="connsiteX36" fmla="*/ 101726 w 464323"/>
                <a:gd name="connsiteY36" fmla="*/ 295331 h 464323"/>
                <a:gd name="connsiteX37" fmla="*/ 99726 w 464323"/>
                <a:gd name="connsiteY37" fmla="*/ 324073 h 464323"/>
                <a:gd name="connsiteX38" fmla="*/ 74553 w 464323"/>
                <a:gd name="connsiteY38" fmla="*/ 361866 h 464323"/>
                <a:gd name="connsiteX39" fmla="*/ 102478 w 464323"/>
                <a:gd name="connsiteY39" fmla="*/ 389791 h 464323"/>
                <a:gd name="connsiteX40" fmla="*/ 140270 w 464323"/>
                <a:gd name="connsiteY40" fmla="*/ 364596 h 464323"/>
                <a:gd name="connsiteX41" fmla="*/ 156351 w 464323"/>
                <a:gd name="connsiteY41" fmla="*/ 359716 h 464323"/>
                <a:gd name="connsiteX42" fmla="*/ 168991 w 464323"/>
                <a:gd name="connsiteY42" fmla="*/ 362640 h 464323"/>
                <a:gd name="connsiteX43" fmla="*/ 184620 w 464323"/>
                <a:gd name="connsiteY43" fmla="*/ 369111 h 464323"/>
                <a:gd name="connsiteX44" fmla="*/ 203516 w 464323"/>
                <a:gd name="connsiteY44" fmla="*/ 390823 h 464323"/>
                <a:gd name="connsiteX45" fmla="*/ 212416 w 464323"/>
                <a:gd name="connsiteY45" fmla="*/ 435301 h 464323"/>
                <a:gd name="connsiteX46" fmla="*/ 251885 w 464323"/>
                <a:gd name="connsiteY46" fmla="*/ 435301 h 464323"/>
                <a:gd name="connsiteX47" fmla="*/ 260828 w 464323"/>
                <a:gd name="connsiteY47" fmla="*/ 390823 h 464323"/>
                <a:gd name="connsiteX48" fmla="*/ 279724 w 464323"/>
                <a:gd name="connsiteY48" fmla="*/ 369111 h 464323"/>
                <a:gd name="connsiteX49" fmla="*/ 295332 w 464323"/>
                <a:gd name="connsiteY49" fmla="*/ 362618 h 464323"/>
                <a:gd name="connsiteX50" fmla="*/ 307972 w 464323"/>
                <a:gd name="connsiteY50" fmla="*/ 359716 h 464323"/>
                <a:gd name="connsiteX51" fmla="*/ 324074 w 464323"/>
                <a:gd name="connsiteY51" fmla="*/ 364596 h 464323"/>
                <a:gd name="connsiteX52" fmla="*/ 361845 w 464323"/>
                <a:gd name="connsiteY52" fmla="*/ 389791 h 464323"/>
                <a:gd name="connsiteX53" fmla="*/ 389770 w 464323"/>
                <a:gd name="connsiteY53" fmla="*/ 361866 h 464323"/>
                <a:gd name="connsiteX54" fmla="*/ 364575 w 464323"/>
                <a:gd name="connsiteY54" fmla="*/ 324073 h 464323"/>
                <a:gd name="connsiteX55" fmla="*/ 362618 w 464323"/>
                <a:gd name="connsiteY55" fmla="*/ 295331 h 464323"/>
                <a:gd name="connsiteX56" fmla="*/ 369111 w 464323"/>
                <a:gd name="connsiteY56" fmla="*/ 279724 h 464323"/>
                <a:gd name="connsiteX57" fmla="*/ 390823 w 464323"/>
                <a:gd name="connsiteY57" fmla="*/ 260807 h 464323"/>
                <a:gd name="connsiteX58" fmla="*/ 435323 w 464323"/>
                <a:gd name="connsiteY58" fmla="*/ 251907 h 464323"/>
                <a:gd name="connsiteX59" fmla="*/ 435280 w 464323"/>
                <a:gd name="connsiteY59" fmla="*/ 212437 h 464323"/>
                <a:gd name="connsiteX60" fmla="*/ 390823 w 464323"/>
                <a:gd name="connsiteY60" fmla="*/ 203516 h 464323"/>
                <a:gd name="connsiteX61" fmla="*/ 369111 w 464323"/>
                <a:gd name="connsiteY61" fmla="*/ 184598 h 464323"/>
                <a:gd name="connsiteX62" fmla="*/ 362597 w 464323"/>
                <a:gd name="connsiteY62" fmla="*/ 168991 h 464323"/>
                <a:gd name="connsiteX63" fmla="*/ 364575 w 464323"/>
                <a:gd name="connsiteY63" fmla="*/ 140249 h 464323"/>
                <a:gd name="connsiteX64" fmla="*/ 389770 w 464323"/>
                <a:gd name="connsiteY64" fmla="*/ 102478 h 464323"/>
                <a:gd name="connsiteX65" fmla="*/ 361845 w 464323"/>
                <a:gd name="connsiteY65" fmla="*/ 74553 h 464323"/>
                <a:gd name="connsiteX66" fmla="*/ 324074 w 464323"/>
                <a:gd name="connsiteY66" fmla="*/ 99726 h 464323"/>
                <a:gd name="connsiteX67" fmla="*/ 307972 w 464323"/>
                <a:gd name="connsiteY67" fmla="*/ 104606 h 464323"/>
                <a:gd name="connsiteX68" fmla="*/ 295310 w 464323"/>
                <a:gd name="connsiteY68" fmla="*/ 101704 h 464323"/>
                <a:gd name="connsiteX69" fmla="*/ 279724 w 464323"/>
                <a:gd name="connsiteY69" fmla="*/ 95233 h 464323"/>
                <a:gd name="connsiteX70" fmla="*/ 260785 w 464323"/>
                <a:gd name="connsiteY70" fmla="*/ 73521 h 464323"/>
                <a:gd name="connsiteX71" fmla="*/ 251885 w 464323"/>
                <a:gd name="connsiteY71" fmla="*/ 29021 h 464323"/>
                <a:gd name="connsiteX72" fmla="*/ 212416 w 464323"/>
                <a:gd name="connsiteY72" fmla="*/ 0 h 464323"/>
                <a:gd name="connsiteX73" fmla="*/ 251885 w 464323"/>
                <a:gd name="connsiteY73" fmla="*/ 0 h 464323"/>
                <a:gd name="connsiteX74" fmla="*/ 280348 w 464323"/>
                <a:gd name="connsiteY74" fmla="*/ 23325 h 464323"/>
                <a:gd name="connsiteX75" fmla="*/ 289248 w 464323"/>
                <a:gd name="connsiteY75" fmla="*/ 67824 h 464323"/>
                <a:gd name="connsiteX76" fmla="*/ 307972 w 464323"/>
                <a:gd name="connsiteY76" fmla="*/ 75585 h 464323"/>
                <a:gd name="connsiteX77" fmla="*/ 345764 w 464323"/>
                <a:gd name="connsiteY77" fmla="*/ 50411 h 464323"/>
                <a:gd name="connsiteX78" fmla="*/ 361823 w 464323"/>
                <a:gd name="connsiteY78" fmla="*/ 45531 h 464323"/>
                <a:gd name="connsiteX79" fmla="*/ 382375 w 464323"/>
                <a:gd name="connsiteY79" fmla="*/ 54044 h 464323"/>
                <a:gd name="connsiteX80" fmla="*/ 410278 w 464323"/>
                <a:gd name="connsiteY80" fmla="*/ 81970 h 464323"/>
                <a:gd name="connsiteX81" fmla="*/ 413911 w 464323"/>
                <a:gd name="connsiteY81" fmla="*/ 118580 h 464323"/>
                <a:gd name="connsiteX82" fmla="*/ 388716 w 464323"/>
                <a:gd name="connsiteY82" fmla="*/ 156351 h 464323"/>
                <a:gd name="connsiteX83" fmla="*/ 396520 w 464323"/>
                <a:gd name="connsiteY83" fmla="*/ 175053 h 464323"/>
                <a:gd name="connsiteX84" fmla="*/ 440976 w 464323"/>
                <a:gd name="connsiteY84" fmla="*/ 183975 h 464323"/>
                <a:gd name="connsiteX85" fmla="*/ 464323 w 464323"/>
                <a:gd name="connsiteY85" fmla="*/ 212437 h 464323"/>
                <a:gd name="connsiteX86" fmla="*/ 464323 w 464323"/>
                <a:gd name="connsiteY86" fmla="*/ 251907 h 464323"/>
                <a:gd name="connsiteX87" fmla="*/ 440976 w 464323"/>
                <a:gd name="connsiteY87" fmla="*/ 280369 h 464323"/>
                <a:gd name="connsiteX88" fmla="*/ 396520 w 464323"/>
                <a:gd name="connsiteY88" fmla="*/ 289269 h 464323"/>
                <a:gd name="connsiteX89" fmla="*/ 388716 w 464323"/>
                <a:gd name="connsiteY89" fmla="*/ 307972 h 464323"/>
                <a:gd name="connsiteX90" fmla="*/ 413911 w 464323"/>
                <a:gd name="connsiteY90" fmla="*/ 345743 h 464323"/>
                <a:gd name="connsiteX91" fmla="*/ 410278 w 464323"/>
                <a:gd name="connsiteY91" fmla="*/ 382374 h 464323"/>
                <a:gd name="connsiteX92" fmla="*/ 382375 w 464323"/>
                <a:gd name="connsiteY92" fmla="*/ 410300 h 464323"/>
                <a:gd name="connsiteX93" fmla="*/ 361823 w 464323"/>
                <a:gd name="connsiteY93" fmla="*/ 418813 h 464323"/>
                <a:gd name="connsiteX94" fmla="*/ 345764 w 464323"/>
                <a:gd name="connsiteY94" fmla="*/ 413911 h 464323"/>
                <a:gd name="connsiteX95" fmla="*/ 307972 w 464323"/>
                <a:gd name="connsiteY95" fmla="*/ 388738 h 464323"/>
                <a:gd name="connsiteX96" fmla="*/ 289269 w 464323"/>
                <a:gd name="connsiteY96" fmla="*/ 396520 h 464323"/>
                <a:gd name="connsiteX97" fmla="*/ 280348 w 464323"/>
                <a:gd name="connsiteY97" fmla="*/ 440998 h 464323"/>
                <a:gd name="connsiteX98" fmla="*/ 251885 w 464323"/>
                <a:gd name="connsiteY98" fmla="*/ 464323 h 464323"/>
                <a:gd name="connsiteX99" fmla="*/ 212416 w 464323"/>
                <a:gd name="connsiteY99" fmla="*/ 464323 h 464323"/>
                <a:gd name="connsiteX100" fmla="*/ 183953 w 464323"/>
                <a:gd name="connsiteY100" fmla="*/ 440998 h 464323"/>
                <a:gd name="connsiteX101" fmla="*/ 175054 w 464323"/>
                <a:gd name="connsiteY101" fmla="*/ 396520 h 464323"/>
                <a:gd name="connsiteX102" fmla="*/ 156351 w 464323"/>
                <a:gd name="connsiteY102" fmla="*/ 388738 h 464323"/>
                <a:gd name="connsiteX103" fmla="*/ 118580 w 464323"/>
                <a:gd name="connsiteY103" fmla="*/ 413911 h 464323"/>
                <a:gd name="connsiteX104" fmla="*/ 102478 w 464323"/>
                <a:gd name="connsiteY104" fmla="*/ 418813 h 464323"/>
                <a:gd name="connsiteX105" fmla="*/ 81948 w 464323"/>
                <a:gd name="connsiteY105" fmla="*/ 410300 h 464323"/>
                <a:gd name="connsiteX106" fmla="*/ 54044 w 464323"/>
                <a:gd name="connsiteY106" fmla="*/ 382374 h 464323"/>
                <a:gd name="connsiteX107" fmla="*/ 50411 w 464323"/>
                <a:gd name="connsiteY107" fmla="*/ 345743 h 464323"/>
                <a:gd name="connsiteX108" fmla="*/ 75585 w 464323"/>
                <a:gd name="connsiteY108" fmla="*/ 307972 h 464323"/>
                <a:gd name="connsiteX109" fmla="*/ 67803 w 464323"/>
                <a:gd name="connsiteY109" fmla="*/ 289269 h 464323"/>
                <a:gd name="connsiteX110" fmla="*/ 23325 w 464323"/>
                <a:gd name="connsiteY110" fmla="*/ 280369 h 464323"/>
                <a:gd name="connsiteX111" fmla="*/ 0 w 464323"/>
                <a:gd name="connsiteY111" fmla="*/ 251907 h 464323"/>
                <a:gd name="connsiteX112" fmla="*/ 0 w 464323"/>
                <a:gd name="connsiteY112" fmla="*/ 212437 h 464323"/>
                <a:gd name="connsiteX113" fmla="*/ 23325 w 464323"/>
                <a:gd name="connsiteY113" fmla="*/ 183975 h 464323"/>
                <a:gd name="connsiteX114" fmla="*/ 67803 w 464323"/>
                <a:gd name="connsiteY114" fmla="*/ 175075 h 464323"/>
                <a:gd name="connsiteX115" fmla="*/ 75585 w 464323"/>
                <a:gd name="connsiteY115" fmla="*/ 156351 h 464323"/>
                <a:gd name="connsiteX116" fmla="*/ 50411 w 464323"/>
                <a:gd name="connsiteY116" fmla="*/ 118580 h 464323"/>
                <a:gd name="connsiteX117" fmla="*/ 54044 w 464323"/>
                <a:gd name="connsiteY117" fmla="*/ 81970 h 464323"/>
                <a:gd name="connsiteX118" fmla="*/ 81948 w 464323"/>
                <a:gd name="connsiteY118" fmla="*/ 54044 h 464323"/>
                <a:gd name="connsiteX119" fmla="*/ 102478 w 464323"/>
                <a:gd name="connsiteY119" fmla="*/ 45531 h 464323"/>
                <a:gd name="connsiteX120" fmla="*/ 118580 w 464323"/>
                <a:gd name="connsiteY120" fmla="*/ 50411 h 464323"/>
                <a:gd name="connsiteX121" fmla="*/ 156351 w 464323"/>
                <a:gd name="connsiteY121" fmla="*/ 75585 h 464323"/>
                <a:gd name="connsiteX122" fmla="*/ 175054 w 464323"/>
                <a:gd name="connsiteY122" fmla="*/ 67824 h 464323"/>
                <a:gd name="connsiteX123" fmla="*/ 183953 w 464323"/>
                <a:gd name="connsiteY123" fmla="*/ 23325 h 464323"/>
                <a:gd name="connsiteX124" fmla="*/ 212416 w 464323"/>
                <a:gd name="connsiteY124" fmla="*/ 0 h 4643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</a:cxnLst>
              <a:rect l="l" t="t" r="r" b="b"/>
              <a:pathLst>
                <a:path w="464323" h="464323">
                  <a:moveTo>
                    <a:pt x="232172" y="188416"/>
                  </a:moveTo>
                  <a:cubicBezTo>
                    <a:pt x="208015" y="188416"/>
                    <a:pt x="188411" y="208020"/>
                    <a:pt x="188411" y="232172"/>
                  </a:cubicBezTo>
                  <a:cubicBezTo>
                    <a:pt x="188411" y="256324"/>
                    <a:pt x="208015" y="275928"/>
                    <a:pt x="232172" y="275928"/>
                  </a:cubicBezTo>
                  <a:cubicBezTo>
                    <a:pt x="256324" y="275928"/>
                    <a:pt x="275922" y="256324"/>
                    <a:pt x="275922" y="232172"/>
                  </a:cubicBezTo>
                  <a:cubicBezTo>
                    <a:pt x="275922" y="208020"/>
                    <a:pt x="256324" y="188416"/>
                    <a:pt x="232172" y="188416"/>
                  </a:cubicBezTo>
                  <a:close/>
                  <a:moveTo>
                    <a:pt x="232172" y="173831"/>
                  </a:moveTo>
                  <a:cubicBezTo>
                    <a:pt x="264389" y="173831"/>
                    <a:pt x="290513" y="199939"/>
                    <a:pt x="290513" y="232172"/>
                  </a:cubicBezTo>
                  <a:cubicBezTo>
                    <a:pt x="290513" y="264400"/>
                    <a:pt x="264389" y="290508"/>
                    <a:pt x="232172" y="290508"/>
                  </a:cubicBezTo>
                  <a:cubicBezTo>
                    <a:pt x="199923" y="290508"/>
                    <a:pt x="173831" y="264400"/>
                    <a:pt x="173831" y="232172"/>
                  </a:cubicBezTo>
                  <a:cubicBezTo>
                    <a:pt x="173831" y="199939"/>
                    <a:pt x="199923" y="173831"/>
                    <a:pt x="232172" y="173831"/>
                  </a:cubicBezTo>
                  <a:close/>
                  <a:moveTo>
                    <a:pt x="232569" y="142866"/>
                  </a:moveTo>
                  <a:cubicBezTo>
                    <a:pt x="183462" y="142866"/>
                    <a:pt x="143669" y="182687"/>
                    <a:pt x="143669" y="231775"/>
                  </a:cubicBezTo>
                  <a:cubicBezTo>
                    <a:pt x="143669" y="280854"/>
                    <a:pt x="183462" y="320675"/>
                    <a:pt x="232569" y="320675"/>
                  </a:cubicBezTo>
                  <a:cubicBezTo>
                    <a:pt x="281638" y="320675"/>
                    <a:pt x="321469" y="280854"/>
                    <a:pt x="321469" y="231775"/>
                  </a:cubicBezTo>
                  <a:cubicBezTo>
                    <a:pt x="321469" y="182687"/>
                    <a:pt x="281638" y="142866"/>
                    <a:pt x="232569" y="142866"/>
                  </a:cubicBezTo>
                  <a:close/>
                  <a:moveTo>
                    <a:pt x="232569" y="130175"/>
                  </a:moveTo>
                  <a:cubicBezTo>
                    <a:pt x="288666" y="130175"/>
                    <a:pt x="334160" y="175669"/>
                    <a:pt x="334160" y="231775"/>
                  </a:cubicBezTo>
                  <a:cubicBezTo>
                    <a:pt x="334160" y="287871"/>
                    <a:pt x="288666" y="333375"/>
                    <a:pt x="232569" y="333375"/>
                  </a:cubicBezTo>
                  <a:cubicBezTo>
                    <a:pt x="176463" y="333375"/>
                    <a:pt x="130969" y="287871"/>
                    <a:pt x="130969" y="231775"/>
                  </a:cubicBezTo>
                  <a:cubicBezTo>
                    <a:pt x="130969" y="175669"/>
                    <a:pt x="176463" y="130175"/>
                    <a:pt x="232569" y="130175"/>
                  </a:cubicBezTo>
                  <a:close/>
                  <a:moveTo>
                    <a:pt x="212416" y="29021"/>
                  </a:moveTo>
                  <a:lnTo>
                    <a:pt x="203516" y="73521"/>
                  </a:lnTo>
                  <a:cubicBezTo>
                    <a:pt x="201495" y="83582"/>
                    <a:pt x="194315" y="91837"/>
                    <a:pt x="184577" y="95233"/>
                  </a:cubicBezTo>
                  <a:cubicBezTo>
                    <a:pt x="179224" y="97104"/>
                    <a:pt x="174022" y="99296"/>
                    <a:pt x="168991" y="101726"/>
                  </a:cubicBezTo>
                  <a:cubicBezTo>
                    <a:pt x="164971" y="103660"/>
                    <a:pt x="160671" y="104606"/>
                    <a:pt x="156351" y="104606"/>
                  </a:cubicBezTo>
                  <a:cubicBezTo>
                    <a:pt x="150718" y="104606"/>
                    <a:pt x="145107" y="102973"/>
                    <a:pt x="140270" y="99726"/>
                  </a:cubicBezTo>
                  <a:lnTo>
                    <a:pt x="102478" y="74553"/>
                  </a:lnTo>
                  <a:lnTo>
                    <a:pt x="74553" y="102478"/>
                  </a:lnTo>
                  <a:lnTo>
                    <a:pt x="99726" y="140249"/>
                  </a:lnTo>
                  <a:cubicBezTo>
                    <a:pt x="105445" y="148826"/>
                    <a:pt x="106197" y="159747"/>
                    <a:pt x="101704" y="169013"/>
                  </a:cubicBezTo>
                  <a:cubicBezTo>
                    <a:pt x="99253" y="174043"/>
                    <a:pt x="97082" y="179245"/>
                    <a:pt x="95212" y="184620"/>
                  </a:cubicBezTo>
                  <a:cubicBezTo>
                    <a:pt x="91858" y="194315"/>
                    <a:pt x="83582" y="201517"/>
                    <a:pt x="73500" y="203538"/>
                  </a:cubicBezTo>
                  <a:lnTo>
                    <a:pt x="29000" y="212437"/>
                  </a:lnTo>
                  <a:lnTo>
                    <a:pt x="29021" y="251907"/>
                  </a:lnTo>
                  <a:lnTo>
                    <a:pt x="73500" y="260828"/>
                  </a:lnTo>
                  <a:cubicBezTo>
                    <a:pt x="83582" y="262849"/>
                    <a:pt x="91858" y="270029"/>
                    <a:pt x="95212" y="279746"/>
                  </a:cubicBezTo>
                  <a:cubicBezTo>
                    <a:pt x="97082" y="285120"/>
                    <a:pt x="99275" y="290301"/>
                    <a:pt x="101726" y="295331"/>
                  </a:cubicBezTo>
                  <a:cubicBezTo>
                    <a:pt x="106176" y="304597"/>
                    <a:pt x="105423" y="315518"/>
                    <a:pt x="99726" y="324073"/>
                  </a:cubicBezTo>
                  <a:lnTo>
                    <a:pt x="74553" y="361866"/>
                  </a:lnTo>
                  <a:lnTo>
                    <a:pt x="102478" y="389791"/>
                  </a:lnTo>
                  <a:lnTo>
                    <a:pt x="140270" y="364596"/>
                  </a:lnTo>
                  <a:cubicBezTo>
                    <a:pt x="145107" y="361371"/>
                    <a:pt x="150718" y="359716"/>
                    <a:pt x="156351" y="359716"/>
                  </a:cubicBezTo>
                  <a:cubicBezTo>
                    <a:pt x="160671" y="359716"/>
                    <a:pt x="164992" y="360684"/>
                    <a:pt x="168991" y="362640"/>
                  </a:cubicBezTo>
                  <a:cubicBezTo>
                    <a:pt x="174043" y="365091"/>
                    <a:pt x="179267" y="367240"/>
                    <a:pt x="184620" y="369111"/>
                  </a:cubicBezTo>
                  <a:cubicBezTo>
                    <a:pt x="194315" y="372486"/>
                    <a:pt x="201495" y="380762"/>
                    <a:pt x="203516" y="390823"/>
                  </a:cubicBezTo>
                  <a:lnTo>
                    <a:pt x="212416" y="435301"/>
                  </a:lnTo>
                  <a:lnTo>
                    <a:pt x="251885" y="435301"/>
                  </a:lnTo>
                  <a:lnTo>
                    <a:pt x="260828" y="390823"/>
                  </a:lnTo>
                  <a:cubicBezTo>
                    <a:pt x="262827" y="380762"/>
                    <a:pt x="270029" y="372486"/>
                    <a:pt x="279724" y="369111"/>
                  </a:cubicBezTo>
                  <a:cubicBezTo>
                    <a:pt x="285099" y="367240"/>
                    <a:pt x="290301" y="365048"/>
                    <a:pt x="295332" y="362618"/>
                  </a:cubicBezTo>
                  <a:cubicBezTo>
                    <a:pt x="299330" y="360684"/>
                    <a:pt x="303673" y="359716"/>
                    <a:pt x="307972" y="359716"/>
                  </a:cubicBezTo>
                  <a:cubicBezTo>
                    <a:pt x="313626" y="359716"/>
                    <a:pt x="319237" y="361371"/>
                    <a:pt x="324074" y="364596"/>
                  </a:cubicBezTo>
                  <a:lnTo>
                    <a:pt x="361845" y="389791"/>
                  </a:lnTo>
                  <a:lnTo>
                    <a:pt x="389770" y="361866"/>
                  </a:lnTo>
                  <a:lnTo>
                    <a:pt x="364575" y="324073"/>
                  </a:lnTo>
                  <a:cubicBezTo>
                    <a:pt x="358878" y="315518"/>
                    <a:pt x="358104" y="304597"/>
                    <a:pt x="362618" y="295331"/>
                  </a:cubicBezTo>
                  <a:cubicBezTo>
                    <a:pt x="365048" y="290280"/>
                    <a:pt x="367240" y="285077"/>
                    <a:pt x="369111" y="279724"/>
                  </a:cubicBezTo>
                  <a:cubicBezTo>
                    <a:pt x="372486" y="270029"/>
                    <a:pt x="380719" y="262827"/>
                    <a:pt x="390823" y="260807"/>
                  </a:cubicBezTo>
                  <a:cubicBezTo>
                    <a:pt x="390823" y="260807"/>
                    <a:pt x="435323" y="251907"/>
                    <a:pt x="435323" y="251907"/>
                  </a:cubicBezTo>
                  <a:lnTo>
                    <a:pt x="435280" y="212437"/>
                  </a:lnTo>
                  <a:lnTo>
                    <a:pt x="390823" y="203516"/>
                  </a:lnTo>
                  <a:cubicBezTo>
                    <a:pt x="380719" y="201495"/>
                    <a:pt x="372486" y="194315"/>
                    <a:pt x="369111" y="184598"/>
                  </a:cubicBezTo>
                  <a:cubicBezTo>
                    <a:pt x="367240" y="179224"/>
                    <a:pt x="365026" y="174043"/>
                    <a:pt x="362597" y="168991"/>
                  </a:cubicBezTo>
                  <a:cubicBezTo>
                    <a:pt x="358147" y="159747"/>
                    <a:pt x="358878" y="148826"/>
                    <a:pt x="364575" y="140249"/>
                  </a:cubicBezTo>
                  <a:lnTo>
                    <a:pt x="389770" y="102478"/>
                  </a:lnTo>
                  <a:lnTo>
                    <a:pt x="361845" y="74553"/>
                  </a:lnTo>
                  <a:lnTo>
                    <a:pt x="324074" y="99726"/>
                  </a:lnTo>
                  <a:cubicBezTo>
                    <a:pt x="319237" y="102973"/>
                    <a:pt x="313626" y="104606"/>
                    <a:pt x="307972" y="104606"/>
                  </a:cubicBezTo>
                  <a:cubicBezTo>
                    <a:pt x="303651" y="104606"/>
                    <a:pt x="299330" y="103660"/>
                    <a:pt x="295310" y="101704"/>
                  </a:cubicBezTo>
                  <a:cubicBezTo>
                    <a:pt x="290258" y="99253"/>
                    <a:pt x="285077" y="97104"/>
                    <a:pt x="279724" y="95233"/>
                  </a:cubicBezTo>
                  <a:cubicBezTo>
                    <a:pt x="270008" y="91837"/>
                    <a:pt x="262806" y="83582"/>
                    <a:pt x="260785" y="73521"/>
                  </a:cubicBezTo>
                  <a:lnTo>
                    <a:pt x="251885" y="29021"/>
                  </a:lnTo>
                  <a:close/>
                  <a:moveTo>
                    <a:pt x="212416" y="0"/>
                  </a:moveTo>
                  <a:lnTo>
                    <a:pt x="251885" y="0"/>
                  </a:lnTo>
                  <a:cubicBezTo>
                    <a:pt x="265730" y="0"/>
                    <a:pt x="277661" y="9760"/>
                    <a:pt x="280348" y="23325"/>
                  </a:cubicBezTo>
                  <a:lnTo>
                    <a:pt x="289248" y="67824"/>
                  </a:lnTo>
                  <a:cubicBezTo>
                    <a:pt x="295675" y="70038"/>
                    <a:pt x="301910" y="72661"/>
                    <a:pt x="307972" y="75585"/>
                  </a:cubicBezTo>
                  <a:lnTo>
                    <a:pt x="345764" y="50411"/>
                  </a:lnTo>
                  <a:cubicBezTo>
                    <a:pt x="350666" y="47144"/>
                    <a:pt x="356277" y="45531"/>
                    <a:pt x="361823" y="45531"/>
                  </a:cubicBezTo>
                  <a:cubicBezTo>
                    <a:pt x="369347" y="45531"/>
                    <a:pt x="376764" y="48434"/>
                    <a:pt x="382375" y="54044"/>
                  </a:cubicBezTo>
                  <a:lnTo>
                    <a:pt x="410278" y="81970"/>
                  </a:lnTo>
                  <a:cubicBezTo>
                    <a:pt x="420059" y="91751"/>
                    <a:pt x="421586" y="107057"/>
                    <a:pt x="413911" y="118580"/>
                  </a:cubicBezTo>
                  <a:lnTo>
                    <a:pt x="388716" y="156351"/>
                  </a:lnTo>
                  <a:cubicBezTo>
                    <a:pt x="391640" y="162391"/>
                    <a:pt x="394284" y="168626"/>
                    <a:pt x="396520" y="175053"/>
                  </a:cubicBezTo>
                  <a:lnTo>
                    <a:pt x="440976" y="183975"/>
                  </a:lnTo>
                  <a:cubicBezTo>
                    <a:pt x="454563" y="186684"/>
                    <a:pt x="464323" y="198593"/>
                    <a:pt x="464323" y="212437"/>
                  </a:cubicBezTo>
                  <a:lnTo>
                    <a:pt x="464323" y="251907"/>
                  </a:lnTo>
                  <a:cubicBezTo>
                    <a:pt x="464323" y="265730"/>
                    <a:pt x="454563" y="277661"/>
                    <a:pt x="440976" y="280369"/>
                  </a:cubicBezTo>
                  <a:lnTo>
                    <a:pt x="396520" y="289269"/>
                  </a:lnTo>
                  <a:cubicBezTo>
                    <a:pt x="394284" y="295697"/>
                    <a:pt x="391661" y="301931"/>
                    <a:pt x="388716" y="307972"/>
                  </a:cubicBezTo>
                  <a:lnTo>
                    <a:pt x="413911" y="345743"/>
                  </a:lnTo>
                  <a:cubicBezTo>
                    <a:pt x="421586" y="357265"/>
                    <a:pt x="420059" y="372593"/>
                    <a:pt x="410278" y="382374"/>
                  </a:cubicBezTo>
                  <a:lnTo>
                    <a:pt x="382375" y="410300"/>
                  </a:lnTo>
                  <a:cubicBezTo>
                    <a:pt x="376764" y="415889"/>
                    <a:pt x="369347" y="418813"/>
                    <a:pt x="361823" y="418813"/>
                  </a:cubicBezTo>
                  <a:cubicBezTo>
                    <a:pt x="356277" y="418813"/>
                    <a:pt x="350666" y="417179"/>
                    <a:pt x="345764" y="413911"/>
                  </a:cubicBezTo>
                  <a:lnTo>
                    <a:pt x="307972" y="388738"/>
                  </a:lnTo>
                  <a:cubicBezTo>
                    <a:pt x="301953" y="391661"/>
                    <a:pt x="295697" y="394284"/>
                    <a:pt x="289269" y="396520"/>
                  </a:cubicBezTo>
                  <a:lnTo>
                    <a:pt x="280348" y="440998"/>
                  </a:lnTo>
                  <a:cubicBezTo>
                    <a:pt x="277661" y="454584"/>
                    <a:pt x="265730" y="464323"/>
                    <a:pt x="251885" y="464323"/>
                  </a:cubicBezTo>
                  <a:lnTo>
                    <a:pt x="212416" y="464323"/>
                  </a:lnTo>
                  <a:cubicBezTo>
                    <a:pt x="198593" y="464323"/>
                    <a:pt x="186684" y="454584"/>
                    <a:pt x="183953" y="440998"/>
                  </a:cubicBezTo>
                  <a:lnTo>
                    <a:pt x="175054" y="396520"/>
                  </a:lnTo>
                  <a:cubicBezTo>
                    <a:pt x="168604" y="394284"/>
                    <a:pt x="162391" y="391683"/>
                    <a:pt x="156351" y="388738"/>
                  </a:cubicBezTo>
                  <a:lnTo>
                    <a:pt x="118580" y="413911"/>
                  </a:lnTo>
                  <a:cubicBezTo>
                    <a:pt x="113657" y="417179"/>
                    <a:pt x="108046" y="418813"/>
                    <a:pt x="102478" y="418813"/>
                  </a:cubicBezTo>
                  <a:cubicBezTo>
                    <a:pt x="94997" y="418813"/>
                    <a:pt x="87559" y="415889"/>
                    <a:pt x="81948" y="410300"/>
                  </a:cubicBezTo>
                  <a:lnTo>
                    <a:pt x="54044" y="382374"/>
                  </a:lnTo>
                  <a:cubicBezTo>
                    <a:pt x="44263" y="372593"/>
                    <a:pt x="42737" y="357265"/>
                    <a:pt x="50411" y="345743"/>
                  </a:cubicBezTo>
                  <a:lnTo>
                    <a:pt x="75585" y="307972"/>
                  </a:lnTo>
                  <a:cubicBezTo>
                    <a:pt x="72661" y="301953"/>
                    <a:pt x="70038" y="295697"/>
                    <a:pt x="67803" y="289269"/>
                  </a:cubicBezTo>
                  <a:lnTo>
                    <a:pt x="23325" y="280369"/>
                  </a:lnTo>
                  <a:cubicBezTo>
                    <a:pt x="9760" y="277661"/>
                    <a:pt x="0" y="265730"/>
                    <a:pt x="0" y="251907"/>
                  </a:cubicBezTo>
                  <a:lnTo>
                    <a:pt x="0" y="212437"/>
                  </a:lnTo>
                  <a:cubicBezTo>
                    <a:pt x="0" y="198593"/>
                    <a:pt x="9760" y="186684"/>
                    <a:pt x="23325" y="183975"/>
                  </a:cubicBezTo>
                  <a:lnTo>
                    <a:pt x="67803" y="175075"/>
                  </a:lnTo>
                  <a:cubicBezTo>
                    <a:pt x="70038" y="168626"/>
                    <a:pt x="72661" y="162413"/>
                    <a:pt x="75585" y="156351"/>
                  </a:cubicBezTo>
                  <a:lnTo>
                    <a:pt x="50411" y="118580"/>
                  </a:lnTo>
                  <a:cubicBezTo>
                    <a:pt x="42737" y="107057"/>
                    <a:pt x="44263" y="91751"/>
                    <a:pt x="54044" y="81970"/>
                  </a:cubicBezTo>
                  <a:lnTo>
                    <a:pt x="81948" y="54044"/>
                  </a:lnTo>
                  <a:cubicBezTo>
                    <a:pt x="87559" y="48434"/>
                    <a:pt x="94997" y="45531"/>
                    <a:pt x="102478" y="45531"/>
                  </a:cubicBezTo>
                  <a:cubicBezTo>
                    <a:pt x="108046" y="45531"/>
                    <a:pt x="113657" y="47144"/>
                    <a:pt x="118580" y="50411"/>
                  </a:cubicBezTo>
                  <a:lnTo>
                    <a:pt x="156351" y="75585"/>
                  </a:lnTo>
                  <a:cubicBezTo>
                    <a:pt x="162391" y="72683"/>
                    <a:pt x="168604" y="70038"/>
                    <a:pt x="175054" y="67824"/>
                  </a:cubicBezTo>
                  <a:lnTo>
                    <a:pt x="183953" y="23325"/>
                  </a:lnTo>
                  <a:cubicBezTo>
                    <a:pt x="186684" y="9760"/>
                    <a:pt x="198593" y="0"/>
                    <a:pt x="21241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</p:grpSp>
      <p:sp>
        <p:nvSpPr>
          <p:cNvPr id="152" name="ïšḷiďé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1831232" y="2524003"/>
            <a:ext cx="3420533" cy="665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153" name="ïṡḻíḍê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1831232" y="2127587"/>
            <a:ext cx="3420533" cy="462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algn="ctr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154" name="ïšḷiďé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1831232" y="5024076"/>
            <a:ext cx="3420533" cy="665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155" name="ïṡḻíḍê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1831232" y="4627660"/>
            <a:ext cx="3420533" cy="462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algn="ctr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156" name="ïšḷiďé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6945099" y="5024076"/>
            <a:ext cx="3420533" cy="665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157" name="ïṡḻíḍê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6945099" y="4627660"/>
            <a:ext cx="3420533" cy="462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algn="ctr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158" name="ïšḷiďé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6945099" y="2511535"/>
            <a:ext cx="3420533" cy="665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>
              <a:solidFill>
                <a:schemeClr val="bg1"/>
              </a:solidFill>
            </a:endParaRPr>
          </a:p>
        </p:txBody>
      </p:sp>
      <p:sp>
        <p:nvSpPr>
          <p:cNvPr id="159" name="ïṡḻíḍê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6945099" y="2115119"/>
            <a:ext cx="3420533" cy="462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algn="ctr" defTabSz="914378">
              <a:spcBef>
                <a:spcPct val="0"/>
              </a:spcBef>
              <a:defRPr/>
            </a:pPr>
            <a:r>
              <a:rPr lang="en-US" altLang="zh-CN" sz="2000" b="1" dirty="0">
                <a:solidFill>
                  <a:schemeClr val="bg1"/>
                </a:solidFill>
                <a:latin typeface="+mj-ea"/>
              </a:rPr>
              <a:t>PPT</a:t>
            </a:r>
            <a:r>
              <a:rPr lang="zh-CN" altLang="en-US" sz="2000" b="1" dirty="0">
                <a:solidFill>
                  <a:schemeClr val="bg1"/>
                </a:solidFill>
                <a:latin typeface="+mj-ea"/>
              </a:rPr>
              <a:t>标题文档</a:t>
            </a:r>
          </a:p>
        </p:txBody>
      </p:sp>
      <p:grpSp>
        <p:nvGrpSpPr>
          <p:cNvPr id="160" name="组合 159"/>
          <p:cNvGrpSpPr/>
          <p:nvPr/>
        </p:nvGrpSpPr>
        <p:grpSpPr>
          <a:xfrm>
            <a:off x="237794" y="53254"/>
            <a:ext cx="1024667" cy="2493004"/>
            <a:chOff x="962025" y="3290888"/>
            <a:chExt cx="461963" cy="1123951"/>
          </a:xfrm>
        </p:grpSpPr>
        <p:sp>
          <p:nvSpPr>
            <p:cNvPr id="161" name="Rectangle 76"/>
            <p:cNvSpPr>
              <a:spLocks noChangeArrowheads="1"/>
            </p:cNvSpPr>
            <p:nvPr/>
          </p:nvSpPr>
          <p:spPr bwMode="auto">
            <a:xfrm>
              <a:off x="1185863" y="3290888"/>
              <a:ext cx="11113" cy="923925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2" name="Freeform 77"/>
            <p:cNvSpPr>
              <a:spLocks noEditPoints="1"/>
            </p:cNvSpPr>
            <p:nvPr/>
          </p:nvSpPr>
          <p:spPr bwMode="auto">
            <a:xfrm>
              <a:off x="1117600" y="4198938"/>
              <a:ext cx="147638" cy="117475"/>
            </a:xfrm>
            <a:custGeom>
              <a:avLst/>
              <a:gdLst>
                <a:gd name="T0" fmla="*/ 22 w 39"/>
                <a:gd name="T1" fmla="*/ 28 h 31"/>
                <a:gd name="T2" fmla="*/ 17 w 39"/>
                <a:gd name="T3" fmla="*/ 28 h 31"/>
                <a:gd name="T4" fmla="*/ 13 w 39"/>
                <a:gd name="T5" fmla="*/ 30 h 31"/>
                <a:gd name="T6" fmla="*/ 9 w 39"/>
                <a:gd name="T7" fmla="*/ 25 h 31"/>
                <a:gd name="T8" fmla="*/ 13 w 39"/>
                <a:gd name="T9" fmla="*/ 20 h 31"/>
                <a:gd name="T10" fmla="*/ 8 w 39"/>
                <a:gd name="T11" fmla="*/ 18 h 31"/>
                <a:gd name="T12" fmla="*/ 1 w 39"/>
                <a:gd name="T13" fmla="*/ 17 h 31"/>
                <a:gd name="T14" fmla="*/ 2 w 39"/>
                <a:gd name="T15" fmla="*/ 11 h 31"/>
                <a:gd name="T16" fmla="*/ 10 w 39"/>
                <a:gd name="T17" fmla="*/ 13 h 31"/>
                <a:gd name="T18" fmla="*/ 11 w 39"/>
                <a:gd name="T19" fmla="*/ 8 h 31"/>
                <a:gd name="T20" fmla="*/ 11 w 39"/>
                <a:gd name="T21" fmla="*/ 1 h 31"/>
                <a:gd name="T22" fmla="*/ 17 w 39"/>
                <a:gd name="T23" fmla="*/ 1 h 31"/>
                <a:gd name="T24" fmla="*/ 22 w 39"/>
                <a:gd name="T25" fmla="*/ 1 h 31"/>
                <a:gd name="T26" fmla="*/ 29 w 39"/>
                <a:gd name="T27" fmla="*/ 1 h 31"/>
                <a:gd name="T28" fmla="*/ 26 w 39"/>
                <a:gd name="T29" fmla="*/ 10 h 31"/>
                <a:gd name="T30" fmla="*/ 31 w 39"/>
                <a:gd name="T31" fmla="*/ 11 h 31"/>
                <a:gd name="T32" fmla="*/ 39 w 39"/>
                <a:gd name="T33" fmla="*/ 14 h 31"/>
                <a:gd name="T34" fmla="*/ 34 w 39"/>
                <a:gd name="T35" fmla="*/ 20 h 31"/>
                <a:gd name="T36" fmla="*/ 29 w 39"/>
                <a:gd name="T37" fmla="*/ 17 h 31"/>
                <a:gd name="T38" fmla="*/ 28 w 39"/>
                <a:gd name="T39" fmla="*/ 22 h 31"/>
                <a:gd name="T40" fmla="*/ 29 w 39"/>
                <a:gd name="T41" fmla="*/ 29 h 31"/>
                <a:gd name="T42" fmla="*/ 26 w 39"/>
                <a:gd name="T43" fmla="*/ 31 h 31"/>
                <a:gd name="T44" fmla="*/ 23 w 39"/>
                <a:gd name="T45" fmla="*/ 27 h 31"/>
                <a:gd name="T46" fmla="*/ 26 w 39"/>
                <a:gd name="T47" fmla="*/ 28 h 31"/>
                <a:gd name="T48" fmla="*/ 28 w 39"/>
                <a:gd name="T49" fmla="*/ 26 h 31"/>
                <a:gd name="T50" fmla="*/ 27 w 39"/>
                <a:gd name="T51" fmla="*/ 24 h 31"/>
                <a:gd name="T52" fmla="*/ 21 w 39"/>
                <a:gd name="T53" fmla="*/ 25 h 31"/>
                <a:gd name="T54" fmla="*/ 12 w 39"/>
                <a:gd name="T55" fmla="*/ 24 h 31"/>
                <a:gd name="T56" fmla="*/ 12 w 39"/>
                <a:gd name="T57" fmla="*/ 27 h 31"/>
                <a:gd name="T58" fmla="*/ 13 w 39"/>
                <a:gd name="T59" fmla="*/ 28 h 31"/>
                <a:gd name="T60" fmla="*/ 18 w 39"/>
                <a:gd name="T61" fmla="*/ 24 h 31"/>
                <a:gd name="T62" fmla="*/ 16 w 39"/>
                <a:gd name="T63" fmla="*/ 20 h 31"/>
                <a:gd name="T64" fmla="*/ 23 w 39"/>
                <a:gd name="T65" fmla="*/ 20 h 31"/>
                <a:gd name="T66" fmla="*/ 16 w 39"/>
                <a:gd name="T67" fmla="*/ 20 h 31"/>
                <a:gd name="T68" fmla="*/ 24 w 39"/>
                <a:gd name="T69" fmla="*/ 18 h 31"/>
                <a:gd name="T70" fmla="*/ 24 w 39"/>
                <a:gd name="T71" fmla="*/ 12 h 31"/>
                <a:gd name="T72" fmla="*/ 12 w 39"/>
                <a:gd name="T73" fmla="*/ 15 h 31"/>
                <a:gd name="T74" fmla="*/ 18 w 39"/>
                <a:gd name="T75" fmla="*/ 15 h 31"/>
                <a:gd name="T76" fmla="*/ 12 w 39"/>
                <a:gd name="T77" fmla="*/ 15 h 31"/>
                <a:gd name="T78" fmla="*/ 32 w 39"/>
                <a:gd name="T79" fmla="*/ 16 h 31"/>
                <a:gd name="T80" fmla="*/ 36 w 39"/>
                <a:gd name="T81" fmla="*/ 16 h 31"/>
                <a:gd name="T82" fmla="*/ 35 w 39"/>
                <a:gd name="T83" fmla="*/ 12 h 31"/>
                <a:gd name="T84" fmla="*/ 33 w 39"/>
                <a:gd name="T85" fmla="*/ 13 h 31"/>
                <a:gd name="T86" fmla="*/ 5 w 39"/>
                <a:gd name="T87" fmla="*/ 12 h 31"/>
                <a:gd name="T88" fmla="*/ 2 w 39"/>
                <a:gd name="T89" fmla="*/ 14 h 31"/>
                <a:gd name="T90" fmla="*/ 4 w 39"/>
                <a:gd name="T91" fmla="*/ 17 h 31"/>
                <a:gd name="T92" fmla="*/ 8 w 39"/>
                <a:gd name="T93" fmla="*/ 15 h 31"/>
                <a:gd name="T94" fmla="*/ 5 w 39"/>
                <a:gd name="T95" fmla="*/ 12 h 31"/>
                <a:gd name="T96" fmla="*/ 20 w 39"/>
                <a:gd name="T97" fmla="*/ 13 h 31"/>
                <a:gd name="T98" fmla="*/ 20 w 39"/>
                <a:gd name="T99" fmla="*/ 7 h 31"/>
                <a:gd name="T100" fmla="*/ 14 w 39"/>
                <a:gd name="T101" fmla="*/ 2 h 31"/>
                <a:gd name="T102" fmla="*/ 11 w 39"/>
                <a:gd name="T103" fmla="*/ 4 h 31"/>
                <a:gd name="T104" fmla="*/ 15 w 39"/>
                <a:gd name="T105" fmla="*/ 9 h 31"/>
                <a:gd name="T106" fmla="*/ 16 w 39"/>
                <a:gd name="T107" fmla="*/ 3 h 31"/>
                <a:gd name="T108" fmla="*/ 14 w 39"/>
                <a:gd name="T109" fmla="*/ 2 h 31"/>
                <a:gd name="T110" fmla="*/ 24 w 39"/>
                <a:gd name="T111" fmla="*/ 9 h 31"/>
                <a:gd name="T112" fmla="*/ 27 w 39"/>
                <a:gd name="T113" fmla="*/ 3 h 31"/>
                <a:gd name="T114" fmla="*/ 26 w 39"/>
                <a:gd name="T115" fmla="*/ 2 h 31"/>
                <a:gd name="T116" fmla="*/ 21 w 39"/>
                <a:gd name="T117" fmla="*/ 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9" h="31">
                  <a:moveTo>
                    <a:pt x="26" y="31"/>
                  </a:moveTo>
                  <a:cubicBezTo>
                    <a:pt x="25" y="31"/>
                    <a:pt x="23" y="30"/>
                    <a:pt x="22" y="28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6" y="30"/>
                    <a:pt x="15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2" y="30"/>
                    <a:pt x="11" y="29"/>
                    <a:pt x="11" y="29"/>
                  </a:cubicBezTo>
                  <a:cubicBezTo>
                    <a:pt x="10" y="28"/>
                    <a:pt x="9" y="27"/>
                    <a:pt x="9" y="25"/>
                  </a:cubicBezTo>
                  <a:cubicBezTo>
                    <a:pt x="9" y="24"/>
                    <a:pt x="11" y="22"/>
                    <a:pt x="11" y="22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6" y="20"/>
                    <a:pt x="4" y="20"/>
                    <a:pt x="3" y="19"/>
                  </a:cubicBezTo>
                  <a:cubicBezTo>
                    <a:pt x="3" y="19"/>
                    <a:pt x="2" y="18"/>
                    <a:pt x="1" y="17"/>
                  </a:cubicBezTo>
                  <a:cubicBezTo>
                    <a:pt x="0" y="16"/>
                    <a:pt x="0" y="15"/>
                    <a:pt x="0" y="14"/>
                  </a:cubicBezTo>
                  <a:cubicBezTo>
                    <a:pt x="0" y="13"/>
                    <a:pt x="0" y="12"/>
                    <a:pt x="2" y="11"/>
                  </a:cubicBezTo>
                  <a:cubicBezTo>
                    <a:pt x="4" y="9"/>
                    <a:pt x="7" y="10"/>
                    <a:pt x="8" y="1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7"/>
                    <a:pt x="9" y="6"/>
                    <a:pt x="9" y="4"/>
                  </a:cubicBezTo>
                  <a:cubicBezTo>
                    <a:pt x="9" y="3"/>
                    <a:pt x="10" y="2"/>
                    <a:pt x="11" y="1"/>
                  </a:cubicBezTo>
                  <a:cubicBezTo>
                    <a:pt x="12" y="0"/>
                    <a:pt x="13" y="0"/>
                    <a:pt x="14" y="0"/>
                  </a:cubicBezTo>
                  <a:cubicBezTo>
                    <a:pt x="16" y="0"/>
                    <a:pt x="17" y="1"/>
                    <a:pt x="17" y="1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1"/>
                    <a:pt x="23" y="0"/>
                    <a:pt x="25" y="0"/>
                  </a:cubicBezTo>
                  <a:cubicBezTo>
                    <a:pt x="27" y="0"/>
                    <a:pt x="28" y="0"/>
                    <a:pt x="29" y="1"/>
                  </a:cubicBezTo>
                  <a:cubicBezTo>
                    <a:pt x="31" y="3"/>
                    <a:pt x="30" y="6"/>
                    <a:pt x="28" y="8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2" y="10"/>
                    <a:pt x="34" y="9"/>
                    <a:pt x="37" y="10"/>
                  </a:cubicBezTo>
                  <a:cubicBezTo>
                    <a:pt x="38" y="11"/>
                    <a:pt x="39" y="12"/>
                    <a:pt x="39" y="14"/>
                  </a:cubicBezTo>
                  <a:cubicBezTo>
                    <a:pt x="39" y="15"/>
                    <a:pt x="39" y="16"/>
                    <a:pt x="38" y="18"/>
                  </a:cubicBezTo>
                  <a:cubicBezTo>
                    <a:pt x="37" y="19"/>
                    <a:pt x="36" y="20"/>
                    <a:pt x="34" y="20"/>
                  </a:cubicBezTo>
                  <a:cubicBezTo>
                    <a:pt x="33" y="20"/>
                    <a:pt x="32" y="19"/>
                    <a:pt x="31" y="18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9" y="22"/>
                    <a:pt x="30" y="24"/>
                    <a:pt x="30" y="26"/>
                  </a:cubicBezTo>
                  <a:cubicBezTo>
                    <a:pt x="30" y="27"/>
                    <a:pt x="30" y="28"/>
                    <a:pt x="29" y="29"/>
                  </a:cubicBezTo>
                  <a:cubicBezTo>
                    <a:pt x="28" y="30"/>
                    <a:pt x="27" y="31"/>
                    <a:pt x="26" y="31"/>
                  </a:cubicBezTo>
                  <a:cubicBezTo>
                    <a:pt x="26" y="31"/>
                    <a:pt x="26" y="31"/>
                    <a:pt x="26" y="31"/>
                  </a:cubicBezTo>
                  <a:close/>
                  <a:moveTo>
                    <a:pt x="21" y="25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4" y="28"/>
                    <a:pt x="25" y="28"/>
                    <a:pt x="26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7" y="28"/>
                    <a:pt x="27" y="28"/>
                    <a:pt x="28" y="27"/>
                  </a:cubicBezTo>
                  <a:cubicBezTo>
                    <a:pt x="28" y="27"/>
                    <a:pt x="28" y="26"/>
                    <a:pt x="28" y="26"/>
                  </a:cubicBezTo>
                  <a:cubicBezTo>
                    <a:pt x="28" y="25"/>
                    <a:pt x="27" y="24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4" y="21"/>
                    <a:pt x="24" y="21"/>
                    <a:pt x="24" y="21"/>
                  </a:cubicBezTo>
                  <a:lnTo>
                    <a:pt x="21" y="25"/>
                  </a:lnTo>
                  <a:close/>
                  <a:moveTo>
                    <a:pt x="15" y="21"/>
                  </a:move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1" y="25"/>
                    <a:pt x="11" y="26"/>
                  </a:cubicBezTo>
                  <a:cubicBezTo>
                    <a:pt x="11" y="26"/>
                    <a:pt x="12" y="27"/>
                    <a:pt x="12" y="27"/>
                  </a:cubicBezTo>
                  <a:cubicBezTo>
                    <a:pt x="12" y="28"/>
                    <a:pt x="13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4" y="28"/>
                    <a:pt x="15" y="28"/>
                    <a:pt x="16" y="27"/>
                  </a:cubicBezTo>
                  <a:cubicBezTo>
                    <a:pt x="18" y="24"/>
                    <a:pt x="18" y="24"/>
                    <a:pt x="18" y="24"/>
                  </a:cubicBezTo>
                  <a:lnTo>
                    <a:pt x="15" y="21"/>
                  </a:lnTo>
                  <a:close/>
                  <a:moveTo>
                    <a:pt x="16" y="20"/>
                  </a:moveTo>
                  <a:cubicBezTo>
                    <a:pt x="20" y="23"/>
                    <a:pt x="20" y="23"/>
                    <a:pt x="20" y="23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0" y="17"/>
                    <a:pt x="20" y="17"/>
                    <a:pt x="20" y="17"/>
                  </a:cubicBezTo>
                  <a:lnTo>
                    <a:pt x="16" y="20"/>
                  </a:lnTo>
                  <a:close/>
                  <a:moveTo>
                    <a:pt x="21" y="15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4" y="12"/>
                    <a:pt x="24" y="12"/>
                    <a:pt x="24" y="12"/>
                  </a:cubicBezTo>
                  <a:lnTo>
                    <a:pt x="21" y="15"/>
                  </a:lnTo>
                  <a:close/>
                  <a:moveTo>
                    <a:pt x="12" y="15"/>
                  </a:moveTo>
                  <a:cubicBezTo>
                    <a:pt x="15" y="18"/>
                    <a:pt x="15" y="18"/>
                    <a:pt x="15" y="18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5" y="12"/>
                    <a:pt x="15" y="12"/>
                    <a:pt x="15" y="12"/>
                  </a:cubicBezTo>
                  <a:lnTo>
                    <a:pt x="12" y="15"/>
                  </a:lnTo>
                  <a:close/>
                  <a:moveTo>
                    <a:pt x="31" y="15"/>
                  </a:moveTo>
                  <a:cubicBezTo>
                    <a:pt x="32" y="16"/>
                    <a:pt x="32" y="16"/>
                    <a:pt x="32" y="16"/>
                  </a:cubicBezTo>
                  <a:cubicBezTo>
                    <a:pt x="33" y="17"/>
                    <a:pt x="34" y="18"/>
                    <a:pt x="34" y="17"/>
                  </a:cubicBezTo>
                  <a:cubicBezTo>
                    <a:pt x="35" y="17"/>
                    <a:pt x="36" y="17"/>
                    <a:pt x="36" y="16"/>
                  </a:cubicBezTo>
                  <a:cubicBezTo>
                    <a:pt x="37" y="15"/>
                    <a:pt x="37" y="15"/>
                    <a:pt x="37" y="14"/>
                  </a:cubicBezTo>
                  <a:cubicBezTo>
                    <a:pt x="37" y="13"/>
                    <a:pt x="36" y="13"/>
                    <a:pt x="35" y="12"/>
                  </a:cubicBezTo>
                  <a:cubicBezTo>
                    <a:pt x="34" y="11"/>
                    <a:pt x="33" y="12"/>
                    <a:pt x="33" y="13"/>
                  </a:cubicBezTo>
                  <a:cubicBezTo>
                    <a:pt x="33" y="13"/>
                    <a:pt x="33" y="13"/>
                    <a:pt x="33" y="13"/>
                  </a:cubicBezTo>
                  <a:lnTo>
                    <a:pt x="31" y="15"/>
                  </a:lnTo>
                  <a:close/>
                  <a:moveTo>
                    <a:pt x="5" y="12"/>
                  </a:moveTo>
                  <a:cubicBezTo>
                    <a:pt x="4" y="12"/>
                    <a:pt x="4" y="12"/>
                    <a:pt x="3" y="12"/>
                  </a:cubicBezTo>
                  <a:cubicBezTo>
                    <a:pt x="3" y="13"/>
                    <a:pt x="2" y="14"/>
                    <a:pt x="2" y="14"/>
                  </a:cubicBezTo>
                  <a:cubicBezTo>
                    <a:pt x="2" y="15"/>
                    <a:pt x="2" y="15"/>
                    <a:pt x="3" y="16"/>
                  </a:cubicBezTo>
                  <a:cubicBezTo>
                    <a:pt x="3" y="16"/>
                    <a:pt x="4" y="17"/>
                    <a:pt x="4" y="17"/>
                  </a:cubicBezTo>
                  <a:cubicBezTo>
                    <a:pt x="5" y="17"/>
                    <a:pt x="5" y="18"/>
                    <a:pt x="7" y="17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2"/>
                    <a:pt x="5" y="12"/>
                  </a:cubicBezTo>
                  <a:close/>
                  <a:moveTo>
                    <a:pt x="16" y="10"/>
                  </a:moveTo>
                  <a:cubicBezTo>
                    <a:pt x="20" y="13"/>
                    <a:pt x="20" y="13"/>
                    <a:pt x="20" y="13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0" y="7"/>
                    <a:pt x="20" y="7"/>
                    <a:pt x="20" y="7"/>
                  </a:cubicBezTo>
                  <a:lnTo>
                    <a:pt x="16" y="10"/>
                  </a:lnTo>
                  <a:close/>
                  <a:moveTo>
                    <a:pt x="14" y="2"/>
                  </a:moveTo>
                  <a:cubicBezTo>
                    <a:pt x="13" y="2"/>
                    <a:pt x="13" y="2"/>
                    <a:pt x="12" y="3"/>
                  </a:cubicBezTo>
                  <a:cubicBezTo>
                    <a:pt x="12" y="3"/>
                    <a:pt x="11" y="4"/>
                    <a:pt x="11" y="4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3"/>
                    <a:pt x="14" y="2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lose/>
                  <a:moveTo>
                    <a:pt x="21" y="5"/>
                  </a:moveTo>
                  <a:cubicBezTo>
                    <a:pt x="24" y="9"/>
                    <a:pt x="24" y="9"/>
                    <a:pt x="24" y="9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8" y="5"/>
                    <a:pt x="28" y="4"/>
                    <a:pt x="27" y="3"/>
                  </a:cubicBezTo>
                  <a:cubicBezTo>
                    <a:pt x="27" y="2"/>
                    <a:pt x="26" y="2"/>
                    <a:pt x="26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2"/>
                    <a:pt x="24" y="3"/>
                    <a:pt x="23" y="3"/>
                  </a:cubicBezTo>
                  <a:lnTo>
                    <a:pt x="21" y="5"/>
                  </a:ln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3" name="Oval 78"/>
            <p:cNvSpPr>
              <a:spLocks noChangeArrowheads="1"/>
            </p:cNvSpPr>
            <p:nvPr/>
          </p:nvSpPr>
          <p:spPr bwMode="auto">
            <a:xfrm>
              <a:off x="962025" y="3760788"/>
              <a:ext cx="461963" cy="369888"/>
            </a:xfrm>
            <a:prstGeom prst="ellipse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4" name="Rectangle 79"/>
            <p:cNvSpPr>
              <a:spLocks noChangeArrowheads="1"/>
            </p:cNvSpPr>
            <p:nvPr/>
          </p:nvSpPr>
          <p:spPr bwMode="auto">
            <a:xfrm>
              <a:off x="1185863" y="4294188"/>
              <a:ext cx="11113" cy="90488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5" name="Freeform 80"/>
            <p:cNvSpPr>
              <a:spLocks/>
            </p:cNvSpPr>
            <p:nvPr/>
          </p:nvSpPr>
          <p:spPr bwMode="auto">
            <a:xfrm>
              <a:off x="1177925" y="4346576"/>
              <a:ext cx="30163" cy="46038"/>
            </a:xfrm>
            <a:custGeom>
              <a:avLst/>
              <a:gdLst>
                <a:gd name="T0" fmla="*/ 8 w 8"/>
                <a:gd name="T1" fmla="*/ 12 h 12"/>
                <a:gd name="T2" fmla="*/ 8 w 8"/>
                <a:gd name="T3" fmla="*/ 4 h 12"/>
                <a:gd name="T4" fmla="*/ 4 w 8"/>
                <a:gd name="T5" fmla="*/ 0 h 12"/>
                <a:gd name="T6" fmla="*/ 4 w 8"/>
                <a:gd name="T7" fmla="*/ 0 h 12"/>
                <a:gd name="T8" fmla="*/ 0 w 8"/>
                <a:gd name="T9" fmla="*/ 4 h 12"/>
                <a:gd name="T10" fmla="*/ 0 w 8"/>
                <a:gd name="T11" fmla="*/ 12 h 12"/>
                <a:gd name="T12" fmla="*/ 8 w 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12">
                  <a:moveTo>
                    <a:pt x="8" y="12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8" y="12"/>
                    <a:pt x="8" y="1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6" name="Freeform 81"/>
            <p:cNvSpPr>
              <a:spLocks/>
            </p:cNvSpPr>
            <p:nvPr/>
          </p:nvSpPr>
          <p:spPr bwMode="auto">
            <a:xfrm>
              <a:off x="1177925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7" name="Freeform 82"/>
            <p:cNvSpPr>
              <a:spLocks/>
            </p:cNvSpPr>
            <p:nvPr/>
          </p:nvSpPr>
          <p:spPr bwMode="auto">
            <a:xfrm>
              <a:off x="1181100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8" name="Freeform 83"/>
            <p:cNvSpPr>
              <a:spLocks/>
            </p:cNvSpPr>
            <p:nvPr/>
          </p:nvSpPr>
          <p:spPr bwMode="auto">
            <a:xfrm>
              <a:off x="1185863" y="4387851"/>
              <a:ext cx="3175" cy="26988"/>
            </a:xfrm>
            <a:custGeom>
              <a:avLst/>
              <a:gdLst>
                <a:gd name="T0" fmla="*/ 1 w 1"/>
                <a:gd name="T1" fmla="*/ 7 h 7"/>
                <a:gd name="T2" fmla="*/ 0 w 1"/>
                <a:gd name="T3" fmla="*/ 7 h 7"/>
                <a:gd name="T4" fmla="*/ 0 w 1"/>
                <a:gd name="T5" fmla="*/ 0 h 7"/>
                <a:gd name="T6" fmla="*/ 1 w 1"/>
                <a:gd name="T7" fmla="*/ 0 h 7"/>
                <a:gd name="T8" fmla="*/ 1 w 1"/>
                <a:gd name="T9" fmla="*/ 0 h 7"/>
                <a:gd name="T10" fmla="*/ 1 w 1"/>
                <a:gd name="T11" fmla="*/ 7 h 7"/>
                <a:gd name="T12" fmla="*/ 1 w 1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7">
                  <a:moveTo>
                    <a:pt x="1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9" name="Freeform 84"/>
            <p:cNvSpPr>
              <a:spLocks/>
            </p:cNvSpPr>
            <p:nvPr/>
          </p:nvSpPr>
          <p:spPr bwMode="auto">
            <a:xfrm>
              <a:off x="1192213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0" name="Freeform 85"/>
            <p:cNvSpPr>
              <a:spLocks/>
            </p:cNvSpPr>
            <p:nvPr/>
          </p:nvSpPr>
          <p:spPr bwMode="auto">
            <a:xfrm>
              <a:off x="1196975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1" name="Freeform 86"/>
            <p:cNvSpPr>
              <a:spLocks/>
            </p:cNvSpPr>
            <p:nvPr/>
          </p:nvSpPr>
          <p:spPr bwMode="auto">
            <a:xfrm>
              <a:off x="1200150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2" name="Freeform 87"/>
            <p:cNvSpPr>
              <a:spLocks/>
            </p:cNvSpPr>
            <p:nvPr/>
          </p:nvSpPr>
          <p:spPr bwMode="auto">
            <a:xfrm>
              <a:off x="1204913" y="4387851"/>
              <a:ext cx="3175" cy="26988"/>
            </a:xfrm>
            <a:custGeom>
              <a:avLst/>
              <a:gdLst>
                <a:gd name="T0" fmla="*/ 1 w 1"/>
                <a:gd name="T1" fmla="*/ 7 h 7"/>
                <a:gd name="T2" fmla="*/ 0 w 1"/>
                <a:gd name="T3" fmla="*/ 7 h 7"/>
                <a:gd name="T4" fmla="*/ 0 w 1"/>
                <a:gd name="T5" fmla="*/ 0 h 7"/>
                <a:gd name="T6" fmla="*/ 1 w 1"/>
                <a:gd name="T7" fmla="*/ 0 h 7"/>
                <a:gd name="T8" fmla="*/ 1 w 1"/>
                <a:gd name="T9" fmla="*/ 0 h 7"/>
                <a:gd name="T10" fmla="*/ 1 w 1"/>
                <a:gd name="T11" fmla="*/ 7 h 7"/>
                <a:gd name="T12" fmla="*/ 1 w 1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7">
                  <a:moveTo>
                    <a:pt x="1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3" name="Rectangle 88"/>
            <p:cNvSpPr>
              <a:spLocks noChangeArrowheads="1"/>
            </p:cNvSpPr>
            <p:nvPr/>
          </p:nvSpPr>
          <p:spPr bwMode="auto">
            <a:xfrm>
              <a:off x="1181100" y="3779838"/>
              <a:ext cx="19050" cy="331788"/>
            </a:xfrm>
            <a:prstGeom prst="rect">
              <a:avLst/>
            </a:pr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" name="Freeform 89"/>
            <p:cNvSpPr>
              <a:spLocks/>
            </p:cNvSpPr>
            <p:nvPr/>
          </p:nvSpPr>
          <p:spPr bwMode="auto">
            <a:xfrm>
              <a:off x="1079500" y="3771901"/>
              <a:ext cx="76200" cy="350838"/>
            </a:xfrm>
            <a:custGeom>
              <a:avLst/>
              <a:gdLst>
                <a:gd name="T0" fmla="*/ 16 w 20"/>
                <a:gd name="T1" fmla="*/ 93 h 93"/>
                <a:gd name="T2" fmla="*/ 5 w 20"/>
                <a:gd name="T3" fmla="*/ 31 h 93"/>
                <a:gd name="T4" fmla="*/ 17 w 20"/>
                <a:gd name="T5" fmla="*/ 0 h 93"/>
                <a:gd name="T6" fmla="*/ 20 w 20"/>
                <a:gd name="T7" fmla="*/ 2 h 93"/>
                <a:gd name="T8" fmla="*/ 9 w 20"/>
                <a:gd name="T9" fmla="*/ 32 h 93"/>
                <a:gd name="T10" fmla="*/ 19 w 20"/>
                <a:gd name="T11" fmla="*/ 91 h 93"/>
                <a:gd name="T12" fmla="*/ 16 w 2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93">
                  <a:moveTo>
                    <a:pt x="16" y="93"/>
                  </a:moveTo>
                  <a:cubicBezTo>
                    <a:pt x="4" y="76"/>
                    <a:pt x="0" y="54"/>
                    <a:pt x="5" y="31"/>
                  </a:cubicBezTo>
                  <a:cubicBezTo>
                    <a:pt x="9" y="13"/>
                    <a:pt x="16" y="0"/>
                    <a:pt x="17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13" y="14"/>
                    <a:pt x="9" y="32"/>
                  </a:cubicBezTo>
                  <a:cubicBezTo>
                    <a:pt x="5" y="55"/>
                    <a:pt x="8" y="74"/>
                    <a:pt x="19" y="91"/>
                  </a:cubicBezTo>
                  <a:lnTo>
                    <a:pt x="16" y="93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5" name="Freeform 90"/>
            <p:cNvSpPr>
              <a:spLocks/>
            </p:cNvSpPr>
            <p:nvPr/>
          </p:nvSpPr>
          <p:spPr bwMode="auto">
            <a:xfrm>
              <a:off x="1006475" y="3767138"/>
              <a:ext cx="106363" cy="352425"/>
            </a:xfrm>
            <a:custGeom>
              <a:avLst/>
              <a:gdLst>
                <a:gd name="T0" fmla="*/ 23 w 28"/>
                <a:gd name="T1" fmla="*/ 93 h 93"/>
                <a:gd name="T2" fmla="*/ 0 w 28"/>
                <a:gd name="T3" fmla="*/ 47 h 93"/>
                <a:gd name="T4" fmla="*/ 25 w 28"/>
                <a:gd name="T5" fmla="*/ 0 h 93"/>
                <a:gd name="T6" fmla="*/ 28 w 28"/>
                <a:gd name="T7" fmla="*/ 3 h 93"/>
                <a:gd name="T8" fmla="*/ 5 w 28"/>
                <a:gd name="T9" fmla="*/ 47 h 93"/>
                <a:gd name="T10" fmla="*/ 26 w 28"/>
                <a:gd name="T11" fmla="*/ 90 h 93"/>
                <a:gd name="T12" fmla="*/ 23 w 28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3">
                  <a:moveTo>
                    <a:pt x="23" y="93"/>
                  </a:moveTo>
                  <a:cubicBezTo>
                    <a:pt x="7" y="79"/>
                    <a:pt x="0" y="63"/>
                    <a:pt x="0" y="47"/>
                  </a:cubicBezTo>
                  <a:cubicBezTo>
                    <a:pt x="1" y="19"/>
                    <a:pt x="24" y="1"/>
                    <a:pt x="25" y="0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5" y="22"/>
                    <a:pt x="5" y="47"/>
                  </a:cubicBezTo>
                  <a:cubicBezTo>
                    <a:pt x="4" y="62"/>
                    <a:pt x="11" y="76"/>
                    <a:pt x="26" y="90"/>
                  </a:cubicBezTo>
                  <a:lnTo>
                    <a:pt x="23" y="93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6" name="Freeform 91"/>
            <p:cNvSpPr>
              <a:spLocks/>
            </p:cNvSpPr>
            <p:nvPr/>
          </p:nvSpPr>
          <p:spPr bwMode="auto">
            <a:xfrm>
              <a:off x="1227138" y="3771901"/>
              <a:ext cx="106363" cy="350838"/>
            </a:xfrm>
            <a:custGeom>
              <a:avLst/>
              <a:gdLst>
                <a:gd name="T0" fmla="*/ 4 w 28"/>
                <a:gd name="T1" fmla="*/ 93 h 93"/>
                <a:gd name="T2" fmla="*/ 1 w 28"/>
                <a:gd name="T3" fmla="*/ 91 h 93"/>
                <a:gd name="T4" fmla="*/ 0 w 28"/>
                <a:gd name="T5" fmla="*/ 2 h 93"/>
                <a:gd name="T6" fmla="*/ 3 w 28"/>
                <a:gd name="T7" fmla="*/ 0 h 93"/>
                <a:gd name="T8" fmla="*/ 15 w 28"/>
                <a:gd name="T9" fmla="*/ 31 h 93"/>
                <a:gd name="T10" fmla="*/ 4 w 28"/>
                <a:gd name="T11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93">
                  <a:moveTo>
                    <a:pt x="4" y="93"/>
                  </a:moveTo>
                  <a:cubicBezTo>
                    <a:pt x="1" y="91"/>
                    <a:pt x="1" y="91"/>
                    <a:pt x="1" y="91"/>
                  </a:cubicBezTo>
                  <a:cubicBezTo>
                    <a:pt x="28" y="52"/>
                    <a:pt x="0" y="2"/>
                    <a:pt x="0" y="2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11" y="13"/>
                    <a:pt x="15" y="31"/>
                  </a:cubicBezTo>
                  <a:cubicBezTo>
                    <a:pt x="20" y="54"/>
                    <a:pt x="16" y="76"/>
                    <a:pt x="4" y="93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7" name="Freeform 92"/>
            <p:cNvSpPr>
              <a:spLocks/>
            </p:cNvSpPr>
            <p:nvPr/>
          </p:nvSpPr>
          <p:spPr bwMode="auto">
            <a:xfrm>
              <a:off x="1268413" y="3767138"/>
              <a:ext cx="106363" cy="352425"/>
            </a:xfrm>
            <a:custGeom>
              <a:avLst/>
              <a:gdLst>
                <a:gd name="T0" fmla="*/ 5 w 28"/>
                <a:gd name="T1" fmla="*/ 93 h 93"/>
                <a:gd name="T2" fmla="*/ 2 w 28"/>
                <a:gd name="T3" fmla="*/ 90 h 93"/>
                <a:gd name="T4" fmla="*/ 23 w 28"/>
                <a:gd name="T5" fmla="*/ 47 h 93"/>
                <a:gd name="T6" fmla="*/ 0 w 28"/>
                <a:gd name="T7" fmla="*/ 3 h 93"/>
                <a:gd name="T8" fmla="*/ 3 w 28"/>
                <a:gd name="T9" fmla="*/ 0 h 93"/>
                <a:gd name="T10" fmla="*/ 28 w 28"/>
                <a:gd name="T11" fmla="*/ 47 h 93"/>
                <a:gd name="T12" fmla="*/ 5 w 28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3">
                  <a:moveTo>
                    <a:pt x="5" y="93"/>
                  </a:moveTo>
                  <a:cubicBezTo>
                    <a:pt x="2" y="90"/>
                    <a:pt x="2" y="90"/>
                    <a:pt x="2" y="90"/>
                  </a:cubicBezTo>
                  <a:cubicBezTo>
                    <a:pt x="17" y="76"/>
                    <a:pt x="24" y="62"/>
                    <a:pt x="23" y="47"/>
                  </a:cubicBezTo>
                  <a:cubicBezTo>
                    <a:pt x="22" y="21"/>
                    <a:pt x="0" y="3"/>
                    <a:pt x="0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1"/>
                    <a:pt x="27" y="19"/>
                    <a:pt x="28" y="47"/>
                  </a:cubicBezTo>
                  <a:cubicBezTo>
                    <a:pt x="28" y="63"/>
                    <a:pt x="20" y="79"/>
                    <a:pt x="5" y="93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8" name="Rectangle 93"/>
            <p:cNvSpPr>
              <a:spLocks noChangeArrowheads="1"/>
            </p:cNvSpPr>
            <p:nvPr/>
          </p:nvSpPr>
          <p:spPr bwMode="auto">
            <a:xfrm>
              <a:off x="1090613" y="4111626"/>
              <a:ext cx="204788" cy="49213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9" name="Rectangle 94"/>
            <p:cNvSpPr>
              <a:spLocks noChangeArrowheads="1"/>
            </p:cNvSpPr>
            <p:nvPr/>
          </p:nvSpPr>
          <p:spPr bwMode="auto">
            <a:xfrm>
              <a:off x="1090613" y="3733801"/>
              <a:ext cx="204788" cy="46038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80" name="组合 179"/>
          <p:cNvGrpSpPr/>
          <p:nvPr/>
        </p:nvGrpSpPr>
        <p:grpSpPr>
          <a:xfrm>
            <a:off x="9480233" y="-48709"/>
            <a:ext cx="2707402" cy="1955077"/>
            <a:chOff x="8774444" y="-48709"/>
            <a:chExt cx="3413191" cy="2464743"/>
          </a:xfrm>
        </p:grpSpPr>
        <p:grpSp>
          <p:nvGrpSpPr>
            <p:cNvPr id="181" name="组合 180"/>
            <p:cNvGrpSpPr/>
            <p:nvPr/>
          </p:nvGrpSpPr>
          <p:grpSpPr>
            <a:xfrm flipH="1">
              <a:off x="8774444" y="-48709"/>
              <a:ext cx="3413191" cy="1627806"/>
              <a:chOff x="0" y="666750"/>
              <a:chExt cx="5213350" cy="2063751"/>
            </a:xfrm>
          </p:grpSpPr>
          <p:sp>
            <p:nvSpPr>
              <p:cNvPr id="222" name="Freeform 5"/>
              <p:cNvSpPr>
                <a:spLocks/>
              </p:cNvSpPr>
              <p:nvPr/>
            </p:nvSpPr>
            <p:spPr bwMode="auto">
              <a:xfrm>
                <a:off x="0" y="730250"/>
                <a:ext cx="5213350" cy="1398588"/>
              </a:xfrm>
              <a:custGeom>
                <a:avLst/>
                <a:gdLst>
                  <a:gd name="T0" fmla="*/ 904 w 914"/>
                  <a:gd name="T1" fmla="*/ 174 h 244"/>
                  <a:gd name="T2" fmla="*/ 906 w 914"/>
                  <a:gd name="T3" fmla="*/ 167 h 244"/>
                  <a:gd name="T4" fmla="*/ 765 w 914"/>
                  <a:gd name="T5" fmla="*/ 121 h 244"/>
                  <a:gd name="T6" fmla="*/ 581 w 914"/>
                  <a:gd name="T7" fmla="*/ 146 h 244"/>
                  <a:gd name="T8" fmla="*/ 451 w 914"/>
                  <a:gd name="T9" fmla="*/ 156 h 244"/>
                  <a:gd name="T10" fmla="*/ 262 w 914"/>
                  <a:gd name="T11" fmla="*/ 169 h 244"/>
                  <a:gd name="T12" fmla="*/ 450 w 914"/>
                  <a:gd name="T13" fmla="*/ 95 h 244"/>
                  <a:gd name="T14" fmla="*/ 532 w 914"/>
                  <a:gd name="T15" fmla="*/ 103 h 244"/>
                  <a:gd name="T16" fmla="*/ 589 w 914"/>
                  <a:gd name="T17" fmla="*/ 98 h 244"/>
                  <a:gd name="T18" fmla="*/ 510 w 914"/>
                  <a:gd name="T19" fmla="*/ 101 h 244"/>
                  <a:gd name="T20" fmla="*/ 538 w 914"/>
                  <a:gd name="T21" fmla="*/ 76 h 244"/>
                  <a:gd name="T22" fmla="*/ 620 w 914"/>
                  <a:gd name="T23" fmla="*/ 67 h 244"/>
                  <a:gd name="T24" fmla="*/ 605 w 914"/>
                  <a:gd name="T25" fmla="*/ 61 h 244"/>
                  <a:gd name="T26" fmla="*/ 369 w 914"/>
                  <a:gd name="T27" fmla="*/ 95 h 244"/>
                  <a:gd name="T28" fmla="*/ 238 w 914"/>
                  <a:gd name="T29" fmla="*/ 161 h 244"/>
                  <a:gd name="T30" fmla="*/ 66 w 914"/>
                  <a:gd name="T31" fmla="*/ 47 h 244"/>
                  <a:gd name="T32" fmla="*/ 0 w 914"/>
                  <a:gd name="T33" fmla="*/ 143 h 244"/>
                  <a:gd name="T34" fmla="*/ 193 w 914"/>
                  <a:gd name="T35" fmla="*/ 194 h 244"/>
                  <a:gd name="T36" fmla="*/ 204 w 914"/>
                  <a:gd name="T37" fmla="*/ 196 h 244"/>
                  <a:gd name="T38" fmla="*/ 258 w 914"/>
                  <a:gd name="T39" fmla="*/ 205 h 244"/>
                  <a:gd name="T40" fmla="*/ 369 w 914"/>
                  <a:gd name="T41" fmla="*/ 211 h 244"/>
                  <a:gd name="T42" fmla="*/ 524 w 914"/>
                  <a:gd name="T43" fmla="*/ 241 h 244"/>
                  <a:gd name="T44" fmla="*/ 578 w 914"/>
                  <a:gd name="T45" fmla="*/ 232 h 244"/>
                  <a:gd name="T46" fmla="*/ 455 w 914"/>
                  <a:gd name="T47" fmla="*/ 213 h 244"/>
                  <a:gd name="T48" fmla="*/ 490 w 914"/>
                  <a:gd name="T49" fmla="*/ 176 h 244"/>
                  <a:gd name="T50" fmla="*/ 604 w 914"/>
                  <a:gd name="T51" fmla="*/ 200 h 244"/>
                  <a:gd name="T52" fmla="*/ 711 w 914"/>
                  <a:gd name="T53" fmla="*/ 224 h 244"/>
                  <a:gd name="T54" fmla="*/ 771 w 914"/>
                  <a:gd name="T55" fmla="*/ 239 h 244"/>
                  <a:gd name="T56" fmla="*/ 595 w 914"/>
                  <a:gd name="T57" fmla="*/ 184 h 244"/>
                  <a:gd name="T58" fmla="*/ 524 w 914"/>
                  <a:gd name="T59" fmla="*/ 166 h 244"/>
                  <a:gd name="T60" fmla="*/ 757 w 914"/>
                  <a:gd name="T61" fmla="*/ 208 h 244"/>
                  <a:gd name="T62" fmla="*/ 849 w 914"/>
                  <a:gd name="T63" fmla="*/ 214 h 244"/>
                  <a:gd name="T64" fmla="*/ 658 w 914"/>
                  <a:gd name="T65" fmla="*/ 151 h 244"/>
                  <a:gd name="T66" fmla="*/ 713 w 914"/>
                  <a:gd name="T67" fmla="*/ 14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914" h="244">
                    <a:moveTo>
                      <a:pt x="802" y="140"/>
                    </a:moveTo>
                    <a:cubicBezTo>
                      <a:pt x="806" y="140"/>
                      <a:pt x="904" y="174"/>
                      <a:pt x="904" y="174"/>
                    </a:cubicBezTo>
                    <a:cubicBezTo>
                      <a:pt x="914" y="171"/>
                      <a:pt x="914" y="171"/>
                      <a:pt x="914" y="171"/>
                    </a:cubicBezTo>
                    <a:cubicBezTo>
                      <a:pt x="906" y="167"/>
                      <a:pt x="906" y="167"/>
                      <a:pt x="906" y="167"/>
                    </a:cubicBezTo>
                    <a:cubicBezTo>
                      <a:pt x="906" y="167"/>
                      <a:pt x="855" y="153"/>
                      <a:pt x="845" y="147"/>
                    </a:cubicBezTo>
                    <a:cubicBezTo>
                      <a:pt x="835" y="141"/>
                      <a:pt x="784" y="123"/>
                      <a:pt x="765" y="121"/>
                    </a:cubicBezTo>
                    <a:cubicBezTo>
                      <a:pt x="745" y="119"/>
                      <a:pt x="658" y="121"/>
                      <a:pt x="649" y="122"/>
                    </a:cubicBezTo>
                    <a:cubicBezTo>
                      <a:pt x="643" y="123"/>
                      <a:pt x="603" y="137"/>
                      <a:pt x="581" y="146"/>
                    </a:cubicBezTo>
                    <a:cubicBezTo>
                      <a:pt x="566" y="145"/>
                      <a:pt x="554" y="144"/>
                      <a:pt x="547" y="144"/>
                    </a:cubicBezTo>
                    <a:cubicBezTo>
                      <a:pt x="527" y="142"/>
                      <a:pt x="472" y="149"/>
                      <a:pt x="451" y="156"/>
                    </a:cubicBezTo>
                    <a:cubicBezTo>
                      <a:pt x="431" y="163"/>
                      <a:pt x="319" y="177"/>
                      <a:pt x="298" y="177"/>
                    </a:cubicBezTo>
                    <a:cubicBezTo>
                      <a:pt x="291" y="177"/>
                      <a:pt x="277" y="174"/>
                      <a:pt x="262" y="169"/>
                    </a:cubicBezTo>
                    <a:cubicBezTo>
                      <a:pt x="285" y="151"/>
                      <a:pt x="353" y="104"/>
                      <a:pt x="366" y="102"/>
                    </a:cubicBezTo>
                    <a:cubicBezTo>
                      <a:pt x="382" y="100"/>
                      <a:pt x="419" y="95"/>
                      <a:pt x="450" y="95"/>
                    </a:cubicBezTo>
                    <a:cubicBezTo>
                      <a:pt x="462" y="98"/>
                      <a:pt x="483" y="104"/>
                      <a:pt x="489" y="104"/>
                    </a:cubicBezTo>
                    <a:cubicBezTo>
                      <a:pt x="499" y="104"/>
                      <a:pt x="523" y="104"/>
                      <a:pt x="532" y="103"/>
                    </a:cubicBezTo>
                    <a:cubicBezTo>
                      <a:pt x="541" y="102"/>
                      <a:pt x="584" y="101"/>
                      <a:pt x="584" y="101"/>
                    </a:cubicBezTo>
                    <a:cubicBezTo>
                      <a:pt x="589" y="98"/>
                      <a:pt x="589" y="98"/>
                      <a:pt x="589" y="98"/>
                    </a:cubicBezTo>
                    <a:cubicBezTo>
                      <a:pt x="589" y="98"/>
                      <a:pt x="571" y="98"/>
                      <a:pt x="555" y="98"/>
                    </a:cubicBezTo>
                    <a:cubicBezTo>
                      <a:pt x="538" y="98"/>
                      <a:pt x="523" y="101"/>
                      <a:pt x="510" y="101"/>
                    </a:cubicBezTo>
                    <a:cubicBezTo>
                      <a:pt x="502" y="102"/>
                      <a:pt x="478" y="97"/>
                      <a:pt x="465" y="93"/>
                    </a:cubicBezTo>
                    <a:cubicBezTo>
                      <a:pt x="494" y="90"/>
                      <a:pt x="527" y="78"/>
                      <a:pt x="538" y="76"/>
                    </a:cubicBezTo>
                    <a:cubicBezTo>
                      <a:pt x="550" y="73"/>
                      <a:pt x="586" y="65"/>
                      <a:pt x="595" y="63"/>
                    </a:cubicBezTo>
                    <a:cubicBezTo>
                      <a:pt x="604" y="61"/>
                      <a:pt x="620" y="67"/>
                      <a:pt x="620" y="67"/>
                    </a:cubicBezTo>
                    <a:cubicBezTo>
                      <a:pt x="624" y="64"/>
                      <a:pt x="624" y="64"/>
                      <a:pt x="624" y="64"/>
                    </a:cubicBezTo>
                    <a:cubicBezTo>
                      <a:pt x="605" y="61"/>
                      <a:pt x="605" y="61"/>
                      <a:pt x="605" y="61"/>
                    </a:cubicBezTo>
                    <a:cubicBezTo>
                      <a:pt x="575" y="56"/>
                      <a:pt x="513" y="86"/>
                      <a:pt x="468" y="86"/>
                    </a:cubicBezTo>
                    <a:cubicBezTo>
                      <a:pt x="423" y="86"/>
                      <a:pt x="397" y="92"/>
                      <a:pt x="369" y="95"/>
                    </a:cubicBezTo>
                    <a:cubicBezTo>
                      <a:pt x="342" y="98"/>
                      <a:pt x="261" y="158"/>
                      <a:pt x="251" y="165"/>
                    </a:cubicBezTo>
                    <a:cubicBezTo>
                      <a:pt x="246" y="164"/>
                      <a:pt x="242" y="162"/>
                      <a:pt x="238" y="161"/>
                    </a:cubicBezTo>
                    <a:cubicBezTo>
                      <a:pt x="216" y="150"/>
                      <a:pt x="171" y="127"/>
                      <a:pt x="159" y="117"/>
                    </a:cubicBezTo>
                    <a:cubicBezTo>
                      <a:pt x="144" y="102"/>
                      <a:pt x="66" y="47"/>
                      <a:pt x="66" y="4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43"/>
                      <a:pt x="0" y="143"/>
                      <a:pt x="0" y="143"/>
                    </a:cubicBezTo>
                    <a:cubicBezTo>
                      <a:pt x="0" y="143"/>
                      <a:pt x="70" y="158"/>
                      <a:pt x="91" y="166"/>
                    </a:cubicBezTo>
                    <a:cubicBezTo>
                      <a:pt x="105" y="171"/>
                      <a:pt x="151" y="185"/>
                      <a:pt x="193" y="194"/>
                    </a:cubicBezTo>
                    <a:cubicBezTo>
                      <a:pt x="196" y="194"/>
                      <a:pt x="196" y="194"/>
                      <a:pt x="196" y="194"/>
                    </a:cubicBezTo>
                    <a:cubicBezTo>
                      <a:pt x="204" y="196"/>
                      <a:pt x="204" y="196"/>
                      <a:pt x="204" y="196"/>
                    </a:cubicBezTo>
                    <a:cubicBezTo>
                      <a:pt x="212" y="197"/>
                      <a:pt x="221" y="199"/>
                      <a:pt x="228" y="200"/>
                    </a:cubicBezTo>
                    <a:cubicBezTo>
                      <a:pt x="258" y="205"/>
                      <a:pt x="258" y="205"/>
                      <a:pt x="258" y="205"/>
                    </a:cubicBezTo>
                    <a:cubicBezTo>
                      <a:pt x="258" y="205"/>
                      <a:pt x="335" y="210"/>
                      <a:pt x="362" y="211"/>
                    </a:cubicBezTo>
                    <a:cubicBezTo>
                      <a:pt x="364" y="212"/>
                      <a:pt x="366" y="211"/>
                      <a:pt x="369" y="211"/>
                    </a:cubicBezTo>
                    <a:cubicBezTo>
                      <a:pt x="382" y="213"/>
                      <a:pt x="430" y="222"/>
                      <a:pt x="447" y="224"/>
                    </a:cubicBezTo>
                    <a:cubicBezTo>
                      <a:pt x="465" y="226"/>
                      <a:pt x="508" y="239"/>
                      <a:pt x="524" y="241"/>
                    </a:cubicBezTo>
                    <a:cubicBezTo>
                      <a:pt x="539" y="244"/>
                      <a:pt x="576" y="236"/>
                      <a:pt x="576" y="236"/>
                    </a:cubicBezTo>
                    <a:cubicBezTo>
                      <a:pt x="578" y="232"/>
                      <a:pt x="578" y="232"/>
                      <a:pt x="578" y="232"/>
                    </a:cubicBezTo>
                    <a:cubicBezTo>
                      <a:pt x="578" y="232"/>
                      <a:pt x="560" y="237"/>
                      <a:pt x="539" y="238"/>
                    </a:cubicBezTo>
                    <a:cubicBezTo>
                      <a:pt x="518" y="239"/>
                      <a:pt x="477" y="223"/>
                      <a:pt x="455" y="213"/>
                    </a:cubicBezTo>
                    <a:cubicBezTo>
                      <a:pt x="437" y="206"/>
                      <a:pt x="411" y="204"/>
                      <a:pt x="401" y="204"/>
                    </a:cubicBezTo>
                    <a:cubicBezTo>
                      <a:pt x="428" y="196"/>
                      <a:pt x="464" y="184"/>
                      <a:pt x="490" y="176"/>
                    </a:cubicBezTo>
                    <a:cubicBezTo>
                      <a:pt x="499" y="177"/>
                      <a:pt x="543" y="184"/>
                      <a:pt x="551" y="184"/>
                    </a:cubicBezTo>
                    <a:cubicBezTo>
                      <a:pt x="561" y="184"/>
                      <a:pt x="589" y="196"/>
                      <a:pt x="604" y="200"/>
                    </a:cubicBezTo>
                    <a:cubicBezTo>
                      <a:pt x="620" y="203"/>
                      <a:pt x="648" y="213"/>
                      <a:pt x="659" y="214"/>
                    </a:cubicBezTo>
                    <a:cubicBezTo>
                      <a:pt x="671" y="214"/>
                      <a:pt x="702" y="222"/>
                      <a:pt x="711" y="224"/>
                    </a:cubicBezTo>
                    <a:cubicBezTo>
                      <a:pt x="719" y="226"/>
                      <a:pt x="765" y="240"/>
                      <a:pt x="765" y="240"/>
                    </a:cubicBezTo>
                    <a:cubicBezTo>
                      <a:pt x="771" y="239"/>
                      <a:pt x="771" y="239"/>
                      <a:pt x="771" y="239"/>
                    </a:cubicBezTo>
                    <a:cubicBezTo>
                      <a:pt x="762" y="236"/>
                      <a:pt x="689" y="213"/>
                      <a:pt x="670" y="211"/>
                    </a:cubicBezTo>
                    <a:cubicBezTo>
                      <a:pt x="650" y="210"/>
                      <a:pt x="614" y="194"/>
                      <a:pt x="595" y="184"/>
                    </a:cubicBezTo>
                    <a:cubicBezTo>
                      <a:pt x="579" y="176"/>
                      <a:pt x="534" y="169"/>
                      <a:pt x="520" y="167"/>
                    </a:cubicBezTo>
                    <a:cubicBezTo>
                      <a:pt x="521" y="167"/>
                      <a:pt x="523" y="166"/>
                      <a:pt x="524" y="166"/>
                    </a:cubicBezTo>
                    <a:cubicBezTo>
                      <a:pt x="544" y="164"/>
                      <a:pt x="601" y="163"/>
                      <a:pt x="620" y="163"/>
                    </a:cubicBezTo>
                    <a:cubicBezTo>
                      <a:pt x="639" y="163"/>
                      <a:pt x="736" y="205"/>
                      <a:pt x="757" y="208"/>
                    </a:cubicBezTo>
                    <a:cubicBezTo>
                      <a:pt x="777" y="211"/>
                      <a:pt x="841" y="219"/>
                      <a:pt x="841" y="219"/>
                    </a:cubicBezTo>
                    <a:cubicBezTo>
                      <a:pt x="849" y="214"/>
                      <a:pt x="849" y="214"/>
                      <a:pt x="849" y="214"/>
                    </a:cubicBezTo>
                    <a:cubicBezTo>
                      <a:pt x="849" y="214"/>
                      <a:pt x="804" y="205"/>
                      <a:pt x="792" y="202"/>
                    </a:cubicBezTo>
                    <a:cubicBezTo>
                      <a:pt x="779" y="200"/>
                      <a:pt x="665" y="153"/>
                      <a:pt x="658" y="151"/>
                    </a:cubicBezTo>
                    <a:cubicBezTo>
                      <a:pt x="656" y="151"/>
                      <a:pt x="648" y="150"/>
                      <a:pt x="637" y="150"/>
                    </a:cubicBezTo>
                    <a:cubicBezTo>
                      <a:pt x="713" y="140"/>
                      <a:pt x="713" y="140"/>
                      <a:pt x="713" y="140"/>
                    </a:cubicBezTo>
                    <a:cubicBezTo>
                      <a:pt x="713" y="140"/>
                      <a:pt x="797" y="140"/>
                      <a:pt x="802" y="140"/>
                    </a:cubicBezTo>
                    <a:close/>
                  </a:path>
                </a:pathLst>
              </a:custGeom>
              <a:solidFill>
                <a:srgbClr val="442F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3" name="Freeform 6"/>
              <p:cNvSpPr>
                <a:spLocks/>
              </p:cNvSpPr>
              <p:nvPr/>
            </p:nvSpPr>
            <p:spPr bwMode="auto">
              <a:xfrm>
                <a:off x="1876425" y="2135188"/>
                <a:ext cx="581025" cy="595313"/>
              </a:xfrm>
              <a:custGeom>
                <a:avLst/>
                <a:gdLst>
                  <a:gd name="T0" fmla="*/ 96 w 102"/>
                  <a:gd name="T1" fmla="*/ 25 h 104"/>
                  <a:gd name="T2" fmla="*/ 72 w 102"/>
                  <a:gd name="T3" fmla="*/ 14 h 104"/>
                  <a:gd name="T4" fmla="*/ 61 w 102"/>
                  <a:gd name="T5" fmla="*/ 26 h 104"/>
                  <a:gd name="T6" fmla="*/ 61 w 102"/>
                  <a:gd name="T7" fmla="*/ 26 h 104"/>
                  <a:gd name="T8" fmla="*/ 60 w 102"/>
                  <a:gd name="T9" fmla="*/ 15 h 104"/>
                  <a:gd name="T10" fmla="*/ 36 w 102"/>
                  <a:gd name="T11" fmla="*/ 4 h 104"/>
                  <a:gd name="T12" fmla="*/ 24 w 102"/>
                  <a:gd name="T13" fmla="*/ 28 h 104"/>
                  <a:gd name="T14" fmla="*/ 31 w 102"/>
                  <a:gd name="T15" fmla="*/ 37 h 104"/>
                  <a:gd name="T16" fmla="*/ 31 w 102"/>
                  <a:gd name="T17" fmla="*/ 37 h 104"/>
                  <a:gd name="T18" fmla="*/ 15 w 102"/>
                  <a:gd name="T19" fmla="*/ 35 h 104"/>
                  <a:gd name="T20" fmla="*/ 3 w 102"/>
                  <a:gd name="T21" fmla="*/ 59 h 104"/>
                  <a:gd name="T22" fmla="*/ 28 w 102"/>
                  <a:gd name="T23" fmla="*/ 71 h 104"/>
                  <a:gd name="T24" fmla="*/ 32 w 102"/>
                  <a:gd name="T25" fmla="*/ 68 h 104"/>
                  <a:gd name="T26" fmla="*/ 27 w 102"/>
                  <a:gd name="T27" fmla="*/ 89 h 104"/>
                  <a:gd name="T28" fmla="*/ 51 w 102"/>
                  <a:gd name="T29" fmla="*/ 100 h 104"/>
                  <a:gd name="T30" fmla="*/ 63 w 102"/>
                  <a:gd name="T31" fmla="*/ 76 h 104"/>
                  <a:gd name="T32" fmla="*/ 63 w 102"/>
                  <a:gd name="T33" fmla="*/ 76 h 104"/>
                  <a:gd name="T34" fmla="*/ 87 w 102"/>
                  <a:gd name="T35" fmla="*/ 87 h 104"/>
                  <a:gd name="T36" fmla="*/ 98 w 102"/>
                  <a:gd name="T37" fmla="*/ 63 h 104"/>
                  <a:gd name="T38" fmla="*/ 81 w 102"/>
                  <a:gd name="T39" fmla="*/ 50 h 104"/>
                  <a:gd name="T40" fmla="*/ 85 w 102"/>
                  <a:gd name="T41" fmla="*/ 50 h 104"/>
                  <a:gd name="T42" fmla="*/ 96 w 102"/>
                  <a:gd name="T43" fmla="*/ 25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2" h="104">
                    <a:moveTo>
                      <a:pt x="96" y="25"/>
                    </a:moveTo>
                    <a:cubicBezTo>
                      <a:pt x="93" y="15"/>
                      <a:pt x="82" y="10"/>
                      <a:pt x="72" y="14"/>
                    </a:cubicBezTo>
                    <a:cubicBezTo>
                      <a:pt x="67" y="16"/>
                      <a:pt x="62" y="20"/>
                      <a:pt x="61" y="26"/>
                    </a:cubicBezTo>
                    <a:cubicBezTo>
                      <a:pt x="61" y="26"/>
                      <a:pt x="61" y="26"/>
                      <a:pt x="61" y="26"/>
                    </a:cubicBezTo>
                    <a:cubicBezTo>
                      <a:pt x="61" y="22"/>
                      <a:pt x="61" y="18"/>
                      <a:pt x="60" y="15"/>
                    </a:cubicBezTo>
                    <a:cubicBezTo>
                      <a:pt x="56" y="5"/>
                      <a:pt x="46" y="0"/>
                      <a:pt x="36" y="4"/>
                    </a:cubicBezTo>
                    <a:cubicBezTo>
                      <a:pt x="26" y="7"/>
                      <a:pt x="21" y="18"/>
                      <a:pt x="24" y="28"/>
                    </a:cubicBezTo>
                    <a:cubicBezTo>
                      <a:pt x="26" y="32"/>
                      <a:pt x="28" y="35"/>
                      <a:pt x="31" y="37"/>
                    </a:cubicBezTo>
                    <a:cubicBezTo>
                      <a:pt x="31" y="37"/>
                      <a:pt x="31" y="37"/>
                      <a:pt x="31" y="37"/>
                    </a:cubicBezTo>
                    <a:cubicBezTo>
                      <a:pt x="27" y="34"/>
                      <a:pt x="20" y="33"/>
                      <a:pt x="15" y="35"/>
                    </a:cubicBezTo>
                    <a:cubicBezTo>
                      <a:pt x="5" y="39"/>
                      <a:pt x="0" y="50"/>
                      <a:pt x="3" y="59"/>
                    </a:cubicBezTo>
                    <a:cubicBezTo>
                      <a:pt x="7" y="69"/>
                      <a:pt x="18" y="74"/>
                      <a:pt x="28" y="71"/>
                    </a:cubicBezTo>
                    <a:cubicBezTo>
                      <a:pt x="29" y="70"/>
                      <a:pt x="31" y="69"/>
                      <a:pt x="32" y="68"/>
                    </a:cubicBezTo>
                    <a:cubicBezTo>
                      <a:pt x="27" y="73"/>
                      <a:pt x="24" y="81"/>
                      <a:pt x="27" y="89"/>
                    </a:cubicBezTo>
                    <a:cubicBezTo>
                      <a:pt x="31" y="99"/>
                      <a:pt x="41" y="104"/>
                      <a:pt x="51" y="100"/>
                    </a:cubicBezTo>
                    <a:cubicBezTo>
                      <a:pt x="61" y="97"/>
                      <a:pt x="66" y="86"/>
                      <a:pt x="63" y="76"/>
                    </a:cubicBezTo>
                    <a:cubicBezTo>
                      <a:pt x="63" y="76"/>
                      <a:pt x="63" y="76"/>
                      <a:pt x="63" y="76"/>
                    </a:cubicBezTo>
                    <a:cubicBezTo>
                      <a:pt x="66" y="86"/>
                      <a:pt x="77" y="91"/>
                      <a:pt x="87" y="87"/>
                    </a:cubicBezTo>
                    <a:cubicBezTo>
                      <a:pt x="97" y="84"/>
                      <a:pt x="102" y="73"/>
                      <a:pt x="98" y="63"/>
                    </a:cubicBezTo>
                    <a:cubicBezTo>
                      <a:pt x="95" y="56"/>
                      <a:pt x="89" y="51"/>
                      <a:pt x="81" y="50"/>
                    </a:cubicBezTo>
                    <a:cubicBezTo>
                      <a:pt x="83" y="50"/>
                      <a:pt x="84" y="50"/>
                      <a:pt x="85" y="50"/>
                    </a:cubicBezTo>
                    <a:cubicBezTo>
                      <a:pt x="95" y="46"/>
                      <a:pt x="100" y="35"/>
                      <a:pt x="96" y="2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4" name="Freeform 7"/>
              <p:cNvSpPr>
                <a:spLocks/>
              </p:cNvSpPr>
              <p:nvPr/>
            </p:nvSpPr>
            <p:spPr bwMode="auto">
              <a:xfrm>
                <a:off x="2036763" y="2278063"/>
                <a:ext cx="284163" cy="287338"/>
              </a:xfrm>
              <a:custGeom>
                <a:avLst/>
                <a:gdLst>
                  <a:gd name="T0" fmla="*/ 45 w 50"/>
                  <a:gd name="T1" fmla="*/ 14 h 50"/>
                  <a:gd name="T2" fmla="*/ 43 w 50"/>
                  <a:gd name="T3" fmla="*/ 17 h 50"/>
                  <a:gd name="T4" fmla="*/ 33 w 50"/>
                  <a:gd name="T5" fmla="*/ 21 h 50"/>
                  <a:gd name="T6" fmla="*/ 30 w 50"/>
                  <a:gd name="T7" fmla="*/ 17 h 50"/>
                  <a:gd name="T8" fmla="*/ 34 w 50"/>
                  <a:gd name="T9" fmla="*/ 8 h 50"/>
                  <a:gd name="T10" fmla="*/ 38 w 50"/>
                  <a:gd name="T11" fmla="*/ 6 h 50"/>
                  <a:gd name="T12" fmla="*/ 36 w 50"/>
                  <a:gd name="T13" fmla="*/ 2 h 50"/>
                  <a:gd name="T14" fmla="*/ 32 w 50"/>
                  <a:gd name="T15" fmla="*/ 3 h 50"/>
                  <a:gd name="T16" fmla="*/ 32 w 50"/>
                  <a:gd name="T17" fmla="*/ 7 h 50"/>
                  <a:gd name="T18" fmla="*/ 28 w 50"/>
                  <a:gd name="T19" fmla="*/ 16 h 50"/>
                  <a:gd name="T20" fmla="*/ 23 w 50"/>
                  <a:gd name="T21" fmla="*/ 16 h 50"/>
                  <a:gd name="T22" fmla="*/ 19 w 50"/>
                  <a:gd name="T23" fmla="*/ 6 h 50"/>
                  <a:gd name="T24" fmla="*/ 20 w 50"/>
                  <a:gd name="T25" fmla="*/ 3 h 50"/>
                  <a:gd name="T26" fmla="*/ 16 w 50"/>
                  <a:gd name="T27" fmla="*/ 1 h 50"/>
                  <a:gd name="T28" fmla="*/ 14 w 50"/>
                  <a:gd name="T29" fmla="*/ 5 h 50"/>
                  <a:gd name="T30" fmla="*/ 17 w 50"/>
                  <a:gd name="T31" fmla="*/ 7 h 50"/>
                  <a:gd name="T32" fmla="*/ 21 w 50"/>
                  <a:gd name="T33" fmla="*/ 17 h 50"/>
                  <a:gd name="T34" fmla="*/ 17 w 50"/>
                  <a:gd name="T35" fmla="*/ 20 h 50"/>
                  <a:gd name="T36" fmla="*/ 8 w 50"/>
                  <a:gd name="T37" fmla="*/ 16 h 50"/>
                  <a:gd name="T38" fmla="*/ 6 w 50"/>
                  <a:gd name="T39" fmla="*/ 13 h 50"/>
                  <a:gd name="T40" fmla="*/ 2 w 50"/>
                  <a:gd name="T41" fmla="*/ 14 h 50"/>
                  <a:gd name="T42" fmla="*/ 3 w 50"/>
                  <a:gd name="T43" fmla="*/ 19 h 50"/>
                  <a:gd name="T44" fmla="*/ 7 w 50"/>
                  <a:gd name="T45" fmla="*/ 18 h 50"/>
                  <a:gd name="T46" fmla="*/ 16 w 50"/>
                  <a:gd name="T47" fmla="*/ 22 h 50"/>
                  <a:gd name="T48" fmla="*/ 16 w 50"/>
                  <a:gd name="T49" fmla="*/ 28 h 50"/>
                  <a:gd name="T50" fmla="*/ 6 w 50"/>
                  <a:gd name="T51" fmla="*/ 31 h 50"/>
                  <a:gd name="T52" fmla="*/ 3 w 50"/>
                  <a:gd name="T53" fmla="*/ 30 h 50"/>
                  <a:gd name="T54" fmla="*/ 1 w 50"/>
                  <a:gd name="T55" fmla="*/ 34 h 50"/>
                  <a:gd name="T56" fmla="*/ 5 w 50"/>
                  <a:gd name="T57" fmla="*/ 36 h 50"/>
                  <a:gd name="T58" fmla="*/ 7 w 50"/>
                  <a:gd name="T59" fmla="*/ 33 h 50"/>
                  <a:gd name="T60" fmla="*/ 16 w 50"/>
                  <a:gd name="T61" fmla="*/ 30 h 50"/>
                  <a:gd name="T62" fmla="*/ 20 w 50"/>
                  <a:gd name="T63" fmla="*/ 33 h 50"/>
                  <a:gd name="T64" fmla="*/ 16 w 50"/>
                  <a:gd name="T65" fmla="*/ 43 h 50"/>
                  <a:gd name="T66" fmla="*/ 13 w 50"/>
                  <a:gd name="T67" fmla="*/ 44 h 50"/>
                  <a:gd name="T68" fmla="*/ 14 w 50"/>
                  <a:gd name="T69" fmla="*/ 49 h 50"/>
                  <a:gd name="T70" fmla="*/ 18 w 50"/>
                  <a:gd name="T71" fmla="*/ 47 h 50"/>
                  <a:gd name="T72" fmla="*/ 18 w 50"/>
                  <a:gd name="T73" fmla="*/ 43 h 50"/>
                  <a:gd name="T74" fmla="*/ 22 w 50"/>
                  <a:gd name="T75" fmla="*/ 34 h 50"/>
                  <a:gd name="T76" fmla="*/ 27 w 50"/>
                  <a:gd name="T77" fmla="*/ 35 h 50"/>
                  <a:gd name="T78" fmla="*/ 31 w 50"/>
                  <a:gd name="T79" fmla="*/ 44 h 50"/>
                  <a:gd name="T80" fmla="*/ 30 w 50"/>
                  <a:gd name="T81" fmla="*/ 48 h 50"/>
                  <a:gd name="T82" fmla="*/ 34 w 50"/>
                  <a:gd name="T83" fmla="*/ 49 h 50"/>
                  <a:gd name="T84" fmla="*/ 36 w 50"/>
                  <a:gd name="T85" fmla="*/ 45 h 50"/>
                  <a:gd name="T86" fmla="*/ 33 w 50"/>
                  <a:gd name="T87" fmla="*/ 43 h 50"/>
                  <a:gd name="T88" fmla="*/ 29 w 50"/>
                  <a:gd name="T89" fmla="*/ 34 h 50"/>
                  <a:gd name="T90" fmla="*/ 33 w 50"/>
                  <a:gd name="T91" fmla="*/ 30 h 50"/>
                  <a:gd name="T92" fmla="*/ 43 w 50"/>
                  <a:gd name="T93" fmla="*/ 35 h 50"/>
                  <a:gd name="T94" fmla="*/ 44 w 50"/>
                  <a:gd name="T95" fmla="*/ 38 h 50"/>
                  <a:gd name="T96" fmla="*/ 49 w 50"/>
                  <a:gd name="T97" fmla="*/ 36 h 50"/>
                  <a:gd name="T98" fmla="*/ 47 w 50"/>
                  <a:gd name="T99" fmla="*/ 32 h 50"/>
                  <a:gd name="T100" fmla="*/ 43 w 50"/>
                  <a:gd name="T101" fmla="*/ 33 h 50"/>
                  <a:gd name="T102" fmla="*/ 34 w 50"/>
                  <a:gd name="T103" fmla="*/ 28 h 50"/>
                  <a:gd name="T104" fmla="*/ 34 w 50"/>
                  <a:gd name="T105" fmla="*/ 23 h 50"/>
                  <a:gd name="T106" fmla="*/ 44 w 50"/>
                  <a:gd name="T107" fmla="*/ 19 h 50"/>
                  <a:gd name="T108" fmla="*/ 48 w 50"/>
                  <a:gd name="T109" fmla="*/ 20 h 50"/>
                  <a:gd name="T110" fmla="*/ 49 w 50"/>
                  <a:gd name="T111" fmla="*/ 16 h 50"/>
                  <a:gd name="T112" fmla="*/ 45 w 50"/>
                  <a:gd name="T113" fmla="*/ 1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0" h="50">
                    <a:moveTo>
                      <a:pt x="45" y="14"/>
                    </a:moveTo>
                    <a:cubicBezTo>
                      <a:pt x="44" y="15"/>
                      <a:pt x="43" y="16"/>
                      <a:pt x="43" y="17"/>
                    </a:cubicBezTo>
                    <a:cubicBezTo>
                      <a:pt x="33" y="21"/>
                      <a:pt x="33" y="21"/>
                      <a:pt x="33" y="21"/>
                    </a:cubicBezTo>
                    <a:cubicBezTo>
                      <a:pt x="33" y="19"/>
                      <a:pt x="31" y="18"/>
                      <a:pt x="30" y="17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6" y="8"/>
                      <a:pt x="37" y="7"/>
                      <a:pt x="38" y="6"/>
                    </a:cubicBezTo>
                    <a:cubicBezTo>
                      <a:pt x="38" y="4"/>
                      <a:pt x="38" y="2"/>
                      <a:pt x="36" y="2"/>
                    </a:cubicBezTo>
                    <a:cubicBezTo>
                      <a:pt x="34" y="1"/>
                      <a:pt x="32" y="2"/>
                      <a:pt x="32" y="3"/>
                    </a:cubicBezTo>
                    <a:cubicBezTo>
                      <a:pt x="31" y="4"/>
                      <a:pt x="31" y="6"/>
                      <a:pt x="32" y="7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6" y="16"/>
                      <a:pt x="24" y="16"/>
                      <a:pt x="23" y="1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5"/>
                      <a:pt x="20" y="4"/>
                      <a:pt x="20" y="3"/>
                    </a:cubicBezTo>
                    <a:cubicBezTo>
                      <a:pt x="19" y="1"/>
                      <a:pt x="17" y="0"/>
                      <a:pt x="16" y="1"/>
                    </a:cubicBezTo>
                    <a:cubicBezTo>
                      <a:pt x="14" y="1"/>
                      <a:pt x="13" y="3"/>
                      <a:pt x="14" y="5"/>
                    </a:cubicBezTo>
                    <a:cubicBezTo>
                      <a:pt x="14" y="6"/>
                      <a:pt x="16" y="7"/>
                      <a:pt x="17" y="7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19" y="18"/>
                      <a:pt x="18" y="19"/>
                      <a:pt x="17" y="2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5"/>
                      <a:pt x="7" y="13"/>
                      <a:pt x="6" y="13"/>
                    </a:cubicBezTo>
                    <a:cubicBezTo>
                      <a:pt x="4" y="12"/>
                      <a:pt x="2" y="13"/>
                      <a:pt x="2" y="14"/>
                    </a:cubicBezTo>
                    <a:cubicBezTo>
                      <a:pt x="1" y="16"/>
                      <a:pt x="2" y="18"/>
                      <a:pt x="3" y="19"/>
                    </a:cubicBezTo>
                    <a:cubicBezTo>
                      <a:pt x="4" y="19"/>
                      <a:pt x="6" y="19"/>
                      <a:pt x="7" y="18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5" y="24"/>
                      <a:pt x="15" y="26"/>
                      <a:pt x="16" y="28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5" y="30"/>
                      <a:pt x="4" y="30"/>
                      <a:pt x="3" y="30"/>
                    </a:cubicBezTo>
                    <a:cubicBezTo>
                      <a:pt x="1" y="31"/>
                      <a:pt x="0" y="33"/>
                      <a:pt x="1" y="34"/>
                    </a:cubicBezTo>
                    <a:cubicBezTo>
                      <a:pt x="1" y="36"/>
                      <a:pt x="3" y="37"/>
                      <a:pt x="5" y="36"/>
                    </a:cubicBezTo>
                    <a:cubicBezTo>
                      <a:pt x="6" y="36"/>
                      <a:pt x="7" y="34"/>
                      <a:pt x="7" y="33"/>
                    </a:cubicBezTo>
                    <a:cubicBezTo>
                      <a:pt x="16" y="30"/>
                      <a:pt x="16" y="30"/>
                      <a:pt x="16" y="30"/>
                    </a:cubicBezTo>
                    <a:cubicBezTo>
                      <a:pt x="17" y="31"/>
                      <a:pt x="18" y="33"/>
                      <a:pt x="20" y="33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4" y="43"/>
                      <a:pt x="13" y="43"/>
                      <a:pt x="13" y="44"/>
                    </a:cubicBezTo>
                    <a:cubicBezTo>
                      <a:pt x="12" y="46"/>
                      <a:pt x="13" y="48"/>
                      <a:pt x="14" y="49"/>
                    </a:cubicBezTo>
                    <a:cubicBezTo>
                      <a:pt x="16" y="49"/>
                      <a:pt x="18" y="49"/>
                      <a:pt x="18" y="47"/>
                    </a:cubicBezTo>
                    <a:cubicBezTo>
                      <a:pt x="19" y="46"/>
                      <a:pt x="19" y="44"/>
                      <a:pt x="18" y="43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4" y="35"/>
                      <a:pt x="25" y="35"/>
                      <a:pt x="27" y="35"/>
                    </a:cubicBezTo>
                    <a:cubicBezTo>
                      <a:pt x="31" y="44"/>
                      <a:pt x="31" y="44"/>
                      <a:pt x="31" y="44"/>
                    </a:cubicBezTo>
                    <a:cubicBezTo>
                      <a:pt x="30" y="45"/>
                      <a:pt x="29" y="46"/>
                      <a:pt x="30" y="48"/>
                    </a:cubicBezTo>
                    <a:cubicBezTo>
                      <a:pt x="30" y="49"/>
                      <a:pt x="32" y="50"/>
                      <a:pt x="34" y="49"/>
                    </a:cubicBezTo>
                    <a:cubicBezTo>
                      <a:pt x="35" y="49"/>
                      <a:pt x="36" y="47"/>
                      <a:pt x="36" y="45"/>
                    </a:cubicBezTo>
                    <a:cubicBezTo>
                      <a:pt x="35" y="44"/>
                      <a:pt x="34" y="43"/>
                      <a:pt x="33" y="43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31" y="33"/>
                      <a:pt x="32" y="32"/>
                      <a:pt x="33" y="30"/>
                    </a:cubicBezTo>
                    <a:cubicBezTo>
                      <a:pt x="43" y="35"/>
                      <a:pt x="43" y="35"/>
                      <a:pt x="43" y="35"/>
                    </a:cubicBezTo>
                    <a:cubicBezTo>
                      <a:pt x="43" y="36"/>
                      <a:pt x="43" y="37"/>
                      <a:pt x="44" y="38"/>
                    </a:cubicBezTo>
                    <a:cubicBezTo>
                      <a:pt x="46" y="38"/>
                      <a:pt x="48" y="38"/>
                      <a:pt x="49" y="36"/>
                    </a:cubicBezTo>
                    <a:cubicBezTo>
                      <a:pt x="49" y="35"/>
                      <a:pt x="49" y="33"/>
                      <a:pt x="47" y="32"/>
                    </a:cubicBezTo>
                    <a:cubicBezTo>
                      <a:pt x="46" y="31"/>
                      <a:pt x="44" y="32"/>
                      <a:pt x="43" y="33"/>
                    </a:cubicBezTo>
                    <a:cubicBezTo>
                      <a:pt x="34" y="28"/>
                      <a:pt x="34" y="28"/>
                      <a:pt x="34" y="28"/>
                    </a:cubicBezTo>
                    <a:cubicBezTo>
                      <a:pt x="34" y="27"/>
                      <a:pt x="35" y="25"/>
                      <a:pt x="34" y="23"/>
                    </a:cubicBezTo>
                    <a:cubicBezTo>
                      <a:pt x="44" y="19"/>
                      <a:pt x="44" y="19"/>
                      <a:pt x="44" y="19"/>
                    </a:cubicBezTo>
                    <a:cubicBezTo>
                      <a:pt x="45" y="20"/>
                      <a:pt x="46" y="21"/>
                      <a:pt x="48" y="20"/>
                    </a:cubicBezTo>
                    <a:cubicBezTo>
                      <a:pt x="49" y="20"/>
                      <a:pt x="50" y="18"/>
                      <a:pt x="49" y="16"/>
                    </a:cubicBezTo>
                    <a:cubicBezTo>
                      <a:pt x="49" y="15"/>
                      <a:pt x="47" y="14"/>
                      <a:pt x="45" y="1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5" name="Freeform 8"/>
              <p:cNvSpPr>
                <a:spLocks/>
              </p:cNvSpPr>
              <p:nvPr/>
            </p:nvSpPr>
            <p:spPr bwMode="auto">
              <a:xfrm>
                <a:off x="712788" y="1814513"/>
                <a:ext cx="455613" cy="469900"/>
              </a:xfrm>
              <a:custGeom>
                <a:avLst/>
                <a:gdLst>
                  <a:gd name="T0" fmla="*/ 75 w 80"/>
                  <a:gd name="T1" fmla="*/ 18 h 82"/>
                  <a:gd name="T2" fmla="*/ 55 w 80"/>
                  <a:gd name="T3" fmla="*/ 11 h 82"/>
                  <a:gd name="T4" fmla="*/ 47 w 80"/>
                  <a:gd name="T5" fmla="*/ 20 h 82"/>
                  <a:gd name="T6" fmla="*/ 47 w 80"/>
                  <a:gd name="T7" fmla="*/ 20 h 82"/>
                  <a:gd name="T8" fmla="*/ 46 w 80"/>
                  <a:gd name="T9" fmla="*/ 12 h 82"/>
                  <a:gd name="T10" fmla="*/ 27 w 80"/>
                  <a:gd name="T11" fmla="*/ 4 h 82"/>
                  <a:gd name="T12" fmla="*/ 19 w 80"/>
                  <a:gd name="T13" fmla="*/ 23 h 82"/>
                  <a:gd name="T14" fmla="*/ 24 w 80"/>
                  <a:gd name="T15" fmla="*/ 30 h 82"/>
                  <a:gd name="T16" fmla="*/ 24 w 80"/>
                  <a:gd name="T17" fmla="*/ 30 h 82"/>
                  <a:gd name="T18" fmla="*/ 11 w 80"/>
                  <a:gd name="T19" fmla="*/ 29 h 82"/>
                  <a:gd name="T20" fmla="*/ 3 w 80"/>
                  <a:gd name="T21" fmla="*/ 48 h 82"/>
                  <a:gd name="T22" fmla="*/ 23 w 80"/>
                  <a:gd name="T23" fmla="*/ 56 h 82"/>
                  <a:gd name="T24" fmla="*/ 26 w 80"/>
                  <a:gd name="T25" fmla="*/ 54 h 82"/>
                  <a:gd name="T26" fmla="*/ 23 w 80"/>
                  <a:gd name="T27" fmla="*/ 71 h 82"/>
                  <a:gd name="T28" fmla="*/ 42 w 80"/>
                  <a:gd name="T29" fmla="*/ 79 h 82"/>
                  <a:gd name="T30" fmla="*/ 50 w 80"/>
                  <a:gd name="T31" fmla="*/ 59 h 82"/>
                  <a:gd name="T32" fmla="*/ 50 w 80"/>
                  <a:gd name="T33" fmla="*/ 59 h 82"/>
                  <a:gd name="T34" fmla="*/ 69 w 80"/>
                  <a:gd name="T35" fmla="*/ 67 h 82"/>
                  <a:gd name="T36" fmla="*/ 77 w 80"/>
                  <a:gd name="T37" fmla="*/ 48 h 82"/>
                  <a:gd name="T38" fmla="*/ 64 w 80"/>
                  <a:gd name="T39" fmla="*/ 39 h 82"/>
                  <a:gd name="T40" fmla="*/ 67 w 80"/>
                  <a:gd name="T41" fmla="*/ 38 h 82"/>
                  <a:gd name="T42" fmla="*/ 75 w 80"/>
                  <a:gd name="T43" fmla="*/ 18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0" h="82">
                    <a:moveTo>
                      <a:pt x="75" y="18"/>
                    </a:moveTo>
                    <a:cubicBezTo>
                      <a:pt x="72" y="11"/>
                      <a:pt x="63" y="7"/>
                      <a:pt x="55" y="11"/>
                    </a:cubicBezTo>
                    <a:cubicBezTo>
                      <a:pt x="51" y="12"/>
                      <a:pt x="48" y="16"/>
                      <a:pt x="47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7" y="17"/>
                      <a:pt x="47" y="14"/>
                      <a:pt x="46" y="12"/>
                    </a:cubicBezTo>
                    <a:cubicBezTo>
                      <a:pt x="43" y="4"/>
                      <a:pt x="34" y="0"/>
                      <a:pt x="27" y="4"/>
                    </a:cubicBezTo>
                    <a:cubicBezTo>
                      <a:pt x="19" y="7"/>
                      <a:pt x="15" y="15"/>
                      <a:pt x="19" y="23"/>
                    </a:cubicBezTo>
                    <a:cubicBezTo>
                      <a:pt x="20" y="26"/>
                      <a:pt x="22" y="28"/>
                      <a:pt x="24" y="30"/>
                    </a:cubicBezTo>
                    <a:cubicBezTo>
                      <a:pt x="24" y="30"/>
                      <a:pt x="24" y="30"/>
                      <a:pt x="24" y="30"/>
                    </a:cubicBezTo>
                    <a:cubicBezTo>
                      <a:pt x="20" y="28"/>
                      <a:pt x="16" y="27"/>
                      <a:pt x="11" y="29"/>
                    </a:cubicBezTo>
                    <a:cubicBezTo>
                      <a:pt x="4" y="32"/>
                      <a:pt x="0" y="41"/>
                      <a:pt x="3" y="48"/>
                    </a:cubicBezTo>
                    <a:cubicBezTo>
                      <a:pt x="6" y="56"/>
                      <a:pt x="15" y="59"/>
                      <a:pt x="23" y="56"/>
                    </a:cubicBezTo>
                    <a:cubicBezTo>
                      <a:pt x="24" y="56"/>
                      <a:pt x="25" y="55"/>
                      <a:pt x="26" y="54"/>
                    </a:cubicBezTo>
                    <a:cubicBezTo>
                      <a:pt x="22" y="58"/>
                      <a:pt x="20" y="65"/>
                      <a:pt x="23" y="71"/>
                    </a:cubicBezTo>
                    <a:cubicBezTo>
                      <a:pt x="26" y="78"/>
                      <a:pt x="34" y="82"/>
                      <a:pt x="42" y="79"/>
                    </a:cubicBezTo>
                    <a:cubicBezTo>
                      <a:pt x="49" y="75"/>
                      <a:pt x="53" y="67"/>
                      <a:pt x="50" y="59"/>
                    </a:cubicBezTo>
                    <a:cubicBezTo>
                      <a:pt x="50" y="59"/>
                      <a:pt x="50" y="59"/>
                      <a:pt x="50" y="59"/>
                    </a:cubicBezTo>
                    <a:cubicBezTo>
                      <a:pt x="53" y="67"/>
                      <a:pt x="62" y="70"/>
                      <a:pt x="69" y="67"/>
                    </a:cubicBezTo>
                    <a:cubicBezTo>
                      <a:pt x="77" y="64"/>
                      <a:pt x="80" y="55"/>
                      <a:pt x="77" y="48"/>
                    </a:cubicBezTo>
                    <a:cubicBezTo>
                      <a:pt x="75" y="42"/>
                      <a:pt x="70" y="39"/>
                      <a:pt x="64" y="39"/>
                    </a:cubicBezTo>
                    <a:cubicBezTo>
                      <a:pt x="65" y="39"/>
                      <a:pt x="66" y="38"/>
                      <a:pt x="67" y="38"/>
                    </a:cubicBezTo>
                    <a:cubicBezTo>
                      <a:pt x="74" y="35"/>
                      <a:pt x="78" y="26"/>
                      <a:pt x="75" y="18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6" name="Freeform 9"/>
              <p:cNvSpPr>
                <a:spLocks/>
              </p:cNvSpPr>
              <p:nvPr/>
            </p:nvSpPr>
            <p:spPr bwMode="auto">
              <a:xfrm>
                <a:off x="838200" y="1928813"/>
                <a:ext cx="222250" cy="223838"/>
              </a:xfrm>
              <a:custGeom>
                <a:avLst/>
                <a:gdLst>
                  <a:gd name="T0" fmla="*/ 35 w 39"/>
                  <a:gd name="T1" fmla="*/ 10 h 39"/>
                  <a:gd name="T2" fmla="*/ 34 w 39"/>
                  <a:gd name="T3" fmla="*/ 13 h 39"/>
                  <a:gd name="T4" fmla="*/ 26 w 39"/>
                  <a:gd name="T5" fmla="*/ 16 h 39"/>
                  <a:gd name="T6" fmla="*/ 23 w 39"/>
                  <a:gd name="T7" fmla="*/ 13 h 39"/>
                  <a:gd name="T8" fmla="*/ 26 w 39"/>
                  <a:gd name="T9" fmla="*/ 5 h 39"/>
                  <a:gd name="T10" fmla="*/ 29 w 39"/>
                  <a:gd name="T11" fmla="*/ 4 h 39"/>
                  <a:gd name="T12" fmla="*/ 27 w 39"/>
                  <a:gd name="T13" fmla="*/ 1 h 39"/>
                  <a:gd name="T14" fmla="*/ 24 w 39"/>
                  <a:gd name="T15" fmla="*/ 2 h 39"/>
                  <a:gd name="T16" fmla="*/ 25 w 39"/>
                  <a:gd name="T17" fmla="*/ 5 h 39"/>
                  <a:gd name="T18" fmla="*/ 22 w 39"/>
                  <a:gd name="T19" fmla="*/ 12 h 39"/>
                  <a:gd name="T20" fmla="*/ 17 w 39"/>
                  <a:gd name="T21" fmla="*/ 12 h 39"/>
                  <a:gd name="T22" fmla="*/ 14 w 39"/>
                  <a:gd name="T23" fmla="*/ 5 h 39"/>
                  <a:gd name="T24" fmla="*/ 15 w 39"/>
                  <a:gd name="T25" fmla="*/ 2 h 39"/>
                  <a:gd name="T26" fmla="*/ 12 w 39"/>
                  <a:gd name="T27" fmla="*/ 1 h 39"/>
                  <a:gd name="T28" fmla="*/ 10 w 39"/>
                  <a:gd name="T29" fmla="*/ 4 h 39"/>
                  <a:gd name="T30" fmla="*/ 13 w 39"/>
                  <a:gd name="T31" fmla="*/ 5 h 39"/>
                  <a:gd name="T32" fmla="*/ 16 w 39"/>
                  <a:gd name="T33" fmla="*/ 13 h 39"/>
                  <a:gd name="T34" fmla="*/ 13 w 39"/>
                  <a:gd name="T35" fmla="*/ 16 h 39"/>
                  <a:gd name="T36" fmla="*/ 6 w 39"/>
                  <a:gd name="T37" fmla="*/ 13 h 39"/>
                  <a:gd name="T38" fmla="*/ 4 w 39"/>
                  <a:gd name="T39" fmla="*/ 10 h 39"/>
                  <a:gd name="T40" fmla="*/ 1 w 39"/>
                  <a:gd name="T41" fmla="*/ 12 h 39"/>
                  <a:gd name="T42" fmla="*/ 2 w 39"/>
                  <a:gd name="T43" fmla="*/ 15 h 39"/>
                  <a:gd name="T44" fmla="*/ 5 w 39"/>
                  <a:gd name="T45" fmla="*/ 14 h 39"/>
                  <a:gd name="T46" fmla="*/ 12 w 39"/>
                  <a:gd name="T47" fmla="*/ 18 h 39"/>
                  <a:gd name="T48" fmla="*/ 12 w 39"/>
                  <a:gd name="T49" fmla="*/ 22 h 39"/>
                  <a:gd name="T50" fmla="*/ 5 w 39"/>
                  <a:gd name="T51" fmla="*/ 25 h 39"/>
                  <a:gd name="T52" fmla="*/ 2 w 39"/>
                  <a:gd name="T53" fmla="*/ 24 h 39"/>
                  <a:gd name="T54" fmla="*/ 1 w 39"/>
                  <a:gd name="T55" fmla="*/ 27 h 39"/>
                  <a:gd name="T56" fmla="*/ 4 w 39"/>
                  <a:gd name="T57" fmla="*/ 29 h 39"/>
                  <a:gd name="T58" fmla="*/ 6 w 39"/>
                  <a:gd name="T59" fmla="*/ 26 h 39"/>
                  <a:gd name="T60" fmla="*/ 13 w 39"/>
                  <a:gd name="T61" fmla="*/ 23 h 39"/>
                  <a:gd name="T62" fmla="*/ 16 w 39"/>
                  <a:gd name="T63" fmla="*/ 26 h 39"/>
                  <a:gd name="T64" fmla="*/ 13 w 39"/>
                  <a:gd name="T65" fmla="*/ 33 h 39"/>
                  <a:gd name="T66" fmla="*/ 11 w 39"/>
                  <a:gd name="T67" fmla="*/ 35 h 39"/>
                  <a:gd name="T68" fmla="*/ 12 w 39"/>
                  <a:gd name="T69" fmla="*/ 38 h 39"/>
                  <a:gd name="T70" fmla="*/ 15 w 39"/>
                  <a:gd name="T71" fmla="*/ 37 h 39"/>
                  <a:gd name="T72" fmla="*/ 14 w 39"/>
                  <a:gd name="T73" fmla="*/ 34 h 39"/>
                  <a:gd name="T74" fmla="*/ 17 w 39"/>
                  <a:gd name="T75" fmla="*/ 27 h 39"/>
                  <a:gd name="T76" fmla="*/ 22 w 39"/>
                  <a:gd name="T77" fmla="*/ 27 h 39"/>
                  <a:gd name="T78" fmla="*/ 25 w 39"/>
                  <a:gd name="T79" fmla="*/ 34 h 39"/>
                  <a:gd name="T80" fmla="*/ 24 w 39"/>
                  <a:gd name="T81" fmla="*/ 37 h 39"/>
                  <a:gd name="T82" fmla="*/ 27 w 39"/>
                  <a:gd name="T83" fmla="*/ 38 h 39"/>
                  <a:gd name="T84" fmla="*/ 29 w 39"/>
                  <a:gd name="T85" fmla="*/ 35 h 39"/>
                  <a:gd name="T86" fmla="*/ 26 w 39"/>
                  <a:gd name="T87" fmla="*/ 33 h 39"/>
                  <a:gd name="T88" fmla="*/ 23 w 39"/>
                  <a:gd name="T89" fmla="*/ 26 h 39"/>
                  <a:gd name="T90" fmla="*/ 26 w 39"/>
                  <a:gd name="T91" fmla="*/ 23 h 39"/>
                  <a:gd name="T92" fmla="*/ 34 w 39"/>
                  <a:gd name="T93" fmla="*/ 26 h 39"/>
                  <a:gd name="T94" fmla="*/ 35 w 39"/>
                  <a:gd name="T95" fmla="*/ 29 h 39"/>
                  <a:gd name="T96" fmla="*/ 38 w 39"/>
                  <a:gd name="T97" fmla="*/ 27 h 39"/>
                  <a:gd name="T98" fmla="*/ 37 w 39"/>
                  <a:gd name="T99" fmla="*/ 24 h 39"/>
                  <a:gd name="T100" fmla="*/ 34 w 39"/>
                  <a:gd name="T101" fmla="*/ 25 h 39"/>
                  <a:gd name="T102" fmla="*/ 27 w 39"/>
                  <a:gd name="T103" fmla="*/ 22 h 39"/>
                  <a:gd name="T104" fmla="*/ 27 w 39"/>
                  <a:gd name="T105" fmla="*/ 17 h 39"/>
                  <a:gd name="T106" fmla="*/ 34 w 39"/>
                  <a:gd name="T107" fmla="*/ 14 h 39"/>
                  <a:gd name="T108" fmla="*/ 37 w 39"/>
                  <a:gd name="T109" fmla="*/ 15 h 39"/>
                  <a:gd name="T110" fmla="*/ 38 w 39"/>
                  <a:gd name="T111" fmla="*/ 12 h 39"/>
                  <a:gd name="T112" fmla="*/ 35 w 39"/>
                  <a:gd name="T113" fmla="*/ 1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9" h="39">
                    <a:moveTo>
                      <a:pt x="35" y="10"/>
                    </a:moveTo>
                    <a:cubicBezTo>
                      <a:pt x="34" y="11"/>
                      <a:pt x="34" y="12"/>
                      <a:pt x="34" y="13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5" y="15"/>
                      <a:pt x="24" y="14"/>
                      <a:pt x="23" y="13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7" y="6"/>
                      <a:pt x="28" y="5"/>
                      <a:pt x="29" y="4"/>
                    </a:cubicBezTo>
                    <a:cubicBezTo>
                      <a:pt x="29" y="3"/>
                      <a:pt x="29" y="1"/>
                      <a:pt x="27" y="1"/>
                    </a:cubicBezTo>
                    <a:cubicBezTo>
                      <a:pt x="26" y="0"/>
                      <a:pt x="25" y="1"/>
                      <a:pt x="24" y="2"/>
                    </a:cubicBezTo>
                    <a:cubicBezTo>
                      <a:pt x="24" y="3"/>
                      <a:pt x="24" y="4"/>
                      <a:pt x="25" y="5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0" y="12"/>
                      <a:pt x="19" y="12"/>
                      <a:pt x="17" y="12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5" y="4"/>
                      <a:pt x="15" y="3"/>
                      <a:pt x="15" y="2"/>
                    </a:cubicBezTo>
                    <a:cubicBezTo>
                      <a:pt x="14" y="1"/>
                      <a:pt x="13" y="0"/>
                      <a:pt x="12" y="1"/>
                    </a:cubicBezTo>
                    <a:cubicBezTo>
                      <a:pt x="10" y="1"/>
                      <a:pt x="10" y="3"/>
                      <a:pt x="10" y="4"/>
                    </a:cubicBezTo>
                    <a:cubicBezTo>
                      <a:pt x="11" y="5"/>
                      <a:pt x="12" y="6"/>
                      <a:pt x="13" y="5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4"/>
                      <a:pt x="14" y="15"/>
                      <a:pt x="13" y="16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2"/>
                      <a:pt x="5" y="11"/>
                      <a:pt x="4" y="10"/>
                    </a:cubicBezTo>
                    <a:cubicBezTo>
                      <a:pt x="3" y="10"/>
                      <a:pt x="1" y="10"/>
                      <a:pt x="1" y="12"/>
                    </a:cubicBezTo>
                    <a:cubicBezTo>
                      <a:pt x="0" y="13"/>
                      <a:pt x="1" y="14"/>
                      <a:pt x="2" y="15"/>
                    </a:cubicBezTo>
                    <a:cubicBezTo>
                      <a:pt x="3" y="15"/>
                      <a:pt x="4" y="15"/>
                      <a:pt x="5" y="14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9"/>
                      <a:pt x="12" y="20"/>
                      <a:pt x="12" y="22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4" y="24"/>
                      <a:pt x="3" y="24"/>
                      <a:pt x="2" y="24"/>
                    </a:cubicBezTo>
                    <a:cubicBezTo>
                      <a:pt x="1" y="24"/>
                      <a:pt x="0" y="26"/>
                      <a:pt x="1" y="27"/>
                    </a:cubicBezTo>
                    <a:cubicBezTo>
                      <a:pt x="2" y="28"/>
                      <a:pt x="3" y="29"/>
                      <a:pt x="4" y="29"/>
                    </a:cubicBezTo>
                    <a:cubicBezTo>
                      <a:pt x="5" y="28"/>
                      <a:pt x="6" y="27"/>
                      <a:pt x="6" y="26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4" y="24"/>
                      <a:pt x="15" y="25"/>
                      <a:pt x="16" y="26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2" y="33"/>
                      <a:pt x="11" y="34"/>
                      <a:pt x="11" y="35"/>
                    </a:cubicBezTo>
                    <a:cubicBezTo>
                      <a:pt x="10" y="36"/>
                      <a:pt x="11" y="38"/>
                      <a:pt x="12" y="38"/>
                    </a:cubicBezTo>
                    <a:cubicBezTo>
                      <a:pt x="13" y="39"/>
                      <a:pt x="15" y="38"/>
                      <a:pt x="15" y="37"/>
                    </a:cubicBezTo>
                    <a:cubicBezTo>
                      <a:pt x="16" y="36"/>
                      <a:pt x="15" y="35"/>
                      <a:pt x="14" y="34"/>
                    </a:cubicBezTo>
                    <a:cubicBezTo>
                      <a:pt x="17" y="27"/>
                      <a:pt x="17" y="27"/>
                      <a:pt x="17" y="27"/>
                    </a:cubicBezTo>
                    <a:cubicBezTo>
                      <a:pt x="19" y="27"/>
                      <a:pt x="20" y="27"/>
                      <a:pt x="22" y="27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4" y="35"/>
                      <a:pt x="24" y="36"/>
                      <a:pt x="24" y="37"/>
                    </a:cubicBezTo>
                    <a:cubicBezTo>
                      <a:pt x="24" y="38"/>
                      <a:pt x="26" y="39"/>
                      <a:pt x="27" y="38"/>
                    </a:cubicBezTo>
                    <a:cubicBezTo>
                      <a:pt x="28" y="38"/>
                      <a:pt x="29" y="36"/>
                      <a:pt x="29" y="35"/>
                    </a:cubicBezTo>
                    <a:cubicBezTo>
                      <a:pt x="28" y="34"/>
                      <a:pt x="27" y="33"/>
                      <a:pt x="26" y="33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24" y="25"/>
                      <a:pt x="25" y="24"/>
                      <a:pt x="26" y="23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4" y="27"/>
                      <a:pt x="34" y="28"/>
                      <a:pt x="35" y="29"/>
                    </a:cubicBezTo>
                    <a:cubicBezTo>
                      <a:pt x="36" y="29"/>
                      <a:pt x="38" y="28"/>
                      <a:pt x="38" y="27"/>
                    </a:cubicBezTo>
                    <a:cubicBezTo>
                      <a:pt x="39" y="26"/>
                      <a:pt x="38" y="24"/>
                      <a:pt x="37" y="24"/>
                    </a:cubicBezTo>
                    <a:cubicBezTo>
                      <a:pt x="36" y="23"/>
                      <a:pt x="35" y="24"/>
                      <a:pt x="34" y="25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7" y="20"/>
                      <a:pt x="27" y="19"/>
                      <a:pt x="27" y="17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5" y="15"/>
                      <a:pt x="36" y="15"/>
                      <a:pt x="37" y="15"/>
                    </a:cubicBezTo>
                    <a:cubicBezTo>
                      <a:pt x="38" y="14"/>
                      <a:pt x="39" y="13"/>
                      <a:pt x="38" y="12"/>
                    </a:cubicBezTo>
                    <a:cubicBezTo>
                      <a:pt x="38" y="10"/>
                      <a:pt x="36" y="10"/>
                      <a:pt x="35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7" name="Freeform 10"/>
              <p:cNvSpPr>
                <a:spLocks/>
              </p:cNvSpPr>
              <p:nvPr/>
            </p:nvSpPr>
            <p:spPr bwMode="auto">
              <a:xfrm>
                <a:off x="1100138" y="1274763"/>
                <a:ext cx="217488" cy="166688"/>
              </a:xfrm>
              <a:custGeom>
                <a:avLst/>
                <a:gdLst>
                  <a:gd name="T0" fmla="*/ 19 w 38"/>
                  <a:gd name="T1" fmla="*/ 5 h 29"/>
                  <a:gd name="T2" fmla="*/ 7 w 38"/>
                  <a:gd name="T3" fmla="*/ 18 h 29"/>
                  <a:gd name="T4" fmla="*/ 35 w 38"/>
                  <a:gd name="T5" fmla="*/ 23 h 29"/>
                  <a:gd name="T6" fmla="*/ 19 w 38"/>
                  <a:gd name="T7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29">
                    <a:moveTo>
                      <a:pt x="19" y="5"/>
                    </a:moveTo>
                    <a:cubicBezTo>
                      <a:pt x="19" y="5"/>
                      <a:pt x="0" y="10"/>
                      <a:pt x="7" y="18"/>
                    </a:cubicBezTo>
                    <a:cubicBezTo>
                      <a:pt x="13" y="27"/>
                      <a:pt x="34" y="29"/>
                      <a:pt x="35" y="23"/>
                    </a:cubicBezTo>
                    <a:cubicBezTo>
                      <a:pt x="37" y="17"/>
                      <a:pt x="38" y="0"/>
                      <a:pt x="19" y="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8" name="Freeform 11"/>
              <p:cNvSpPr>
                <a:spLocks/>
              </p:cNvSpPr>
              <p:nvPr/>
            </p:nvSpPr>
            <p:spPr bwMode="auto">
              <a:xfrm>
                <a:off x="1973263" y="1819275"/>
                <a:ext cx="217488" cy="166688"/>
              </a:xfrm>
              <a:custGeom>
                <a:avLst/>
                <a:gdLst>
                  <a:gd name="T0" fmla="*/ 18 w 38"/>
                  <a:gd name="T1" fmla="*/ 5 h 29"/>
                  <a:gd name="T2" fmla="*/ 6 w 38"/>
                  <a:gd name="T3" fmla="*/ 18 h 29"/>
                  <a:gd name="T4" fmla="*/ 35 w 38"/>
                  <a:gd name="T5" fmla="*/ 23 h 29"/>
                  <a:gd name="T6" fmla="*/ 18 w 38"/>
                  <a:gd name="T7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29">
                    <a:moveTo>
                      <a:pt x="18" y="5"/>
                    </a:moveTo>
                    <a:cubicBezTo>
                      <a:pt x="18" y="5"/>
                      <a:pt x="0" y="10"/>
                      <a:pt x="6" y="18"/>
                    </a:cubicBezTo>
                    <a:cubicBezTo>
                      <a:pt x="12" y="27"/>
                      <a:pt x="33" y="29"/>
                      <a:pt x="35" y="23"/>
                    </a:cubicBezTo>
                    <a:cubicBezTo>
                      <a:pt x="36" y="17"/>
                      <a:pt x="38" y="0"/>
                      <a:pt x="18" y="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9" name="Freeform 12"/>
              <p:cNvSpPr>
                <a:spLocks/>
              </p:cNvSpPr>
              <p:nvPr/>
            </p:nvSpPr>
            <p:spPr bwMode="auto">
              <a:xfrm>
                <a:off x="4208463" y="1223963"/>
                <a:ext cx="149225" cy="114300"/>
              </a:xfrm>
              <a:custGeom>
                <a:avLst/>
                <a:gdLst>
                  <a:gd name="T0" fmla="*/ 12 w 26"/>
                  <a:gd name="T1" fmla="*/ 4 h 20"/>
                  <a:gd name="T2" fmla="*/ 4 w 26"/>
                  <a:gd name="T3" fmla="*/ 13 h 20"/>
                  <a:gd name="T4" fmla="*/ 24 w 26"/>
                  <a:gd name="T5" fmla="*/ 16 h 20"/>
                  <a:gd name="T6" fmla="*/ 12 w 26"/>
                  <a:gd name="T7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0">
                    <a:moveTo>
                      <a:pt x="12" y="4"/>
                    </a:moveTo>
                    <a:cubicBezTo>
                      <a:pt x="12" y="4"/>
                      <a:pt x="0" y="7"/>
                      <a:pt x="4" y="13"/>
                    </a:cubicBezTo>
                    <a:cubicBezTo>
                      <a:pt x="8" y="18"/>
                      <a:pt x="23" y="20"/>
                      <a:pt x="24" y="16"/>
                    </a:cubicBezTo>
                    <a:cubicBezTo>
                      <a:pt x="25" y="12"/>
                      <a:pt x="26" y="0"/>
                      <a:pt x="12" y="4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0" name="Freeform 13"/>
              <p:cNvSpPr>
                <a:spLocks/>
              </p:cNvSpPr>
              <p:nvPr/>
            </p:nvSpPr>
            <p:spPr bwMode="auto">
              <a:xfrm>
                <a:off x="1289050" y="1951038"/>
                <a:ext cx="182563" cy="142875"/>
              </a:xfrm>
              <a:custGeom>
                <a:avLst/>
                <a:gdLst>
                  <a:gd name="T0" fmla="*/ 15 w 32"/>
                  <a:gd name="T1" fmla="*/ 1 h 25"/>
                  <a:gd name="T2" fmla="*/ 2 w 32"/>
                  <a:gd name="T3" fmla="*/ 8 h 25"/>
                  <a:gd name="T4" fmla="*/ 23 w 32"/>
                  <a:gd name="T5" fmla="*/ 20 h 25"/>
                  <a:gd name="T6" fmla="*/ 15 w 32"/>
                  <a:gd name="T7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5">
                    <a:moveTo>
                      <a:pt x="15" y="1"/>
                    </a:moveTo>
                    <a:cubicBezTo>
                      <a:pt x="15" y="1"/>
                      <a:pt x="0" y="0"/>
                      <a:pt x="2" y="8"/>
                    </a:cubicBezTo>
                    <a:cubicBezTo>
                      <a:pt x="4" y="17"/>
                      <a:pt x="20" y="25"/>
                      <a:pt x="23" y="20"/>
                    </a:cubicBezTo>
                    <a:cubicBezTo>
                      <a:pt x="26" y="16"/>
                      <a:pt x="32" y="4"/>
                      <a:pt x="15" y="1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1" name="Freeform 14"/>
              <p:cNvSpPr>
                <a:spLocks/>
              </p:cNvSpPr>
              <p:nvPr/>
            </p:nvSpPr>
            <p:spPr bwMode="auto">
              <a:xfrm>
                <a:off x="2492375" y="2547938"/>
                <a:ext cx="182563" cy="142875"/>
              </a:xfrm>
              <a:custGeom>
                <a:avLst/>
                <a:gdLst>
                  <a:gd name="T0" fmla="*/ 16 w 32"/>
                  <a:gd name="T1" fmla="*/ 2 h 25"/>
                  <a:gd name="T2" fmla="*/ 2 w 32"/>
                  <a:gd name="T3" fmla="*/ 9 h 25"/>
                  <a:gd name="T4" fmla="*/ 23 w 32"/>
                  <a:gd name="T5" fmla="*/ 20 h 25"/>
                  <a:gd name="T6" fmla="*/ 16 w 32"/>
                  <a:gd name="T7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5">
                    <a:moveTo>
                      <a:pt x="16" y="2"/>
                    </a:moveTo>
                    <a:cubicBezTo>
                      <a:pt x="16" y="2"/>
                      <a:pt x="0" y="0"/>
                      <a:pt x="2" y="9"/>
                    </a:cubicBezTo>
                    <a:cubicBezTo>
                      <a:pt x="4" y="17"/>
                      <a:pt x="20" y="25"/>
                      <a:pt x="23" y="20"/>
                    </a:cubicBezTo>
                    <a:cubicBezTo>
                      <a:pt x="26" y="16"/>
                      <a:pt x="32" y="4"/>
                      <a:pt x="16" y="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2" name="Freeform 15"/>
              <p:cNvSpPr>
                <a:spLocks/>
              </p:cNvSpPr>
              <p:nvPr/>
            </p:nvSpPr>
            <p:spPr bwMode="auto">
              <a:xfrm>
                <a:off x="3240088" y="1641475"/>
                <a:ext cx="136525" cy="98425"/>
              </a:xfrm>
              <a:custGeom>
                <a:avLst/>
                <a:gdLst>
                  <a:gd name="T0" fmla="*/ 12 w 24"/>
                  <a:gd name="T1" fmla="*/ 0 h 17"/>
                  <a:gd name="T2" fmla="*/ 2 w 24"/>
                  <a:gd name="T3" fmla="*/ 6 h 17"/>
                  <a:gd name="T4" fmla="*/ 19 w 24"/>
                  <a:gd name="T5" fmla="*/ 13 h 17"/>
                  <a:gd name="T6" fmla="*/ 12 w 24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17">
                    <a:moveTo>
                      <a:pt x="12" y="0"/>
                    </a:moveTo>
                    <a:cubicBezTo>
                      <a:pt x="12" y="0"/>
                      <a:pt x="0" y="0"/>
                      <a:pt x="2" y="6"/>
                    </a:cubicBezTo>
                    <a:cubicBezTo>
                      <a:pt x="4" y="12"/>
                      <a:pt x="17" y="17"/>
                      <a:pt x="19" y="13"/>
                    </a:cubicBezTo>
                    <a:cubicBezTo>
                      <a:pt x="21" y="10"/>
                      <a:pt x="24" y="0"/>
                      <a:pt x="12" y="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3" name="Freeform 16"/>
              <p:cNvSpPr>
                <a:spLocks/>
              </p:cNvSpPr>
              <p:nvPr/>
            </p:nvSpPr>
            <p:spPr bwMode="auto">
              <a:xfrm>
                <a:off x="2498725" y="1165225"/>
                <a:ext cx="141288" cy="98425"/>
              </a:xfrm>
              <a:custGeom>
                <a:avLst/>
                <a:gdLst>
                  <a:gd name="T0" fmla="*/ 12 w 25"/>
                  <a:gd name="T1" fmla="*/ 0 h 17"/>
                  <a:gd name="T2" fmla="*/ 2 w 25"/>
                  <a:gd name="T3" fmla="*/ 6 h 17"/>
                  <a:gd name="T4" fmla="*/ 19 w 25"/>
                  <a:gd name="T5" fmla="*/ 13 h 17"/>
                  <a:gd name="T6" fmla="*/ 12 w 25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17">
                    <a:moveTo>
                      <a:pt x="12" y="0"/>
                    </a:moveTo>
                    <a:cubicBezTo>
                      <a:pt x="12" y="0"/>
                      <a:pt x="0" y="0"/>
                      <a:pt x="2" y="6"/>
                    </a:cubicBezTo>
                    <a:cubicBezTo>
                      <a:pt x="5" y="12"/>
                      <a:pt x="17" y="17"/>
                      <a:pt x="19" y="13"/>
                    </a:cubicBezTo>
                    <a:cubicBezTo>
                      <a:pt x="21" y="10"/>
                      <a:pt x="25" y="0"/>
                      <a:pt x="12" y="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4" name="Freeform 17"/>
              <p:cNvSpPr>
                <a:spLocks/>
              </p:cNvSpPr>
              <p:nvPr/>
            </p:nvSpPr>
            <p:spPr bwMode="auto">
              <a:xfrm>
                <a:off x="946150" y="666750"/>
                <a:ext cx="188913" cy="144463"/>
              </a:xfrm>
              <a:custGeom>
                <a:avLst/>
                <a:gdLst>
                  <a:gd name="T0" fmla="*/ 16 w 33"/>
                  <a:gd name="T1" fmla="*/ 1 h 25"/>
                  <a:gd name="T2" fmla="*/ 3 w 33"/>
                  <a:gd name="T3" fmla="*/ 8 h 25"/>
                  <a:gd name="T4" fmla="*/ 24 w 33"/>
                  <a:gd name="T5" fmla="*/ 20 h 25"/>
                  <a:gd name="T6" fmla="*/ 16 w 33"/>
                  <a:gd name="T7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25">
                    <a:moveTo>
                      <a:pt x="16" y="1"/>
                    </a:moveTo>
                    <a:cubicBezTo>
                      <a:pt x="16" y="1"/>
                      <a:pt x="0" y="0"/>
                      <a:pt x="3" y="8"/>
                    </a:cubicBezTo>
                    <a:cubicBezTo>
                      <a:pt x="5" y="17"/>
                      <a:pt x="21" y="25"/>
                      <a:pt x="24" y="20"/>
                    </a:cubicBezTo>
                    <a:cubicBezTo>
                      <a:pt x="27" y="16"/>
                      <a:pt x="33" y="4"/>
                      <a:pt x="16" y="1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5" name="Freeform 18"/>
              <p:cNvSpPr>
                <a:spLocks/>
              </p:cNvSpPr>
              <p:nvPr/>
            </p:nvSpPr>
            <p:spPr bwMode="auto">
              <a:xfrm>
                <a:off x="4505325" y="1608138"/>
                <a:ext cx="182563" cy="142875"/>
              </a:xfrm>
              <a:custGeom>
                <a:avLst/>
                <a:gdLst>
                  <a:gd name="T0" fmla="*/ 15 w 32"/>
                  <a:gd name="T1" fmla="*/ 2 h 25"/>
                  <a:gd name="T2" fmla="*/ 2 w 32"/>
                  <a:gd name="T3" fmla="*/ 9 h 25"/>
                  <a:gd name="T4" fmla="*/ 23 w 32"/>
                  <a:gd name="T5" fmla="*/ 20 h 25"/>
                  <a:gd name="T6" fmla="*/ 15 w 32"/>
                  <a:gd name="T7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5">
                    <a:moveTo>
                      <a:pt x="15" y="2"/>
                    </a:moveTo>
                    <a:cubicBezTo>
                      <a:pt x="15" y="2"/>
                      <a:pt x="0" y="0"/>
                      <a:pt x="2" y="9"/>
                    </a:cubicBezTo>
                    <a:cubicBezTo>
                      <a:pt x="4" y="17"/>
                      <a:pt x="20" y="25"/>
                      <a:pt x="23" y="20"/>
                    </a:cubicBezTo>
                    <a:cubicBezTo>
                      <a:pt x="26" y="16"/>
                      <a:pt x="32" y="4"/>
                      <a:pt x="15" y="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6" name="Freeform 19"/>
              <p:cNvSpPr>
                <a:spLocks/>
              </p:cNvSpPr>
              <p:nvPr/>
            </p:nvSpPr>
            <p:spPr bwMode="auto">
              <a:xfrm>
                <a:off x="2270125" y="752475"/>
                <a:ext cx="187325" cy="138113"/>
              </a:xfrm>
              <a:custGeom>
                <a:avLst/>
                <a:gdLst>
                  <a:gd name="T0" fmla="*/ 16 w 33"/>
                  <a:gd name="T1" fmla="*/ 1 h 24"/>
                  <a:gd name="T2" fmla="*/ 3 w 33"/>
                  <a:gd name="T3" fmla="*/ 8 h 24"/>
                  <a:gd name="T4" fmla="*/ 24 w 33"/>
                  <a:gd name="T5" fmla="*/ 20 h 24"/>
                  <a:gd name="T6" fmla="*/ 16 w 33"/>
                  <a:gd name="T7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24">
                    <a:moveTo>
                      <a:pt x="16" y="1"/>
                    </a:moveTo>
                    <a:cubicBezTo>
                      <a:pt x="16" y="1"/>
                      <a:pt x="0" y="0"/>
                      <a:pt x="3" y="8"/>
                    </a:cubicBezTo>
                    <a:cubicBezTo>
                      <a:pt x="5" y="16"/>
                      <a:pt x="21" y="24"/>
                      <a:pt x="24" y="20"/>
                    </a:cubicBezTo>
                    <a:cubicBezTo>
                      <a:pt x="27" y="16"/>
                      <a:pt x="33" y="3"/>
                      <a:pt x="16" y="1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7" name="Freeform 20"/>
              <p:cNvSpPr>
                <a:spLocks/>
              </p:cNvSpPr>
              <p:nvPr/>
            </p:nvSpPr>
            <p:spPr bwMode="auto">
              <a:xfrm>
                <a:off x="2566988" y="1039813"/>
                <a:ext cx="130175" cy="103188"/>
              </a:xfrm>
              <a:custGeom>
                <a:avLst/>
                <a:gdLst>
                  <a:gd name="T0" fmla="*/ 11 w 23"/>
                  <a:gd name="T1" fmla="*/ 3 h 18"/>
                  <a:gd name="T2" fmla="*/ 3 w 23"/>
                  <a:gd name="T3" fmla="*/ 11 h 18"/>
                  <a:gd name="T4" fmla="*/ 21 w 23"/>
                  <a:gd name="T5" fmla="*/ 14 h 18"/>
                  <a:gd name="T6" fmla="*/ 11 w 23"/>
                  <a:gd name="T7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8">
                    <a:moveTo>
                      <a:pt x="11" y="3"/>
                    </a:moveTo>
                    <a:cubicBezTo>
                      <a:pt x="11" y="3"/>
                      <a:pt x="0" y="6"/>
                      <a:pt x="3" y="11"/>
                    </a:cubicBezTo>
                    <a:cubicBezTo>
                      <a:pt x="7" y="16"/>
                      <a:pt x="20" y="18"/>
                      <a:pt x="21" y="14"/>
                    </a:cubicBezTo>
                    <a:cubicBezTo>
                      <a:pt x="22" y="10"/>
                      <a:pt x="23" y="0"/>
                      <a:pt x="11" y="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8" name="Freeform 21"/>
              <p:cNvSpPr>
                <a:spLocks/>
              </p:cNvSpPr>
              <p:nvPr/>
            </p:nvSpPr>
            <p:spPr bwMode="auto">
              <a:xfrm>
                <a:off x="3370263" y="793750"/>
                <a:ext cx="131763" cy="103188"/>
              </a:xfrm>
              <a:custGeom>
                <a:avLst/>
                <a:gdLst>
                  <a:gd name="T0" fmla="*/ 11 w 23"/>
                  <a:gd name="T1" fmla="*/ 3 h 18"/>
                  <a:gd name="T2" fmla="*/ 3 w 23"/>
                  <a:gd name="T3" fmla="*/ 11 h 18"/>
                  <a:gd name="T4" fmla="*/ 21 w 23"/>
                  <a:gd name="T5" fmla="*/ 14 h 18"/>
                  <a:gd name="T6" fmla="*/ 11 w 23"/>
                  <a:gd name="T7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8">
                    <a:moveTo>
                      <a:pt x="11" y="3"/>
                    </a:moveTo>
                    <a:cubicBezTo>
                      <a:pt x="11" y="3"/>
                      <a:pt x="0" y="6"/>
                      <a:pt x="3" y="11"/>
                    </a:cubicBezTo>
                    <a:cubicBezTo>
                      <a:pt x="7" y="16"/>
                      <a:pt x="20" y="18"/>
                      <a:pt x="21" y="14"/>
                    </a:cubicBezTo>
                    <a:cubicBezTo>
                      <a:pt x="22" y="10"/>
                      <a:pt x="23" y="0"/>
                      <a:pt x="11" y="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9" name="Freeform 22"/>
              <p:cNvSpPr>
                <a:spLocks/>
              </p:cNvSpPr>
              <p:nvPr/>
            </p:nvSpPr>
            <p:spPr bwMode="auto">
              <a:xfrm>
                <a:off x="1135063" y="1836738"/>
                <a:ext cx="131763" cy="103188"/>
              </a:xfrm>
              <a:custGeom>
                <a:avLst/>
                <a:gdLst>
                  <a:gd name="T0" fmla="*/ 11 w 23"/>
                  <a:gd name="T1" fmla="*/ 3 h 18"/>
                  <a:gd name="T2" fmla="*/ 4 w 23"/>
                  <a:gd name="T3" fmla="*/ 11 h 18"/>
                  <a:gd name="T4" fmla="*/ 21 w 23"/>
                  <a:gd name="T5" fmla="*/ 14 h 18"/>
                  <a:gd name="T6" fmla="*/ 11 w 23"/>
                  <a:gd name="T7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8">
                    <a:moveTo>
                      <a:pt x="11" y="3"/>
                    </a:moveTo>
                    <a:cubicBezTo>
                      <a:pt x="11" y="3"/>
                      <a:pt x="0" y="6"/>
                      <a:pt x="4" y="11"/>
                    </a:cubicBezTo>
                    <a:cubicBezTo>
                      <a:pt x="8" y="16"/>
                      <a:pt x="20" y="18"/>
                      <a:pt x="21" y="14"/>
                    </a:cubicBezTo>
                    <a:cubicBezTo>
                      <a:pt x="22" y="10"/>
                      <a:pt x="23" y="0"/>
                      <a:pt x="11" y="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0" name="Freeform 23"/>
              <p:cNvSpPr>
                <a:spLocks/>
              </p:cNvSpPr>
              <p:nvPr/>
            </p:nvSpPr>
            <p:spPr bwMode="auto">
              <a:xfrm>
                <a:off x="2360613" y="2163763"/>
                <a:ext cx="131763" cy="96838"/>
              </a:xfrm>
              <a:custGeom>
                <a:avLst/>
                <a:gdLst>
                  <a:gd name="T0" fmla="*/ 11 w 23"/>
                  <a:gd name="T1" fmla="*/ 2 h 17"/>
                  <a:gd name="T2" fmla="*/ 4 w 23"/>
                  <a:gd name="T3" fmla="*/ 11 h 17"/>
                  <a:gd name="T4" fmla="*/ 21 w 23"/>
                  <a:gd name="T5" fmla="*/ 13 h 17"/>
                  <a:gd name="T6" fmla="*/ 11 w 23"/>
                  <a:gd name="T7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7">
                    <a:moveTo>
                      <a:pt x="11" y="2"/>
                    </a:moveTo>
                    <a:cubicBezTo>
                      <a:pt x="11" y="2"/>
                      <a:pt x="0" y="5"/>
                      <a:pt x="4" y="11"/>
                    </a:cubicBezTo>
                    <a:cubicBezTo>
                      <a:pt x="8" y="16"/>
                      <a:pt x="20" y="17"/>
                      <a:pt x="21" y="13"/>
                    </a:cubicBezTo>
                    <a:cubicBezTo>
                      <a:pt x="22" y="10"/>
                      <a:pt x="23" y="0"/>
                      <a:pt x="11" y="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1" name="Freeform 24"/>
              <p:cNvSpPr>
                <a:spLocks/>
              </p:cNvSpPr>
              <p:nvPr/>
            </p:nvSpPr>
            <p:spPr bwMode="auto">
              <a:xfrm>
                <a:off x="1436688" y="1670050"/>
                <a:ext cx="496888" cy="504825"/>
              </a:xfrm>
              <a:custGeom>
                <a:avLst/>
                <a:gdLst>
                  <a:gd name="T0" fmla="*/ 81 w 87"/>
                  <a:gd name="T1" fmla="*/ 20 h 88"/>
                  <a:gd name="T2" fmla="*/ 60 w 87"/>
                  <a:gd name="T3" fmla="*/ 11 h 88"/>
                  <a:gd name="T4" fmla="*/ 50 w 87"/>
                  <a:gd name="T5" fmla="*/ 21 h 88"/>
                  <a:gd name="T6" fmla="*/ 50 w 87"/>
                  <a:gd name="T7" fmla="*/ 21 h 88"/>
                  <a:gd name="T8" fmla="*/ 49 w 87"/>
                  <a:gd name="T9" fmla="*/ 12 h 88"/>
                  <a:gd name="T10" fmla="*/ 28 w 87"/>
                  <a:gd name="T11" fmla="*/ 4 h 88"/>
                  <a:gd name="T12" fmla="*/ 20 w 87"/>
                  <a:gd name="T13" fmla="*/ 25 h 88"/>
                  <a:gd name="T14" fmla="*/ 26 w 87"/>
                  <a:gd name="T15" fmla="*/ 32 h 88"/>
                  <a:gd name="T16" fmla="*/ 26 w 87"/>
                  <a:gd name="T17" fmla="*/ 32 h 88"/>
                  <a:gd name="T18" fmla="*/ 12 w 87"/>
                  <a:gd name="T19" fmla="*/ 31 h 88"/>
                  <a:gd name="T20" fmla="*/ 3 w 87"/>
                  <a:gd name="T21" fmla="*/ 52 h 88"/>
                  <a:gd name="T22" fmla="*/ 24 w 87"/>
                  <a:gd name="T23" fmla="*/ 61 h 88"/>
                  <a:gd name="T24" fmla="*/ 28 w 87"/>
                  <a:gd name="T25" fmla="*/ 58 h 88"/>
                  <a:gd name="T26" fmla="*/ 24 w 87"/>
                  <a:gd name="T27" fmla="*/ 76 h 88"/>
                  <a:gd name="T28" fmla="*/ 45 w 87"/>
                  <a:gd name="T29" fmla="*/ 85 h 88"/>
                  <a:gd name="T30" fmla="*/ 54 w 87"/>
                  <a:gd name="T31" fmla="*/ 64 h 88"/>
                  <a:gd name="T32" fmla="*/ 54 w 87"/>
                  <a:gd name="T33" fmla="*/ 64 h 88"/>
                  <a:gd name="T34" fmla="*/ 75 w 87"/>
                  <a:gd name="T35" fmla="*/ 73 h 88"/>
                  <a:gd name="T36" fmla="*/ 83 w 87"/>
                  <a:gd name="T37" fmla="*/ 52 h 88"/>
                  <a:gd name="T38" fmla="*/ 69 w 87"/>
                  <a:gd name="T39" fmla="*/ 42 h 88"/>
                  <a:gd name="T40" fmla="*/ 72 w 87"/>
                  <a:gd name="T41" fmla="*/ 41 h 88"/>
                  <a:gd name="T42" fmla="*/ 81 w 87"/>
                  <a:gd name="T43" fmla="*/ 2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7" h="88">
                    <a:moveTo>
                      <a:pt x="81" y="20"/>
                    </a:moveTo>
                    <a:cubicBezTo>
                      <a:pt x="77" y="12"/>
                      <a:pt x="68" y="8"/>
                      <a:pt x="60" y="11"/>
                    </a:cubicBezTo>
                    <a:cubicBezTo>
                      <a:pt x="55" y="13"/>
                      <a:pt x="52" y="17"/>
                      <a:pt x="50" y="21"/>
                    </a:cubicBezTo>
                    <a:cubicBezTo>
                      <a:pt x="50" y="21"/>
                      <a:pt x="50" y="21"/>
                      <a:pt x="50" y="21"/>
                    </a:cubicBezTo>
                    <a:cubicBezTo>
                      <a:pt x="51" y="19"/>
                      <a:pt x="51" y="15"/>
                      <a:pt x="49" y="12"/>
                    </a:cubicBezTo>
                    <a:cubicBezTo>
                      <a:pt x="46" y="4"/>
                      <a:pt x="37" y="0"/>
                      <a:pt x="28" y="4"/>
                    </a:cubicBezTo>
                    <a:cubicBezTo>
                      <a:pt x="20" y="7"/>
                      <a:pt x="16" y="17"/>
                      <a:pt x="20" y="25"/>
                    </a:cubicBezTo>
                    <a:cubicBezTo>
                      <a:pt x="21" y="28"/>
                      <a:pt x="23" y="30"/>
                      <a:pt x="26" y="32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2" y="30"/>
                      <a:pt x="16" y="29"/>
                      <a:pt x="12" y="31"/>
                    </a:cubicBezTo>
                    <a:cubicBezTo>
                      <a:pt x="3" y="35"/>
                      <a:pt x="0" y="44"/>
                      <a:pt x="3" y="52"/>
                    </a:cubicBezTo>
                    <a:cubicBezTo>
                      <a:pt x="6" y="60"/>
                      <a:pt x="16" y="64"/>
                      <a:pt x="24" y="61"/>
                    </a:cubicBezTo>
                    <a:cubicBezTo>
                      <a:pt x="25" y="60"/>
                      <a:pt x="27" y="59"/>
                      <a:pt x="28" y="58"/>
                    </a:cubicBezTo>
                    <a:cubicBezTo>
                      <a:pt x="23" y="63"/>
                      <a:pt x="21" y="70"/>
                      <a:pt x="24" y="76"/>
                    </a:cubicBezTo>
                    <a:cubicBezTo>
                      <a:pt x="27" y="85"/>
                      <a:pt x="37" y="88"/>
                      <a:pt x="45" y="85"/>
                    </a:cubicBezTo>
                    <a:cubicBezTo>
                      <a:pt x="53" y="82"/>
                      <a:pt x="57" y="72"/>
                      <a:pt x="54" y="64"/>
                    </a:cubicBezTo>
                    <a:cubicBezTo>
                      <a:pt x="54" y="64"/>
                      <a:pt x="54" y="64"/>
                      <a:pt x="54" y="64"/>
                    </a:cubicBezTo>
                    <a:cubicBezTo>
                      <a:pt x="57" y="72"/>
                      <a:pt x="67" y="76"/>
                      <a:pt x="75" y="73"/>
                    </a:cubicBezTo>
                    <a:cubicBezTo>
                      <a:pt x="83" y="69"/>
                      <a:pt x="87" y="60"/>
                      <a:pt x="83" y="52"/>
                    </a:cubicBezTo>
                    <a:cubicBezTo>
                      <a:pt x="81" y="46"/>
                      <a:pt x="75" y="42"/>
                      <a:pt x="69" y="42"/>
                    </a:cubicBezTo>
                    <a:cubicBezTo>
                      <a:pt x="70" y="42"/>
                      <a:pt x="71" y="41"/>
                      <a:pt x="72" y="41"/>
                    </a:cubicBezTo>
                    <a:cubicBezTo>
                      <a:pt x="80" y="37"/>
                      <a:pt x="84" y="28"/>
                      <a:pt x="81" y="2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2" name="Freeform 25"/>
              <p:cNvSpPr>
                <a:spLocks/>
              </p:cNvSpPr>
              <p:nvPr/>
            </p:nvSpPr>
            <p:spPr bwMode="auto">
              <a:xfrm>
                <a:off x="1574800" y="1797050"/>
                <a:ext cx="238125" cy="239713"/>
              </a:xfrm>
              <a:custGeom>
                <a:avLst/>
                <a:gdLst>
                  <a:gd name="T0" fmla="*/ 38 w 42"/>
                  <a:gd name="T1" fmla="*/ 11 h 42"/>
                  <a:gd name="T2" fmla="*/ 36 w 42"/>
                  <a:gd name="T3" fmla="*/ 13 h 42"/>
                  <a:gd name="T4" fmla="*/ 28 w 42"/>
                  <a:gd name="T5" fmla="*/ 17 h 42"/>
                  <a:gd name="T6" fmla="*/ 24 w 42"/>
                  <a:gd name="T7" fmla="*/ 14 h 42"/>
                  <a:gd name="T8" fmla="*/ 28 w 42"/>
                  <a:gd name="T9" fmla="*/ 5 h 42"/>
                  <a:gd name="T10" fmla="*/ 31 w 42"/>
                  <a:gd name="T11" fmla="*/ 4 h 42"/>
                  <a:gd name="T12" fmla="*/ 29 w 42"/>
                  <a:gd name="T13" fmla="*/ 0 h 42"/>
                  <a:gd name="T14" fmla="*/ 26 w 42"/>
                  <a:gd name="T15" fmla="*/ 2 h 42"/>
                  <a:gd name="T16" fmla="*/ 26 w 42"/>
                  <a:gd name="T17" fmla="*/ 5 h 42"/>
                  <a:gd name="T18" fmla="*/ 23 w 42"/>
                  <a:gd name="T19" fmla="*/ 13 h 42"/>
                  <a:gd name="T20" fmla="*/ 18 w 42"/>
                  <a:gd name="T21" fmla="*/ 13 h 42"/>
                  <a:gd name="T22" fmla="*/ 15 w 42"/>
                  <a:gd name="T23" fmla="*/ 5 h 42"/>
                  <a:gd name="T24" fmla="*/ 16 w 42"/>
                  <a:gd name="T25" fmla="*/ 2 h 42"/>
                  <a:gd name="T26" fmla="*/ 12 w 42"/>
                  <a:gd name="T27" fmla="*/ 0 h 42"/>
                  <a:gd name="T28" fmla="*/ 11 w 42"/>
                  <a:gd name="T29" fmla="*/ 4 h 42"/>
                  <a:gd name="T30" fmla="*/ 13 w 42"/>
                  <a:gd name="T31" fmla="*/ 5 h 42"/>
                  <a:gd name="T32" fmla="*/ 17 w 42"/>
                  <a:gd name="T33" fmla="*/ 14 h 42"/>
                  <a:gd name="T34" fmla="*/ 13 w 42"/>
                  <a:gd name="T35" fmla="*/ 17 h 42"/>
                  <a:gd name="T36" fmla="*/ 6 w 42"/>
                  <a:gd name="T37" fmla="*/ 14 h 42"/>
                  <a:gd name="T38" fmla="*/ 4 w 42"/>
                  <a:gd name="T39" fmla="*/ 11 h 42"/>
                  <a:gd name="T40" fmla="*/ 0 w 42"/>
                  <a:gd name="T41" fmla="*/ 12 h 42"/>
                  <a:gd name="T42" fmla="*/ 2 w 42"/>
                  <a:gd name="T43" fmla="*/ 16 h 42"/>
                  <a:gd name="T44" fmla="*/ 5 w 42"/>
                  <a:gd name="T45" fmla="*/ 15 h 42"/>
                  <a:gd name="T46" fmla="*/ 13 w 42"/>
                  <a:gd name="T47" fmla="*/ 19 h 42"/>
                  <a:gd name="T48" fmla="*/ 13 w 42"/>
                  <a:gd name="T49" fmla="*/ 23 h 42"/>
                  <a:gd name="T50" fmla="*/ 5 w 42"/>
                  <a:gd name="T51" fmla="*/ 26 h 42"/>
                  <a:gd name="T52" fmla="*/ 2 w 42"/>
                  <a:gd name="T53" fmla="*/ 26 h 42"/>
                  <a:gd name="T54" fmla="*/ 0 w 42"/>
                  <a:gd name="T55" fmla="*/ 29 h 42"/>
                  <a:gd name="T56" fmla="*/ 4 w 42"/>
                  <a:gd name="T57" fmla="*/ 31 h 42"/>
                  <a:gd name="T58" fmla="*/ 6 w 42"/>
                  <a:gd name="T59" fmla="*/ 28 h 42"/>
                  <a:gd name="T60" fmla="*/ 14 w 42"/>
                  <a:gd name="T61" fmla="*/ 25 h 42"/>
                  <a:gd name="T62" fmla="*/ 17 w 42"/>
                  <a:gd name="T63" fmla="*/ 28 h 42"/>
                  <a:gd name="T64" fmla="*/ 13 w 42"/>
                  <a:gd name="T65" fmla="*/ 36 h 42"/>
                  <a:gd name="T66" fmla="*/ 11 w 42"/>
                  <a:gd name="T67" fmla="*/ 37 h 42"/>
                  <a:gd name="T68" fmla="*/ 12 w 42"/>
                  <a:gd name="T69" fmla="*/ 41 h 42"/>
                  <a:gd name="T70" fmla="*/ 16 w 42"/>
                  <a:gd name="T71" fmla="*/ 39 h 42"/>
                  <a:gd name="T72" fmla="*/ 15 w 42"/>
                  <a:gd name="T73" fmla="*/ 36 h 42"/>
                  <a:gd name="T74" fmla="*/ 18 w 42"/>
                  <a:gd name="T75" fmla="*/ 29 h 42"/>
                  <a:gd name="T76" fmla="*/ 23 w 42"/>
                  <a:gd name="T77" fmla="*/ 28 h 42"/>
                  <a:gd name="T78" fmla="*/ 26 w 42"/>
                  <a:gd name="T79" fmla="*/ 36 h 42"/>
                  <a:gd name="T80" fmla="*/ 25 w 42"/>
                  <a:gd name="T81" fmla="*/ 39 h 42"/>
                  <a:gd name="T82" fmla="*/ 29 w 42"/>
                  <a:gd name="T83" fmla="*/ 41 h 42"/>
                  <a:gd name="T84" fmla="*/ 30 w 42"/>
                  <a:gd name="T85" fmla="*/ 37 h 42"/>
                  <a:gd name="T86" fmla="*/ 28 w 42"/>
                  <a:gd name="T87" fmla="*/ 36 h 42"/>
                  <a:gd name="T88" fmla="*/ 25 w 42"/>
                  <a:gd name="T89" fmla="*/ 28 h 42"/>
                  <a:gd name="T90" fmla="*/ 28 w 42"/>
                  <a:gd name="T91" fmla="*/ 25 h 42"/>
                  <a:gd name="T92" fmla="*/ 36 w 42"/>
                  <a:gd name="T93" fmla="*/ 28 h 42"/>
                  <a:gd name="T94" fmla="*/ 38 w 42"/>
                  <a:gd name="T95" fmla="*/ 30 h 42"/>
                  <a:gd name="T96" fmla="*/ 41 w 42"/>
                  <a:gd name="T97" fmla="*/ 29 h 42"/>
                  <a:gd name="T98" fmla="*/ 40 w 42"/>
                  <a:gd name="T99" fmla="*/ 25 h 42"/>
                  <a:gd name="T100" fmla="*/ 37 w 42"/>
                  <a:gd name="T101" fmla="*/ 26 h 42"/>
                  <a:gd name="T102" fmla="*/ 28 w 42"/>
                  <a:gd name="T103" fmla="*/ 23 h 42"/>
                  <a:gd name="T104" fmla="*/ 28 w 42"/>
                  <a:gd name="T105" fmla="*/ 18 h 42"/>
                  <a:gd name="T106" fmla="*/ 37 w 42"/>
                  <a:gd name="T107" fmla="*/ 15 h 42"/>
                  <a:gd name="T108" fmla="*/ 40 w 42"/>
                  <a:gd name="T109" fmla="*/ 16 h 42"/>
                  <a:gd name="T110" fmla="*/ 41 w 42"/>
                  <a:gd name="T111" fmla="*/ 12 h 42"/>
                  <a:gd name="T112" fmla="*/ 38 w 42"/>
                  <a:gd name="T113" fmla="*/ 1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2" h="42">
                    <a:moveTo>
                      <a:pt x="38" y="11"/>
                    </a:moveTo>
                    <a:cubicBezTo>
                      <a:pt x="36" y="11"/>
                      <a:pt x="36" y="12"/>
                      <a:pt x="36" y="13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7" y="15"/>
                      <a:pt x="26" y="14"/>
                      <a:pt x="24" y="14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29" y="6"/>
                      <a:pt x="30" y="5"/>
                      <a:pt x="31" y="4"/>
                    </a:cubicBezTo>
                    <a:cubicBezTo>
                      <a:pt x="31" y="2"/>
                      <a:pt x="31" y="1"/>
                      <a:pt x="29" y="0"/>
                    </a:cubicBezTo>
                    <a:cubicBezTo>
                      <a:pt x="28" y="0"/>
                      <a:pt x="26" y="0"/>
                      <a:pt x="26" y="2"/>
                    </a:cubicBezTo>
                    <a:cubicBezTo>
                      <a:pt x="25" y="3"/>
                      <a:pt x="25" y="4"/>
                      <a:pt x="26" y="5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1" y="13"/>
                      <a:pt x="20" y="13"/>
                      <a:pt x="18" y="13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6" y="4"/>
                      <a:pt x="16" y="3"/>
                      <a:pt x="16" y="2"/>
                    </a:cubicBezTo>
                    <a:cubicBezTo>
                      <a:pt x="15" y="0"/>
                      <a:pt x="13" y="0"/>
                      <a:pt x="12" y="0"/>
                    </a:cubicBezTo>
                    <a:cubicBezTo>
                      <a:pt x="11" y="1"/>
                      <a:pt x="10" y="2"/>
                      <a:pt x="11" y="4"/>
                    </a:cubicBezTo>
                    <a:cubicBezTo>
                      <a:pt x="11" y="5"/>
                      <a:pt x="12" y="5"/>
                      <a:pt x="13" y="5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5" y="14"/>
                      <a:pt x="14" y="16"/>
                      <a:pt x="13" y="17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11"/>
                      <a:pt x="4" y="11"/>
                    </a:cubicBezTo>
                    <a:cubicBezTo>
                      <a:pt x="3" y="10"/>
                      <a:pt x="1" y="11"/>
                      <a:pt x="0" y="12"/>
                    </a:cubicBezTo>
                    <a:cubicBezTo>
                      <a:pt x="0" y="14"/>
                      <a:pt x="1" y="15"/>
                      <a:pt x="2" y="16"/>
                    </a:cubicBezTo>
                    <a:cubicBezTo>
                      <a:pt x="3" y="16"/>
                      <a:pt x="4" y="16"/>
                      <a:pt x="5" y="15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2" y="20"/>
                      <a:pt x="12" y="21"/>
                      <a:pt x="13" y="23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4" y="25"/>
                      <a:pt x="3" y="25"/>
                      <a:pt x="2" y="26"/>
                    </a:cubicBezTo>
                    <a:cubicBezTo>
                      <a:pt x="1" y="26"/>
                      <a:pt x="0" y="28"/>
                      <a:pt x="0" y="29"/>
                    </a:cubicBezTo>
                    <a:cubicBezTo>
                      <a:pt x="1" y="30"/>
                      <a:pt x="3" y="31"/>
                      <a:pt x="4" y="31"/>
                    </a:cubicBezTo>
                    <a:cubicBezTo>
                      <a:pt x="5" y="30"/>
                      <a:pt x="6" y="29"/>
                      <a:pt x="6" y="28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6"/>
                      <a:pt x="15" y="27"/>
                      <a:pt x="17" y="28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2" y="36"/>
                      <a:pt x="11" y="36"/>
                      <a:pt x="11" y="37"/>
                    </a:cubicBezTo>
                    <a:cubicBezTo>
                      <a:pt x="10" y="39"/>
                      <a:pt x="11" y="40"/>
                      <a:pt x="12" y="41"/>
                    </a:cubicBezTo>
                    <a:cubicBezTo>
                      <a:pt x="14" y="42"/>
                      <a:pt x="15" y="41"/>
                      <a:pt x="16" y="39"/>
                    </a:cubicBezTo>
                    <a:cubicBezTo>
                      <a:pt x="16" y="38"/>
                      <a:pt x="16" y="37"/>
                      <a:pt x="15" y="36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0" y="29"/>
                      <a:pt x="21" y="29"/>
                      <a:pt x="23" y="28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5" y="37"/>
                      <a:pt x="25" y="38"/>
                      <a:pt x="25" y="39"/>
                    </a:cubicBezTo>
                    <a:cubicBezTo>
                      <a:pt x="26" y="41"/>
                      <a:pt x="28" y="41"/>
                      <a:pt x="29" y="41"/>
                    </a:cubicBezTo>
                    <a:cubicBezTo>
                      <a:pt x="30" y="40"/>
                      <a:pt x="31" y="39"/>
                      <a:pt x="30" y="37"/>
                    </a:cubicBezTo>
                    <a:cubicBezTo>
                      <a:pt x="30" y="36"/>
                      <a:pt x="29" y="36"/>
                      <a:pt x="28" y="36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6" y="27"/>
                      <a:pt x="27" y="26"/>
                      <a:pt x="28" y="25"/>
                    </a:cubicBezTo>
                    <a:cubicBezTo>
                      <a:pt x="36" y="28"/>
                      <a:pt x="36" y="28"/>
                      <a:pt x="36" y="28"/>
                    </a:cubicBezTo>
                    <a:cubicBezTo>
                      <a:pt x="36" y="29"/>
                      <a:pt x="37" y="30"/>
                      <a:pt x="38" y="30"/>
                    </a:cubicBezTo>
                    <a:cubicBezTo>
                      <a:pt x="39" y="31"/>
                      <a:pt x="41" y="30"/>
                      <a:pt x="41" y="29"/>
                    </a:cubicBezTo>
                    <a:cubicBezTo>
                      <a:pt x="42" y="28"/>
                      <a:pt x="41" y="26"/>
                      <a:pt x="40" y="25"/>
                    </a:cubicBezTo>
                    <a:cubicBezTo>
                      <a:pt x="38" y="25"/>
                      <a:pt x="37" y="25"/>
                      <a:pt x="37" y="26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9" y="22"/>
                      <a:pt x="29" y="20"/>
                      <a:pt x="28" y="18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7" y="16"/>
                      <a:pt x="39" y="16"/>
                      <a:pt x="40" y="16"/>
                    </a:cubicBezTo>
                    <a:cubicBezTo>
                      <a:pt x="41" y="15"/>
                      <a:pt x="42" y="14"/>
                      <a:pt x="41" y="12"/>
                    </a:cubicBezTo>
                    <a:cubicBezTo>
                      <a:pt x="41" y="11"/>
                      <a:pt x="39" y="10"/>
                      <a:pt x="38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3" name="Freeform 26"/>
              <p:cNvSpPr>
                <a:spLocks/>
              </p:cNvSpPr>
              <p:nvPr/>
            </p:nvSpPr>
            <p:spPr bwMode="auto">
              <a:xfrm>
                <a:off x="1876425" y="804863"/>
                <a:ext cx="604838" cy="590550"/>
              </a:xfrm>
              <a:custGeom>
                <a:avLst/>
                <a:gdLst>
                  <a:gd name="T0" fmla="*/ 106 w 106"/>
                  <a:gd name="T1" fmla="*/ 44 h 103"/>
                  <a:gd name="T2" fmla="*/ 86 w 106"/>
                  <a:gd name="T3" fmla="*/ 24 h 103"/>
                  <a:gd name="T4" fmla="*/ 70 w 106"/>
                  <a:gd name="T5" fmla="*/ 32 h 103"/>
                  <a:gd name="T6" fmla="*/ 70 w 106"/>
                  <a:gd name="T7" fmla="*/ 32 h 103"/>
                  <a:gd name="T8" fmla="*/ 73 w 106"/>
                  <a:gd name="T9" fmla="*/ 21 h 103"/>
                  <a:gd name="T10" fmla="*/ 53 w 106"/>
                  <a:gd name="T11" fmla="*/ 0 h 103"/>
                  <a:gd name="T12" fmla="*/ 32 w 106"/>
                  <a:gd name="T13" fmla="*/ 21 h 103"/>
                  <a:gd name="T14" fmla="*/ 36 w 106"/>
                  <a:gd name="T15" fmla="*/ 32 h 103"/>
                  <a:gd name="T16" fmla="*/ 36 w 106"/>
                  <a:gd name="T17" fmla="*/ 32 h 103"/>
                  <a:gd name="T18" fmla="*/ 20 w 106"/>
                  <a:gd name="T19" fmla="*/ 24 h 103"/>
                  <a:gd name="T20" fmla="*/ 0 w 106"/>
                  <a:gd name="T21" fmla="*/ 44 h 103"/>
                  <a:gd name="T22" fmla="*/ 20 w 106"/>
                  <a:gd name="T23" fmla="*/ 65 h 103"/>
                  <a:gd name="T24" fmla="*/ 26 w 106"/>
                  <a:gd name="T25" fmla="*/ 64 h 103"/>
                  <a:gd name="T26" fmla="*/ 12 w 106"/>
                  <a:gd name="T27" fmla="*/ 83 h 103"/>
                  <a:gd name="T28" fmla="*/ 33 w 106"/>
                  <a:gd name="T29" fmla="*/ 103 h 103"/>
                  <a:gd name="T30" fmla="*/ 53 w 106"/>
                  <a:gd name="T31" fmla="*/ 83 h 103"/>
                  <a:gd name="T32" fmla="*/ 53 w 106"/>
                  <a:gd name="T33" fmla="*/ 83 h 103"/>
                  <a:gd name="T34" fmla="*/ 73 w 106"/>
                  <a:gd name="T35" fmla="*/ 103 h 103"/>
                  <a:gd name="T36" fmla="*/ 94 w 106"/>
                  <a:gd name="T37" fmla="*/ 83 h 103"/>
                  <a:gd name="T38" fmla="*/ 82 w 106"/>
                  <a:gd name="T39" fmla="*/ 64 h 103"/>
                  <a:gd name="T40" fmla="*/ 86 w 106"/>
                  <a:gd name="T41" fmla="*/ 65 h 103"/>
                  <a:gd name="T42" fmla="*/ 106 w 106"/>
                  <a:gd name="T43" fmla="*/ 44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6" h="103">
                    <a:moveTo>
                      <a:pt x="106" y="44"/>
                    </a:moveTo>
                    <a:cubicBezTo>
                      <a:pt x="106" y="33"/>
                      <a:pt x="97" y="24"/>
                      <a:pt x="86" y="24"/>
                    </a:cubicBezTo>
                    <a:cubicBezTo>
                      <a:pt x="79" y="24"/>
                      <a:pt x="74" y="27"/>
                      <a:pt x="70" y="32"/>
                    </a:cubicBezTo>
                    <a:cubicBezTo>
                      <a:pt x="70" y="32"/>
                      <a:pt x="70" y="32"/>
                      <a:pt x="70" y="32"/>
                    </a:cubicBezTo>
                    <a:cubicBezTo>
                      <a:pt x="72" y="28"/>
                      <a:pt x="73" y="25"/>
                      <a:pt x="73" y="21"/>
                    </a:cubicBezTo>
                    <a:cubicBezTo>
                      <a:pt x="73" y="9"/>
                      <a:pt x="64" y="0"/>
                      <a:pt x="53" y="0"/>
                    </a:cubicBezTo>
                    <a:cubicBezTo>
                      <a:pt x="42" y="0"/>
                      <a:pt x="32" y="9"/>
                      <a:pt x="32" y="21"/>
                    </a:cubicBezTo>
                    <a:cubicBezTo>
                      <a:pt x="32" y="25"/>
                      <a:pt x="34" y="29"/>
                      <a:pt x="36" y="32"/>
                    </a:cubicBezTo>
                    <a:cubicBezTo>
                      <a:pt x="36" y="32"/>
                      <a:pt x="36" y="32"/>
                      <a:pt x="36" y="32"/>
                    </a:cubicBezTo>
                    <a:cubicBezTo>
                      <a:pt x="32" y="27"/>
                      <a:pt x="27" y="24"/>
                      <a:pt x="20" y="24"/>
                    </a:cubicBezTo>
                    <a:cubicBezTo>
                      <a:pt x="9" y="24"/>
                      <a:pt x="0" y="33"/>
                      <a:pt x="0" y="44"/>
                    </a:cubicBezTo>
                    <a:cubicBezTo>
                      <a:pt x="0" y="56"/>
                      <a:pt x="9" y="65"/>
                      <a:pt x="20" y="65"/>
                    </a:cubicBezTo>
                    <a:cubicBezTo>
                      <a:pt x="22" y="65"/>
                      <a:pt x="24" y="64"/>
                      <a:pt x="26" y="64"/>
                    </a:cubicBezTo>
                    <a:cubicBezTo>
                      <a:pt x="18" y="67"/>
                      <a:pt x="12" y="74"/>
                      <a:pt x="12" y="83"/>
                    </a:cubicBezTo>
                    <a:cubicBezTo>
                      <a:pt x="12" y="94"/>
                      <a:pt x="22" y="103"/>
                      <a:pt x="33" y="103"/>
                    </a:cubicBezTo>
                    <a:cubicBezTo>
                      <a:pt x="44" y="103"/>
                      <a:pt x="53" y="94"/>
                      <a:pt x="53" y="83"/>
                    </a:cubicBezTo>
                    <a:cubicBezTo>
                      <a:pt x="53" y="83"/>
                      <a:pt x="53" y="83"/>
                      <a:pt x="53" y="83"/>
                    </a:cubicBezTo>
                    <a:cubicBezTo>
                      <a:pt x="53" y="94"/>
                      <a:pt x="62" y="103"/>
                      <a:pt x="73" y="103"/>
                    </a:cubicBezTo>
                    <a:cubicBezTo>
                      <a:pt x="85" y="103"/>
                      <a:pt x="94" y="94"/>
                      <a:pt x="94" y="83"/>
                    </a:cubicBezTo>
                    <a:cubicBezTo>
                      <a:pt x="94" y="75"/>
                      <a:pt x="89" y="67"/>
                      <a:pt x="82" y="64"/>
                    </a:cubicBezTo>
                    <a:cubicBezTo>
                      <a:pt x="83" y="65"/>
                      <a:pt x="84" y="65"/>
                      <a:pt x="86" y="65"/>
                    </a:cubicBezTo>
                    <a:cubicBezTo>
                      <a:pt x="97" y="65"/>
                      <a:pt x="106" y="56"/>
                      <a:pt x="106" y="44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4" name="Freeform 27"/>
              <p:cNvSpPr>
                <a:spLocks/>
              </p:cNvSpPr>
              <p:nvPr/>
            </p:nvSpPr>
            <p:spPr bwMode="auto">
              <a:xfrm>
                <a:off x="2019300" y="954088"/>
                <a:ext cx="319088" cy="314325"/>
              </a:xfrm>
              <a:custGeom>
                <a:avLst/>
                <a:gdLst>
                  <a:gd name="T0" fmla="*/ 52 w 56"/>
                  <a:gd name="T1" fmla="*/ 24 h 55"/>
                  <a:gd name="T2" fmla="*/ 49 w 56"/>
                  <a:gd name="T3" fmla="*/ 26 h 55"/>
                  <a:gd name="T4" fmla="*/ 38 w 56"/>
                  <a:gd name="T5" fmla="*/ 26 h 55"/>
                  <a:gd name="T6" fmla="*/ 36 w 56"/>
                  <a:gd name="T7" fmla="*/ 21 h 55"/>
                  <a:gd name="T8" fmla="*/ 44 w 56"/>
                  <a:gd name="T9" fmla="*/ 13 h 55"/>
                  <a:gd name="T10" fmla="*/ 48 w 56"/>
                  <a:gd name="T11" fmla="*/ 13 h 55"/>
                  <a:gd name="T12" fmla="*/ 48 w 56"/>
                  <a:gd name="T13" fmla="*/ 8 h 55"/>
                  <a:gd name="T14" fmla="*/ 43 w 56"/>
                  <a:gd name="T15" fmla="*/ 8 h 55"/>
                  <a:gd name="T16" fmla="*/ 42 w 56"/>
                  <a:gd name="T17" fmla="*/ 12 h 55"/>
                  <a:gd name="T18" fmla="*/ 34 w 56"/>
                  <a:gd name="T19" fmla="*/ 20 h 55"/>
                  <a:gd name="T20" fmla="*/ 29 w 56"/>
                  <a:gd name="T21" fmla="*/ 17 h 55"/>
                  <a:gd name="T22" fmla="*/ 29 w 56"/>
                  <a:gd name="T23" fmla="*/ 6 h 55"/>
                  <a:gd name="T24" fmla="*/ 31 w 56"/>
                  <a:gd name="T25" fmla="*/ 3 h 55"/>
                  <a:gd name="T26" fmla="*/ 28 w 56"/>
                  <a:gd name="T27" fmla="*/ 0 h 55"/>
                  <a:gd name="T28" fmla="*/ 24 w 56"/>
                  <a:gd name="T29" fmla="*/ 3 h 55"/>
                  <a:gd name="T30" fmla="*/ 27 w 56"/>
                  <a:gd name="T31" fmla="*/ 6 h 55"/>
                  <a:gd name="T32" fmla="*/ 27 w 56"/>
                  <a:gd name="T33" fmla="*/ 17 h 55"/>
                  <a:gd name="T34" fmla="*/ 21 w 56"/>
                  <a:gd name="T35" fmla="*/ 20 h 55"/>
                  <a:gd name="T36" fmla="*/ 14 w 56"/>
                  <a:gd name="T37" fmla="*/ 12 h 55"/>
                  <a:gd name="T38" fmla="*/ 13 w 56"/>
                  <a:gd name="T39" fmla="*/ 8 h 55"/>
                  <a:gd name="T40" fmla="*/ 8 w 56"/>
                  <a:gd name="T41" fmla="*/ 8 h 55"/>
                  <a:gd name="T42" fmla="*/ 8 w 56"/>
                  <a:gd name="T43" fmla="*/ 13 h 55"/>
                  <a:gd name="T44" fmla="*/ 12 w 56"/>
                  <a:gd name="T45" fmla="*/ 14 h 55"/>
                  <a:gd name="T46" fmla="*/ 20 w 56"/>
                  <a:gd name="T47" fmla="*/ 21 h 55"/>
                  <a:gd name="T48" fmla="*/ 18 w 56"/>
                  <a:gd name="T49" fmla="*/ 26 h 55"/>
                  <a:gd name="T50" fmla="*/ 7 w 56"/>
                  <a:gd name="T51" fmla="*/ 26 h 55"/>
                  <a:gd name="T52" fmla="*/ 4 w 56"/>
                  <a:gd name="T53" fmla="*/ 24 h 55"/>
                  <a:gd name="T54" fmla="*/ 0 w 56"/>
                  <a:gd name="T55" fmla="*/ 28 h 55"/>
                  <a:gd name="T56" fmla="*/ 4 w 56"/>
                  <a:gd name="T57" fmla="*/ 31 h 55"/>
                  <a:gd name="T58" fmla="*/ 7 w 56"/>
                  <a:gd name="T59" fmla="*/ 29 h 55"/>
                  <a:gd name="T60" fmla="*/ 18 w 56"/>
                  <a:gd name="T61" fmla="*/ 29 h 55"/>
                  <a:gd name="T62" fmla="*/ 20 w 56"/>
                  <a:gd name="T63" fmla="*/ 34 h 55"/>
                  <a:gd name="T64" fmla="*/ 12 w 56"/>
                  <a:gd name="T65" fmla="*/ 42 h 55"/>
                  <a:gd name="T66" fmla="*/ 8 w 56"/>
                  <a:gd name="T67" fmla="*/ 42 h 55"/>
                  <a:gd name="T68" fmla="*/ 8 w 56"/>
                  <a:gd name="T69" fmla="*/ 47 h 55"/>
                  <a:gd name="T70" fmla="*/ 13 w 56"/>
                  <a:gd name="T71" fmla="*/ 47 h 55"/>
                  <a:gd name="T72" fmla="*/ 14 w 56"/>
                  <a:gd name="T73" fmla="*/ 43 h 55"/>
                  <a:gd name="T74" fmla="*/ 21 w 56"/>
                  <a:gd name="T75" fmla="*/ 36 h 55"/>
                  <a:gd name="T76" fmla="*/ 27 w 56"/>
                  <a:gd name="T77" fmla="*/ 38 h 55"/>
                  <a:gd name="T78" fmla="*/ 27 w 56"/>
                  <a:gd name="T79" fmla="*/ 48 h 55"/>
                  <a:gd name="T80" fmla="*/ 24 w 56"/>
                  <a:gd name="T81" fmla="*/ 52 h 55"/>
                  <a:gd name="T82" fmla="*/ 28 w 56"/>
                  <a:gd name="T83" fmla="*/ 55 h 55"/>
                  <a:gd name="T84" fmla="*/ 31 w 56"/>
                  <a:gd name="T85" fmla="*/ 52 h 55"/>
                  <a:gd name="T86" fmla="*/ 29 w 56"/>
                  <a:gd name="T87" fmla="*/ 48 h 55"/>
                  <a:gd name="T88" fmla="*/ 29 w 56"/>
                  <a:gd name="T89" fmla="*/ 38 h 55"/>
                  <a:gd name="T90" fmla="*/ 34 w 56"/>
                  <a:gd name="T91" fmla="*/ 36 h 55"/>
                  <a:gd name="T92" fmla="*/ 42 w 56"/>
                  <a:gd name="T93" fmla="*/ 44 h 55"/>
                  <a:gd name="T94" fmla="*/ 43 w 56"/>
                  <a:gd name="T95" fmla="*/ 47 h 55"/>
                  <a:gd name="T96" fmla="*/ 48 w 56"/>
                  <a:gd name="T97" fmla="*/ 47 h 55"/>
                  <a:gd name="T98" fmla="*/ 48 w 56"/>
                  <a:gd name="T99" fmla="*/ 42 h 55"/>
                  <a:gd name="T100" fmla="*/ 44 w 56"/>
                  <a:gd name="T101" fmla="*/ 42 h 55"/>
                  <a:gd name="T102" fmla="*/ 36 w 56"/>
                  <a:gd name="T103" fmla="*/ 34 h 55"/>
                  <a:gd name="T104" fmla="*/ 38 w 56"/>
                  <a:gd name="T105" fmla="*/ 29 h 55"/>
                  <a:gd name="T106" fmla="*/ 49 w 56"/>
                  <a:gd name="T107" fmla="*/ 29 h 55"/>
                  <a:gd name="T108" fmla="*/ 52 w 56"/>
                  <a:gd name="T109" fmla="*/ 31 h 55"/>
                  <a:gd name="T110" fmla="*/ 56 w 56"/>
                  <a:gd name="T111" fmla="*/ 28 h 55"/>
                  <a:gd name="T112" fmla="*/ 52 w 56"/>
                  <a:gd name="T113" fmla="*/ 2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6" h="55">
                    <a:moveTo>
                      <a:pt x="52" y="24"/>
                    </a:moveTo>
                    <a:cubicBezTo>
                      <a:pt x="51" y="24"/>
                      <a:pt x="50" y="25"/>
                      <a:pt x="49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4"/>
                      <a:pt x="37" y="23"/>
                      <a:pt x="36" y="21"/>
                    </a:cubicBezTo>
                    <a:cubicBezTo>
                      <a:pt x="44" y="13"/>
                      <a:pt x="44" y="13"/>
                      <a:pt x="44" y="13"/>
                    </a:cubicBezTo>
                    <a:cubicBezTo>
                      <a:pt x="45" y="14"/>
                      <a:pt x="47" y="14"/>
                      <a:pt x="48" y="13"/>
                    </a:cubicBezTo>
                    <a:cubicBezTo>
                      <a:pt x="49" y="11"/>
                      <a:pt x="49" y="9"/>
                      <a:pt x="48" y="8"/>
                    </a:cubicBezTo>
                    <a:cubicBezTo>
                      <a:pt x="46" y="7"/>
                      <a:pt x="44" y="7"/>
                      <a:pt x="43" y="8"/>
                    </a:cubicBezTo>
                    <a:cubicBezTo>
                      <a:pt x="42" y="9"/>
                      <a:pt x="42" y="10"/>
                      <a:pt x="42" y="12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3" y="18"/>
                      <a:pt x="31" y="18"/>
                      <a:pt x="29" y="17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0" y="6"/>
                      <a:pt x="31" y="4"/>
                      <a:pt x="31" y="3"/>
                    </a:cubicBezTo>
                    <a:cubicBezTo>
                      <a:pt x="31" y="1"/>
                      <a:pt x="30" y="0"/>
                      <a:pt x="28" y="0"/>
                    </a:cubicBezTo>
                    <a:cubicBezTo>
                      <a:pt x="26" y="0"/>
                      <a:pt x="24" y="1"/>
                      <a:pt x="24" y="3"/>
                    </a:cubicBezTo>
                    <a:cubicBezTo>
                      <a:pt x="24" y="4"/>
                      <a:pt x="25" y="6"/>
                      <a:pt x="27" y="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5" y="18"/>
                      <a:pt x="23" y="18"/>
                      <a:pt x="21" y="20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1"/>
                      <a:pt x="14" y="9"/>
                      <a:pt x="13" y="8"/>
                    </a:cubicBezTo>
                    <a:cubicBezTo>
                      <a:pt x="12" y="7"/>
                      <a:pt x="10" y="7"/>
                      <a:pt x="8" y="8"/>
                    </a:cubicBezTo>
                    <a:cubicBezTo>
                      <a:pt x="7" y="9"/>
                      <a:pt x="7" y="11"/>
                      <a:pt x="8" y="13"/>
                    </a:cubicBezTo>
                    <a:cubicBezTo>
                      <a:pt x="9" y="14"/>
                      <a:pt x="11" y="14"/>
                      <a:pt x="12" y="14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19" y="23"/>
                      <a:pt x="18" y="24"/>
                      <a:pt x="18" y="26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6" y="25"/>
                      <a:pt x="5" y="24"/>
                      <a:pt x="4" y="24"/>
                    </a:cubicBezTo>
                    <a:cubicBezTo>
                      <a:pt x="2" y="24"/>
                      <a:pt x="0" y="26"/>
                      <a:pt x="0" y="28"/>
                    </a:cubicBezTo>
                    <a:cubicBezTo>
                      <a:pt x="0" y="29"/>
                      <a:pt x="2" y="31"/>
                      <a:pt x="4" y="31"/>
                    </a:cubicBezTo>
                    <a:cubicBezTo>
                      <a:pt x="5" y="31"/>
                      <a:pt x="6" y="30"/>
                      <a:pt x="7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31"/>
                      <a:pt x="19" y="32"/>
                      <a:pt x="20" y="34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1"/>
                      <a:pt x="9" y="41"/>
                      <a:pt x="8" y="42"/>
                    </a:cubicBezTo>
                    <a:cubicBezTo>
                      <a:pt x="7" y="44"/>
                      <a:pt x="7" y="46"/>
                      <a:pt x="8" y="47"/>
                    </a:cubicBezTo>
                    <a:cubicBezTo>
                      <a:pt x="10" y="48"/>
                      <a:pt x="12" y="49"/>
                      <a:pt x="13" y="47"/>
                    </a:cubicBezTo>
                    <a:cubicBezTo>
                      <a:pt x="14" y="46"/>
                      <a:pt x="15" y="44"/>
                      <a:pt x="14" y="43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3" y="37"/>
                      <a:pt x="25" y="37"/>
                      <a:pt x="27" y="3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5" y="49"/>
                      <a:pt x="24" y="50"/>
                      <a:pt x="24" y="52"/>
                    </a:cubicBezTo>
                    <a:cubicBezTo>
                      <a:pt x="24" y="54"/>
                      <a:pt x="26" y="55"/>
                      <a:pt x="28" y="55"/>
                    </a:cubicBezTo>
                    <a:cubicBezTo>
                      <a:pt x="30" y="55"/>
                      <a:pt x="31" y="54"/>
                      <a:pt x="31" y="52"/>
                    </a:cubicBezTo>
                    <a:cubicBezTo>
                      <a:pt x="31" y="50"/>
                      <a:pt x="30" y="49"/>
                      <a:pt x="29" y="4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31" y="37"/>
                      <a:pt x="33" y="37"/>
                      <a:pt x="34" y="36"/>
                    </a:cubicBezTo>
                    <a:cubicBezTo>
                      <a:pt x="42" y="44"/>
                      <a:pt x="42" y="44"/>
                      <a:pt x="42" y="44"/>
                    </a:cubicBezTo>
                    <a:cubicBezTo>
                      <a:pt x="42" y="45"/>
                      <a:pt x="42" y="46"/>
                      <a:pt x="43" y="47"/>
                    </a:cubicBezTo>
                    <a:cubicBezTo>
                      <a:pt x="44" y="48"/>
                      <a:pt x="46" y="48"/>
                      <a:pt x="48" y="47"/>
                    </a:cubicBezTo>
                    <a:cubicBezTo>
                      <a:pt x="49" y="46"/>
                      <a:pt x="49" y="44"/>
                      <a:pt x="48" y="42"/>
                    </a:cubicBezTo>
                    <a:cubicBezTo>
                      <a:pt x="47" y="41"/>
                      <a:pt x="45" y="41"/>
                      <a:pt x="44" y="42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37" y="32"/>
                      <a:pt x="38" y="31"/>
                      <a:pt x="38" y="29"/>
                    </a:cubicBezTo>
                    <a:cubicBezTo>
                      <a:pt x="49" y="29"/>
                      <a:pt x="49" y="29"/>
                      <a:pt x="49" y="29"/>
                    </a:cubicBezTo>
                    <a:cubicBezTo>
                      <a:pt x="50" y="30"/>
                      <a:pt x="51" y="31"/>
                      <a:pt x="52" y="31"/>
                    </a:cubicBezTo>
                    <a:cubicBezTo>
                      <a:pt x="54" y="31"/>
                      <a:pt x="56" y="29"/>
                      <a:pt x="56" y="28"/>
                    </a:cubicBezTo>
                    <a:cubicBezTo>
                      <a:pt x="56" y="26"/>
                      <a:pt x="54" y="24"/>
                      <a:pt x="52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5" name="Freeform 28"/>
              <p:cNvSpPr>
                <a:spLocks/>
              </p:cNvSpPr>
              <p:nvPr/>
            </p:nvSpPr>
            <p:spPr bwMode="auto">
              <a:xfrm>
                <a:off x="827088" y="827088"/>
                <a:ext cx="439738" cy="430213"/>
              </a:xfrm>
              <a:custGeom>
                <a:avLst/>
                <a:gdLst>
                  <a:gd name="T0" fmla="*/ 77 w 77"/>
                  <a:gd name="T1" fmla="*/ 32 h 75"/>
                  <a:gd name="T2" fmla="*/ 62 w 77"/>
                  <a:gd name="T3" fmla="*/ 18 h 75"/>
                  <a:gd name="T4" fmla="*/ 51 w 77"/>
                  <a:gd name="T5" fmla="*/ 23 h 75"/>
                  <a:gd name="T6" fmla="*/ 51 w 77"/>
                  <a:gd name="T7" fmla="*/ 23 h 75"/>
                  <a:gd name="T8" fmla="*/ 53 w 77"/>
                  <a:gd name="T9" fmla="*/ 15 h 75"/>
                  <a:gd name="T10" fmla="*/ 38 w 77"/>
                  <a:gd name="T11" fmla="*/ 0 h 75"/>
                  <a:gd name="T12" fmla="*/ 24 w 77"/>
                  <a:gd name="T13" fmla="*/ 15 h 75"/>
                  <a:gd name="T14" fmla="*/ 26 w 77"/>
                  <a:gd name="T15" fmla="*/ 23 h 75"/>
                  <a:gd name="T16" fmla="*/ 26 w 77"/>
                  <a:gd name="T17" fmla="*/ 23 h 75"/>
                  <a:gd name="T18" fmla="*/ 14 w 77"/>
                  <a:gd name="T19" fmla="*/ 18 h 75"/>
                  <a:gd name="T20" fmla="*/ 0 w 77"/>
                  <a:gd name="T21" fmla="*/ 32 h 75"/>
                  <a:gd name="T22" fmla="*/ 14 w 77"/>
                  <a:gd name="T23" fmla="*/ 47 h 75"/>
                  <a:gd name="T24" fmla="*/ 19 w 77"/>
                  <a:gd name="T25" fmla="*/ 46 h 75"/>
                  <a:gd name="T26" fmla="*/ 9 w 77"/>
                  <a:gd name="T27" fmla="*/ 60 h 75"/>
                  <a:gd name="T28" fmla="*/ 24 w 77"/>
                  <a:gd name="T29" fmla="*/ 75 h 75"/>
                  <a:gd name="T30" fmla="*/ 38 w 77"/>
                  <a:gd name="T31" fmla="*/ 60 h 75"/>
                  <a:gd name="T32" fmla="*/ 38 w 77"/>
                  <a:gd name="T33" fmla="*/ 60 h 75"/>
                  <a:gd name="T34" fmla="*/ 53 w 77"/>
                  <a:gd name="T35" fmla="*/ 75 h 75"/>
                  <a:gd name="T36" fmla="*/ 68 w 77"/>
                  <a:gd name="T37" fmla="*/ 60 h 75"/>
                  <a:gd name="T38" fmla="*/ 59 w 77"/>
                  <a:gd name="T39" fmla="*/ 47 h 75"/>
                  <a:gd name="T40" fmla="*/ 62 w 77"/>
                  <a:gd name="T41" fmla="*/ 47 h 75"/>
                  <a:gd name="T42" fmla="*/ 77 w 77"/>
                  <a:gd name="T43" fmla="*/ 32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7" h="75">
                    <a:moveTo>
                      <a:pt x="77" y="32"/>
                    </a:moveTo>
                    <a:cubicBezTo>
                      <a:pt x="77" y="24"/>
                      <a:pt x="70" y="18"/>
                      <a:pt x="62" y="18"/>
                    </a:cubicBezTo>
                    <a:cubicBezTo>
                      <a:pt x="57" y="18"/>
                      <a:pt x="53" y="20"/>
                      <a:pt x="51" y="23"/>
                    </a:cubicBezTo>
                    <a:cubicBezTo>
                      <a:pt x="51" y="23"/>
                      <a:pt x="51" y="23"/>
                      <a:pt x="51" y="23"/>
                    </a:cubicBezTo>
                    <a:cubicBezTo>
                      <a:pt x="52" y="21"/>
                      <a:pt x="53" y="18"/>
                      <a:pt x="53" y="15"/>
                    </a:cubicBezTo>
                    <a:cubicBezTo>
                      <a:pt x="53" y="7"/>
                      <a:pt x="46" y="0"/>
                      <a:pt x="38" y="0"/>
                    </a:cubicBezTo>
                    <a:cubicBezTo>
                      <a:pt x="30" y="0"/>
                      <a:pt x="24" y="7"/>
                      <a:pt x="24" y="15"/>
                    </a:cubicBezTo>
                    <a:cubicBezTo>
                      <a:pt x="24" y="18"/>
                      <a:pt x="25" y="21"/>
                      <a:pt x="26" y="23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3" y="20"/>
                      <a:pt x="19" y="18"/>
                      <a:pt x="14" y="18"/>
                    </a:cubicBezTo>
                    <a:cubicBezTo>
                      <a:pt x="6" y="18"/>
                      <a:pt x="0" y="24"/>
                      <a:pt x="0" y="32"/>
                    </a:cubicBezTo>
                    <a:cubicBezTo>
                      <a:pt x="0" y="40"/>
                      <a:pt x="6" y="47"/>
                      <a:pt x="14" y="47"/>
                    </a:cubicBezTo>
                    <a:cubicBezTo>
                      <a:pt x="16" y="47"/>
                      <a:pt x="17" y="47"/>
                      <a:pt x="19" y="46"/>
                    </a:cubicBezTo>
                    <a:cubicBezTo>
                      <a:pt x="13" y="49"/>
                      <a:pt x="9" y="54"/>
                      <a:pt x="9" y="60"/>
                    </a:cubicBezTo>
                    <a:cubicBezTo>
                      <a:pt x="9" y="68"/>
                      <a:pt x="16" y="75"/>
                      <a:pt x="24" y="75"/>
                    </a:cubicBezTo>
                    <a:cubicBezTo>
                      <a:pt x="32" y="75"/>
                      <a:pt x="38" y="68"/>
                      <a:pt x="38" y="60"/>
                    </a:cubicBezTo>
                    <a:cubicBezTo>
                      <a:pt x="38" y="60"/>
                      <a:pt x="38" y="60"/>
                      <a:pt x="38" y="60"/>
                    </a:cubicBezTo>
                    <a:cubicBezTo>
                      <a:pt x="39" y="68"/>
                      <a:pt x="45" y="75"/>
                      <a:pt x="53" y="75"/>
                    </a:cubicBezTo>
                    <a:cubicBezTo>
                      <a:pt x="61" y="75"/>
                      <a:pt x="68" y="68"/>
                      <a:pt x="68" y="60"/>
                    </a:cubicBezTo>
                    <a:cubicBezTo>
                      <a:pt x="68" y="54"/>
                      <a:pt x="64" y="49"/>
                      <a:pt x="59" y="47"/>
                    </a:cubicBezTo>
                    <a:cubicBezTo>
                      <a:pt x="60" y="47"/>
                      <a:pt x="61" y="47"/>
                      <a:pt x="62" y="47"/>
                    </a:cubicBezTo>
                    <a:cubicBezTo>
                      <a:pt x="70" y="47"/>
                      <a:pt x="77" y="40"/>
                      <a:pt x="77" y="3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6" name="Freeform 29"/>
              <p:cNvSpPr>
                <a:spLocks/>
              </p:cNvSpPr>
              <p:nvPr/>
            </p:nvSpPr>
            <p:spPr bwMode="auto">
              <a:xfrm>
                <a:off x="930275" y="936625"/>
                <a:ext cx="233363" cy="228600"/>
              </a:xfrm>
              <a:custGeom>
                <a:avLst/>
                <a:gdLst>
                  <a:gd name="T0" fmla="*/ 38 w 41"/>
                  <a:gd name="T1" fmla="*/ 17 h 40"/>
                  <a:gd name="T2" fmla="*/ 36 w 41"/>
                  <a:gd name="T3" fmla="*/ 19 h 40"/>
                  <a:gd name="T4" fmla="*/ 28 w 41"/>
                  <a:gd name="T5" fmla="*/ 19 h 40"/>
                  <a:gd name="T6" fmla="*/ 26 w 41"/>
                  <a:gd name="T7" fmla="*/ 15 h 40"/>
                  <a:gd name="T8" fmla="*/ 32 w 41"/>
                  <a:gd name="T9" fmla="*/ 10 h 40"/>
                  <a:gd name="T10" fmla="*/ 35 w 41"/>
                  <a:gd name="T11" fmla="*/ 9 h 40"/>
                  <a:gd name="T12" fmla="*/ 35 w 41"/>
                  <a:gd name="T13" fmla="*/ 6 h 40"/>
                  <a:gd name="T14" fmla="*/ 31 w 41"/>
                  <a:gd name="T15" fmla="*/ 6 h 40"/>
                  <a:gd name="T16" fmla="*/ 31 w 41"/>
                  <a:gd name="T17" fmla="*/ 8 h 40"/>
                  <a:gd name="T18" fmla="*/ 25 w 41"/>
                  <a:gd name="T19" fmla="*/ 14 h 40"/>
                  <a:gd name="T20" fmla="*/ 21 w 41"/>
                  <a:gd name="T21" fmla="*/ 13 h 40"/>
                  <a:gd name="T22" fmla="*/ 21 w 41"/>
                  <a:gd name="T23" fmla="*/ 4 h 40"/>
                  <a:gd name="T24" fmla="*/ 23 w 41"/>
                  <a:gd name="T25" fmla="*/ 2 h 40"/>
                  <a:gd name="T26" fmla="*/ 20 w 41"/>
                  <a:gd name="T27" fmla="*/ 0 h 40"/>
                  <a:gd name="T28" fmla="*/ 18 w 41"/>
                  <a:gd name="T29" fmla="*/ 2 h 40"/>
                  <a:gd name="T30" fmla="*/ 19 w 41"/>
                  <a:gd name="T31" fmla="*/ 4 h 40"/>
                  <a:gd name="T32" fmla="*/ 19 w 41"/>
                  <a:gd name="T33" fmla="*/ 13 h 40"/>
                  <a:gd name="T34" fmla="*/ 16 w 41"/>
                  <a:gd name="T35" fmla="*/ 14 h 40"/>
                  <a:gd name="T36" fmla="*/ 10 w 41"/>
                  <a:gd name="T37" fmla="*/ 9 h 40"/>
                  <a:gd name="T38" fmla="*/ 10 w 41"/>
                  <a:gd name="T39" fmla="*/ 6 h 40"/>
                  <a:gd name="T40" fmla="*/ 6 w 41"/>
                  <a:gd name="T41" fmla="*/ 6 h 40"/>
                  <a:gd name="T42" fmla="*/ 6 w 41"/>
                  <a:gd name="T43" fmla="*/ 9 h 40"/>
                  <a:gd name="T44" fmla="*/ 9 w 41"/>
                  <a:gd name="T45" fmla="*/ 10 h 40"/>
                  <a:gd name="T46" fmla="*/ 14 w 41"/>
                  <a:gd name="T47" fmla="*/ 15 h 40"/>
                  <a:gd name="T48" fmla="*/ 13 w 41"/>
                  <a:gd name="T49" fmla="*/ 19 h 40"/>
                  <a:gd name="T50" fmla="*/ 5 w 41"/>
                  <a:gd name="T51" fmla="*/ 19 h 40"/>
                  <a:gd name="T52" fmla="*/ 3 w 41"/>
                  <a:gd name="T53" fmla="*/ 17 h 40"/>
                  <a:gd name="T54" fmla="*/ 0 w 41"/>
                  <a:gd name="T55" fmla="*/ 20 h 40"/>
                  <a:gd name="T56" fmla="*/ 3 w 41"/>
                  <a:gd name="T57" fmla="*/ 22 h 40"/>
                  <a:gd name="T58" fmla="*/ 5 w 41"/>
                  <a:gd name="T59" fmla="*/ 21 h 40"/>
                  <a:gd name="T60" fmla="*/ 13 w 41"/>
                  <a:gd name="T61" fmla="*/ 21 h 40"/>
                  <a:gd name="T62" fmla="*/ 14 w 41"/>
                  <a:gd name="T63" fmla="*/ 25 h 40"/>
                  <a:gd name="T64" fmla="*/ 9 w 41"/>
                  <a:gd name="T65" fmla="*/ 30 h 40"/>
                  <a:gd name="T66" fmla="*/ 6 w 41"/>
                  <a:gd name="T67" fmla="*/ 31 h 40"/>
                  <a:gd name="T68" fmla="*/ 6 w 41"/>
                  <a:gd name="T69" fmla="*/ 34 h 40"/>
                  <a:gd name="T70" fmla="*/ 10 w 41"/>
                  <a:gd name="T71" fmla="*/ 34 h 40"/>
                  <a:gd name="T72" fmla="*/ 10 w 41"/>
                  <a:gd name="T73" fmla="*/ 31 h 40"/>
                  <a:gd name="T74" fmla="*/ 16 w 41"/>
                  <a:gd name="T75" fmla="*/ 26 h 40"/>
                  <a:gd name="T76" fmla="*/ 19 w 41"/>
                  <a:gd name="T77" fmla="*/ 27 h 40"/>
                  <a:gd name="T78" fmla="*/ 19 w 41"/>
                  <a:gd name="T79" fmla="*/ 35 h 40"/>
                  <a:gd name="T80" fmla="*/ 18 w 41"/>
                  <a:gd name="T81" fmla="*/ 37 h 40"/>
                  <a:gd name="T82" fmla="*/ 20 w 41"/>
                  <a:gd name="T83" fmla="*/ 40 h 40"/>
                  <a:gd name="T84" fmla="*/ 23 w 41"/>
                  <a:gd name="T85" fmla="*/ 37 h 40"/>
                  <a:gd name="T86" fmla="*/ 21 w 41"/>
                  <a:gd name="T87" fmla="*/ 35 h 40"/>
                  <a:gd name="T88" fmla="*/ 21 w 41"/>
                  <a:gd name="T89" fmla="*/ 27 h 40"/>
                  <a:gd name="T90" fmla="*/ 25 w 41"/>
                  <a:gd name="T91" fmla="*/ 26 h 40"/>
                  <a:gd name="T92" fmla="*/ 31 w 41"/>
                  <a:gd name="T93" fmla="*/ 32 h 40"/>
                  <a:gd name="T94" fmla="*/ 31 w 41"/>
                  <a:gd name="T95" fmla="*/ 34 h 40"/>
                  <a:gd name="T96" fmla="*/ 35 w 41"/>
                  <a:gd name="T97" fmla="*/ 34 h 40"/>
                  <a:gd name="T98" fmla="*/ 35 w 41"/>
                  <a:gd name="T99" fmla="*/ 31 h 40"/>
                  <a:gd name="T100" fmla="*/ 32 w 41"/>
                  <a:gd name="T101" fmla="*/ 30 h 40"/>
                  <a:gd name="T102" fmla="*/ 26 w 41"/>
                  <a:gd name="T103" fmla="*/ 25 h 40"/>
                  <a:gd name="T104" fmla="*/ 28 w 41"/>
                  <a:gd name="T105" fmla="*/ 21 h 40"/>
                  <a:gd name="T106" fmla="*/ 36 w 41"/>
                  <a:gd name="T107" fmla="*/ 21 h 40"/>
                  <a:gd name="T108" fmla="*/ 38 w 41"/>
                  <a:gd name="T109" fmla="*/ 22 h 40"/>
                  <a:gd name="T110" fmla="*/ 41 w 41"/>
                  <a:gd name="T111" fmla="*/ 20 h 40"/>
                  <a:gd name="T112" fmla="*/ 38 w 41"/>
                  <a:gd name="T113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1" h="40">
                    <a:moveTo>
                      <a:pt x="38" y="17"/>
                    </a:moveTo>
                    <a:cubicBezTo>
                      <a:pt x="37" y="17"/>
                      <a:pt x="36" y="18"/>
                      <a:pt x="36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7" y="18"/>
                      <a:pt x="27" y="16"/>
                      <a:pt x="26" y="15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3" y="10"/>
                      <a:pt x="34" y="10"/>
                      <a:pt x="35" y="9"/>
                    </a:cubicBezTo>
                    <a:cubicBezTo>
                      <a:pt x="36" y="8"/>
                      <a:pt x="36" y="7"/>
                      <a:pt x="35" y="6"/>
                    </a:cubicBezTo>
                    <a:cubicBezTo>
                      <a:pt x="34" y="5"/>
                      <a:pt x="32" y="5"/>
                      <a:pt x="31" y="6"/>
                    </a:cubicBezTo>
                    <a:cubicBezTo>
                      <a:pt x="30" y="6"/>
                      <a:pt x="30" y="7"/>
                      <a:pt x="31" y="8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4" y="13"/>
                      <a:pt x="23" y="13"/>
                      <a:pt x="21" y="13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2" y="4"/>
                      <a:pt x="23" y="3"/>
                      <a:pt x="23" y="2"/>
                    </a:cubicBezTo>
                    <a:cubicBezTo>
                      <a:pt x="23" y="1"/>
                      <a:pt x="22" y="0"/>
                      <a:pt x="20" y="0"/>
                    </a:cubicBezTo>
                    <a:cubicBezTo>
                      <a:pt x="19" y="0"/>
                      <a:pt x="18" y="1"/>
                      <a:pt x="18" y="2"/>
                    </a:cubicBezTo>
                    <a:cubicBezTo>
                      <a:pt x="18" y="3"/>
                      <a:pt x="18" y="4"/>
                      <a:pt x="19" y="4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8" y="13"/>
                      <a:pt x="17" y="13"/>
                      <a:pt x="16" y="14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1" y="8"/>
                      <a:pt x="11" y="6"/>
                      <a:pt x="10" y="6"/>
                    </a:cubicBezTo>
                    <a:cubicBezTo>
                      <a:pt x="9" y="5"/>
                      <a:pt x="7" y="5"/>
                      <a:pt x="6" y="6"/>
                    </a:cubicBezTo>
                    <a:cubicBezTo>
                      <a:pt x="5" y="7"/>
                      <a:pt x="5" y="8"/>
                      <a:pt x="6" y="9"/>
                    </a:cubicBezTo>
                    <a:cubicBezTo>
                      <a:pt x="7" y="10"/>
                      <a:pt x="8" y="10"/>
                      <a:pt x="9" y="10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6"/>
                      <a:pt x="13" y="18"/>
                      <a:pt x="13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4" y="17"/>
                      <a:pt x="3" y="17"/>
                    </a:cubicBezTo>
                    <a:cubicBezTo>
                      <a:pt x="1" y="17"/>
                      <a:pt x="0" y="19"/>
                      <a:pt x="0" y="20"/>
                    </a:cubicBezTo>
                    <a:cubicBezTo>
                      <a:pt x="0" y="21"/>
                      <a:pt x="1" y="22"/>
                      <a:pt x="3" y="22"/>
                    </a:cubicBezTo>
                    <a:cubicBezTo>
                      <a:pt x="4" y="22"/>
                      <a:pt x="5" y="22"/>
                      <a:pt x="5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22"/>
                      <a:pt x="14" y="24"/>
                      <a:pt x="14" y="25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8" y="30"/>
                      <a:pt x="7" y="30"/>
                      <a:pt x="6" y="31"/>
                    </a:cubicBezTo>
                    <a:cubicBezTo>
                      <a:pt x="5" y="32"/>
                      <a:pt x="5" y="33"/>
                      <a:pt x="6" y="34"/>
                    </a:cubicBezTo>
                    <a:cubicBezTo>
                      <a:pt x="7" y="35"/>
                      <a:pt x="9" y="35"/>
                      <a:pt x="10" y="34"/>
                    </a:cubicBezTo>
                    <a:cubicBezTo>
                      <a:pt x="11" y="33"/>
                      <a:pt x="11" y="32"/>
                      <a:pt x="10" y="3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7" y="27"/>
                      <a:pt x="18" y="27"/>
                      <a:pt x="19" y="27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8" y="36"/>
                      <a:pt x="18" y="36"/>
                      <a:pt x="18" y="37"/>
                    </a:cubicBezTo>
                    <a:cubicBezTo>
                      <a:pt x="18" y="39"/>
                      <a:pt x="19" y="40"/>
                      <a:pt x="20" y="40"/>
                    </a:cubicBezTo>
                    <a:cubicBezTo>
                      <a:pt x="22" y="40"/>
                      <a:pt x="23" y="39"/>
                      <a:pt x="23" y="37"/>
                    </a:cubicBezTo>
                    <a:cubicBezTo>
                      <a:pt x="23" y="36"/>
                      <a:pt x="22" y="36"/>
                      <a:pt x="21" y="35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3" y="27"/>
                      <a:pt x="24" y="27"/>
                      <a:pt x="25" y="26"/>
                    </a:cubicBezTo>
                    <a:cubicBezTo>
                      <a:pt x="31" y="32"/>
                      <a:pt x="31" y="32"/>
                      <a:pt x="31" y="32"/>
                    </a:cubicBezTo>
                    <a:cubicBezTo>
                      <a:pt x="30" y="32"/>
                      <a:pt x="31" y="33"/>
                      <a:pt x="31" y="34"/>
                    </a:cubicBezTo>
                    <a:cubicBezTo>
                      <a:pt x="32" y="35"/>
                      <a:pt x="34" y="35"/>
                      <a:pt x="35" y="34"/>
                    </a:cubicBezTo>
                    <a:cubicBezTo>
                      <a:pt x="36" y="33"/>
                      <a:pt x="36" y="32"/>
                      <a:pt x="35" y="31"/>
                    </a:cubicBezTo>
                    <a:cubicBezTo>
                      <a:pt x="34" y="30"/>
                      <a:pt x="33" y="30"/>
                      <a:pt x="32" y="30"/>
                    </a:cubicBezTo>
                    <a:cubicBezTo>
                      <a:pt x="26" y="25"/>
                      <a:pt x="26" y="25"/>
                      <a:pt x="26" y="25"/>
                    </a:cubicBezTo>
                    <a:cubicBezTo>
                      <a:pt x="27" y="24"/>
                      <a:pt x="27" y="22"/>
                      <a:pt x="28" y="21"/>
                    </a:cubicBezTo>
                    <a:cubicBezTo>
                      <a:pt x="36" y="21"/>
                      <a:pt x="36" y="21"/>
                      <a:pt x="36" y="21"/>
                    </a:cubicBezTo>
                    <a:cubicBezTo>
                      <a:pt x="36" y="22"/>
                      <a:pt x="37" y="22"/>
                      <a:pt x="38" y="22"/>
                    </a:cubicBezTo>
                    <a:cubicBezTo>
                      <a:pt x="40" y="22"/>
                      <a:pt x="41" y="21"/>
                      <a:pt x="41" y="20"/>
                    </a:cubicBezTo>
                    <a:cubicBezTo>
                      <a:pt x="41" y="19"/>
                      <a:pt x="40" y="17"/>
                      <a:pt x="38" y="1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7" name="Freeform 30"/>
              <p:cNvSpPr>
                <a:spLocks/>
              </p:cNvSpPr>
              <p:nvPr/>
            </p:nvSpPr>
            <p:spPr bwMode="auto">
              <a:xfrm>
                <a:off x="404813" y="1149350"/>
                <a:ext cx="501650" cy="509588"/>
              </a:xfrm>
              <a:custGeom>
                <a:avLst/>
                <a:gdLst>
                  <a:gd name="T0" fmla="*/ 87 w 88"/>
                  <a:gd name="T1" fmla="*/ 29 h 89"/>
                  <a:gd name="T2" fmla="*/ 67 w 88"/>
                  <a:gd name="T3" fmla="*/ 16 h 89"/>
                  <a:gd name="T4" fmla="*/ 56 w 88"/>
                  <a:gd name="T5" fmla="*/ 24 h 89"/>
                  <a:gd name="T6" fmla="*/ 56 w 88"/>
                  <a:gd name="T7" fmla="*/ 24 h 89"/>
                  <a:gd name="T8" fmla="*/ 57 w 88"/>
                  <a:gd name="T9" fmla="*/ 15 h 89"/>
                  <a:gd name="T10" fmla="*/ 37 w 88"/>
                  <a:gd name="T11" fmla="*/ 2 h 89"/>
                  <a:gd name="T12" fmla="*/ 24 w 88"/>
                  <a:gd name="T13" fmla="*/ 21 h 89"/>
                  <a:gd name="T14" fmla="*/ 29 w 88"/>
                  <a:gd name="T15" fmla="*/ 30 h 89"/>
                  <a:gd name="T16" fmla="*/ 29 w 88"/>
                  <a:gd name="T17" fmla="*/ 30 h 89"/>
                  <a:gd name="T18" fmla="*/ 15 w 88"/>
                  <a:gd name="T19" fmla="*/ 26 h 89"/>
                  <a:gd name="T20" fmla="*/ 2 w 88"/>
                  <a:gd name="T21" fmla="*/ 46 h 89"/>
                  <a:gd name="T22" fmla="*/ 21 w 88"/>
                  <a:gd name="T23" fmla="*/ 59 h 89"/>
                  <a:gd name="T24" fmla="*/ 26 w 88"/>
                  <a:gd name="T25" fmla="*/ 57 h 89"/>
                  <a:gd name="T26" fmla="*/ 18 w 88"/>
                  <a:gd name="T27" fmla="*/ 74 h 89"/>
                  <a:gd name="T28" fmla="*/ 38 w 88"/>
                  <a:gd name="T29" fmla="*/ 87 h 89"/>
                  <a:gd name="T30" fmla="*/ 51 w 88"/>
                  <a:gd name="T31" fmla="*/ 68 h 89"/>
                  <a:gd name="T32" fmla="*/ 51 w 88"/>
                  <a:gd name="T33" fmla="*/ 68 h 89"/>
                  <a:gd name="T34" fmla="*/ 70 w 88"/>
                  <a:gd name="T35" fmla="*/ 81 h 89"/>
                  <a:gd name="T36" fmla="*/ 83 w 88"/>
                  <a:gd name="T37" fmla="*/ 61 h 89"/>
                  <a:gd name="T38" fmla="*/ 70 w 88"/>
                  <a:gd name="T39" fmla="*/ 49 h 89"/>
                  <a:gd name="T40" fmla="*/ 74 w 88"/>
                  <a:gd name="T41" fmla="*/ 48 h 89"/>
                  <a:gd name="T42" fmla="*/ 87 w 88"/>
                  <a:gd name="T43" fmla="*/ 2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8" h="89">
                    <a:moveTo>
                      <a:pt x="87" y="29"/>
                    </a:moveTo>
                    <a:cubicBezTo>
                      <a:pt x="85" y="20"/>
                      <a:pt x="76" y="14"/>
                      <a:pt x="67" y="16"/>
                    </a:cubicBezTo>
                    <a:cubicBezTo>
                      <a:pt x="62" y="17"/>
                      <a:pt x="58" y="20"/>
                      <a:pt x="56" y="24"/>
                    </a:cubicBezTo>
                    <a:cubicBezTo>
                      <a:pt x="56" y="24"/>
                      <a:pt x="56" y="24"/>
                      <a:pt x="56" y="24"/>
                    </a:cubicBezTo>
                    <a:cubicBezTo>
                      <a:pt x="57" y="21"/>
                      <a:pt x="57" y="18"/>
                      <a:pt x="57" y="15"/>
                    </a:cubicBezTo>
                    <a:cubicBezTo>
                      <a:pt x="55" y="6"/>
                      <a:pt x="46" y="0"/>
                      <a:pt x="37" y="2"/>
                    </a:cubicBezTo>
                    <a:cubicBezTo>
                      <a:pt x="28" y="4"/>
                      <a:pt x="22" y="13"/>
                      <a:pt x="24" y="21"/>
                    </a:cubicBezTo>
                    <a:cubicBezTo>
                      <a:pt x="25" y="25"/>
                      <a:pt x="27" y="28"/>
                      <a:pt x="29" y="30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25" y="27"/>
                      <a:pt x="20" y="25"/>
                      <a:pt x="15" y="26"/>
                    </a:cubicBezTo>
                    <a:cubicBezTo>
                      <a:pt x="6" y="28"/>
                      <a:pt x="0" y="37"/>
                      <a:pt x="2" y="46"/>
                    </a:cubicBezTo>
                    <a:cubicBezTo>
                      <a:pt x="4" y="55"/>
                      <a:pt x="12" y="60"/>
                      <a:pt x="21" y="59"/>
                    </a:cubicBezTo>
                    <a:cubicBezTo>
                      <a:pt x="23" y="58"/>
                      <a:pt x="24" y="58"/>
                      <a:pt x="26" y="57"/>
                    </a:cubicBezTo>
                    <a:cubicBezTo>
                      <a:pt x="20" y="61"/>
                      <a:pt x="17" y="67"/>
                      <a:pt x="18" y="74"/>
                    </a:cubicBezTo>
                    <a:cubicBezTo>
                      <a:pt x="20" y="83"/>
                      <a:pt x="29" y="89"/>
                      <a:pt x="38" y="87"/>
                    </a:cubicBezTo>
                    <a:cubicBezTo>
                      <a:pt x="47" y="86"/>
                      <a:pt x="52" y="77"/>
                      <a:pt x="51" y="68"/>
                    </a:cubicBezTo>
                    <a:cubicBezTo>
                      <a:pt x="51" y="68"/>
                      <a:pt x="51" y="68"/>
                      <a:pt x="51" y="68"/>
                    </a:cubicBezTo>
                    <a:cubicBezTo>
                      <a:pt x="52" y="77"/>
                      <a:pt x="61" y="83"/>
                      <a:pt x="70" y="81"/>
                    </a:cubicBezTo>
                    <a:cubicBezTo>
                      <a:pt x="79" y="79"/>
                      <a:pt x="85" y="70"/>
                      <a:pt x="83" y="61"/>
                    </a:cubicBezTo>
                    <a:cubicBezTo>
                      <a:pt x="82" y="55"/>
                      <a:pt x="76" y="50"/>
                      <a:pt x="70" y="49"/>
                    </a:cubicBezTo>
                    <a:cubicBezTo>
                      <a:pt x="71" y="49"/>
                      <a:pt x="72" y="48"/>
                      <a:pt x="74" y="48"/>
                    </a:cubicBezTo>
                    <a:cubicBezTo>
                      <a:pt x="83" y="46"/>
                      <a:pt x="88" y="38"/>
                      <a:pt x="87" y="29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8" name="Freeform 31"/>
              <p:cNvSpPr>
                <a:spLocks/>
              </p:cNvSpPr>
              <p:nvPr/>
            </p:nvSpPr>
            <p:spPr bwMode="auto">
              <a:xfrm>
                <a:off x="536575" y="1274763"/>
                <a:ext cx="255588" cy="258763"/>
              </a:xfrm>
              <a:custGeom>
                <a:avLst/>
                <a:gdLst>
                  <a:gd name="T0" fmla="*/ 42 w 45"/>
                  <a:gd name="T1" fmla="*/ 16 h 45"/>
                  <a:gd name="T2" fmla="*/ 40 w 45"/>
                  <a:gd name="T3" fmla="*/ 18 h 45"/>
                  <a:gd name="T4" fmla="*/ 31 w 45"/>
                  <a:gd name="T5" fmla="*/ 20 h 45"/>
                  <a:gd name="T6" fmla="*/ 28 w 45"/>
                  <a:gd name="T7" fmla="*/ 16 h 45"/>
                  <a:gd name="T8" fmla="*/ 33 w 45"/>
                  <a:gd name="T9" fmla="*/ 9 h 45"/>
                  <a:gd name="T10" fmla="*/ 36 w 45"/>
                  <a:gd name="T11" fmla="*/ 8 h 45"/>
                  <a:gd name="T12" fmla="*/ 35 w 45"/>
                  <a:gd name="T13" fmla="*/ 4 h 45"/>
                  <a:gd name="T14" fmla="*/ 32 w 45"/>
                  <a:gd name="T15" fmla="*/ 4 h 45"/>
                  <a:gd name="T16" fmla="*/ 32 w 45"/>
                  <a:gd name="T17" fmla="*/ 8 h 45"/>
                  <a:gd name="T18" fmla="*/ 26 w 45"/>
                  <a:gd name="T19" fmla="*/ 15 h 45"/>
                  <a:gd name="T20" fmla="*/ 22 w 45"/>
                  <a:gd name="T21" fmla="*/ 14 h 45"/>
                  <a:gd name="T22" fmla="*/ 20 w 45"/>
                  <a:gd name="T23" fmla="*/ 5 h 45"/>
                  <a:gd name="T24" fmla="*/ 22 w 45"/>
                  <a:gd name="T25" fmla="*/ 2 h 45"/>
                  <a:gd name="T26" fmla="*/ 18 w 45"/>
                  <a:gd name="T27" fmla="*/ 0 h 45"/>
                  <a:gd name="T28" fmla="*/ 16 w 45"/>
                  <a:gd name="T29" fmla="*/ 4 h 45"/>
                  <a:gd name="T30" fmla="*/ 18 w 45"/>
                  <a:gd name="T31" fmla="*/ 6 h 45"/>
                  <a:gd name="T32" fmla="*/ 20 w 45"/>
                  <a:gd name="T33" fmla="*/ 15 h 45"/>
                  <a:gd name="T34" fmla="*/ 16 w 45"/>
                  <a:gd name="T35" fmla="*/ 17 h 45"/>
                  <a:gd name="T36" fmla="*/ 9 w 45"/>
                  <a:gd name="T37" fmla="*/ 12 h 45"/>
                  <a:gd name="T38" fmla="*/ 8 w 45"/>
                  <a:gd name="T39" fmla="*/ 9 h 45"/>
                  <a:gd name="T40" fmla="*/ 4 w 45"/>
                  <a:gd name="T41" fmla="*/ 10 h 45"/>
                  <a:gd name="T42" fmla="*/ 5 w 45"/>
                  <a:gd name="T43" fmla="*/ 14 h 45"/>
                  <a:gd name="T44" fmla="*/ 8 w 45"/>
                  <a:gd name="T45" fmla="*/ 14 h 45"/>
                  <a:gd name="T46" fmla="*/ 15 w 45"/>
                  <a:gd name="T47" fmla="*/ 19 h 45"/>
                  <a:gd name="T48" fmla="*/ 14 w 45"/>
                  <a:gd name="T49" fmla="*/ 23 h 45"/>
                  <a:gd name="T50" fmla="*/ 6 w 45"/>
                  <a:gd name="T51" fmla="*/ 25 h 45"/>
                  <a:gd name="T52" fmla="*/ 3 w 45"/>
                  <a:gd name="T53" fmla="*/ 24 h 45"/>
                  <a:gd name="T54" fmla="*/ 1 w 45"/>
                  <a:gd name="T55" fmla="*/ 27 h 45"/>
                  <a:gd name="T56" fmla="*/ 4 w 45"/>
                  <a:gd name="T57" fmla="*/ 29 h 45"/>
                  <a:gd name="T58" fmla="*/ 6 w 45"/>
                  <a:gd name="T59" fmla="*/ 27 h 45"/>
                  <a:gd name="T60" fmla="*/ 15 w 45"/>
                  <a:gd name="T61" fmla="*/ 25 h 45"/>
                  <a:gd name="T62" fmla="*/ 17 w 45"/>
                  <a:gd name="T63" fmla="*/ 29 h 45"/>
                  <a:gd name="T64" fmla="*/ 12 w 45"/>
                  <a:gd name="T65" fmla="*/ 36 h 45"/>
                  <a:gd name="T66" fmla="*/ 10 w 45"/>
                  <a:gd name="T67" fmla="*/ 37 h 45"/>
                  <a:gd name="T68" fmla="*/ 10 w 45"/>
                  <a:gd name="T69" fmla="*/ 41 h 45"/>
                  <a:gd name="T70" fmla="*/ 14 w 45"/>
                  <a:gd name="T71" fmla="*/ 41 h 45"/>
                  <a:gd name="T72" fmla="*/ 14 w 45"/>
                  <a:gd name="T73" fmla="*/ 37 h 45"/>
                  <a:gd name="T74" fmla="*/ 19 w 45"/>
                  <a:gd name="T75" fmla="*/ 30 h 45"/>
                  <a:gd name="T76" fmla="*/ 23 w 45"/>
                  <a:gd name="T77" fmla="*/ 31 h 45"/>
                  <a:gd name="T78" fmla="*/ 25 w 45"/>
                  <a:gd name="T79" fmla="*/ 39 h 45"/>
                  <a:gd name="T80" fmla="*/ 24 w 45"/>
                  <a:gd name="T81" fmla="*/ 42 h 45"/>
                  <a:gd name="T82" fmla="*/ 27 w 45"/>
                  <a:gd name="T83" fmla="*/ 45 h 45"/>
                  <a:gd name="T84" fmla="*/ 29 w 45"/>
                  <a:gd name="T85" fmla="*/ 41 h 45"/>
                  <a:gd name="T86" fmla="*/ 27 w 45"/>
                  <a:gd name="T87" fmla="*/ 39 h 45"/>
                  <a:gd name="T88" fmla="*/ 25 w 45"/>
                  <a:gd name="T89" fmla="*/ 30 h 45"/>
                  <a:gd name="T90" fmla="*/ 29 w 45"/>
                  <a:gd name="T91" fmla="*/ 28 h 45"/>
                  <a:gd name="T92" fmla="*/ 37 w 45"/>
                  <a:gd name="T93" fmla="*/ 33 h 45"/>
                  <a:gd name="T94" fmla="*/ 38 w 45"/>
                  <a:gd name="T95" fmla="*/ 36 h 45"/>
                  <a:gd name="T96" fmla="*/ 42 w 45"/>
                  <a:gd name="T97" fmla="*/ 35 h 45"/>
                  <a:gd name="T98" fmla="*/ 41 w 45"/>
                  <a:gd name="T99" fmla="*/ 31 h 45"/>
                  <a:gd name="T100" fmla="*/ 38 w 45"/>
                  <a:gd name="T101" fmla="*/ 31 h 45"/>
                  <a:gd name="T102" fmla="*/ 30 w 45"/>
                  <a:gd name="T103" fmla="*/ 26 h 45"/>
                  <a:gd name="T104" fmla="*/ 31 w 45"/>
                  <a:gd name="T105" fmla="*/ 22 h 45"/>
                  <a:gd name="T106" fmla="*/ 40 w 45"/>
                  <a:gd name="T107" fmla="*/ 20 h 45"/>
                  <a:gd name="T108" fmla="*/ 43 w 45"/>
                  <a:gd name="T109" fmla="*/ 21 h 45"/>
                  <a:gd name="T110" fmla="*/ 45 w 45"/>
                  <a:gd name="T111" fmla="*/ 18 h 45"/>
                  <a:gd name="T112" fmla="*/ 42 w 45"/>
                  <a:gd name="T113" fmla="*/ 16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5" h="45">
                    <a:moveTo>
                      <a:pt x="42" y="16"/>
                    </a:moveTo>
                    <a:cubicBezTo>
                      <a:pt x="41" y="16"/>
                      <a:pt x="40" y="17"/>
                      <a:pt x="40" y="18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0" y="19"/>
                      <a:pt x="29" y="17"/>
                      <a:pt x="28" y="16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9"/>
                      <a:pt x="36" y="9"/>
                      <a:pt x="36" y="8"/>
                    </a:cubicBezTo>
                    <a:cubicBezTo>
                      <a:pt x="37" y="6"/>
                      <a:pt x="37" y="5"/>
                      <a:pt x="35" y="4"/>
                    </a:cubicBezTo>
                    <a:cubicBezTo>
                      <a:pt x="34" y="3"/>
                      <a:pt x="32" y="3"/>
                      <a:pt x="32" y="4"/>
                    </a:cubicBezTo>
                    <a:cubicBezTo>
                      <a:pt x="31" y="5"/>
                      <a:pt x="31" y="7"/>
                      <a:pt x="32" y="8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5"/>
                      <a:pt x="24" y="14"/>
                      <a:pt x="22" y="14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5"/>
                      <a:pt x="22" y="4"/>
                      <a:pt x="22" y="2"/>
                    </a:cubicBezTo>
                    <a:cubicBezTo>
                      <a:pt x="21" y="1"/>
                      <a:pt x="20" y="0"/>
                      <a:pt x="18" y="0"/>
                    </a:cubicBezTo>
                    <a:cubicBezTo>
                      <a:pt x="17" y="1"/>
                      <a:pt x="16" y="2"/>
                      <a:pt x="16" y="4"/>
                    </a:cubicBezTo>
                    <a:cubicBezTo>
                      <a:pt x="16" y="5"/>
                      <a:pt x="17" y="6"/>
                      <a:pt x="18" y="6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19" y="15"/>
                      <a:pt x="17" y="16"/>
                      <a:pt x="16" y="17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1"/>
                      <a:pt x="9" y="10"/>
                      <a:pt x="8" y="9"/>
                    </a:cubicBezTo>
                    <a:cubicBezTo>
                      <a:pt x="7" y="8"/>
                      <a:pt x="5" y="9"/>
                      <a:pt x="4" y="10"/>
                    </a:cubicBezTo>
                    <a:cubicBezTo>
                      <a:pt x="3" y="11"/>
                      <a:pt x="4" y="13"/>
                      <a:pt x="5" y="14"/>
                    </a:cubicBezTo>
                    <a:cubicBezTo>
                      <a:pt x="6" y="14"/>
                      <a:pt x="7" y="14"/>
                      <a:pt x="8" y="14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4" y="22"/>
                      <a:pt x="14" y="23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5" y="24"/>
                      <a:pt x="4" y="23"/>
                      <a:pt x="3" y="24"/>
                    </a:cubicBezTo>
                    <a:cubicBezTo>
                      <a:pt x="1" y="24"/>
                      <a:pt x="0" y="25"/>
                      <a:pt x="1" y="27"/>
                    </a:cubicBezTo>
                    <a:cubicBezTo>
                      <a:pt x="1" y="28"/>
                      <a:pt x="3" y="29"/>
                      <a:pt x="4" y="29"/>
                    </a:cubicBezTo>
                    <a:cubicBezTo>
                      <a:pt x="5" y="29"/>
                      <a:pt x="6" y="28"/>
                      <a:pt x="6" y="27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7"/>
                      <a:pt x="16" y="28"/>
                      <a:pt x="17" y="29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6"/>
                      <a:pt x="10" y="36"/>
                      <a:pt x="10" y="37"/>
                    </a:cubicBezTo>
                    <a:cubicBezTo>
                      <a:pt x="9" y="39"/>
                      <a:pt x="9" y="40"/>
                      <a:pt x="10" y="41"/>
                    </a:cubicBezTo>
                    <a:cubicBezTo>
                      <a:pt x="12" y="42"/>
                      <a:pt x="13" y="42"/>
                      <a:pt x="14" y="41"/>
                    </a:cubicBezTo>
                    <a:cubicBezTo>
                      <a:pt x="15" y="39"/>
                      <a:pt x="15" y="38"/>
                      <a:pt x="14" y="3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20" y="31"/>
                      <a:pt x="22" y="31"/>
                      <a:pt x="23" y="31"/>
                    </a:cubicBezTo>
                    <a:cubicBezTo>
                      <a:pt x="25" y="39"/>
                      <a:pt x="25" y="39"/>
                      <a:pt x="25" y="39"/>
                    </a:cubicBezTo>
                    <a:cubicBezTo>
                      <a:pt x="24" y="40"/>
                      <a:pt x="24" y="41"/>
                      <a:pt x="24" y="42"/>
                    </a:cubicBezTo>
                    <a:cubicBezTo>
                      <a:pt x="24" y="44"/>
                      <a:pt x="26" y="45"/>
                      <a:pt x="27" y="45"/>
                    </a:cubicBezTo>
                    <a:cubicBezTo>
                      <a:pt x="29" y="44"/>
                      <a:pt x="30" y="43"/>
                      <a:pt x="29" y="41"/>
                    </a:cubicBezTo>
                    <a:cubicBezTo>
                      <a:pt x="29" y="40"/>
                      <a:pt x="28" y="39"/>
                      <a:pt x="27" y="39"/>
                    </a:cubicBezTo>
                    <a:cubicBezTo>
                      <a:pt x="25" y="30"/>
                      <a:pt x="25" y="30"/>
                      <a:pt x="25" y="30"/>
                    </a:cubicBezTo>
                    <a:cubicBezTo>
                      <a:pt x="27" y="30"/>
                      <a:pt x="28" y="29"/>
                      <a:pt x="29" y="28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6" y="34"/>
                      <a:pt x="37" y="35"/>
                      <a:pt x="38" y="36"/>
                    </a:cubicBezTo>
                    <a:cubicBezTo>
                      <a:pt x="39" y="37"/>
                      <a:pt x="41" y="36"/>
                      <a:pt x="42" y="35"/>
                    </a:cubicBezTo>
                    <a:cubicBezTo>
                      <a:pt x="43" y="34"/>
                      <a:pt x="42" y="32"/>
                      <a:pt x="41" y="31"/>
                    </a:cubicBezTo>
                    <a:cubicBezTo>
                      <a:pt x="40" y="30"/>
                      <a:pt x="39" y="31"/>
                      <a:pt x="38" y="31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1" y="25"/>
                      <a:pt x="31" y="23"/>
                      <a:pt x="31" y="22"/>
                    </a:cubicBezTo>
                    <a:cubicBezTo>
                      <a:pt x="40" y="20"/>
                      <a:pt x="40" y="20"/>
                      <a:pt x="40" y="20"/>
                    </a:cubicBezTo>
                    <a:cubicBezTo>
                      <a:pt x="41" y="21"/>
                      <a:pt x="42" y="22"/>
                      <a:pt x="43" y="21"/>
                    </a:cubicBezTo>
                    <a:cubicBezTo>
                      <a:pt x="44" y="21"/>
                      <a:pt x="45" y="20"/>
                      <a:pt x="45" y="18"/>
                    </a:cubicBezTo>
                    <a:cubicBezTo>
                      <a:pt x="45" y="17"/>
                      <a:pt x="43" y="16"/>
                      <a:pt x="42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9" name="Freeform 32"/>
              <p:cNvSpPr>
                <a:spLocks/>
              </p:cNvSpPr>
              <p:nvPr/>
            </p:nvSpPr>
            <p:spPr bwMode="auto">
              <a:xfrm>
                <a:off x="1762125" y="1366838"/>
                <a:ext cx="233363" cy="234950"/>
              </a:xfrm>
              <a:custGeom>
                <a:avLst/>
                <a:gdLst>
                  <a:gd name="T0" fmla="*/ 40 w 41"/>
                  <a:gd name="T1" fmla="*/ 13 h 41"/>
                  <a:gd name="T2" fmla="*/ 31 w 41"/>
                  <a:gd name="T3" fmla="*/ 7 h 41"/>
                  <a:gd name="T4" fmla="*/ 26 w 41"/>
                  <a:gd name="T5" fmla="*/ 11 h 41"/>
                  <a:gd name="T6" fmla="*/ 26 w 41"/>
                  <a:gd name="T7" fmla="*/ 11 h 41"/>
                  <a:gd name="T8" fmla="*/ 26 w 41"/>
                  <a:gd name="T9" fmla="*/ 7 h 41"/>
                  <a:gd name="T10" fmla="*/ 17 w 41"/>
                  <a:gd name="T11" fmla="*/ 1 h 41"/>
                  <a:gd name="T12" fmla="*/ 11 w 41"/>
                  <a:gd name="T13" fmla="*/ 10 h 41"/>
                  <a:gd name="T14" fmla="*/ 14 w 41"/>
                  <a:gd name="T15" fmla="*/ 14 h 41"/>
                  <a:gd name="T16" fmla="*/ 14 w 41"/>
                  <a:gd name="T17" fmla="*/ 14 h 41"/>
                  <a:gd name="T18" fmla="*/ 7 w 41"/>
                  <a:gd name="T19" fmla="*/ 12 h 41"/>
                  <a:gd name="T20" fmla="*/ 1 w 41"/>
                  <a:gd name="T21" fmla="*/ 21 h 41"/>
                  <a:gd name="T22" fmla="*/ 10 w 41"/>
                  <a:gd name="T23" fmla="*/ 27 h 41"/>
                  <a:gd name="T24" fmla="*/ 12 w 41"/>
                  <a:gd name="T25" fmla="*/ 26 h 41"/>
                  <a:gd name="T26" fmla="*/ 9 w 41"/>
                  <a:gd name="T27" fmla="*/ 34 h 41"/>
                  <a:gd name="T28" fmla="*/ 18 w 41"/>
                  <a:gd name="T29" fmla="*/ 40 h 41"/>
                  <a:gd name="T30" fmla="*/ 23 w 41"/>
                  <a:gd name="T31" fmla="*/ 31 h 41"/>
                  <a:gd name="T32" fmla="*/ 23 w 41"/>
                  <a:gd name="T33" fmla="*/ 31 h 41"/>
                  <a:gd name="T34" fmla="*/ 32 w 41"/>
                  <a:gd name="T35" fmla="*/ 37 h 41"/>
                  <a:gd name="T36" fmla="*/ 38 w 41"/>
                  <a:gd name="T37" fmla="*/ 28 h 41"/>
                  <a:gd name="T38" fmla="*/ 32 w 41"/>
                  <a:gd name="T39" fmla="*/ 22 h 41"/>
                  <a:gd name="T40" fmla="*/ 34 w 41"/>
                  <a:gd name="T41" fmla="*/ 22 h 41"/>
                  <a:gd name="T42" fmla="*/ 40 w 41"/>
                  <a:gd name="T43" fmla="*/ 13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1" h="41">
                    <a:moveTo>
                      <a:pt x="40" y="13"/>
                    </a:moveTo>
                    <a:cubicBezTo>
                      <a:pt x="39" y="9"/>
                      <a:pt x="35" y="6"/>
                      <a:pt x="31" y="7"/>
                    </a:cubicBezTo>
                    <a:cubicBezTo>
                      <a:pt x="29" y="8"/>
                      <a:pt x="27" y="9"/>
                      <a:pt x="26" y="11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6" y="10"/>
                      <a:pt x="26" y="8"/>
                      <a:pt x="26" y="7"/>
                    </a:cubicBezTo>
                    <a:cubicBezTo>
                      <a:pt x="25" y="3"/>
                      <a:pt x="21" y="0"/>
                      <a:pt x="17" y="1"/>
                    </a:cubicBezTo>
                    <a:cubicBezTo>
                      <a:pt x="13" y="2"/>
                      <a:pt x="11" y="6"/>
                      <a:pt x="11" y="10"/>
                    </a:cubicBezTo>
                    <a:cubicBezTo>
                      <a:pt x="12" y="11"/>
                      <a:pt x="12" y="13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2" y="12"/>
                      <a:pt x="9" y="12"/>
                      <a:pt x="7" y="12"/>
                    </a:cubicBezTo>
                    <a:cubicBezTo>
                      <a:pt x="3" y="13"/>
                      <a:pt x="0" y="17"/>
                      <a:pt x="1" y="21"/>
                    </a:cubicBezTo>
                    <a:cubicBezTo>
                      <a:pt x="2" y="25"/>
                      <a:pt x="6" y="28"/>
                      <a:pt x="10" y="27"/>
                    </a:cubicBezTo>
                    <a:cubicBezTo>
                      <a:pt x="11" y="27"/>
                      <a:pt x="11" y="26"/>
                      <a:pt x="12" y="26"/>
                    </a:cubicBezTo>
                    <a:cubicBezTo>
                      <a:pt x="9" y="28"/>
                      <a:pt x="8" y="31"/>
                      <a:pt x="9" y="34"/>
                    </a:cubicBezTo>
                    <a:cubicBezTo>
                      <a:pt x="9" y="38"/>
                      <a:pt x="13" y="41"/>
                      <a:pt x="18" y="40"/>
                    </a:cubicBezTo>
                    <a:cubicBezTo>
                      <a:pt x="22" y="39"/>
                      <a:pt x="24" y="35"/>
                      <a:pt x="23" y="31"/>
                    </a:cubicBezTo>
                    <a:cubicBezTo>
                      <a:pt x="23" y="31"/>
                      <a:pt x="23" y="31"/>
                      <a:pt x="23" y="31"/>
                    </a:cubicBezTo>
                    <a:cubicBezTo>
                      <a:pt x="24" y="35"/>
                      <a:pt x="28" y="38"/>
                      <a:pt x="32" y="37"/>
                    </a:cubicBezTo>
                    <a:cubicBezTo>
                      <a:pt x="36" y="36"/>
                      <a:pt x="39" y="32"/>
                      <a:pt x="38" y="28"/>
                    </a:cubicBezTo>
                    <a:cubicBezTo>
                      <a:pt x="38" y="25"/>
                      <a:pt x="35" y="23"/>
                      <a:pt x="32" y="22"/>
                    </a:cubicBezTo>
                    <a:cubicBezTo>
                      <a:pt x="33" y="22"/>
                      <a:pt x="33" y="22"/>
                      <a:pt x="34" y="22"/>
                    </a:cubicBezTo>
                    <a:cubicBezTo>
                      <a:pt x="38" y="21"/>
                      <a:pt x="41" y="17"/>
                      <a:pt x="40" y="1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0" name="Freeform 33"/>
              <p:cNvSpPr>
                <a:spLocks/>
              </p:cNvSpPr>
              <p:nvPr/>
            </p:nvSpPr>
            <p:spPr bwMode="auto">
              <a:xfrm>
                <a:off x="1825625" y="1423988"/>
                <a:ext cx="119063" cy="120650"/>
              </a:xfrm>
              <a:custGeom>
                <a:avLst/>
                <a:gdLst>
                  <a:gd name="T0" fmla="*/ 19 w 21"/>
                  <a:gd name="T1" fmla="*/ 7 h 21"/>
                  <a:gd name="T2" fmla="*/ 18 w 21"/>
                  <a:gd name="T3" fmla="*/ 8 h 21"/>
                  <a:gd name="T4" fmla="*/ 14 w 21"/>
                  <a:gd name="T5" fmla="*/ 9 h 21"/>
                  <a:gd name="T6" fmla="*/ 13 w 21"/>
                  <a:gd name="T7" fmla="*/ 8 h 21"/>
                  <a:gd name="T8" fmla="*/ 15 w 21"/>
                  <a:gd name="T9" fmla="*/ 4 h 21"/>
                  <a:gd name="T10" fmla="*/ 16 w 21"/>
                  <a:gd name="T11" fmla="*/ 4 h 21"/>
                  <a:gd name="T12" fmla="*/ 16 w 21"/>
                  <a:gd name="T13" fmla="*/ 2 h 21"/>
                  <a:gd name="T14" fmla="*/ 14 w 21"/>
                  <a:gd name="T15" fmla="*/ 2 h 21"/>
                  <a:gd name="T16" fmla="*/ 14 w 21"/>
                  <a:gd name="T17" fmla="*/ 4 h 21"/>
                  <a:gd name="T18" fmla="*/ 12 w 21"/>
                  <a:gd name="T19" fmla="*/ 7 h 21"/>
                  <a:gd name="T20" fmla="*/ 10 w 21"/>
                  <a:gd name="T21" fmla="*/ 7 h 21"/>
                  <a:gd name="T22" fmla="*/ 9 w 21"/>
                  <a:gd name="T23" fmla="*/ 3 h 21"/>
                  <a:gd name="T24" fmla="*/ 10 w 21"/>
                  <a:gd name="T25" fmla="*/ 1 h 21"/>
                  <a:gd name="T26" fmla="*/ 8 w 21"/>
                  <a:gd name="T27" fmla="*/ 0 h 21"/>
                  <a:gd name="T28" fmla="*/ 7 w 21"/>
                  <a:gd name="T29" fmla="*/ 2 h 21"/>
                  <a:gd name="T30" fmla="*/ 8 w 21"/>
                  <a:gd name="T31" fmla="*/ 3 h 21"/>
                  <a:gd name="T32" fmla="*/ 9 w 21"/>
                  <a:gd name="T33" fmla="*/ 7 h 21"/>
                  <a:gd name="T34" fmla="*/ 7 w 21"/>
                  <a:gd name="T35" fmla="*/ 8 h 21"/>
                  <a:gd name="T36" fmla="*/ 4 w 21"/>
                  <a:gd name="T37" fmla="*/ 6 h 21"/>
                  <a:gd name="T38" fmla="*/ 3 w 21"/>
                  <a:gd name="T39" fmla="*/ 4 h 21"/>
                  <a:gd name="T40" fmla="*/ 2 w 21"/>
                  <a:gd name="T41" fmla="*/ 5 h 21"/>
                  <a:gd name="T42" fmla="*/ 2 w 21"/>
                  <a:gd name="T43" fmla="*/ 6 h 21"/>
                  <a:gd name="T44" fmla="*/ 3 w 21"/>
                  <a:gd name="T45" fmla="*/ 6 h 21"/>
                  <a:gd name="T46" fmla="*/ 7 w 21"/>
                  <a:gd name="T47" fmla="*/ 9 h 21"/>
                  <a:gd name="T48" fmla="*/ 6 w 21"/>
                  <a:gd name="T49" fmla="*/ 11 h 21"/>
                  <a:gd name="T50" fmla="*/ 3 w 21"/>
                  <a:gd name="T51" fmla="*/ 12 h 21"/>
                  <a:gd name="T52" fmla="*/ 1 w 21"/>
                  <a:gd name="T53" fmla="*/ 11 h 21"/>
                  <a:gd name="T54" fmla="*/ 0 w 21"/>
                  <a:gd name="T55" fmla="*/ 12 h 21"/>
                  <a:gd name="T56" fmla="*/ 2 w 21"/>
                  <a:gd name="T57" fmla="*/ 13 h 21"/>
                  <a:gd name="T58" fmla="*/ 3 w 21"/>
                  <a:gd name="T59" fmla="*/ 12 h 21"/>
                  <a:gd name="T60" fmla="*/ 7 w 21"/>
                  <a:gd name="T61" fmla="*/ 12 h 21"/>
                  <a:gd name="T62" fmla="*/ 8 w 21"/>
                  <a:gd name="T63" fmla="*/ 13 h 21"/>
                  <a:gd name="T64" fmla="*/ 6 w 21"/>
                  <a:gd name="T65" fmla="*/ 17 h 21"/>
                  <a:gd name="T66" fmla="*/ 4 w 21"/>
                  <a:gd name="T67" fmla="*/ 17 h 21"/>
                  <a:gd name="T68" fmla="*/ 5 w 21"/>
                  <a:gd name="T69" fmla="*/ 19 h 21"/>
                  <a:gd name="T70" fmla="*/ 6 w 21"/>
                  <a:gd name="T71" fmla="*/ 19 h 21"/>
                  <a:gd name="T72" fmla="*/ 6 w 21"/>
                  <a:gd name="T73" fmla="*/ 17 h 21"/>
                  <a:gd name="T74" fmla="*/ 8 w 21"/>
                  <a:gd name="T75" fmla="*/ 14 h 21"/>
                  <a:gd name="T76" fmla="*/ 11 w 21"/>
                  <a:gd name="T77" fmla="*/ 14 h 21"/>
                  <a:gd name="T78" fmla="*/ 11 w 21"/>
                  <a:gd name="T79" fmla="*/ 18 h 21"/>
                  <a:gd name="T80" fmla="*/ 11 w 21"/>
                  <a:gd name="T81" fmla="*/ 19 h 21"/>
                  <a:gd name="T82" fmla="*/ 12 w 21"/>
                  <a:gd name="T83" fmla="*/ 20 h 21"/>
                  <a:gd name="T84" fmla="*/ 13 w 21"/>
                  <a:gd name="T85" fmla="*/ 19 h 21"/>
                  <a:gd name="T86" fmla="*/ 12 w 21"/>
                  <a:gd name="T87" fmla="*/ 18 h 21"/>
                  <a:gd name="T88" fmla="*/ 11 w 21"/>
                  <a:gd name="T89" fmla="*/ 14 h 21"/>
                  <a:gd name="T90" fmla="*/ 13 w 21"/>
                  <a:gd name="T91" fmla="*/ 13 h 21"/>
                  <a:gd name="T92" fmla="*/ 17 w 21"/>
                  <a:gd name="T93" fmla="*/ 15 h 21"/>
                  <a:gd name="T94" fmla="*/ 17 w 21"/>
                  <a:gd name="T95" fmla="*/ 16 h 21"/>
                  <a:gd name="T96" fmla="*/ 19 w 21"/>
                  <a:gd name="T97" fmla="*/ 16 h 21"/>
                  <a:gd name="T98" fmla="*/ 19 w 21"/>
                  <a:gd name="T99" fmla="*/ 14 h 21"/>
                  <a:gd name="T100" fmla="*/ 17 w 21"/>
                  <a:gd name="T101" fmla="*/ 14 h 21"/>
                  <a:gd name="T102" fmla="*/ 14 w 21"/>
                  <a:gd name="T103" fmla="*/ 12 h 21"/>
                  <a:gd name="T104" fmla="*/ 14 w 21"/>
                  <a:gd name="T105" fmla="*/ 10 h 21"/>
                  <a:gd name="T106" fmla="*/ 18 w 21"/>
                  <a:gd name="T107" fmla="*/ 9 h 21"/>
                  <a:gd name="T108" fmla="*/ 19 w 21"/>
                  <a:gd name="T109" fmla="*/ 10 h 21"/>
                  <a:gd name="T110" fmla="*/ 20 w 21"/>
                  <a:gd name="T111" fmla="*/ 8 h 21"/>
                  <a:gd name="T112" fmla="*/ 19 w 21"/>
                  <a:gd name="T113" fmla="*/ 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1" h="21">
                    <a:moveTo>
                      <a:pt x="19" y="7"/>
                    </a:moveTo>
                    <a:cubicBezTo>
                      <a:pt x="18" y="7"/>
                      <a:pt x="18" y="8"/>
                      <a:pt x="18" y="8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3" y="8"/>
                      <a:pt x="13" y="8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5" y="4"/>
                      <a:pt x="16" y="4"/>
                      <a:pt x="16" y="4"/>
                    </a:cubicBezTo>
                    <a:cubicBezTo>
                      <a:pt x="17" y="3"/>
                      <a:pt x="17" y="2"/>
                      <a:pt x="16" y="2"/>
                    </a:cubicBezTo>
                    <a:cubicBezTo>
                      <a:pt x="15" y="1"/>
                      <a:pt x="15" y="2"/>
                      <a:pt x="14" y="2"/>
                    </a:cubicBezTo>
                    <a:cubicBezTo>
                      <a:pt x="14" y="3"/>
                      <a:pt x="14" y="3"/>
                      <a:pt x="14" y="4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1" y="7"/>
                      <a:pt x="11" y="7"/>
                      <a:pt x="10" y="7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0" y="2"/>
                      <a:pt x="10" y="2"/>
                      <a:pt x="10" y="1"/>
                    </a:cubicBezTo>
                    <a:cubicBezTo>
                      <a:pt x="10" y="0"/>
                      <a:pt x="9" y="0"/>
                      <a:pt x="8" y="0"/>
                    </a:cubicBezTo>
                    <a:cubicBezTo>
                      <a:pt x="7" y="0"/>
                      <a:pt x="7" y="1"/>
                      <a:pt x="7" y="2"/>
                    </a:cubicBezTo>
                    <a:cubicBezTo>
                      <a:pt x="7" y="2"/>
                      <a:pt x="8" y="3"/>
                      <a:pt x="8" y="3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7"/>
                      <a:pt x="8" y="7"/>
                      <a:pt x="7" y="8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5"/>
                      <a:pt x="4" y="5"/>
                      <a:pt x="3" y="4"/>
                    </a:cubicBezTo>
                    <a:cubicBezTo>
                      <a:pt x="3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2" y="6"/>
                    </a:cubicBezTo>
                    <a:cubicBezTo>
                      <a:pt x="2" y="7"/>
                      <a:pt x="3" y="7"/>
                      <a:pt x="3" y="6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6" y="10"/>
                      <a:pt x="6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2" y="11"/>
                      <a:pt x="2" y="11"/>
                      <a:pt x="1" y="11"/>
                    </a:cubicBezTo>
                    <a:cubicBezTo>
                      <a:pt x="0" y="11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3"/>
                    </a:cubicBezTo>
                    <a:cubicBezTo>
                      <a:pt x="2" y="13"/>
                      <a:pt x="3" y="13"/>
                      <a:pt x="3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3"/>
                      <a:pt x="8" y="13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5" y="17"/>
                      <a:pt x="5" y="17"/>
                      <a:pt x="4" y="17"/>
                    </a:cubicBezTo>
                    <a:cubicBezTo>
                      <a:pt x="4" y="18"/>
                      <a:pt x="4" y="19"/>
                      <a:pt x="5" y="19"/>
                    </a:cubicBezTo>
                    <a:cubicBezTo>
                      <a:pt x="5" y="19"/>
                      <a:pt x="6" y="19"/>
                      <a:pt x="6" y="19"/>
                    </a:cubicBezTo>
                    <a:cubicBezTo>
                      <a:pt x="7" y="18"/>
                      <a:pt x="7" y="18"/>
                      <a:pt x="6" y="17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9" y="14"/>
                      <a:pt x="10" y="14"/>
                      <a:pt x="11" y="14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9"/>
                      <a:pt x="11" y="19"/>
                    </a:cubicBezTo>
                    <a:cubicBezTo>
                      <a:pt x="11" y="20"/>
                      <a:pt x="12" y="21"/>
                      <a:pt x="12" y="20"/>
                    </a:cubicBezTo>
                    <a:cubicBezTo>
                      <a:pt x="13" y="20"/>
                      <a:pt x="13" y="20"/>
                      <a:pt x="13" y="19"/>
                    </a:cubicBezTo>
                    <a:cubicBezTo>
                      <a:pt x="13" y="18"/>
                      <a:pt x="13" y="18"/>
                      <a:pt x="12" y="18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2" y="14"/>
                      <a:pt x="13" y="13"/>
                      <a:pt x="13" y="13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8" y="17"/>
                      <a:pt x="19" y="17"/>
                      <a:pt x="19" y="16"/>
                    </a:cubicBezTo>
                    <a:cubicBezTo>
                      <a:pt x="19" y="16"/>
                      <a:pt x="19" y="15"/>
                      <a:pt x="19" y="14"/>
                    </a:cubicBezTo>
                    <a:cubicBezTo>
                      <a:pt x="18" y="14"/>
                      <a:pt x="17" y="14"/>
                      <a:pt x="17" y="14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1"/>
                      <a:pt x="14" y="10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8" y="10"/>
                      <a:pt x="19" y="10"/>
                      <a:pt x="19" y="10"/>
                    </a:cubicBezTo>
                    <a:cubicBezTo>
                      <a:pt x="20" y="10"/>
                      <a:pt x="21" y="9"/>
                      <a:pt x="20" y="8"/>
                    </a:cubicBezTo>
                    <a:cubicBezTo>
                      <a:pt x="20" y="8"/>
                      <a:pt x="20" y="7"/>
                      <a:pt x="1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1" name="Freeform 34"/>
              <p:cNvSpPr>
                <a:spLocks/>
              </p:cNvSpPr>
              <p:nvPr/>
            </p:nvSpPr>
            <p:spPr bwMode="auto">
              <a:xfrm>
                <a:off x="1042988" y="1452563"/>
                <a:ext cx="296863" cy="303213"/>
              </a:xfrm>
              <a:custGeom>
                <a:avLst/>
                <a:gdLst>
                  <a:gd name="T0" fmla="*/ 48 w 52"/>
                  <a:gd name="T1" fmla="*/ 12 h 53"/>
                  <a:gd name="T2" fmla="*/ 36 w 52"/>
                  <a:gd name="T3" fmla="*/ 7 h 53"/>
                  <a:gd name="T4" fmla="*/ 30 w 52"/>
                  <a:gd name="T5" fmla="*/ 13 h 53"/>
                  <a:gd name="T6" fmla="*/ 30 w 52"/>
                  <a:gd name="T7" fmla="*/ 13 h 53"/>
                  <a:gd name="T8" fmla="*/ 30 w 52"/>
                  <a:gd name="T9" fmla="*/ 8 h 53"/>
                  <a:gd name="T10" fmla="*/ 17 w 52"/>
                  <a:gd name="T11" fmla="*/ 2 h 53"/>
                  <a:gd name="T12" fmla="*/ 12 w 52"/>
                  <a:gd name="T13" fmla="*/ 15 h 53"/>
                  <a:gd name="T14" fmla="*/ 16 w 52"/>
                  <a:gd name="T15" fmla="*/ 19 h 53"/>
                  <a:gd name="T16" fmla="*/ 16 w 52"/>
                  <a:gd name="T17" fmla="*/ 19 h 53"/>
                  <a:gd name="T18" fmla="*/ 7 w 52"/>
                  <a:gd name="T19" fmla="*/ 19 h 53"/>
                  <a:gd name="T20" fmla="*/ 2 w 52"/>
                  <a:gd name="T21" fmla="*/ 31 h 53"/>
                  <a:gd name="T22" fmla="*/ 15 w 52"/>
                  <a:gd name="T23" fmla="*/ 37 h 53"/>
                  <a:gd name="T24" fmla="*/ 17 w 52"/>
                  <a:gd name="T25" fmla="*/ 35 h 53"/>
                  <a:gd name="T26" fmla="*/ 15 w 52"/>
                  <a:gd name="T27" fmla="*/ 46 h 53"/>
                  <a:gd name="T28" fmla="*/ 27 w 52"/>
                  <a:gd name="T29" fmla="*/ 51 h 53"/>
                  <a:gd name="T30" fmla="*/ 32 w 52"/>
                  <a:gd name="T31" fmla="*/ 39 h 53"/>
                  <a:gd name="T32" fmla="*/ 32 w 52"/>
                  <a:gd name="T33" fmla="*/ 39 h 53"/>
                  <a:gd name="T34" fmla="*/ 45 w 52"/>
                  <a:gd name="T35" fmla="*/ 44 h 53"/>
                  <a:gd name="T36" fmla="*/ 50 w 52"/>
                  <a:gd name="T37" fmla="*/ 31 h 53"/>
                  <a:gd name="T38" fmla="*/ 41 w 52"/>
                  <a:gd name="T39" fmla="*/ 25 h 53"/>
                  <a:gd name="T40" fmla="*/ 43 w 52"/>
                  <a:gd name="T41" fmla="*/ 25 h 53"/>
                  <a:gd name="T42" fmla="*/ 48 w 52"/>
                  <a:gd name="T43" fmla="*/ 12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2" h="53">
                    <a:moveTo>
                      <a:pt x="48" y="12"/>
                    </a:moveTo>
                    <a:cubicBezTo>
                      <a:pt x="46" y="7"/>
                      <a:pt x="41" y="5"/>
                      <a:pt x="36" y="7"/>
                    </a:cubicBezTo>
                    <a:cubicBezTo>
                      <a:pt x="33" y="8"/>
                      <a:pt x="31" y="10"/>
                      <a:pt x="30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1" y="11"/>
                      <a:pt x="31" y="9"/>
                      <a:pt x="30" y="8"/>
                    </a:cubicBezTo>
                    <a:cubicBezTo>
                      <a:pt x="28" y="3"/>
                      <a:pt x="22" y="0"/>
                      <a:pt x="17" y="2"/>
                    </a:cubicBezTo>
                    <a:cubicBezTo>
                      <a:pt x="12" y="4"/>
                      <a:pt x="10" y="10"/>
                      <a:pt x="12" y="15"/>
                    </a:cubicBezTo>
                    <a:cubicBezTo>
                      <a:pt x="13" y="17"/>
                      <a:pt x="14" y="18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3" y="18"/>
                      <a:pt x="10" y="18"/>
                      <a:pt x="7" y="19"/>
                    </a:cubicBezTo>
                    <a:cubicBezTo>
                      <a:pt x="2" y="21"/>
                      <a:pt x="0" y="27"/>
                      <a:pt x="2" y="31"/>
                    </a:cubicBezTo>
                    <a:cubicBezTo>
                      <a:pt x="4" y="36"/>
                      <a:pt x="10" y="39"/>
                      <a:pt x="15" y="37"/>
                    </a:cubicBezTo>
                    <a:cubicBezTo>
                      <a:pt x="15" y="36"/>
                      <a:pt x="16" y="36"/>
                      <a:pt x="17" y="35"/>
                    </a:cubicBezTo>
                    <a:cubicBezTo>
                      <a:pt x="14" y="38"/>
                      <a:pt x="13" y="42"/>
                      <a:pt x="15" y="46"/>
                    </a:cubicBezTo>
                    <a:cubicBezTo>
                      <a:pt x="17" y="51"/>
                      <a:pt x="22" y="53"/>
                      <a:pt x="27" y="51"/>
                    </a:cubicBezTo>
                    <a:cubicBezTo>
                      <a:pt x="32" y="49"/>
                      <a:pt x="34" y="43"/>
                      <a:pt x="32" y="39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4" y="43"/>
                      <a:pt x="40" y="46"/>
                      <a:pt x="45" y="44"/>
                    </a:cubicBezTo>
                    <a:cubicBezTo>
                      <a:pt x="50" y="42"/>
                      <a:pt x="52" y="36"/>
                      <a:pt x="50" y="31"/>
                    </a:cubicBezTo>
                    <a:cubicBezTo>
                      <a:pt x="49" y="28"/>
                      <a:pt x="45" y="25"/>
                      <a:pt x="41" y="25"/>
                    </a:cubicBezTo>
                    <a:cubicBezTo>
                      <a:pt x="42" y="25"/>
                      <a:pt x="43" y="25"/>
                      <a:pt x="43" y="25"/>
                    </a:cubicBezTo>
                    <a:cubicBezTo>
                      <a:pt x="48" y="23"/>
                      <a:pt x="51" y="17"/>
                      <a:pt x="48" y="1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2" name="Freeform 35"/>
              <p:cNvSpPr>
                <a:spLocks/>
              </p:cNvSpPr>
              <p:nvPr/>
            </p:nvSpPr>
            <p:spPr bwMode="auto">
              <a:xfrm>
                <a:off x="1128713" y="1527175"/>
                <a:ext cx="142875" cy="142875"/>
              </a:xfrm>
              <a:custGeom>
                <a:avLst/>
                <a:gdLst>
                  <a:gd name="T0" fmla="*/ 22 w 25"/>
                  <a:gd name="T1" fmla="*/ 7 h 25"/>
                  <a:gd name="T2" fmla="*/ 21 w 25"/>
                  <a:gd name="T3" fmla="*/ 8 h 25"/>
                  <a:gd name="T4" fmla="*/ 16 w 25"/>
                  <a:gd name="T5" fmla="*/ 10 h 25"/>
                  <a:gd name="T6" fmla="*/ 14 w 25"/>
                  <a:gd name="T7" fmla="*/ 9 h 25"/>
                  <a:gd name="T8" fmla="*/ 16 w 25"/>
                  <a:gd name="T9" fmla="*/ 4 h 25"/>
                  <a:gd name="T10" fmla="*/ 18 w 25"/>
                  <a:gd name="T11" fmla="*/ 3 h 25"/>
                  <a:gd name="T12" fmla="*/ 17 w 25"/>
                  <a:gd name="T13" fmla="*/ 1 h 25"/>
                  <a:gd name="T14" fmla="*/ 15 w 25"/>
                  <a:gd name="T15" fmla="*/ 1 h 25"/>
                  <a:gd name="T16" fmla="*/ 15 w 25"/>
                  <a:gd name="T17" fmla="*/ 3 h 25"/>
                  <a:gd name="T18" fmla="*/ 13 w 25"/>
                  <a:gd name="T19" fmla="*/ 8 h 25"/>
                  <a:gd name="T20" fmla="*/ 11 w 25"/>
                  <a:gd name="T21" fmla="*/ 8 h 25"/>
                  <a:gd name="T22" fmla="*/ 9 w 25"/>
                  <a:gd name="T23" fmla="*/ 3 h 25"/>
                  <a:gd name="T24" fmla="*/ 9 w 25"/>
                  <a:gd name="T25" fmla="*/ 1 h 25"/>
                  <a:gd name="T26" fmla="*/ 7 w 25"/>
                  <a:gd name="T27" fmla="*/ 1 h 25"/>
                  <a:gd name="T28" fmla="*/ 6 w 25"/>
                  <a:gd name="T29" fmla="*/ 3 h 25"/>
                  <a:gd name="T30" fmla="*/ 8 w 25"/>
                  <a:gd name="T31" fmla="*/ 4 h 25"/>
                  <a:gd name="T32" fmla="*/ 10 w 25"/>
                  <a:gd name="T33" fmla="*/ 9 h 25"/>
                  <a:gd name="T34" fmla="*/ 8 w 25"/>
                  <a:gd name="T35" fmla="*/ 10 h 25"/>
                  <a:gd name="T36" fmla="*/ 3 w 25"/>
                  <a:gd name="T37" fmla="*/ 8 h 25"/>
                  <a:gd name="T38" fmla="*/ 2 w 25"/>
                  <a:gd name="T39" fmla="*/ 7 h 25"/>
                  <a:gd name="T40" fmla="*/ 0 w 25"/>
                  <a:gd name="T41" fmla="*/ 8 h 25"/>
                  <a:gd name="T42" fmla="*/ 1 w 25"/>
                  <a:gd name="T43" fmla="*/ 10 h 25"/>
                  <a:gd name="T44" fmla="*/ 2 w 25"/>
                  <a:gd name="T45" fmla="*/ 9 h 25"/>
                  <a:gd name="T46" fmla="*/ 7 w 25"/>
                  <a:gd name="T47" fmla="*/ 11 h 25"/>
                  <a:gd name="T48" fmla="*/ 7 w 25"/>
                  <a:gd name="T49" fmla="*/ 14 h 25"/>
                  <a:gd name="T50" fmla="*/ 3 w 25"/>
                  <a:gd name="T51" fmla="*/ 16 h 25"/>
                  <a:gd name="T52" fmla="*/ 1 w 25"/>
                  <a:gd name="T53" fmla="*/ 16 h 25"/>
                  <a:gd name="T54" fmla="*/ 0 w 25"/>
                  <a:gd name="T55" fmla="*/ 18 h 25"/>
                  <a:gd name="T56" fmla="*/ 2 w 25"/>
                  <a:gd name="T57" fmla="*/ 19 h 25"/>
                  <a:gd name="T58" fmla="*/ 3 w 25"/>
                  <a:gd name="T59" fmla="*/ 17 h 25"/>
                  <a:gd name="T60" fmla="*/ 8 w 25"/>
                  <a:gd name="T61" fmla="*/ 15 h 25"/>
                  <a:gd name="T62" fmla="*/ 10 w 25"/>
                  <a:gd name="T63" fmla="*/ 17 h 25"/>
                  <a:gd name="T64" fmla="*/ 8 w 25"/>
                  <a:gd name="T65" fmla="*/ 22 h 25"/>
                  <a:gd name="T66" fmla="*/ 6 w 25"/>
                  <a:gd name="T67" fmla="*/ 23 h 25"/>
                  <a:gd name="T68" fmla="*/ 7 w 25"/>
                  <a:gd name="T69" fmla="*/ 25 h 25"/>
                  <a:gd name="T70" fmla="*/ 9 w 25"/>
                  <a:gd name="T71" fmla="*/ 24 h 25"/>
                  <a:gd name="T72" fmla="*/ 9 w 25"/>
                  <a:gd name="T73" fmla="*/ 22 h 25"/>
                  <a:gd name="T74" fmla="*/ 11 w 25"/>
                  <a:gd name="T75" fmla="*/ 17 h 25"/>
                  <a:gd name="T76" fmla="*/ 13 w 25"/>
                  <a:gd name="T77" fmla="*/ 17 h 25"/>
                  <a:gd name="T78" fmla="*/ 15 w 25"/>
                  <a:gd name="T79" fmla="*/ 22 h 25"/>
                  <a:gd name="T80" fmla="*/ 15 w 25"/>
                  <a:gd name="T81" fmla="*/ 24 h 25"/>
                  <a:gd name="T82" fmla="*/ 17 w 25"/>
                  <a:gd name="T83" fmla="*/ 25 h 25"/>
                  <a:gd name="T84" fmla="*/ 18 w 25"/>
                  <a:gd name="T85" fmla="*/ 23 h 25"/>
                  <a:gd name="T86" fmla="*/ 16 w 25"/>
                  <a:gd name="T87" fmla="*/ 22 h 25"/>
                  <a:gd name="T88" fmla="*/ 14 w 25"/>
                  <a:gd name="T89" fmla="*/ 17 h 25"/>
                  <a:gd name="T90" fmla="*/ 16 w 25"/>
                  <a:gd name="T91" fmla="*/ 15 h 25"/>
                  <a:gd name="T92" fmla="*/ 21 w 25"/>
                  <a:gd name="T93" fmla="*/ 17 h 25"/>
                  <a:gd name="T94" fmla="*/ 22 w 25"/>
                  <a:gd name="T95" fmla="*/ 19 h 25"/>
                  <a:gd name="T96" fmla="*/ 24 w 25"/>
                  <a:gd name="T97" fmla="*/ 18 h 25"/>
                  <a:gd name="T98" fmla="*/ 23 w 25"/>
                  <a:gd name="T99" fmla="*/ 16 h 25"/>
                  <a:gd name="T100" fmla="*/ 21 w 25"/>
                  <a:gd name="T101" fmla="*/ 16 h 25"/>
                  <a:gd name="T102" fmla="*/ 17 w 25"/>
                  <a:gd name="T103" fmla="*/ 14 h 25"/>
                  <a:gd name="T104" fmla="*/ 17 w 25"/>
                  <a:gd name="T105" fmla="*/ 11 h 25"/>
                  <a:gd name="T106" fmla="*/ 21 w 25"/>
                  <a:gd name="T107" fmla="*/ 9 h 25"/>
                  <a:gd name="T108" fmla="*/ 23 w 25"/>
                  <a:gd name="T109" fmla="*/ 10 h 25"/>
                  <a:gd name="T110" fmla="*/ 24 w 25"/>
                  <a:gd name="T111" fmla="*/ 8 h 25"/>
                  <a:gd name="T112" fmla="*/ 22 w 25"/>
                  <a:gd name="T113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5" h="25">
                    <a:moveTo>
                      <a:pt x="22" y="7"/>
                    </a:moveTo>
                    <a:cubicBezTo>
                      <a:pt x="21" y="7"/>
                      <a:pt x="21" y="8"/>
                      <a:pt x="21" y="8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5" y="9"/>
                      <a:pt x="14" y="9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7" y="4"/>
                      <a:pt x="18" y="3"/>
                      <a:pt x="18" y="3"/>
                    </a:cubicBezTo>
                    <a:cubicBezTo>
                      <a:pt x="18" y="2"/>
                      <a:pt x="18" y="1"/>
                      <a:pt x="17" y="1"/>
                    </a:cubicBezTo>
                    <a:cubicBezTo>
                      <a:pt x="16" y="0"/>
                      <a:pt x="15" y="1"/>
                      <a:pt x="15" y="1"/>
                    </a:cubicBezTo>
                    <a:cubicBezTo>
                      <a:pt x="15" y="2"/>
                      <a:pt x="15" y="3"/>
                      <a:pt x="15" y="3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2" y="8"/>
                      <a:pt x="11" y="8"/>
                      <a:pt x="11" y="8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2"/>
                      <a:pt x="9" y="1"/>
                    </a:cubicBezTo>
                    <a:cubicBezTo>
                      <a:pt x="9" y="1"/>
                      <a:pt x="8" y="0"/>
                      <a:pt x="7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6" y="3"/>
                      <a:pt x="7" y="4"/>
                      <a:pt x="8" y="4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9" y="9"/>
                      <a:pt x="8" y="10"/>
                      <a:pt x="8" y="10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7"/>
                      <a:pt x="2" y="7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0" y="8"/>
                      <a:pt x="0" y="9"/>
                      <a:pt x="1" y="10"/>
                    </a:cubicBezTo>
                    <a:cubicBezTo>
                      <a:pt x="1" y="10"/>
                      <a:pt x="2" y="10"/>
                      <a:pt x="2" y="9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3"/>
                      <a:pt x="7" y="14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2" y="16"/>
                      <a:pt x="1" y="15"/>
                      <a:pt x="1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0" y="19"/>
                      <a:pt x="1" y="19"/>
                      <a:pt x="2" y="19"/>
                    </a:cubicBezTo>
                    <a:cubicBezTo>
                      <a:pt x="3" y="18"/>
                      <a:pt x="3" y="18"/>
                      <a:pt x="3" y="17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16"/>
                      <a:pt x="9" y="17"/>
                      <a:pt x="10" y="17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7" y="22"/>
                      <a:pt x="6" y="22"/>
                      <a:pt x="6" y="23"/>
                    </a:cubicBezTo>
                    <a:cubicBezTo>
                      <a:pt x="6" y="24"/>
                      <a:pt x="6" y="25"/>
                      <a:pt x="7" y="25"/>
                    </a:cubicBezTo>
                    <a:cubicBezTo>
                      <a:pt x="8" y="25"/>
                      <a:pt x="9" y="25"/>
                      <a:pt x="9" y="24"/>
                    </a:cubicBezTo>
                    <a:cubicBezTo>
                      <a:pt x="9" y="23"/>
                      <a:pt x="9" y="23"/>
                      <a:pt x="9" y="22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8"/>
                      <a:pt x="12" y="18"/>
                      <a:pt x="13" y="17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5" y="23"/>
                      <a:pt x="15" y="23"/>
                      <a:pt x="15" y="24"/>
                    </a:cubicBezTo>
                    <a:cubicBezTo>
                      <a:pt x="15" y="25"/>
                      <a:pt x="16" y="25"/>
                      <a:pt x="17" y="25"/>
                    </a:cubicBezTo>
                    <a:cubicBezTo>
                      <a:pt x="18" y="24"/>
                      <a:pt x="18" y="24"/>
                      <a:pt x="18" y="23"/>
                    </a:cubicBezTo>
                    <a:cubicBezTo>
                      <a:pt x="18" y="22"/>
                      <a:pt x="17" y="22"/>
                      <a:pt x="16" y="22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5" y="17"/>
                      <a:pt x="16" y="16"/>
                      <a:pt x="16" y="15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21" y="18"/>
                      <a:pt x="21" y="18"/>
                      <a:pt x="22" y="19"/>
                    </a:cubicBezTo>
                    <a:cubicBezTo>
                      <a:pt x="23" y="19"/>
                      <a:pt x="24" y="19"/>
                      <a:pt x="24" y="18"/>
                    </a:cubicBezTo>
                    <a:cubicBezTo>
                      <a:pt x="25" y="17"/>
                      <a:pt x="24" y="16"/>
                      <a:pt x="23" y="16"/>
                    </a:cubicBezTo>
                    <a:cubicBezTo>
                      <a:pt x="23" y="15"/>
                      <a:pt x="22" y="16"/>
                      <a:pt x="21" y="16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3"/>
                      <a:pt x="17" y="12"/>
                      <a:pt x="17" y="11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2" y="10"/>
                      <a:pt x="23" y="10"/>
                      <a:pt x="23" y="10"/>
                    </a:cubicBezTo>
                    <a:cubicBezTo>
                      <a:pt x="24" y="9"/>
                      <a:pt x="25" y="8"/>
                      <a:pt x="24" y="8"/>
                    </a:cubicBezTo>
                    <a:cubicBezTo>
                      <a:pt x="24" y="7"/>
                      <a:pt x="23" y="6"/>
                      <a:pt x="22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3" name="Freeform 36"/>
              <p:cNvSpPr>
                <a:spLocks/>
              </p:cNvSpPr>
              <p:nvPr/>
            </p:nvSpPr>
            <p:spPr bwMode="auto">
              <a:xfrm>
                <a:off x="2470150" y="747713"/>
                <a:ext cx="279400" cy="285750"/>
              </a:xfrm>
              <a:custGeom>
                <a:avLst/>
                <a:gdLst>
                  <a:gd name="T0" fmla="*/ 45 w 49"/>
                  <a:gd name="T1" fmla="*/ 10 h 50"/>
                  <a:gd name="T2" fmla="*/ 33 w 49"/>
                  <a:gd name="T3" fmla="*/ 6 h 50"/>
                  <a:gd name="T4" fmla="*/ 28 w 49"/>
                  <a:gd name="T5" fmla="*/ 12 h 50"/>
                  <a:gd name="T6" fmla="*/ 28 w 49"/>
                  <a:gd name="T7" fmla="*/ 12 h 50"/>
                  <a:gd name="T8" fmla="*/ 27 w 49"/>
                  <a:gd name="T9" fmla="*/ 7 h 50"/>
                  <a:gd name="T10" fmla="*/ 15 w 49"/>
                  <a:gd name="T11" fmla="*/ 2 h 50"/>
                  <a:gd name="T12" fmla="*/ 11 w 49"/>
                  <a:gd name="T13" fmla="*/ 14 h 50"/>
                  <a:gd name="T14" fmla="*/ 14 w 49"/>
                  <a:gd name="T15" fmla="*/ 18 h 50"/>
                  <a:gd name="T16" fmla="*/ 14 w 49"/>
                  <a:gd name="T17" fmla="*/ 18 h 50"/>
                  <a:gd name="T18" fmla="*/ 6 w 49"/>
                  <a:gd name="T19" fmla="*/ 18 h 50"/>
                  <a:gd name="T20" fmla="*/ 2 w 49"/>
                  <a:gd name="T21" fmla="*/ 30 h 50"/>
                  <a:gd name="T22" fmla="*/ 14 w 49"/>
                  <a:gd name="T23" fmla="*/ 34 h 50"/>
                  <a:gd name="T24" fmla="*/ 16 w 49"/>
                  <a:gd name="T25" fmla="*/ 33 h 50"/>
                  <a:gd name="T26" fmla="*/ 14 w 49"/>
                  <a:gd name="T27" fmla="*/ 43 h 50"/>
                  <a:gd name="T28" fmla="*/ 26 w 49"/>
                  <a:gd name="T29" fmla="*/ 48 h 50"/>
                  <a:gd name="T30" fmla="*/ 31 w 49"/>
                  <a:gd name="T31" fmla="*/ 36 h 50"/>
                  <a:gd name="T32" fmla="*/ 31 w 49"/>
                  <a:gd name="T33" fmla="*/ 36 h 50"/>
                  <a:gd name="T34" fmla="*/ 43 w 49"/>
                  <a:gd name="T35" fmla="*/ 40 h 50"/>
                  <a:gd name="T36" fmla="*/ 47 w 49"/>
                  <a:gd name="T37" fmla="*/ 28 h 50"/>
                  <a:gd name="T38" fmla="*/ 39 w 49"/>
                  <a:gd name="T39" fmla="*/ 23 h 50"/>
                  <a:gd name="T40" fmla="*/ 40 w 49"/>
                  <a:gd name="T41" fmla="*/ 22 h 50"/>
                  <a:gd name="T42" fmla="*/ 45 w 49"/>
                  <a:gd name="T43" fmla="*/ 1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9" h="50">
                    <a:moveTo>
                      <a:pt x="45" y="10"/>
                    </a:moveTo>
                    <a:cubicBezTo>
                      <a:pt x="43" y="6"/>
                      <a:pt x="38" y="4"/>
                      <a:pt x="33" y="6"/>
                    </a:cubicBezTo>
                    <a:cubicBezTo>
                      <a:pt x="30" y="7"/>
                      <a:pt x="29" y="9"/>
                      <a:pt x="28" y="12"/>
                    </a:cubicBezTo>
                    <a:cubicBezTo>
                      <a:pt x="28" y="12"/>
                      <a:pt x="28" y="12"/>
                      <a:pt x="28" y="12"/>
                    </a:cubicBezTo>
                    <a:cubicBezTo>
                      <a:pt x="28" y="10"/>
                      <a:pt x="28" y="8"/>
                      <a:pt x="27" y="7"/>
                    </a:cubicBezTo>
                    <a:cubicBezTo>
                      <a:pt x="25" y="2"/>
                      <a:pt x="20" y="0"/>
                      <a:pt x="15" y="2"/>
                    </a:cubicBezTo>
                    <a:cubicBezTo>
                      <a:pt x="11" y="4"/>
                      <a:pt x="9" y="9"/>
                      <a:pt x="11" y="14"/>
                    </a:cubicBezTo>
                    <a:cubicBezTo>
                      <a:pt x="12" y="16"/>
                      <a:pt x="13" y="17"/>
                      <a:pt x="14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2" y="17"/>
                      <a:pt x="9" y="17"/>
                      <a:pt x="6" y="18"/>
                    </a:cubicBezTo>
                    <a:cubicBezTo>
                      <a:pt x="2" y="20"/>
                      <a:pt x="0" y="25"/>
                      <a:pt x="2" y="30"/>
                    </a:cubicBezTo>
                    <a:cubicBezTo>
                      <a:pt x="4" y="34"/>
                      <a:pt x="9" y="36"/>
                      <a:pt x="14" y="34"/>
                    </a:cubicBezTo>
                    <a:cubicBezTo>
                      <a:pt x="15" y="34"/>
                      <a:pt x="15" y="34"/>
                      <a:pt x="16" y="33"/>
                    </a:cubicBezTo>
                    <a:cubicBezTo>
                      <a:pt x="13" y="36"/>
                      <a:pt x="12" y="40"/>
                      <a:pt x="14" y="43"/>
                    </a:cubicBezTo>
                    <a:cubicBezTo>
                      <a:pt x="16" y="48"/>
                      <a:pt x="21" y="50"/>
                      <a:pt x="26" y="48"/>
                    </a:cubicBezTo>
                    <a:cubicBezTo>
                      <a:pt x="31" y="46"/>
                      <a:pt x="33" y="40"/>
                      <a:pt x="31" y="36"/>
                    </a:cubicBezTo>
                    <a:cubicBezTo>
                      <a:pt x="31" y="36"/>
                      <a:pt x="31" y="36"/>
                      <a:pt x="31" y="36"/>
                    </a:cubicBezTo>
                    <a:cubicBezTo>
                      <a:pt x="33" y="40"/>
                      <a:pt x="38" y="42"/>
                      <a:pt x="43" y="40"/>
                    </a:cubicBezTo>
                    <a:cubicBezTo>
                      <a:pt x="47" y="38"/>
                      <a:pt x="49" y="33"/>
                      <a:pt x="47" y="28"/>
                    </a:cubicBezTo>
                    <a:cubicBezTo>
                      <a:pt x="46" y="25"/>
                      <a:pt x="42" y="23"/>
                      <a:pt x="39" y="23"/>
                    </a:cubicBezTo>
                    <a:cubicBezTo>
                      <a:pt x="39" y="23"/>
                      <a:pt x="40" y="23"/>
                      <a:pt x="40" y="22"/>
                    </a:cubicBezTo>
                    <a:cubicBezTo>
                      <a:pt x="45" y="20"/>
                      <a:pt x="47" y="15"/>
                      <a:pt x="45" y="1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4" name="Freeform 37"/>
              <p:cNvSpPr>
                <a:spLocks/>
              </p:cNvSpPr>
              <p:nvPr/>
            </p:nvSpPr>
            <p:spPr bwMode="auto">
              <a:xfrm>
                <a:off x="2543175" y="815975"/>
                <a:ext cx="136525" cy="138113"/>
              </a:xfrm>
              <a:custGeom>
                <a:avLst/>
                <a:gdLst>
                  <a:gd name="T0" fmla="*/ 21 w 24"/>
                  <a:gd name="T1" fmla="*/ 6 h 24"/>
                  <a:gd name="T2" fmla="*/ 21 w 24"/>
                  <a:gd name="T3" fmla="*/ 7 h 24"/>
                  <a:gd name="T4" fmla="*/ 16 w 24"/>
                  <a:gd name="T5" fmla="*/ 9 h 24"/>
                  <a:gd name="T6" fmla="*/ 14 w 24"/>
                  <a:gd name="T7" fmla="*/ 8 h 24"/>
                  <a:gd name="T8" fmla="*/ 16 w 24"/>
                  <a:gd name="T9" fmla="*/ 3 h 24"/>
                  <a:gd name="T10" fmla="*/ 17 w 24"/>
                  <a:gd name="T11" fmla="*/ 2 h 24"/>
                  <a:gd name="T12" fmla="*/ 17 w 24"/>
                  <a:gd name="T13" fmla="*/ 0 h 24"/>
                  <a:gd name="T14" fmla="*/ 15 w 24"/>
                  <a:gd name="T15" fmla="*/ 1 h 24"/>
                  <a:gd name="T16" fmla="*/ 15 w 24"/>
                  <a:gd name="T17" fmla="*/ 3 h 24"/>
                  <a:gd name="T18" fmla="*/ 13 w 24"/>
                  <a:gd name="T19" fmla="*/ 7 h 24"/>
                  <a:gd name="T20" fmla="*/ 11 w 24"/>
                  <a:gd name="T21" fmla="*/ 7 h 24"/>
                  <a:gd name="T22" fmla="*/ 9 w 24"/>
                  <a:gd name="T23" fmla="*/ 3 h 24"/>
                  <a:gd name="T24" fmla="*/ 9 w 24"/>
                  <a:gd name="T25" fmla="*/ 1 h 24"/>
                  <a:gd name="T26" fmla="*/ 7 w 24"/>
                  <a:gd name="T27" fmla="*/ 0 h 24"/>
                  <a:gd name="T28" fmla="*/ 6 w 24"/>
                  <a:gd name="T29" fmla="*/ 2 h 24"/>
                  <a:gd name="T30" fmla="*/ 8 w 24"/>
                  <a:gd name="T31" fmla="*/ 3 h 24"/>
                  <a:gd name="T32" fmla="*/ 10 w 24"/>
                  <a:gd name="T33" fmla="*/ 8 h 24"/>
                  <a:gd name="T34" fmla="*/ 8 w 24"/>
                  <a:gd name="T35" fmla="*/ 10 h 24"/>
                  <a:gd name="T36" fmla="*/ 3 w 24"/>
                  <a:gd name="T37" fmla="*/ 8 h 24"/>
                  <a:gd name="T38" fmla="*/ 3 w 24"/>
                  <a:gd name="T39" fmla="*/ 6 h 24"/>
                  <a:gd name="T40" fmla="*/ 1 w 24"/>
                  <a:gd name="T41" fmla="*/ 7 h 24"/>
                  <a:gd name="T42" fmla="*/ 1 w 24"/>
                  <a:gd name="T43" fmla="*/ 9 h 24"/>
                  <a:gd name="T44" fmla="*/ 3 w 24"/>
                  <a:gd name="T45" fmla="*/ 9 h 24"/>
                  <a:gd name="T46" fmla="*/ 8 w 24"/>
                  <a:gd name="T47" fmla="*/ 11 h 24"/>
                  <a:gd name="T48" fmla="*/ 8 w 24"/>
                  <a:gd name="T49" fmla="*/ 13 h 24"/>
                  <a:gd name="T50" fmla="*/ 3 w 24"/>
                  <a:gd name="T51" fmla="*/ 15 h 24"/>
                  <a:gd name="T52" fmla="*/ 2 w 24"/>
                  <a:gd name="T53" fmla="*/ 15 h 24"/>
                  <a:gd name="T54" fmla="*/ 1 w 24"/>
                  <a:gd name="T55" fmla="*/ 17 h 24"/>
                  <a:gd name="T56" fmla="*/ 3 w 24"/>
                  <a:gd name="T57" fmla="*/ 18 h 24"/>
                  <a:gd name="T58" fmla="*/ 4 w 24"/>
                  <a:gd name="T59" fmla="*/ 16 h 24"/>
                  <a:gd name="T60" fmla="*/ 8 w 24"/>
                  <a:gd name="T61" fmla="*/ 14 h 24"/>
                  <a:gd name="T62" fmla="*/ 10 w 24"/>
                  <a:gd name="T63" fmla="*/ 16 h 24"/>
                  <a:gd name="T64" fmla="*/ 8 w 24"/>
                  <a:gd name="T65" fmla="*/ 20 h 24"/>
                  <a:gd name="T66" fmla="*/ 7 w 24"/>
                  <a:gd name="T67" fmla="*/ 21 h 24"/>
                  <a:gd name="T68" fmla="*/ 8 w 24"/>
                  <a:gd name="T69" fmla="*/ 23 h 24"/>
                  <a:gd name="T70" fmla="*/ 10 w 24"/>
                  <a:gd name="T71" fmla="*/ 22 h 24"/>
                  <a:gd name="T72" fmla="*/ 9 w 24"/>
                  <a:gd name="T73" fmla="*/ 21 h 24"/>
                  <a:gd name="T74" fmla="*/ 11 w 24"/>
                  <a:gd name="T75" fmla="*/ 16 h 24"/>
                  <a:gd name="T76" fmla="*/ 13 w 24"/>
                  <a:gd name="T77" fmla="*/ 16 h 24"/>
                  <a:gd name="T78" fmla="*/ 15 w 24"/>
                  <a:gd name="T79" fmla="*/ 21 h 24"/>
                  <a:gd name="T80" fmla="*/ 15 w 24"/>
                  <a:gd name="T81" fmla="*/ 22 h 24"/>
                  <a:gd name="T82" fmla="*/ 17 w 24"/>
                  <a:gd name="T83" fmla="*/ 23 h 24"/>
                  <a:gd name="T84" fmla="*/ 18 w 24"/>
                  <a:gd name="T85" fmla="*/ 21 h 24"/>
                  <a:gd name="T86" fmla="*/ 16 w 24"/>
                  <a:gd name="T87" fmla="*/ 20 h 24"/>
                  <a:gd name="T88" fmla="*/ 14 w 24"/>
                  <a:gd name="T89" fmla="*/ 16 h 24"/>
                  <a:gd name="T90" fmla="*/ 16 w 24"/>
                  <a:gd name="T91" fmla="*/ 14 h 24"/>
                  <a:gd name="T92" fmla="*/ 21 w 24"/>
                  <a:gd name="T93" fmla="*/ 16 h 24"/>
                  <a:gd name="T94" fmla="*/ 22 w 24"/>
                  <a:gd name="T95" fmla="*/ 17 h 24"/>
                  <a:gd name="T96" fmla="*/ 24 w 24"/>
                  <a:gd name="T97" fmla="*/ 16 h 24"/>
                  <a:gd name="T98" fmla="*/ 23 w 24"/>
                  <a:gd name="T99" fmla="*/ 14 h 24"/>
                  <a:gd name="T100" fmla="*/ 21 w 24"/>
                  <a:gd name="T101" fmla="*/ 15 h 24"/>
                  <a:gd name="T102" fmla="*/ 16 w 24"/>
                  <a:gd name="T103" fmla="*/ 13 h 24"/>
                  <a:gd name="T104" fmla="*/ 16 w 24"/>
                  <a:gd name="T105" fmla="*/ 10 h 24"/>
                  <a:gd name="T106" fmla="*/ 21 w 24"/>
                  <a:gd name="T107" fmla="*/ 8 h 24"/>
                  <a:gd name="T108" fmla="*/ 23 w 24"/>
                  <a:gd name="T109" fmla="*/ 9 h 24"/>
                  <a:gd name="T110" fmla="*/ 24 w 24"/>
                  <a:gd name="T111" fmla="*/ 7 h 24"/>
                  <a:gd name="T112" fmla="*/ 21 w 24"/>
                  <a:gd name="T113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4" h="24">
                    <a:moveTo>
                      <a:pt x="21" y="6"/>
                    </a:moveTo>
                    <a:cubicBezTo>
                      <a:pt x="21" y="6"/>
                      <a:pt x="21" y="7"/>
                      <a:pt x="21" y="7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6" y="9"/>
                      <a:pt x="15" y="8"/>
                      <a:pt x="14" y="8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7" y="3"/>
                      <a:pt x="17" y="3"/>
                      <a:pt x="17" y="2"/>
                    </a:cubicBezTo>
                    <a:cubicBezTo>
                      <a:pt x="18" y="1"/>
                      <a:pt x="17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4" y="2"/>
                      <a:pt x="15" y="2"/>
                      <a:pt x="15" y="3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7"/>
                      <a:pt x="12" y="7"/>
                      <a:pt x="11" y="7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2"/>
                      <a:pt x="9" y="2"/>
                      <a:pt x="9" y="1"/>
                    </a:cubicBezTo>
                    <a:cubicBezTo>
                      <a:pt x="9" y="0"/>
                      <a:pt x="8" y="0"/>
                      <a:pt x="7" y="0"/>
                    </a:cubicBezTo>
                    <a:cubicBezTo>
                      <a:pt x="6" y="1"/>
                      <a:pt x="6" y="2"/>
                      <a:pt x="6" y="2"/>
                    </a:cubicBezTo>
                    <a:cubicBezTo>
                      <a:pt x="6" y="3"/>
                      <a:pt x="7" y="3"/>
                      <a:pt x="8" y="3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9" y="8"/>
                      <a:pt x="8" y="9"/>
                      <a:pt x="8" y="10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4" y="7"/>
                      <a:pt x="3" y="7"/>
                      <a:pt x="3" y="6"/>
                    </a:cubicBezTo>
                    <a:cubicBezTo>
                      <a:pt x="2" y="6"/>
                      <a:pt x="1" y="7"/>
                      <a:pt x="1" y="7"/>
                    </a:cubicBezTo>
                    <a:cubicBezTo>
                      <a:pt x="0" y="8"/>
                      <a:pt x="1" y="9"/>
                      <a:pt x="1" y="9"/>
                    </a:cubicBezTo>
                    <a:cubicBezTo>
                      <a:pt x="2" y="10"/>
                      <a:pt x="3" y="9"/>
                      <a:pt x="3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7" y="12"/>
                      <a:pt x="8" y="13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3" y="15"/>
                      <a:pt x="2" y="15"/>
                      <a:pt x="2" y="15"/>
                    </a:cubicBezTo>
                    <a:cubicBezTo>
                      <a:pt x="1" y="15"/>
                      <a:pt x="0" y="16"/>
                      <a:pt x="1" y="17"/>
                    </a:cubicBezTo>
                    <a:cubicBezTo>
                      <a:pt x="1" y="18"/>
                      <a:pt x="2" y="18"/>
                      <a:pt x="3" y="18"/>
                    </a:cubicBezTo>
                    <a:cubicBezTo>
                      <a:pt x="3" y="17"/>
                      <a:pt x="4" y="17"/>
                      <a:pt x="4" y="16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9" y="15"/>
                      <a:pt x="9" y="15"/>
                      <a:pt x="10" y="16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8" y="20"/>
                      <a:pt x="7" y="21"/>
                      <a:pt x="7" y="21"/>
                    </a:cubicBezTo>
                    <a:cubicBezTo>
                      <a:pt x="7" y="22"/>
                      <a:pt x="7" y="23"/>
                      <a:pt x="8" y="23"/>
                    </a:cubicBezTo>
                    <a:cubicBezTo>
                      <a:pt x="9" y="24"/>
                      <a:pt x="9" y="23"/>
                      <a:pt x="10" y="22"/>
                    </a:cubicBezTo>
                    <a:cubicBezTo>
                      <a:pt x="10" y="22"/>
                      <a:pt x="10" y="21"/>
                      <a:pt x="9" y="21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2" y="16"/>
                      <a:pt x="13" y="16"/>
                      <a:pt x="13" y="16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1"/>
                      <a:pt x="15" y="22"/>
                      <a:pt x="15" y="22"/>
                    </a:cubicBezTo>
                    <a:cubicBezTo>
                      <a:pt x="15" y="23"/>
                      <a:pt x="16" y="23"/>
                      <a:pt x="17" y="23"/>
                    </a:cubicBezTo>
                    <a:cubicBezTo>
                      <a:pt x="18" y="23"/>
                      <a:pt x="18" y="22"/>
                      <a:pt x="18" y="21"/>
                    </a:cubicBezTo>
                    <a:cubicBezTo>
                      <a:pt x="18" y="20"/>
                      <a:pt x="17" y="20"/>
                      <a:pt x="16" y="20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5"/>
                      <a:pt x="16" y="15"/>
                      <a:pt x="16" y="14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1" y="16"/>
                      <a:pt x="21" y="17"/>
                      <a:pt x="22" y="17"/>
                    </a:cubicBezTo>
                    <a:cubicBezTo>
                      <a:pt x="23" y="17"/>
                      <a:pt x="23" y="17"/>
                      <a:pt x="24" y="16"/>
                    </a:cubicBezTo>
                    <a:cubicBezTo>
                      <a:pt x="24" y="15"/>
                      <a:pt x="24" y="14"/>
                      <a:pt x="23" y="14"/>
                    </a:cubicBezTo>
                    <a:cubicBezTo>
                      <a:pt x="22" y="14"/>
                      <a:pt x="22" y="14"/>
                      <a:pt x="21" y="15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7" y="12"/>
                      <a:pt x="17" y="11"/>
                      <a:pt x="16" y="10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21" y="9"/>
                      <a:pt x="22" y="9"/>
                      <a:pt x="23" y="9"/>
                    </a:cubicBezTo>
                    <a:cubicBezTo>
                      <a:pt x="24" y="8"/>
                      <a:pt x="24" y="7"/>
                      <a:pt x="24" y="7"/>
                    </a:cubicBezTo>
                    <a:cubicBezTo>
                      <a:pt x="23" y="6"/>
                      <a:pt x="22" y="6"/>
                      <a:pt x="21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5" name="Freeform 38"/>
              <p:cNvSpPr>
                <a:spLocks/>
              </p:cNvSpPr>
              <p:nvPr/>
            </p:nvSpPr>
            <p:spPr bwMode="auto">
              <a:xfrm>
                <a:off x="2525713" y="1355725"/>
                <a:ext cx="280988" cy="285750"/>
              </a:xfrm>
              <a:custGeom>
                <a:avLst/>
                <a:gdLst>
                  <a:gd name="T0" fmla="*/ 45 w 49"/>
                  <a:gd name="T1" fmla="*/ 11 h 50"/>
                  <a:gd name="T2" fmla="*/ 33 w 49"/>
                  <a:gd name="T3" fmla="*/ 6 h 50"/>
                  <a:gd name="T4" fmla="*/ 28 w 49"/>
                  <a:gd name="T5" fmla="*/ 12 h 50"/>
                  <a:gd name="T6" fmla="*/ 28 w 49"/>
                  <a:gd name="T7" fmla="*/ 12 h 50"/>
                  <a:gd name="T8" fmla="*/ 28 w 49"/>
                  <a:gd name="T9" fmla="*/ 7 h 50"/>
                  <a:gd name="T10" fmla="*/ 16 w 49"/>
                  <a:gd name="T11" fmla="*/ 2 h 50"/>
                  <a:gd name="T12" fmla="*/ 11 w 49"/>
                  <a:gd name="T13" fmla="*/ 14 h 50"/>
                  <a:gd name="T14" fmla="*/ 15 w 49"/>
                  <a:gd name="T15" fmla="*/ 18 h 50"/>
                  <a:gd name="T16" fmla="*/ 15 w 49"/>
                  <a:gd name="T17" fmla="*/ 18 h 50"/>
                  <a:gd name="T18" fmla="*/ 7 w 49"/>
                  <a:gd name="T19" fmla="*/ 18 h 50"/>
                  <a:gd name="T20" fmla="*/ 2 w 49"/>
                  <a:gd name="T21" fmla="*/ 30 h 50"/>
                  <a:gd name="T22" fmla="*/ 14 w 49"/>
                  <a:gd name="T23" fmla="*/ 35 h 50"/>
                  <a:gd name="T24" fmla="*/ 16 w 49"/>
                  <a:gd name="T25" fmla="*/ 33 h 50"/>
                  <a:gd name="T26" fmla="*/ 14 w 49"/>
                  <a:gd name="T27" fmla="*/ 43 h 50"/>
                  <a:gd name="T28" fmla="*/ 26 w 49"/>
                  <a:gd name="T29" fmla="*/ 48 h 50"/>
                  <a:gd name="T30" fmla="*/ 31 w 49"/>
                  <a:gd name="T31" fmla="*/ 36 h 50"/>
                  <a:gd name="T32" fmla="*/ 31 w 49"/>
                  <a:gd name="T33" fmla="*/ 36 h 50"/>
                  <a:gd name="T34" fmla="*/ 43 w 49"/>
                  <a:gd name="T35" fmla="*/ 41 h 50"/>
                  <a:gd name="T36" fmla="*/ 47 w 49"/>
                  <a:gd name="T37" fmla="*/ 29 h 50"/>
                  <a:gd name="T38" fmla="*/ 39 w 49"/>
                  <a:gd name="T39" fmla="*/ 23 h 50"/>
                  <a:gd name="T40" fmla="*/ 41 w 49"/>
                  <a:gd name="T41" fmla="*/ 23 h 50"/>
                  <a:gd name="T42" fmla="*/ 45 w 49"/>
                  <a:gd name="T43" fmla="*/ 1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9" h="50">
                    <a:moveTo>
                      <a:pt x="45" y="11"/>
                    </a:moveTo>
                    <a:cubicBezTo>
                      <a:pt x="43" y="6"/>
                      <a:pt x="38" y="4"/>
                      <a:pt x="33" y="6"/>
                    </a:cubicBezTo>
                    <a:cubicBezTo>
                      <a:pt x="31" y="7"/>
                      <a:pt x="29" y="9"/>
                      <a:pt x="28" y="12"/>
                    </a:cubicBezTo>
                    <a:cubicBezTo>
                      <a:pt x="28" y="12"/>
                      <a:pt x="28" y="12"/>
                      <a:pt x="28" y="12"/>
                    </a:cubicBezTo>
                    <a:cubicBezTo>
                      <a:pt x="29" y="10"/>
                      <a:pt x="28" y="9"/>
                      <a:pt x="28" y="7"/>
                    </a:cubicBezTo>
                    <a:cubicBezTo>
                      <a:pt x="26" y="2"/>
                      <a:pt x="20" y="0"/>
                      <a:pt x="16" y="2"/>
                    </a:cubicBezTo>
                    <a:cubicBezTo>
                      <a:pt x="11" y="4"/>
                      <a:pt x="9" y="10"/>
                      <a:pt x="11" y="14"/>
                    </a:cubicBezTo>
                    <a:cubicBezTo>
                      <a:pt x="12" y="16"/>
                      <a:pt x="13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2" y="17"/>
                      <a:pt x="9" y="17"/>
                      <a:pt x="7" y="18"/>
                    </a:cubicBezTo>
                    <a:cubicBezTo>
                      <a:pt x="2" y="20"/>
                      <a:pt x="0" y="26"/>
                      <a:pt x="2" y="30"/>
                    </a:cubicBezTo>
                    <a:cubicBezTo>
                      <a:pt x="4" y="35"/>
                      <a:pt x="9" y="37"/>
                      <a:pt x="14" y="35"/>
                    </a:cubicBezTo>
                    <a:cubicBezTo>
                      <a:pt x="15" y="34"/>
                      <a:pt x="16" y="34"/>
                      <a:pt x="16" y="33"/>
                    </a:cubicBezTo>
                    <a:cubicBezTo>
                      <a:pt x="14" y="36"/>
                      <a:pt x="13" y="40"/>
                      <a:pt x="14" y="43"/>
                    </a:cubicBezTo>
                    <a:cubicBezTo>
                      <a:pt x="16" y="48"/>
                      <a:pt x="22" y="50"/>
                      <a:pt x="26" y="48"/>
                    </a:cubicBezTo>
                    <a:cubicBezTo>
                      <a:pt x="31" y="46"/>
                      <a:pt x="33" y="41"/>
                      <a:pt x="31" y="36"/>
                    </a:cubicBezTo>
                    <a:cubicBezTo>
                      <a:pt x="31" y="36"/>
                      <a:pt x="31" y="36"/>
                      <a:pt x="31" y="36"/>
                    </a:cubicBezTo>
                    <a:cubicBezTo>
                      <a:pt x="33" y="41"/>
                      <a:pt x="38" y="43"/>
                      <a:pt x="43" y="41"/>
                    </a:cubicBezTo>
                    <a:cubicBezTo>
                      <a:pt x="47" y="39"/>
                      <a:pt x="49" y="33"/>
                      <a:pt x="47" y="29"/>
                    </a:cubicBezTo>
                    <a:cubicBezTo>
                      <a:pt x="46" y="25"/>
                      <a:pt x="43" y="23"/>
                      <a:pt x="39" y="23"/>
                    </a:cubicBezTo>
                    <a:cubicBezTo>
                      <a:pt x="40" y="23"/>
                      <a:pt x="40" y="23"/>
                      <a:pt x="41" y="23"/>
                    </a:cubicBezTo>
                    <a:cubicBezTo>
                      <a:pt x="45" y="21"/>
                      <a:pt x="47" y="15"/>
                      <a:pt x="45" y="11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6" name="Freeform 39"/>
              <p:cNvSpPr>
                <a:spLocks/>
              </p:cNvSpPr>
              <p:nvPr/>
            </p:nvSpPr>
            <p:spPr bwMode="auto">
              <a:xfrm>
                <a:off x="2606675" y="1423988"/>
                <a:ext cx="130175" cy="138113"/>
              </a:xfrm>
              <a:custGeom>
                <a:avLst/>
                <a:gdLst>
                  <a:gd name="T0" fmla="*/ 21 w 23"/>
                  <a:gd name="T1" fmla="*/ 6 h 24"/>
                  <a:gd name="T2" fmla="*/ 20 w 23"/>
                  <a:gd name="T3" fmla="*/ 8 h 24"/>
                  <a:gd name="T4" fmla="*/ 15 w 23"/>
                  <a:gd name="T5" fmla="*/ 10 h 24"/>
                  <a:gd name="T6" fmla="*/ 13 w 23"/>
                  <a:gd name="T7" fmla="*/ 8 h 24"/>
                  <a:gd name="T8" fmla="*/ 15 w 23"/>
                  <a:gd name="T9" fmla="*/ 3 h 24"/>
                  <a:gd name="T10" fmla="*/ 17 w 23"/>
                  <a:gd name="T11" fmla="*/ 2 h 24"/>
                  <a:gd name="T12" fmla="*/ 16 w 23"/>
                  <a:gd name="T13" fmla="*/ 0 h 24"/>
                  <a:gd name="T14" fmla="*/ 14 w 23"/>
                  <a:gd name="T15" fmla="*/ 1 h 24"/>
                  <a:gd name="T16" fmla="*/ 14 w 23"/>
                  <a:gd name="T17" fmla="*/ 3 h 24"/>
                  <a:gd name="T18" fmla="*/ 12 w 23"/>
                  <a:gd name="T19" fmla="*/ 8 h 24"/>
                  <a:gd name="T20" fmla="*/ 10 w 23"/>
                  <a:gd name="T21" fmla="*/ 8 h 24"/>
                  <a:gd name="T22" fmla="*/ 8 w 23"/>
                  <a:gd name="T23" fmla="*/ 3 h 24"/>
                  <a:gd name="T24" fmla="*/ 8 w 23"/>
                  <a:gd name="T25" fmla="*/ 1 h 24"/>
                  <a:gd name="T26" fmla="*/ 6 w 23"/>
                  <a:gd name="T27" fmla="*/ 1 h 24"/>
                  <a:gd name="T28" fmla="*/ 5 w 23"/>
                  <a:gd name="T29" fmla="*/ 3 h 24"/>
                  <a:gd name="T30" fmla="*/ 7 w 23"/>
                  <a:gd name="T31" fmla="*/ 4 h 24"/>
                  <a:gd name="T32" fmla="*/ 9 w 23"/>
                  <a:gd name="T33" fmla="*/ 8 h 24"/>
                  <a:gd name="T34" fmla="*/ 7 w 23"/>
                  <a:gd name="T35" fmla="*/ 10 h 24"/>
                  <a:gd name="T36" fmla="*/ 3 w 23"/>
                  <a:gd name="T37" fmla="*/ 8 h 24"/>
                  <a:gd name="T38" fmla="*/ 2 w 23"/>
                  <a:gd name="T39" fmla="*/ 7 h 24"/>
                  <a:gd name="T40" fmla="*/ 0 w 23"/>
                  <a:gd name="T41" fmla="*/ 8 h 24"/>
                  <a:gd name="T42" fmla="*/ 1 w 23"/>
                  <a:gd name="T43" fmla="*/ 10 h 24"/>
                  <a:gd name="T44" fmla="*/ 2 w 23"/>
                  <a:gd name="T45" fmla="*/ 9 h 24"/>
                  <a:gd name="T46" fmla="*/ 7 w 23"/>
                  <a:gd name="T47" fmla="*/ 11 h 24"/>
                  <a:gd name="T48" fmla="*/ 7 w 23"/>
                  <a:gd name="T49" fmla="*/ 14 h 24"/>
                  <a:gd name="T50" fmla="*/ 3 w 23"/>
                  <a:gd name="T51" fmla="*/ 15 h 24"/>
                  <a:gd name="T52" fmla="*/ 1 w 23"/>
                  <a:gd name="T53" fmla="*/ 15 h 24"/>
                  <a:gd name="T54" fmla="*/ 0 w 23"/>
                  <a:gd name="T55" fmla="*/ 17 h 24"/>
                  <a:gd name="T56" fmla="*/ 2 w 23"/>
                  <a:gd name="T57" fmla="*/ 18 h 24"/>
                  <a:gd name="T58" fmla="*/ 3 w 23"/>
                  <a:gd name="T59" fmla="*/ 16 h 24"/>
                  <a:gd name="T60" fmla="*/ 7 w 23"/>
                  <a:gd name="T61" fmla="*/ 14 h 24"/>
                  <a:gd name="T62" fmla="*/ 9 w 23"/>
                  <a:gd name="T63" fmla="*/ 16 h 24"/>
                  <a:gd name="T64" fmla="*/ 8 w 23"/>
                  <a:gd name="T65" fmla="*/ 21 h 24"/>
                  <a:gd name="T66" fmla="*/ 6 w 23"/>
                  <a:gd name="T67" fmla="*/ 22 h 24"/>
                  <a:gd name="T68" fmla="*/ 7 w 23"/>
                  <a:gd name="T69" fmla="*/ 24 h 24"/>
                  <a:gd name="T70" fmla="*/ 9 w 23"/>
                  <a:gd name="T71" fmla="*/ 23 h 24"/>
                  <a:gd name="T72" fmla="*/ 8 w 23"/>
                  <a:gd name="T73" fmla="*/ 21 h 24"/>
                  <a:gd name="T74" fmla="*/ 10 w 23"/>
                  <a:gd name="T75" fmla="*/ 17 h 24"/>
                  <a:gd name="T76" fmla="*/ 13 w 23"/>
                  <a:gd name="T77" fmla="*/ 16 h 24"/>
                  <a:gd name="T78" fmla="*/ 15 w 23"/>
                  <a:gd name="T79" fmla="*/ 21 h 24"/>
                  <a:gd name="T80" fmla="*/ 14 w 23"/>
                  <a:gd name="T81" fmla="*/ 23 h 24"/>
                  <a:gd name="T82" fmla="*/ 16 w 23"/>
                  <a:gd name="T83" fmla="*/ 23 h 24"/>
                  <a:gd name="T84" fmla="*/ 17 w 23"/>
                  <a:gd name="T85" fmla="*/ 21 h 24"/>
                  <a:gd name="T86" fmla="*/ 16 w 23"/>
                  <a:gd name="T87" fmla="*/ 20 h 24"/>
                  <a:gd name="T88" fmla="*/ 14 w 23"/>
                  <a:gd name="T89" fmla="*/ 16 h 24"/>
                  <a:gd name="T90" fmla="*/ 15 w 23"/>
                  <a:gd name="T91" fmla="*/ 14 h 24"/>
                  <a:gd name="T92" fmla="*/ 20 w 23"/>
                  <a:gd name="T93" fmla="*/ 16 h 24"/>
                  <a:gd name="T94" fmla="*/ 21 w 23"/>
                  <a:gd name="T95" fmla="*/ 17 h 24"/>
                  <a:gd name="T96" fmla="*/ 23 w 23"/>
                  <a:gd name="T97" fmla="*/ 16 h 24"/>
                  <a:gd name="T98" fmla="*/ 22 w 23"/>
                  <a:gd name="T99" fmla="*/ 14 h 24"/>
                  <a:gd name="T100" fmla="*/ 20 w 23"/>
                  <a:gd name="T101" fmla="*/ 15 h 24"/>
                  <a:gd name="T102" fmla="*/ 16 w 23"/>
                  <a:gd name="T103" fmla="*/ 13 h 24"/>
                  <a:gd name="T104" fmla="*/ 16 w 23"/>
                  <a:gd name="T105" fmla="*/ 11 h 24"/>
                  <a:gd name="T106" fmla="*/ 20 w 23"/>
                  <a:gd name="T107" fmla="*/ 9 h 24"/>
                  <a:gd name="T108" fmla="*/ 22 w 23"/>
                  <a:gd name="T109" fmla="*/ 9 h 24"/>
                  <a:gd name="T110" fmla="*/ 23 w 23"/>
                  <a:gd name="T111" fmla="*/ 7 h 24"/>
                  <a:gd name="T112" fmla="*/ 21 w 23"/>
                  <a:gd name="T113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3" h="24">
                    <a:moveTo>
                      <a:pt x="21" y="6"/>
                    </a:moveTo>
                    <a:cubicBezTo>
                      <a:pt x="20" y="6"/>
                      <a:pt x="20" y="7"/>
                      <a:pt x="20" y="8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9"/>
                      <a:pt x="14" y="8"/>
                      <a:pt x="13" y="8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6" y="3"/>
                      <a:pt x="17" y="3"/>
                      <a:pt x="17" y="2"/>
                    </a:cubicBezTo>
                    <a:cubicBezTo>
                      <a:pt x="17" y="2"/>
                      <a:pt x="17" y="1"/>
                      <a:pt x="16" y="0"/>
                    </a:cubicBezTo>
                    <a:cubicBezTo>
                      <a:pt x="15" y="0"/>
                      <a:pt x="14" y="1"/>
                      <a:pt x="14" y="1"/>
                    </a:cubicBezTo>
                    <a:cubicBezTo>
                      <a:pt x="14" y="2"/>
                      <a:pt x="14" y="3"/>
                      <a:pt x="14" y="3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7"/>
                      <a:pt x="11" y="8"/>
                      <a:pt x="10" y="8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2"/>
                      <a:pt x="8" y="1"/>
                    </a:cubicBezTo>
                    <a:cubicBezTo>
                      <a:pt x="8" y="1"/>
                      <a:pt x="7" y="0"/>
                      <a:pt x="6" y="1"/>
                    </a:cubicBezTo>
                    <a:cubicBezTo>
                      <a:pt x="5" y="1"/>
                      <a:pt x="5" y="2"/>
                      <a:pt x="5" y="3"/>
                    </a:cubicBezTo>
                    <a:cubicBezTo>
                      <a:pt x="6" y="3"/>
                      <a:pt x="6" y="4"/>
                      <a:pt x="7" y="4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8" y="9"/>
                      <a:pt x="8" y="9"/>
                      <a:pt x="7" y="10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2" y="7"/>
                      <a:pt x="2" y="7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0" y="8"/>
                      <a:pt x="0" y="9"/>
                      <a:pt x="1" y="10"/>
                    </a:cubicBezTo>
                    <a:cubicBezTo>
                      <a:pt x="1" y="10"/>
                      <a:pt x="2" y="10"/>
                      <a:pt x="2" y="9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3"/>
                      <a:pt x="7" y="14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2" y="15"/>
                      <a:pt x="1" y="15"/>
                      <a:pt x="1" y="15"/>
                    </a:cubicBezTo>
                    <a:cubicBezTo>
                      <a:pt x="0" y="15"/>
                      <a:pt x="0" y="16"/>
                      <a:pt x="0" y="17"/>
                    </a:cubicBezTo>
                    <a:cubicBezTo>
                      <a:pt x="0" y="18"/>
                      <a:pt x="1" y="18"/>
                      <a:pt x="2" y="18"/>
                    </a:cubicBezTo>
                    <a:cubicBezTo>
                      <a:pt x="3" y="18"/>
                      <a:pt x="3" y="17"/>
                      <a:pt x="3" y="1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8" y="15"/>
                      <a:pt x="8" y="16"/>
                      <a:pt x="9" y="16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7" y="21"/>
                      <a:pt x="6" y="21"/>
                      <a:pt x="6" y="22"/>
                    </a:cubicBezTo>
                    <a:cubicBezTo>
                      <a:pt x="6" y="22"/>
                      <a:pt x="6" y="23"/>
                      <a:pt x="7" y="24"/>
                    </a:cubicBezTo>
                    <a:cubicBezTo>
                      <a:pt x="8" y="24"/>
                      <a:pt x="9" y="24"/>
                      <a:pt x="9" y="23"/>
                    </a:cubicBezTo>
                    <a:cubicBezTo>
                      <a:pt x="9" y="22"/>
                      <a:pt x="9" y="21"/>
                      <a:pt x="8" y="21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1" y="17"/>
                      <a:pt x="12" y="17"/>
                      <a:pt x="13" y="16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4" y="21"/>
                      <a:pt x="14" y="22"/>
                      <a:pt x="14" y="23"/>
                    </a:cubicBezTo>
                    <a:cubicBezTo>
                      <a:pt x="15" y="23"/>
                      <a:pt x="16" y="24"/>
                      <a:pt x="16" y="23"/>
                    </a:cubicBezTo>
                    <a:cubicBezTo>
                      <a:pt x="17" y="23"/>
                      <a:pt x="17" y="22"/>
                      <a:pt x="17" y="21"/>
                    </a:cubicBezTo>
                    <a:cubicBezTo>
                      <a:pt x="17" y="21"/>
                      <a:pt x="16" y="20"/>
                      <a:pt x="16" y="20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5" y="15"/>
                      <a:pt x="15" y="14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0" y="17"/>
                      <a:pt x="20" y="17"/>
                      <a:pt x="21" y="17"/>
                    </a:cubicBezTo>
                    <a:cubicBezTo>
                      <a:pt x="22" y="18"/>
                      <a:pt x="23" y="17"/>
                      <a:pt x="23" y="16"/>
                    </a:cubicBezTo>
                    <a:cubicBezTo>
                      <a:pt x="23" y="16"/>
                      <a:pt x="23" y="15"/>
                      <a:pt x="22" y="14"/>
                    </a:cubicBezTo>
                    <a:cubicBezTo>
                      <a:pt x="22" y="14"/>
                      <a:pt x="21" y="14"/>
                      <a:pt x="20" y="15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6" y="12"/>
                      <a:pt x="16" y="12"/>
                      <a:pt x="16" y="11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1" y="9"/>
                      <a:pt x="21" y="9"/>
                      <a:pt x="22" y="9"/>
                    </a:cubicBezTo>
                    <a:cubicBezTo>
                      <a:pt x="23" y="9"/>
                      <a:pt x="23" y="8"/>
                      <a:pt x="23" y="7"/>
                    </a:cubicBezTo>
                    <a:cubicBezTo>
                      <a:pt x="22" y="6"/>
                      <a:pt x="22" y="6"/>
                      <a:pt x="21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7" name="Freeform 40"/>
              <p:cNvSpPr>
                <a:spLocks/>
              </p:cNvSpPr>
              <p:nvPr/>
            </p:nvSpPr>
            <p:spPr bwMode="auto">
              <a:xfrm>
                <a:off x="2736850" y="1463675"/>
                <a:ext cx="433388" cy="441325"/>
              </a:xfrm>
              <a:custGeom>
                <a:avLst/>
                <a:gdLst>
                  <a:gd name="T0" fmla="*/ 70 w 76"/>
                  <a:gd name="T1" fmla="*/ 16 h 77"/>
                  <a:gd name="T2" fmla="*/ 51 w 76"/>
                  <a:gd name="T3" fmla="*/ 9 h 77"/>
                  <a:gd name="T4" fmla="*/ 44 w 76"/>
                  <a:gd name="T5" fmla="*/ 18 h 77"/>
                  <a:gd name="T6" fmla="*/ 44 w 76"/>
                  <a:gd name="T7" fmla="*/ 18 h 77"/>
                  <a:gd name="T8" fmla="*/ 43 w 76"/>
                  <a:gd name="T9" fmla="*/ 11 h 77"/>
                  <a:gd name="T10" fmla="*/ 24 w 76"/>
                  <a:gd name="T11" fmla="*/ 4 h 77"/>
                  <a:gd name="T12" fmla="*/ 17 w 76"/>
                  <a:gd name="T13" fmla="*/ 22 h 77"/>
                  <a:gd name="T14" fmla="*/ 23 w 76"/>
                  <a:gd name="T15" fmla="*/ 28 h 77"/>
                  <a:gd name="T16" fmla="*/ 23 w 76"/>
                  <a:gd name="T17" fmla="*/ 28 h 77"/>
                  <a:gd name="T18" fmla="*/ 10 w 76"/>
                  <a:gd name="T19" fmla="*/ 28 h 77"/>
                  <a:gd name="T20" fmla="*/ 3 w 76"/>
                  <a:gd name="T21" fmla="*/ 46 h 77"/>
                  <a:gd name="T22" fmla="*/ 22 w 76"/>
                  <a:gd name="T23" fmla="*/ 53 h 77"/>
                  <a:gd name="T24" fmla="*/ 25 w 76"/>
                  <a:gd name="T25" fmla="*/ 51 h 77"/>
                  <a:gd name="T26" fmla="*/ 22 w 76"/>
                  <a:gd name="T27" fmla="*/ 66 h 77"/>
                  <a:gd name="T28" fmla="*/ 41 w 76"/>
                  <a:gd name="T29" fmla="*/ 73 h 77"/>
                  <a:gd name="T30" fmla="*/ 48 w 76"/>
                  <a:gd name="T31" fmla="*/ 55 h 77"/>
                  <a:gd name="T32" fmla="*/ 48 w 76"/>
                  <a:gd name="T33" fmla="*/ 55 h 77"/>
                  <a:gd name="T34" fmla="*/ 66 w 76"/>
                  <a:gd name="T35" fmla="*/ 62 h 77"/>
                  <a:gd name="T36" fmla="*/ 73 w 76"/>
                  <a:gd name="T37" fmla="*/ 44 h 77"/>
                  <a:gd name="T38" fmla="*/ 60 w 76"/>
                  <a:gd name="T39" fmla="*/ 35 h 77"/>
                  <a:gd name="T40" fmla="*/ 63 w 76"/>
                  <a:gd name="T41" fmla="*/ 35 h 77"/>
                  <a:gd name="T42" fmla="*/ 70 w 76"/>
                  <a:gd name="T43" fmla="*/ 16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6" h="77">
                    <a:moveTo>
                      <a:pt x="70" y="16"/>
                    </a:moveTo>
                    <a:cubicBezTo>
                      <a:pt x="67" y="9"/>
                      <a:pt x="58" y="6"/>
                      <a:pt x="51" y="9"/>
                    </a:cubicBezTo>
                    <a:cubicBezTo>
                      <a:pt x="47" y="11"/>
                      <a:pt x="45" y="14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6"/>
                      <a:pt x="44" y="13"/>
                      <a:pt x="43" y="11"/>
                    </a:cubicBezTo>
                    <a:cubicBezTo>
                      <a:pt x="39" y="4"/>
                      <a:pt x="31" y="0"/>
                      <a:pt x="24" y="4"/>
                    </a:cubicBezTo>
                    <a:cubicBezTo>
                      <a:pt x="17" y="7"/>
                      <a:pt x="14" y="15"/>
                      <a:pt x="17" y="22"/>
                    </a:cubicBezTo>
                    <a:cubicBezTo>
                      <a:pt x="18" y="25"/>
                      <a:pt x="20" y="27"/>
                      <a:pt x="23" y="28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19" y="26"/>
                      <a:pt x="15" y="26"/>
                      <a:pt x="10" y="28"/>
                    </a:cubicBezTo>
                    <a:cubicBezTo>
                      <a:pt x="3" y="31"/>
                      <a:pt x="0" y="39"/>
                      <a:pt x="3" y="46"/>
                    </a:cubicBezTo>
                    <a:cubicBezTo>
                      <a:pt x="7" y="53"/>
                      <a:pt x="15" y="56"/>
                      <a:pt x="22" y="53"/>
                    </a:cubicBezTo>
                    <a:cubicBezTo>
                      <a:pt x="23" y="52"/>
                      <a:pt x="24" y="52"/>
                      <a:pt x="25" y="51"/>
                    </a:cubicBezTo>
                    <a:cubicBezTo>
                      <a:pt x="21" y="55"/>
                      <a:pt x="20" y="61"/>
                      <a:pt x="22" y="66"/>
                    </a:cubicBezTo>
                    <a:cubicBezTo>
                      <a:pt x="25" y="73"/>
                      <a:pt x="34" y="77"/>
                      <a:pt x="41" y="73"/>
                    </a:cubicBezTo>
                    <a:cubicBezTo>
                      <a:pt x="48" y="70"/>
                      <a:pt x="51" y="62"/>
                      <a:pt x="48" y="55"/>
                    </a:cubicBezTo>
                    <a:cubicBezTo>
                      <a:pt x="48" y="55"/>
                      <a:pt x="48" y="55"/>
                      <a:pt x="48" y="55"/>
                    </a:cubicBezTo>
                    <a:cubicBezTo>
                      <a:pt x="51" y="62"/>
                      <a:pt x="59" y="65"/>
                      <a:pt x="66" y="62"/>
                    </a:cubicBezTo>
                    <a:cubicBezTo>
                      <a:pt x="73" y="59"/>
                      <a:pt x="76" y="51"/>
                      <a:pt x="73" y="44"/>
                    </a:cubicBezTo>
                    <a:cubicBezTo>
                      <a:pt x="71" y="38"/>
                      <a:pt x="65" y="35"/>
                      <a:pt x="60" y="35"/>
                    </a:cubicBezTo>
                    <a:cubicBezTo>
                      <a:pt x="61" y="35"/>
                      <a:pt x="62" y="35"/>
                      <a:pt x="63" y="35"/>
                    </a:cubicBezTo>
                    <a:cubicBezTo>
                      <a:pt x="70" y="31"/>
                      <a:pt x="73" y="23"/>
                      <a:pt x="70" y="1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8" name="Freeform 41"/>
              <p:cNvSpPr>
                <a:spLocks/>
              </p:cNvSpPr>
              <p:nvPr/>
            </p:nvSpPr>
            <p:spPr bwMode="auto">
              <a:xfrm>
                <a:off x="2857500" y="1566863"/>
                <a:ext cx="211138" cy="212725"/>
              </a:xfrm>
              <a:custGeom>
                <a:avLst/>
                <a:gdLst>
                  <a:gd name="T0" fmla="*/ 33 w 37"/>
                  <a:gd name="T1" fmla="*/ 10 h 37"/>
                  <a:gd name="T2" fmla="*/ 31 w 37"/>
                  <a:gd name="T3" fmla="*/ 12 h 37"/>
                  <a:gd name="T4" fmla="*/ 24 w 37"/>
                  <a:gd name="T5" fmla="*/ 15 h 37"/>
                  <a:gd name="T6" fmla="*/ 21 w 37"/>
                  <a:gd name="T7" fmla="*/ 13 h 37"/>
                  <a:gd name="T8" fmla="*/ 24 w 37"/>
                  <a:gd name="T9" fmla="*/ 5 h 37"/>
                  <a:gd name="T10" fmla="*/ 26 w 37"/>
                  <a:gd name="T11" fmla="*/ 4 h 37"/>
                  <a:gd name="T12" fmla="*/ 25 w 37"/>
                  <a:gd name="T13" fmla="*/ 1 h 37"/>
                  <a:gd name="T14" fmla="*/ 22 w 37"/>
                  <a:gd name="T15" fmla="*/ 2 h 37"/>
                  <a:gd name="T16" fmla="*/ 23 w 37"/>
                  <a:gd name="T17" fmla="*/ 5 h 37"/>
                  <a:gd name="T18" fmla="*/ 20 w 37"/>
                  <a:gd name="T19" fmla="*/ 12 h 37"/>
                  <a:gd name="T20" fmla="*/ 16 w 37"/>
                  <a:gd name="T21" fmla="*/ 12 h 37"/>
                  <a:gd name="T22" fmla="*/ 13 w 37"/>
                  <a:gd name="T23" fmla="*/ 5 h 37"/>
                  <a:gd name="T24" fmla="*/ 13 w 37"/>
                  <a:gd name="T25" fmla="*/ 3 h 37"/>
                  <a:gd name="T26" fmla="*/ 10 w 37"/>
                  <a:gd name="T27" fmla="*/ 1 h 37"/>
                  <a:gd name="T28" fmla="*/ 9 w 37"/>
                  <a:gd name="T29" fmla="*/ 4 h 37"/>
                  <a:gd name="T30" fmla="*/ 11 w 37"/>
                  <a:gd name="T31" fmla="*/ 6 h 37"/>
                  <a:gd name="T32" fmla="*/ 15 w 37"/>
                  <a:gd name="T33" fmla="*/ 13 h 37"/>
                  <a:gd name="T34" fmla="*/ 12 w 37"/>
                  <a:gd name="T35" fmla="*/ 16 h 37"/>
                  <a:gd name="T36" fmla="*/ 5 w 37"/>
                  <a:gd name="T37" fmla="*/ 13 h 37"/>
                  <a:gd name="T38" fmla="*/ 4 w 37"/>
                  <a:gd name="T39" fmla="*/ 11 h 37"/>
                  <a:gd name="T40" fmla="*/ 1 w 37"/>
                  <a:gd name="T41" fmla="*/ 12 h 37"/>
                  <a:gd name="T42" fmla="*/ 2 w 37"/>
                  <a:gd name="T43" fmla="*/ 15 h 37"/>
                  <a:gd name="T44" fmla="*/ 4 w 37"/>
                  <a:gd name="T45" fmla="*/ 14 h 37"/>
                  <a:gd name="T46" fmla="*/ 11 w 37"/>
                  <a:gd name="T47" fmla="*/ 17 h 37"/>
                  <a:gd name="T48" fmla="*/ 11 w 37"/>
                  <a:gd name="T49" fmla="*/ 21 h 37"/>
                  <a:gd name="T50" fmla="*/ 5 w 37"/>
                  <a:gd name="T51" fmla="*/ 24 h 37"/>
                  <a:gd name="T52" fmla="*/ 2 w 37"/>
                  <a:gd name="T53" fmla="*/ 23 h 37"/>
                  <a:gd name="T54" fmla="*/ 1 w 37"/>
                  <a:gd name="T55" fmla="*/ 27 h 37"/>
                  <a:gd name="T56" fmla="*/ 4 w 37"/>
                  <a:gd name="T57" fmla="*/ 28 h 37"/>
                  <a:gd name="T58" fmla="*/ 5 w 37"/>
                  <a:gd name="T59" fmla="*/ 25 h 37"/>
                  <a:gd name="T60" fmla="*/ 12 w 37"/>
                  <a:gd name="T61" fmla="*/ 22 h 37"/>
                  <a:gd name="T62" fmla="*/ 15 w 37"/>
                  <a:gd name="T63" fmla="*/ 25 h 37"/>
                  <a:gd name="T64" fmla="*/ 12 w 37"/>
                  <a:gd name="T65" fmla="*/ 32 h 37"/>
                  <a:gd name="T66" fmla="*/ 10 w 37"/>
                  <a:gd name="T67" fmla="*/ 33 h 37"/>
                  <a:gd name="T68" fmla="*/ 12 w 37"/>
                  <a:gd name="T69" fmla="*/ 36 h 37"/>
                  <a:gd name="T70" fmla="*/ 15 w 37"/>
                  <a:gd name="T71" fmla="*/ 35 h 37"/>
                  <a:gd name="T72" fmla="*/ 14 w 37"/>
                  <a:gd name="T73" fmla="*/ 32 h 37"/>
                  <a:gd name="T74" fmla="*/ 16 w 37"/>
                  <a:gd name="T75" fmla="*/ 26 h 37"/>
                  <a:gd name="T76" fmla="*/ 20 w 37"/>
                  <a:gd name="T77" fmla="*/ 25 h 37"/>
                  <a:gd name="T78" fmla="*/ 23 w 37"/>
                  <a:gd name="T79" fmla="*/ 32 h 37"/>
                  <a:gd name="T80" fmla="*/ 23 w 37"/>
                  <a:gd name="T81" fmla="*/ 35 h 37"/>
                  <a:gd name="T82" fmla="*/ 26 w 37"/>
                  <a:gd name="T83" fmla="*/ 36 h 37"/>
                  <a:gd name="T84" fmla="*/ 27 w 37"/>
                  <a:gd name="T85" fmla="*/ 33 h 37"/>
                  <a:gd name="T86" fmla="*/ 25 w 37"/>
                  <a:gd name="T87" fmla="*/ 32 h 37"/>
                  <a:gd name="T88" fmla="*/ 22 w 37"/>
                  <a:gd name="T89" fmla="*/ 25 h 37"/>
                  <a:gd name="T90" fmla="*/ 24 w 37"/>
                  <a:gd name="T91" fmla="*/ 22 h 37"/>
                  <a:gd name="T92" fmla="*/ 32 w 37"/>
                  <a:gd name="T93" fmla="*/ 25 h 37"/>
                  <a:gd name="T94" fmla="*/ 33 w 37"/>
                  <a:gd name="T95" fmla="*/ 27 h 37"/>
                  <a:gd name="T96" fmla="*/ 36 w 37"/>
                  <a:gd name="T97" fmla="*/ 25 h 37"/>
                  <a:gd name="T98" fmla="*/ 35 w 37"/>
                  <a:gd name="T99" fmla="*/ 22 h 37"/>
                  <a:gd name="T100" fmla="*/ 32 w 37"/>
                  <a:gd name="T101" fmla="*/ 23 h 37"/>
                  <a:gd name="T102" fmla="*/ 25 w 37"/>
                  <a:gd name="T103" fmla="*/ 21 h 37"/>
                  <a:gd name="T104" fmla="*/ 25 w 37"/>
                  <a:gd name="T105" fmla="*/ 17 h 37"/>
                  <a:gd name="T106" fmla="*/ 32 w 37"/>
                  <a:gd name="T107" fmla="*/ 14 h 37"/>
                  <a:gd name="T108" fmla="*/ 34 w 37"/>
                  <a:gd name="T109" fmla="*/ 14 h 37"/>
                  <a:gd name="T110" fmla="*/ 36 w 37"/>
                  <a:gd name="T111" fmla="*/ 11 h 37"/>
                  <a:gd name="T112" fmla="*/ 33 w 37"/>
                  <a:gd name="T113" fmla="*/ 1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7" h="37">
                    <a:moveTo>
                      <a:pt x="33" y="10"/>
                    </a:moveTo>
                    <a:cubicBezTo>
                      <a:pt x="32" y="10"/>
                      <a:pt x="31" y="11"/>
                      <a:pt x="31" y="12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3" y="14"/>
                      <a:pt x="22" y="13"/>
                      <a:pt x="21" y="13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5" y="6"/>
                      <a:pt x="26" y="5"/>
                      <a:pt x="26" y="4"/>
                    </a:cubicBezTo>
                    <a:cubicBezTo>
                      <a:pt x="27" y="3"/>
                      <a:pt x="26" y="1"/>
                      <a:pt x="25" y="1"/>
                    </a:cubicBezTo>
                    <a:cubicBezTo>
                      <a:pt x="24" y="0"/>
                      <a:pt x="23" y="1"/>
                      <a:pt x="22" y="2"/>
                    </a:cubicBezTo>
                    <a:cubicBezTo>
                      <a:pt x="22" y="3"/>
                      <a:pt x="22" y="4"/>
                      <a:pt x="23" y="5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9" y="12"/>
                      <a:pt x="17" y="12"/>
                      <a:pt x="16" y="12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4" y="4"/>
                      <a:pt x="14" y="3"/>
                      <a:pt x="13" y="3"/>
                    </a:cubicBezTo>
                    <a:cubicBezTo>
                      <a:pt x="13" y="1"/>
                      <a:pt x="11" y="1"/>
                      <a:pt x="10" y="1"/>
                    </a:cubicBezTo>
                    <a:cubicBezTo>
                      <a:pt x="9" y="2"/>
                      <a:pt x="9" y="3"/>
                      <a:pt x="9" y="4"/>
                    </a:cubicBezTo>
                    <a:cubicBezTo>
                      <a:pt x="10" y="5"/>
                      <a:pt x="10" y="6"/>
                      <a:pt x="11" y="6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3" y="14"/>
                      <a:pt x="13" y="15"/>
                      <a:pt x="12" y="16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5" y="12"/>
                      <a:pt x="5" y="11"/>
                      <a:pt x="4" y="11"/>
                    </a:cubicBezTo>
                    <a:cubicBezTo>
                      <a:pt x="2" y="10"/>
                      <a:pt x="1" y="11"/>
                      <a:pt x="1" y="12"/>
                    </a:cubicBezTo>
                    <a:cubicBezTo>
                      <a:pt x="0" y="13"/>
                      <a:pt x="1" y="15"/>
                      <a:pt x="2" y="15"/>
                    </a:cubicBezTo>
                    <a:cubicBezTo>
                      <a:pt x="3" y="15"/>
                      <a:pt x="4" y="15"/>
                      <a:pt x="4" y="14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8"/>
                      <a:pt x="11" y="20"/>
                      <a:pt x="11" y="21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2" y="23"/>
                    </a:cubicBezTo>
                    <a:cubicBezTo>
                      <a:pt x="1" y="24"/>
                      <a:pt x="0" y="25"/>
                      <a:pt x="1" y="27"/>
                    </a:cubicBezTo>
                    <a:cubicBezTo>
                      <a:pt x="1" y="28"/>
                      <a:pt x="3" y="28"/>
                      <a:pt x="4" y="28"/>
                    </a:cubicBezTo>
                    <a:cubicBezTo>
                      <a:pt x="5" y="27"/>
                      <a:pt x="5" y="26"/>
                      <a:pt x="5" y="25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3" y="24"/>
                      <a:pt x="14" y="24"/>
                      <a:pt x="15" y="25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1" y="32"/>
                      <a:pt x="11" y="33"/>
                      <a:pt x="10" y="33"/>
                    </a:cubicBezTo>
                    <a:cubicBezTo>
                      <a:pt x="10" y="35"/>
                      <a:pt x="10" y="36"/>
                      <a:pt x="12" y="36"/>
                    </a:cubicBezTo>
                    <a:cubicBezTo>
                      <a:pt x="13" y="37"/>
                      <a:pt x="14" y="36"/>
                      <a:pt x="15" y="35"/>
                    </a:cubicBezTo>
                    <a:cubicBezTo>
                      <a:pt x="15" y="34"/>
                      <a:pt x="15" y="33"/>
                      <a:pt x="14" y="32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8" y="26"/>
                      <a:pt x="19" y="26"/>
                      <a:pt x="20" y="25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3" y="33"/>
                      <a:pt x="22" y="34"/>
                      <a:pt x="23" y="35"/>
                    </a:cubicBezTo>
                    <a:cubicBezTo>
                      <a:pt x="23" y="36"/>
                      <a:pt x="25" y="37"/>
                      <a:pt x="26" y="36"/>
                    </a:cubicBezTo>
                    <a:cubicBezTo>
                      <a:pt x="27" y="35"/>
                      <a:pt x="28" y="34"/>
                      <a:pt x="27" y="33"/>
                    </a:cubicBezTo>
                    <a:cubicBezTo>
                      <a:pt x="27" y="32"/>
                      <a:pt x="26" y="31"/>
                      <a:pt x="25" y="32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23" y="24"/>
                      <a:pt x="24" y="23"/>
                      <a:pt x="24" y="22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26"/>
                      <a:pt x="32" y="27"/>
                      <a:pt x="33" y="27"/>
                    </a:cubicBezTo>
                    <a:cubicBezTo>
                      <a:pt x="34" y="27"/>
                      <a:pt x="36" y="27"/>
                      <a:pt x="36" y="25"/>
                    </a:cubicBezTo>
                    <a:cubicBezTo>
                      <a:pt x="37" y="24"/>
                      <a:pt x="36" y="23"/>
                      <a:pt x="35" y="22"/>
                    </a:cubicBezTo>
                    <a:cubicBezTo>
                      <a:pt x="34" y="22"/>
                      <a:pt x="33" y="22"/>
                      <a:pt x="32" y="23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19"/>
                      <a:pt x="25" y="18"/>
                      <a:pt x="25" y="17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3" y="14"/>
                      <a:pt x="34" y="14"/>
                      <a:pt x="34" y="14"/>
                    </a:cubicBezTo>
                    <a:cubicBezTo>
                      <a:pt x="36" y="14"/>
                      <a:pt x="36" y="12"/>
                      <a:pt x="36" y="11"/>
                    </a:cubicBezTo>
                    <a:cubicBezTo>
                      <a:pt x="35" y="10"/>
                      <a:pt x="34" y="9"/>
                      <a:pt x="33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9" name="Freeform 42"/>
              <p:cNvSpPr>
                <a:spLocks/>
              </p:cNvSpPr>
              <p:nvPr/>
            </p:nvSpPr>
            <p:spPr bwMode="auto">
              <a:xfrm>
                <a:off x="3044825" y="1922463"/>
                <a:ext cx="525463" cy="515938"/>
              </a:xfrm>
              <a:custGeom>
                <a:avLst/>
                <a:gdLst>
                  <a:gd name="T0" fmla="*/ 81 w 92"/>
                  <a:gd name="T1" fmla="*/ 14 h 90"/>
                  <a:gd name="T2" fmla="*/ 58 w 92"/>
                  <a:gd name="T3" fmla="*/ 8 h 90"/>
                  <a:gd name="T4" fmla="*/ 50 w 92"/>
                  <a:gd name="T5" fmla="*/ 20 h 90"/>
                  <a:gd name="T6" fmla="*/ 50 w 92"/>
                  <a:gd name="T7" fmla="*/ 20 h 90"/>
                  <a:gd name="T8" fmla="*/ 48 w 92"/>
                  <a:gd name="T9" fmla="*/ 10 h 90"/>
                  <a:gd name="T10" fmla="*/ 25 w 92"/>
                  <a:gd name="T11" fmla="*/ 4 h 90"/>
                  <a:gd name="T12" fmla="*/ 19 w 92"/>
                  <a:gd name="T13" fmla="*/ 27 h 90"/>
                  <a:gd name="T14" fmla="*/ 26 w 92"/>
                  <a:gd name="T15" fmla="*/ 34 h 90"/>
                  <a:gd name="T16" fmla="*/ 26 w 92"/>
                  <a:gd name="T17" fmla="*/ 34 h 90"/>
                  <a:gd name="T18" fmla="*/ 11 w 92"/>
                  <a:gd name="T19" fmla="*/ 34 h 90"/>
                  <a:gd name="T20" fmla="*/ 5 w 92"/>
                  <a:gd name="T21" fmla="*/ 57 h 90"/>
                  <a:gd name="T22" fmla="*/ 27 w 92"/>
                  <a:gd name="T23" fmla="*/ 63 h 90"/>
                  <a:gd name="T24" fmla="*/ 31 w 92"/>
                  <a:gd name="T25" fmla="*/ 60 h 90"/>
                  <a:gd name="T26" fmla="*/ 29 w 92"/>
                  <a:gd name="T27" fmla="*/ 79 h 90"/>
                  <a:gd name="T28" fmla="*/ 52 w 92"/>
                  <a:gd name="T29" fmla="*/ 86 h 90"/>
                  <a:gd name="T30" fmla="*/ 58 w 92"/>
                  <a:gd name="T31" fmla="*/ 63 h 90"/>
                  <a:gd name="T32" fmla="*/ 58 w 92"/>
                  <a:gd name="T33" fmla="*/ 63 h 90"/>
                  <a:gd name="T34" fmla="*/ 81 w 92"/>
                  <a:gd name="T35" fmla="*/ 69 h 90"/>
                  <a:gd name="T36" fmla="*/ 87 w 92"/>
                  <a:gd name="T37" fmla="*/ 47 h 90"/>
                  <a:gd name="T38" fmla="*/ 71 w 92"/>
                  <a:gd name="T39" fmla="*/ 38 h 90"/>
                  <a:gd name="T40" fmla="*/ 74 w 92"/>
                  <a:gd name="T41" fmla="*/ 37 h 90"/>
                  <a:gd name="T42" fmla="*/ 81 w 92"/>
                  <a:gd name="T43" fmla="*/ 14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2" h="90">
                    <a:moveTo>
                      <a:pt x="81" y="14"/>
                    </a:moveTo>
                    <a:cubicBezTo>
                      <a:pt x="76" y="6"/>
                      <a:pt x="66" y="3"/>
                      <a:pt x="58" y="8"/>
                    </a:cubicBezTo>
                    <a:cubicBezTo>
                      <a:pt x="53" y="11"/>
                      <a:pt x="51" y="15"/>
                      <a:pt x="50" y="20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50" y="17"/>
                      <a:pt x="49" y="13"/>
                      <a:pt x="48" y="10"/>
                    </a:cubicBezTo>
                    <a:cubicBezTo>
                      <a:pt x="43" y="2"/>
                      <a:pt x="33" y="0"/>
                      <a:pt x="25" y="4"/>
                    </a:cubicBezTo>
                    <a:cubicBezTo>
                      <a:pt x="17" y="9"/>
                      <a:pt x="14" y="19"/>
                      <a:pt x="19" y="27"/>
                    </a:cubicBezTo>
                    <a:cubicBezTo>
                      <a:pt x="20" y="30"/>
                      <a:pt x="23" y="32"/>
                      <a:pt x="26" y="34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21" y="32"/>
                      <a:pt x="16" y="32"/>
                      <a:pt x="11" y="34"/>
                    </a:cubicBezTo>
                    <a:cubicBezTo>
                      <a:pt x="3" y="39"/>
                      <a:pt x="0" y="49"/>
                      <a:pt x="5" y="57"/>
                    </a:cubicBezTo>
                    <a:cubicBezTo>
                      <a:pt x="9" y="65"/>
                      <a:pt x="19" y="68"/>
                      <a:pt x="27" y="63"/>
                    </a:cubicBezTo>
                    <a:cubicBezTo>
                      <a:pt x="29" y="63"/>
                      <a:pt x="30" y="62"/>
                      <a:pt x="31" y="60"/>
                    </a:cubicBezTo>
                    <a:cubicBezTo>
                      <a:pt x="27" y="66"/>
                      <a:pt x="26" y="73"/>
                      <a:pt x="29" y="79"/>
                    </a:cubicBezTo>
                    <a:cubicBezTo>
                      <a:pt x="34" y="87"/>
                      <a:pt x="44" y="90"/>
                      <a:pt x="52" y="86"/>
                    </a:cubicBezTo>
                    <a:cubicBezTo>
                      <a:pt x="60" y="81"/>
                      <a:pt x="63" y="71"/>
                      <a:pt x="58" y="63"/>
                    </a:cubicBezTo>
                    <a:cubicBezTo>
                      <a:pt x="58" y="63"/>
                      <a:pt x="58" y="63"/>
                      <a:pt x="58" y="63"/>
                    </a:cubicBezTo>
                    <a:cubicBezTo>
                      <a:pt x="63" y="71"/>
                      <a:pt x="73" y="74"/>
                      <a:pt x="81" y="69"/>
                    </a:cubicBezTo>
                    <a:cubicBezTo>
                      <a:pt x="89" y="65"/>
                      <a:pt x="92" y="55"/>
                      <a:pt x="87" y="47"/>
                    </a:cubicBezTo>
                    <a:cubicBezTo>
                      <a:pt x="84" y="41"/>
                      <a:pt x="78" y="38"/>
                      <a:pt x="71" y="38"/>
                    </a:cubicBezTo>
                    <a:cubicBezTo>
                      <a:pt x="72" y="38"/>
                      <a:pt x="73" y="38"/>
                      <a:pt x="74" y="37"/>
                    </a:cubicBezTo>
                    <a:cubicBezTo>
                      <a:pt x="82" y="32"/>
                      <a:pt x="85" y="22"/>
                      <a:pt x="81" y="14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0" name="Freeform 43"/>
              <p:cNvSpPr>
                <a:spLocks/>
              </p:cNvSpPr>
              <p:nvPr/>
            </p:nvSpPr>
            <p:spPr bwMode="auto">
              <a:xfrm>
                <a:off x="3182938" y="2036763"/>
                <a:ext cx="255588" cy="252413"/>
              </a:xfrm>
              <a:custGeom>
                <a:avLst/>
                <a:gdLst>
                  <a:gd name="T0" fmla="*/ 39 w 45"/>
                  <a:gd name="T1" fmla="*/ 10 h 44"/>
                  <a:gd name="T2" fmla="*/ 37 w 45"/>
                  <a:gd name="T3" fmla="*/ 13 h 44"/>
                  <a:gd name="T4" fmla="*/ 29 w 45"/>
                  <a:gd name="T5" fmla="*/ 17 h 44"/>
                  <a:gd name="T6" fmla="*/ 26 w 45"/>
                  <a:gd name="T7" fmla="*/ 14 h 44"/>
                  <a:gd name="T8" fmla="*/ 28 w 45"/>
                  <a:gd name="T9" fmla="*/ 6 h 44"/>
                  <a:gd name="T10" fmla="*/ 31 w 45"/>
                  <a:gd name="T11" fmla="*/ 4 h 44"/>
                  <a:gd name="T12" fmla="*/ 29 w 45"/>
                  <a:gd name="T13" fmla="*/ 0 h 44"/>
                  <a:gd name="T14" fmla="*/ 25 w 45"/>
                  <a:gd name="T15" fmla="*/ 2 h 44"/>
                  <a:gd name="T16" fmla="*/ 26 w 45"/>
                  <a:gd name="T17" fmla="*/ 5 h 44"/>
                  <a:gd name="T18" fmla="*/ 24 w 45"/>
                  <a:gd name="T19" fmla="*/ 14 h 44"/>
                  <a:gd name="T20" fmla="*/ 19 w 45"/>
                  <a:gd name="T21" fmla="*/ 15 h 44"/>
                  <a:gd name="T22" fmla="*/ 15 w 45"/>
                  <a:gd name="T23" fmla="*/ 6 h 44"/>
                  <a:gd name="T24" fmla="*/ 15 w 45"/>
                  <a:gd name="T25" fmla="*/ 3 h 44"/>
                  <a:gd name="T26" fmla="*/ 11 w 45"/>
                  <a:gd name="T27" fmla="*/ 2 h 44"/>
                  <a:gd name="T28" fmla="*/ 10 w 45"/>
                  <a:gd name="T29" fmla="*/ 6 h 44"/>
                  <a:gd name="T30" fmla="*/ 13 w 45"/>
                  <a:gd name="T31" fmla="*/ 7 h 44"/>
                  <a:gd name="T32" fmla="*/ 17 w 45"/>
                  <a:gd name="T33" fmla="*/ 15 h 44"/>
                  <a:gd name="T34" fmla="*/ 15 w 45"/>
                  <a:gd name="T35" fmla="*/ 19 h 44"/>
                  <a:gd name="T36" fmla="*/ 6 w 45"/>
                  <a:gd name="T37" fmla="*/ 17 h 44"/>
                  <a:gd name="T38" fmla="*/ 4 w 45"/>
                  <a:gd name="T39" fmla="*/ 14 h 44"/>
                  <a:gd name="T40" fmla="*/ 1 w 45"/>
                  <a:gd name="T41" fmla="*/ 16 h 44"/>
                  <a:gd name="T42" fmla="*/ 3 w 45"/>
                  <a:gd name="T43" fmla="*/ 19 h 44"/>
                  <a:gd name="T44" fmla="*/ 6 w 45"/>
                  <a:gd name="T45" fmla="*/ 18 h 44"/>
                  <a:gd name="T46" fmla="*/ 14 w 45"/>
                  <a:gd name="T47" fmla="*/ 21 h 44"/>
                  <a:gd name="T48" fmla="*/ 15 w 45"/>
                  <a:gd name="T49" fmla="*/ 25 h 44"/>
                  <a:gd name="T50" fmla="*/ 7 w 45"/>
                  <a:gd name="T51" fmla="*/ 30 h 44"/>
                  <a:gd name="T52" fmla="*/ 4 w 45"/>
                  <a:gd name="T53" fmla="*/ 29 h 44"/>
                  <a:gd name="T54" fmla="*/ 3 w 45"/>
                  <a:gd name="T55" fmla="*/ 33 h 44"/>
                  <a:gd name="T56" fmla="*/ 7 w 45"/>
                  <a:gd name="T57" fmla="*/ 34 h 44"/>
                  <a:gd name="T58" fmla="*/ 8 w 45"/>
                  <a:gd name="T59" fmla="*/ 31 h 44"/>
                  <a:gd name="T60" fmla="*/ 16 w 45"/>
                  <a:gd name="T61" fmla="*/ 27 h 44"/>
                  <a:gd name="T62" fmla="*/ 19 w 45"/>
                  <a:gd name="T63" fmla="*/ 30 h 44"/>
                  <a:gd name="T64" fmla="*/ 17 w 45"/>
                  <a:gd name="T65" fmla="*/ 38 h 44"/>
                  <a:gd name="T66" fmla="*/ 14 w 45"/>
                  <a:gd name="T67" fmla="*/ 41 h 44"/>
                  <a:gd name="T68" fmla="*/ 16 w 45"/>
                  <a:gd name="T69" fmla="*/ 44 h 44"/>
                  <a:gd name="T70" fmla="*/ 20 w 45"/>
                  <a:gd name="T71" fmla="*/ 42 h 44"/>
                  <a:gd name="T72" fmla="*/ 19 w 45"/>
                  <a:gd name="T73" fmla="*/ 39 h 44"/>
                  <a:gd name="T74" fmla="*/ 21 w 45"/>
                  <a:gd name="T75" fmla="*/ 30 h 44"/>
                  <a:gd name="T76" fmla="*/ 26 w 45"/>
                  <a:gd name="T77" fmla="*/ 30 h 44"/>
                  <a:gd name="T78" fmla="*/ 30 w 45"/>
                  <a:gd name="T79" fmla="*/ 38 h 44"/>
                  <a:gd name="T80" fmla="*/ 30 w 45"/>
                  <a:gd name="T81" fmla="*/ 41 h 44"/>
                  <a:gd name="T82" fmla="*/ 33 w 45"/>
                  <a:gd name="T83" fmla="*/ 42 h 44"/>
                  <a:gd name="T84" fmla="*/ 34 w 45"/>
                  <a:gd name="T85" fmla="*/ 38 h 44"/>
                  <a:gd name="T86" fmla="*/ 32 w 45"/>
                  <a:gd name="T87" fmla="*/ 37 h 44"/>
                  <a:gd name="T88" fmla="*/ 27 w 45"/>
                  <a:gd name="T89" fmla="*/ 29 h 44"/>
                  <a:gd name="T90" fmla="*/ 30 w 45"/>
                  <a:gd name="T91" fmla="*/ 25 h 44"/>
                  <a:gd name="T92" fmla="*/ 39 w 45"/>
                  <a:gd name="T93" fmla="*/ 28 h 44"/>
                  <a:gd name="T94" fmla="*/ 41 w 45"/>
                  <a:gd name="T95" fmla="*/ 30 h 44"/>
                  <a:gd name="T96" fmla="*/ 44 w 45"/>
                  <a:gd name="T97" fmla="*/ 28 h 44"/>
                  <a:gd name="T98" fmla="*/ 43 w 45"/>
                  <a:gd name="T99" fmla="*/ 25 h 44"/>
                  <a:gd name="T100" fmla="*/ 39 w 45"/>
                  <a:gd name="T101" fmla="*/ 26 h 44"/>
                  <a:gd name="T102" fmla="*/ 31 w 45"/>
                  <a:gd name="T103" fmla="*/ 24 h 44"/>
                  <a:gd name="T104" fmla="*/ 30 w 45"/>
                  <a:gd name="T105" fmla="*/ 19 h 44"/>
                  <a:gd name="T106" fmla="*/ 38 w 45"/>
                  <a:gd name="T107" fmla="*/ 14 h 44"/>
                  <a:gd name="T108" fmla="*/ 41 w 45"/>
                  <a:gd name="T109" fmla="*/ 15 h 44"/>
                  <a:gd name="T110" fmla="*/ 42 w 45"/>
                  <a:gd name="T111" fmla="*/ 11 h 44"/>
                  <a:gd name="T112" fmla="*/ 39 w 45"/>
                  <a:gd name="T113" fmla="*/ 1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5" h="44">
                    <a:moveTo>
                      <a:pt x="39" y="10"/>
                    </a:moveTo>
                    <a:cubicBezTo>
                      <a:pt x="38" y="10"/>
                      <a:pt x="37" y="12"/>
                      <a:pt x="37" y="13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8" y="16"/>
                      <a:pt x="27" y="15"/>
                      <a:pt x="26" y="14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29" y="6"/>
                      <a:pt x="30" y="5"/>
                      <a:pt x="31" y="4"/>
                    </a:cubicBezTo>
                    <a:cubicBezTo>
                      <a:pt x="31" y="2"/>
                      <a:pt x="30" y="1"/>
                      <a:pt x="29" y="0"/>
                    </a:cubicBezTo>
                    <a:cubicBezTo>
                      <a:pt x="27" y="0"/>
                      <a:pt x="26" y="1"/>
                      <a:pt x="25" y="2"/>
                    </a:cubicBezTo>
                    <a:cubicBezTo>
                      <a:pt x="25" y="3"/>
                      <a:pt x="25" y="4"/>
                      <a:pt x="26" y="5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2" y="14"/>
                      <a:pt x="21" y="14"/>
                      <a:pt x="19" y="15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6"/>
                      <a:pt x="16" y="4"/>
                      <a:pt x="15" y="3"/>
                    </a:cubicBezTo>
                    <a:cubicBezTo>
                      <a:pt x="14" y="2"/>
                      <a:pt x="12" y="1"/>
                      <a:pt x="11" y="2"/>
                    </a:cubicBezTo>
                    <a:cubicBezTo>
                      <a:pt x="10" y="3"/>
                      <a:pt x="9" y="5"/>
                      <a:pt x="10" y="6"/>
                    </a:cubicBezTo>
                    <a:cubicBezTo>
                      <a:pt x="11" y="7"/>
                      <a:pt x="12" y="8"/>
                      <a:pt x="13" y="7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6" y="16"/>
                      <a:pt x="15" y="18"/>
                      <a:pt x="15" y="19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5"/>
                      <a:pt x="5" y="14"/>
                      <a:pt x="4" y="14"/>
                    </a:cubicBezTo>
                    <a:cubicBezTo>
                      <a:pt x="3" y="14"/>
                      <a:pt x="1" y="14"/>
                      <a:pt x="1" y="16"/>
                    </a:cubicBezTo>
                    <a:cubicBezTo>
                      <a:pt x="0" y="17"/>
                      <a:pt x="1" y="19"/>
                      <a:pt x="3" y="19"/>
                    </a:cubicBezTo>
                    <a:cubicBezTo>
                      <a:pt x="4" y="20"/>
                      <a:pt x="5" y="19"/>
                      <a:pt x="6" y="18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2"/>
                      <a:pt x="14" y="24"/>
                      <a:pt x="15" y="25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6" y="29"/>
                      <a:pt x="5" y="29"/>
                      <a:pt x="4" y="29"/>
                    </a:cubicBezTo>
                    <a:cubicBezTo>
                      <a:pt x="2" y="30"/>
                      <a:pt x="2" y="32"/>
                      <a:pt x="3" y="33"/>
                    </a:cubicBezTo>
                    <a:cubicBezTo>
                      <a:pt x="3" y="35"/>
                      <a:pt x="5" y="35"/>
                      <a:pt x="7" y="34"/>
                    </a:cubicBezTo>
                    <a:cubicBezTo>
                      <a:pt x="8" y="34"/>
                      <a:pt x="8" y="33"/>
                      <a:pt x="8" y="31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7" y="28"/>
                      <a:pt x="18" y="29"/>
                      <a:pt x="19" y="30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9"/>
                      <a:pt x="15" y="39"/>
                      <a:pt x="14" y="41"/>
                    </a:cubicBezTo>
                    <a:cubicBezTo>
                      <a:pt x="14" y="42"/>
                      <a:pt x="15" y="44"/>
                      <a:pt x="16" y="44"/>
                    </a:cubicBezTo>
                    <a:cubicBezTo>
                      <a:pt x="18" y="44"/>
                      <a:pt x="19" y="44"/>
                      <a:pt x="20" y="42"/>
                    </a:cubicBezTo>
                    <a:cubicBezTo>
                      <a:pt x="20" y="41"/>
                      <a:pt x="20" y="40"/>
                      <a:pt x="19" y="39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3" y="31"/>
                      <a:pt x="24" y="31"/>
                      <a:pt x="26" y="30"/>
                    </a:cubicBezTo>
                    <a:cubicBezTo>
                      <a:pt x="30" y="38"/>
                      <a:pt x="30" y="38"/>
                      <a:pt x="30" y="38"/>
                    </a:cubicBezTo>
                    <a:cubicBezTo>
                      <a:pt x="29" y="38"/>
                      <a:pt x="29" y="40"/>
                      <a:pt x="30" y="41"/>
                    </a:cubicBezTo>
                    <a:cubicBezTo>
                      <a:pt x="30" y="42"/>
                      <a:pt x="32" y="43"/>
                      <a:pt x="33" y="42"/>
                    </a:cubicBezTo>
                    <a:cubicBezTo>
                      <a:pt x="35" y="41"/>
                      <a:pt x="35" y="39"/>
                      <a:pt x="34" y="38"/>
                    </a:cubicBezTo>
                    <a:cubicBezTo>
                      <a:pt x="34" y="37"/>
                      <a:pt x="33" y="37"/>
                      <a:pt x="32" y="37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9" y="28"/>
                      <a:pt x="30" y="27"/>
                      <a:pt x="30" y="25"/>
                    </a:cubicBezTo>
                    <a:cubicBezTo>
                      <a:pt x="39" y="28"/>
                      <a:pt x="39" y="28"/>
                      <a:pt x="39" y="28"/>
                    </a:cubicBezTo>
                    <a:cubicBezTo>
                      <a:pt x="39" y="29"/>
                      <a:pt x="40" y="30"/>
                      <a:pt x="41" y="30"/>
                    </a:cubicBezTo>
                    <a:cubicBezTo>
                      <a:pt x="43" y="31"/>
                      <a:pt x="44" y="30"/>
                      <a:pt x="44" y="28"/>
                    </a:cubicBezTo>
                    <a:cubicBezTo>
                      <a:pt x="45" y="27"/>
                      <a:pt x="44" y="25"/>
                      <a:pt x="43" y="25"/>
                    </a:cubicBezTo>
                    <a:cubicBezTo>
                      <a:pt x="41" y="24"/>
                      <a:pt x="40" y="25"/>
                      <a:pt x="39" y="26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2"/>
                      <a:pt x="31" y="20"/>
                      <a:pt x="30" y="19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9" y="15"/>
                      <a:pt x="40" y="15"/>
                      <a:pt x="41" y="15"/>
                    </a:cubicBezTo>
                    <a:cubicBezTo>
                      <a:pt x="43" y="14"/>
                      <a:pt x="43" y="12"/>
                      <a:pt x="42" y="11"/>
                    </a:cubicBezTo>
                    <a:cubicBezTo>
                      <a:pt x="42" y="10"/>
                      <a:pt x="40" y="9"/>
                      <a:pt x="39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1" name="Freeform 44"/>
              <p:cNvSpPr>
                <a:spLocks/>
              </p:cNvSpPr>
              <p:nvPr/>
            </p:nvSpPr>
            <p:spPr bwMode="auto">
              <a:xfrm>
                <a:off x="2965450" y="839788"/>
                <a:ext cx="525463" cy="520700"/>
              </a:xfrm>
              <a:custGeom>
                <a:avLst/>
                <a:gdLst>
                  <a:gd name="T0" fmla="*/ 81 w 92"/>
                  <a:gd name="T1" fmla="*/ 15 h 91"/>
                  <a:gd name="T2" fmla="*/ 58 w 92"/>
                  <a:gd name="T3" fmla="*/ 9 h 91"/>
                  <a:gd name="T4" fmla="*/ 50 w 92"/>
                  <a:gd name="T5" fmla="*/ 20 h 91"/>
                  <a:gd name="T6" fmla="*/ 50 w 92"/>
                  <a:gd name="T7" fmla="*/ 20 h 91"/>
                  <a:gd name="T8" fmla="*/ 48 w 92"/>
                  <a:gd name="T9" fmla="*/ 11 h 91"/>
                  <a:gd name="T10" fmla="*/ 25 w 92"/>
                  <a:gd name="T11" fmla="*/ 5 h 91"/>
                  <a:gd name="T12" fmla="*/ 19 w 92"/>
                  <a:gd name="T13" fmla="*/ 27 h 91"/>
                  <a:gd name="T14" fmla="*/ 26 w 92"/>
                  <a:gd name="T15" fmla="*/ 34 h 91"/>
                  <a:gd name="T16" fmla="*/ 26 w 92"/>
                  <a:gd name="T17" fmla="*/ 34 h 91"/>
                  <a:gd name="T18" fmla="*/ 11 w 92"/>
                  <a:gd name="T19" fmla="*/ 35 h 91"/>
                  <a:gd name="T20" fmla="*/ 5 w 92"/>
                  <a:gd name="T21" fmla="*/ 58 h 91"/>
                  <a:gd name="T22" fmla="*/ 27 w 92"/>
                  <a:gd name="T23" fmla="*/ 64 h 91"/>
                  <a:gd name="T24" fmla="*/ 31 w 92"/>
                  <a:gd name="T25" fmla="*/ 61 h 91"/>
                  <a:gd name="T26" fmla="*/ 29 w 92"/>
                  <a:gd name="T27" fmla="*/ 80 h 91"/>
                  <a:gd name="T28" fmla="*/ 52 w 92"/>
                  <a:gd name="T29" fmla="*/ 86 h 91"/>
                  <a:gd name="T30" fmla="*/ 58 w 92"/>
                  <a:gd name="T31" fmla="*/ 64 h 91"/>
                  <a:gd name="T32" fmla="*/ 58 w 92"/>
                  <a:gd name="T33" fmla="*/ 64 h 91"/>
                  <a:gd name="T34" fmla="*/ 81 w 92"/>
                  <a:gd name="T35" fmla="*/ 70 h 91"/>
                  <a:gd name="T36" fmla="*/ 87 w 92"/>
                  <a:gd name="T37" fmla="*/ 47 h 91"/>
                  <a:gd name="T38" fmla="*/ 71 w 92"/>
                  <a:gd name="T39" fmla="*/ 39 h 91"/>
                  <a:gd name="T40" fmla="*/ 74 w 92"/>
                  <a:gd name="T41" fmla="*/ 38 h 91"/>
                  <a:gd name="T42" fmla="*/ 81 w 92"/>
                  <a:gd name="T43" fmla="*/ 15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2" h="91">
                    <a:moveTo>
                      <a:pt x="81" y="15"/>
                    </a:moveTo>
                    <a:cubicBezTo>
                      <a:pt x="76" y="7"/>
                      <a:pt x="66" y="4"/>
                      <a:pt x="58" y="9"/>
                    </a:cubicBezTo>
                    <a:cubicBezTo>
                      <a:pt x="53" y="11"/>
                      <a:pt x="51" y="16"/>
                      <a:pt x="50" y="20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50" y="17"/>
                      <a:pt x="49" y="14"/>
                      <a:pt x="48" y="11"/>
                    </a:cubicBezTo>
                    <a:cubicBezTo>
                      <a:pt x="43" y="3"/>
                      <a:pt x="33" y="0"/>
                      <a:pt x="25" y="5"/>
                    </a:cubicBezTo>
                    <a:cubicBezTo>
                      <a:pt x="17" y="9"/>
                      <a:pt x="14" y="19"/>
                      <a:pt x="19" y="27"/>
                    </a:cubicBezTo>
                    <a:cubicBezTo>
                      <a:pt x="20" y="31"/>
                      <a:pt x="23" y="33"/>
                      <a:pt x="26" y="34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21" y="32"/>
                      <a:pt x="16" y="32"/>
                      <a:pt x="11" y="35"/>
                    </a:cubicBezTo>
                    <a:cubicBezTo>
                      <a:pt x="3" y="40"/>
                      <a:pt x="0" y="50"/>
                      <a:pt x="5" y="58"/>
                    </a:cubicBezTo>
                    <a:cubicBezTo>
                      <a:pt x="9" y="66"/>
                      <a:pt x="19" y="69"/>
                      <a:pt x="27" y="64"/>
                    </a:cubicBezTo>
                    <a:cubicBezTo>
                      <a:pt x="29" y="63"/>
                      <a:pt x="30" y="62"/>
                      <a:pt x="31" y="61"/>
                    </a:cubicBezTo>
                    <a:cubicBezTo>
                      <a:pt x="27" y="66"/>
                      <a:pt x="26" y="74"/>
                      <a:pt x="29" y="80"/>
                    </a:cubicBezTo>
                    <a:cubicBezTo>
                      <a:pt x="34" y="88"/>
                      <a:pt x="44" y="91"/>
                      <a:pt x="52" y="86"/>
                    </a:cubicBezTo>
                    <a:cubicBezTo>
                      <a:pt x="60" y="82"/>
                      <a:pt x="63" y="72"/>
                      <a:pt x="58" y="64"/>
                    </a:cubicBezTo>
                    <a:cubicBezTo>
                      <a:pt x="58" y="64"/>
                      <a:pt x="58" y="64"/>
                      <a:pt x="58" y="64"/>
                    </a:cubicBezTo>
                    <a:cubicBezTo>
                      <a:pt x="63" y="72"/>
                      <a:pt x="73" y="75"/>
                      <a:pt x="81" y="70"/>
                    </a:cubicBezTo>
                    <a:cubicBezTo>
                      <a:pt x="89" y="66"/>
                      <a:pt x="92" y="55"/>
                      <a:pt x="87" y="47"/>
                    </a:cubicBezTo>
                    <a:cubicBezTo>
                      <a:pt x="84" y="42"/>
                      <a:pt x="78" y="38"/>
                      <a:pt x="71" y="39"/>
                    </a:cubicBezTo>
                    <a:cubicBezTo>
                      <a:pt x="72" y="39"/>
                      <a:pt x="73" y="38"/>
                      <a:pt x="74" y="38"/>
                    </a:cubicBezTo>
                    <a:cubicBezTo>
                      <a:pt x="82" y="33"/>
                      <a:pt x="85" y="23"/>
                      <a:pt x="81" y="1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2" name="Freeform 45"/>
              <p:cNvSpPr>
                <a:spLocks/>
              </p:cNvSpPr>
              <p:nvPr/>
            </p:nvSpPr>
            <p:spPr bwMode="auto">
              <a:xfrm>
                <a:off x="3101975" y="954088"/>
                <a:ext cx="257175" cy="257175"/>
              </a:xfrm>
              <a:custGeom>
                <a:avLst/>
                <a:gdLst>
                  <a:gd name="T0" fmla="*/ 39 w 45"/>
                  <a:gd name="T1" fmla="*/ 11 h 45"/>
                  <a:gd name="T2" fmla="*/ 37 w 45"/>
                  <a:gd name="T3" fmla="*/ 14 h 45"/>
                  <a:gd name="T4" fmla="*/ 29 w 45"/>
                  <a:gd name="T5" fmla="*/ 18 h 45"/>
                  <a:gd name="T6" fmla="*/ 26 w 45"/>
                  <a:gd name="T7" fmla="*/ 15 h 45"/>
                  <a:gd name="T8" fmla="*/ 28 w 45"/>
                  <a:gd name="T9" fmla="*/ 6 h 45"/>
                  <a:gd name="T10" fmla="*/ 31 w 45"/>
                  <a:gd name="T11" fmla="*/ 4 h 45"/>
                  <a:gd name="T12" fmla="*/ 29 w 45"/>
                  <a:gd name="T13" fmla="*/ 1 h 45"/>
                  <a:gd name="T14" fmla="*/ 25 w 45"/>
                  <a:gd name="T15" fmla="*/ 3 h 45"/>
                  <a:gd name="T16" fmla="*/ 26 w 45"/>
                  <a:gd name="T17" fmla="*/ 6 h 45"/>
                  <a:gd name="T18" fmla="*/ 24 w 45"/>
                  <a:gd name="T19" fmla="*/ 15 h 45"/>
                  <a:gd name="T20" fmla="*/ 19 w 45"/>
                  <a:gd name="T21" fmla="*/ 15 h 45"/>
                  <a:gd name="T22" fmla="*/ 15 w 45"/>
                  <a:gd name="T23" fmla="*/ 7 h 45"/>
                  <a:gd name="T24" fmla="*/ 15 w 45"/>
                  <a:gd name="T25" fmla="*/ 4 h 45"/>
                  <a:gd name="T26" fmla="*/ 11 w 45"/>
                  <a:gd name="T27" fmla="*/ 3 h 45"/>
                  <a:gd name="T28" fmla="*/ 10 w 45"/>
                  <a:gd name="T29" fmla="*/ 7 h 45"/>
                  <a:gd name="T30" fmla="*/ 13 w 45"/>
                  <a:gd name="T31" fmla="*/ 8 h 45"/>
                  <a:gd name="T32" fmla="*/ 18 w 45"/>
                  <a:gd name="T33" fmla="*/ 16 h 45"/>
                  <a:gd name="T34" fmla="*/ 15 w 45"/>
                  <a:gd name="T35" fmla="*/ 20 h 45"/>
                  <a:gd name="T36" fmla="*/ 6 w 45"/>
                  <a:gd name="T37" fmla="*/ 17 h 45"/>
                  <a:gd name="T38" fmla="*/ 4 w 45"/>
                  <a:gd name="T39" fmla="*/ 15 h 45"/>
                  <a:gd name="T40" fmla="*/ 1 w 45"/>
                  <a:gd name="T41" fmla="*/ 17 h 45"/>
                  <a:gd name="T42" fmla="*/ 3 w 45"/>
                  <a:gd name="T43" fmla="*/ 20 h 45"/>
                  <a:gd name="T44" fmla="*/ 6 w 45"/>
                  <a:gd name="T45" fmla="*/ 19 h 45"/>
                  <a:gd name="T46" fmla="*/ 14 w 45"/>
                  <a:gd name="T47" fmla="*/ 22 h 45"/>
                  <a:gd name="T48" fmla="*/ 15 w 45"/>
                  <a:gd name="T49" fmla="*/ 26 h 45"/>
                  <a:gd name="T50" fmla="*/ 7 w 45"/>
                  <a:gd name="T51" fmla="*/ 30 h 45"/>
                  <a:gd name="T52" fmla="*/ 4 w 45"/>
                  <a:gd name="T53" fmla="*/ 30 h 45"/>
                  <a:gd name="T54" fmla="*/ 3 w 45"/>
                  <a:gd name="T55" fmla="*/ 34 h 45"/>
                  <a:gd name="T56" fmla="*/ 7 w 45"/>
                  <a:gd name="T57" fmla="*/ 35 h 45"/>
                  <a:gd name="T58" fmla="*/ 8 w 45"/>
                  <a:gd name="T59" fmla="*/ 32 h 45"/>
                  <a:gd name="T60" fmla="*/ 16 w 45"/>
                  <a:gd name="T61" fmla="*/ 28 h 45"/>
                  <a:gd name="T62" fmla="*/ 19 w 45"/>
                  <a:gd name="T63" fmla="*/ 31 h 45"/>
                  <a:gd name="T64" fmla="*/ 17 w 45"/>
                  <a:gd name="T65" fmla="*/ 39 h 45"/>
                  <a:gd name="T66" fmla="*/ 15 w 45"/>
                  <a:gd name="T67" fmla="*/ 41 h 45"/>
                  <a:gd name="T68" fmla="*/ 16 w 45"/>
                  <a:gd name="T69" fmla="*/ 45 h 45"/>
                  <a:gd name="T70" fmla="*/ 20 w 45"/>
                  <a:gd name="T71" fmla="*/ 43 h 45"/>
                  <a:gd name="T72" fmla="*/ 19 w 45"/>
                  <a:gd name="T73" fmla="*/ 40 h 45"/>
                  <a:gd name="T74" fmla="*/ 21 w 45"/>
                  <a:gd name="T75" fmla="*/ 31 h 45"/>
                  <a:gd name="T76" fmla="*/ 26 w 45"/>
                  <a:gd name="T77" fmla="*/ 31 h 45"/>
                  <a:gd name="T78" fmla="*/ 30 w 45"/>
                  <a:gd name="T79" fmla="*/ 38 h 45"/>
                  <a:gd name="T80" fmla="*/ 30 w 45"/>
                  <a:gd name="T81" fmla="*/ 42 h 45"/>
                  <a:gd name="T82" fmla="*/ 33 w 45"/>
                  <a:gd name="T83" fmla="*/ 43 h 45"/>
                  <a:gd name="T84" fmla="*/ 35 w 45"/>
                  <a:gd name="T85" fmla="*/ 39 h 45"/>
                  <a:gd name="T86" fmla="*/ 32 w 45"/>
                  <a:gd name="T87" fmla="*/ 37 h 45"/>
                  <a:gd name="T88" fmla="*/ 27 w 45"/>
                  <a:gd name="T89" fmla="*/ 30 h 45"/>
                  <a:gd name="T90" fmla="*/ 30 w 45"/>
                  <a:gd name="T91" fmla="*/ 26 h 45"/>
                  <a:gd name="T92" fmla="*/ 39 w 45"/>
                  <a:gd name="T93" fmla="*/ 29 h 45"/>
                  <a:gd name="T94" fmla="*/ 41 w 45"/>
                  <a:gd name="T95" fmla="*/ 31 h 45"/>
                  <a:gd name="T96" fmla="*/ 45 w 45"/>
                  <a:gd name="T97" fmla="*/ 29 h 45"/>
                  <a:gd name="T98" fmla="*/ 43 w 45"/>
                  <a:gd name="T99" fmla="*/ 25 h 45"/>
                  <a:gd name="T100" fmla="*/ 39 w 45"/>
                  <a:gd name="T101" fmla="*/ 27 h 45"/>
                  <a:gd name="T102" fmla="*/ 31 w 45"/>
                  <a:gd name="T103" fmla="*/ 24 h 45"/>
                  <a:gd name="T104" fmla="*/ 30 w 45"/>
                  <a:gd name="T105" fmla="*/ 20 h 45"/>
                  <a:gd name="T106" fmla="*/ 38 w 45"/>
                  <a:gd name="T107" fmla="*/ 15 h 45"/>
                  <a:gd name="T108" fmla="*/ 41 w 45"/>
                  <a:gd name="T109" fmla="*/ 15 h 45"/>
                  <a:gd name="T110" fmla="*/ 42 w 45"/>
                  <a:gd name="T111" fmla="*/ 12 h 45"/>
                  <a:gd name="T112" fmla="*/ 39 w 45"/>
                  <a:gd name="T113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5" h="45">
                    <a:moveTo>
                      <a:pt x="39" y="11"/>
                    </a:moveTo>
                    <a:cubicBezTo>
                      <a:pt x="38" y="11"/>
                      <a:pt x="37" y="12"/>
                      <a:pt x="37" y="14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28" y="17"/>
                      <a:pt x="27" y="16"/>
                      <a:pt x="26" y="15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29" y="6"/>
                      <a:pt x="30" y="6"/>
                      <a:pt x="31" y="4"/>
                    </a:cubicBezTo>
                    <a:cubicBezTo>
                      <a:pt x="31" y="3"/>
                      <a:pt x="30" y="1"/>
                      <a:pt x="29" y="1"/>
                    </a:cubicBezTo>
                    <a:cubicBezTo>
                      <a:pt x="27" y="0"/>
                      <a:pt x="26" y="1"/>
                      <a:pt x="25" y="3"/>
                    </a:cubicBezTo>
                    <a:cubicBezTo>
                      <a:pt x="25" y="4"/>
                      <a:pt x="25" y="5"/>
                      <a:pt x="26" y="6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2" y="14"/>
                      <a:pt x="21" y="15"/>
                      <a:pt x="19" y="15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6"/>
                      <a:pt x="16" y="5"/>
                      <a:pt x="15" y="4"/>
                    </a:cubicBezTo>
                    <a:cubicBezTo>
                      <a:pt x="14" y="3"/>
                      <a:pt x="13" y="2"/>
                      <a:pt x="11" y="3"/>
                    </a:cubicBezTo>
                    <a:cubicBezTo>
                      <a:pt x="10" y="4"/>
                      <a:pt x="9" y="5"/>
                      <a:pt x="10" y="7"/>
                    </a:cubicBezTo>
                    <a:cubicBezTo>
                      <a:pt x="11" y="8"/>
                      <a:pt x="12" y="8"/>
                      <a:pt x="13" y="8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6" y="17"/>
                      <a:pt x="15" y="18"/>
                      <a:pt x="15" y="20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6"/>
                      <a:pt x="5" y="15"/>
                      <a:pt x="4" y="15"/>
                    </a:cubicBezTo>
                    <a:cubicBezTo>
                      <a:pt x="3" y="14"/>
                      <a:pt x="1" y="15"/>
                      <a:pt x="1" y="17"/>
                    </a:cubicBezTo>
                    <a:cubicBezTo>
                      <a:pt x="0" y="18"/>
                      <a:pt x="1" y="20"/>
                      <a:pt x="3" y="20"/>
                    </a:cubicBezTo>
                    <a:cubicBezTo>
                      <a:pt x="4" y="20"/>
                      <a:pt x="5" y="20"/>
                      <a:pt x="6" y="19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3"/>
                      <a:pt x="14" y="25"/>
                      <a:pt x="15" y="26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6" y="30"/>
                      <a:pt x="5" y="29"/>
                      <a:pt x="4" y="30"/>
                    </a:cubicBezTo>
                    <a:cubicBezTo>
                      <a:pt x="2" y="31"/>
                      <a:pt x="2" y="33"/>
                      <a:pt x="3" y="34"/>
                    </a:cubicBezTo>
                    <a:cubicBezTo>
                      <a:pt x="4" y="35"/>
                      <a:pt x="5" y="36"/>
                      <a:pt x="7" y="35"/>
                    </a:cubicBezTo>
                    <a:cubicBezTo>
                      <a:pt x="8" y="34"/>
                      <a:pt x="8" y="33"/>
                      <a:pt x="8" y="32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7" y="29"/>
                      <a:pt x="18" y="30"/>
                      <a:pt x="19" y="31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6" y="39"/>
                      <a:pt x="15" y="40"/>
                      <a:pt x="15" y="41"/>
                    </a:cubicBezTo>
                    <a:cubicBezTo>
                      <a:pt x="14" y="43"/>
                      <a:pt x="15" y="44"/>
                      <a:pt x="16" y="45"/>
                    </a:cubicBezTo>
                    <a:cubicBezTo>
                      <a:pt x="18" y="45"/>
                      <a:pt x="20" y="44"/>
                      <a:pt x="20" y="43"/>
                    </a:cubicBezTo>
                    <a:cubicBezTo>
                      <a:pt x="20" y="42"/>
                      <a:pt x="20" y="40"/>
                      <a:pt x="19" y="40"/>
                    </a:cubicBezTo>
                    <a:cubicBezTo>
                      <a:pt x="21" y="31"/>
                      <a:pt x="21" y="31"/>
                      <a:pt x="21" y="31"/>
                    </a:cubicBezTo>
                    <a:cubicBezTo>
                      <a:pt x="23" y="31"/>
                      <a:pt x="24" y="31"/>
                      <a:pt x="26" y="31"/>
                    </a:cubicBezTo>
                    <a:cubicBezTo>
                      <a:pt x="30" y="38"/>
                      <a:pt x="30" y="38"/>
                      <a:pt x="30" y="38"/>
                    </a:cubicBezTo>
                    <a:cubicBezTo>
                      <a:pt x="29" y="39"/>
                      <a:pt x="29" y="40"/>
                      <a:pt x="30" y="42"/>
                    </a:cubicBezTo>
                    <a:cubicBezTo>
                      <a:pt x="30" y="43"/>
                      <a:pt x="32" y="43"/>
                      <a:pt x="33" y="43"/>
                    </a:cubicBezTo>
                    <a:cubicBezTo>
                      <a:pt x="35" y="42"/>
                      <a:pt x="35" y="40"/>
                      <a:pt x="35" y="39"/>
                    </a:cubicBezTo>
                    <a:cubicBezTo>
                      <a:pt x="34" y="38"/>
                      <a:pt x="33" y="37"/>
                      <a:pt x="32" y="37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9" y="29"/>
                      <a:pt x="30" y="28"/>
                      <a:pt x="30" y="26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9" y="30"/>
                      <a:pt x="40" y="31"/>
                      <a:pt x="41" y="31"/>
                    </a:cubicBezTo>
                    <a:cubicBezTo>
                      <a:pt x="43" y="31"/>
                      <a:pt x="44" y="30"/>
                      <a:pt x="45" y="29"/>
                    </a:cubicBezTo>
                    <a:cubicBezTo>
                      <a:pt x="45" y="27"/>
                      <a:pt x="44" y="26"/>
                      <a:pt x="43" y="25"/>
                    </a:cubicBezTo>
                    <a:cubicBezTo>
                      <a:pt x="41" y="25"/>
                      <a:pt x="40" y="26"/>
                      <a:pt x="39" y="2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3"/>
                      <a:pt x="31" y="21"/>
                      <a:pt x="30" y="20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9" y="16"/>
                      <a:pt x="40" y="16"/>
                      <a:pt x="41" y="15"/>
                    </a:cubicBezTo>
                    <a:cubicBezTo>
                      <a:pt x="43" y="15"/>
                      <a:pt x="43" y="13"/>
                      <a:pt x="42" y="12"/>
                    </a:cubicBezTo>
                    <a:cubicBezTo>
                      <a:pt x="42" y="10"/>
                      <a:pt x="40" y="10"/>
                      <a:pt x="39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3" name="Freeform 46"/>
              <p:cNvSpPr>
                <a:spLocks/>
              </p:cNvSpPr>
              <p:nvPr/>
            </p:nvSpPr>
            <p:spPr bwMode="auto">
              <a:xfrm>
                <a:off x="3713163" y="1057275"/>
                <a:ext cx="455613" cy="446088"/>
              </a:xfrm>
              <a:custGeom>
                <a:avLst/>
                <a:gdLst>
                  <a:gd name="T0" fmla="*/ 79 w 80"/>
                  <a:gd name="T1" fmla="*/ 29 h 78"/>
                  <a:gd name="T2" fmla="*/ 63 w 80"/>
                  <a:gd name="T3" fmla="*/ 16 h 78"/>
                  <a:gd name="T4" fmla="*/ 51 w 80"/>
                  <a:gd name="T5" fmla="*/ 22 h 78"/>
                  <a:gd name="T6" fmla="*/ 51 w 80"/>
                  <a:gd name="T7" fmla="*/ 22 h 78"/>
                  <a:gd name="T8" fmla="*/ 53 w 80"/>
                  <a:gd name="T9" fmla="*/ 14 h 78"/>
                  <a:gd name="T10" fmla="*/ 37 w 80"/>
                  <a:gd name="T11" fmla="*/ 0 h 78"/>
                  <a:gd name="T12" fmla="*/ 23 w 80"/>
                  <a:gd name="T13" fmla="*/ 17 h 78"/>
                  <a:gd name="T14" fmla="*/ 27 w 80"/>
                  <a:gd name="T15" fmla="*/ 25 h 78"/>
                  <a:gd name="T16" fmla="*/ 27 w 80"/>
                  <a:gd name="T17" fmla="*/ 25 h 78"/>
                  <a:gd name="T18" fmla="*/ 14 w 80"/>
                  <a:gd name="T19" fmla="*/ 20 h 78"/>
                  <a:gd name="T20" fmla="*/ 1 w 80"/>
                  <a:gd name="T21" fmla="*/ 37 h 78"/>
                  <a:gd name="T22" fmla="*/ 17 w 80"/>
                  <a:gd name="T23" fmla="*/ 50 h 78"/>
                  <a:gd name="T24" fmla="*/ 21 w 80"/>
                  <a:gd name="T25" fmla="*/ 49 h 78"/>
                  <a:gd name="T26" fmla="*/ 13 w 80"/>
                  <a:gd name="T27" fmla="*/ 64 h 78"/>
                  <a:gd name="T28" fmla="*/ 29 w 80"/>
                  <a:gd name="T29" fmla="*/ 77 h 78"/>
                  <a:gd name="T30" fmla="*/ 43 w 80"/>
                  <a:gd name="T31" fmla="*/ 61 h 78"/>
                  <a:gd name="T32" fmla="*/ 43 w 80"/>
                  <a:gd name="T33" fmla="*/ 61 h 78"/>
                  <a:gd name="T34" fmla="*/ 59 w 80"/>
                  <a:gd name="T35" fmla="*/ 75 h 78"/>
                  <a:gd name="T36" fmla="*/ 73 w 80"/>
                  <a:gd name="T37" fmla="*/ 58 h 78"/>
                  <a:gd name="T38" fmla="*/ 62 w 80"/>
                  <a:gd name="T39" fmla="*/ 45 h 78"/>
                  <a:gd name="T40" fmla="*/ 65 w 80"/>
                  <a:gd name="T41" fmla="*/ 45 h 78"/>
                  <a:gd name="T42" fmla="*/ 79 w 80"/>
                  <a:gd name="T43" fmla="*/ 2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0" h="78">
                    <a:moveTo>
                      <a:pt x="79" y="29"/>
                    </a:moveTo>
                    <a:cubicBezTo>
                      <a:pt x="78" y="21"/>
                      <a:pt x="71" y="15"/>
                      <a:pt x="63" y="16"/>
                    </a:cubicBezTo>
                    <a:cubicBezTo>
                      <a:pt x="58" y="16"/>
                      <a:pt x="54" y="19"/>
                      <a:pt x="51" y="22"/>
                    </a:cubicBezTo>
                    <a:cubicBezTo>
                      <a:pt x="51" y="22"/>
                      <a:pt x="51" y="22"/>
                      <a:pt x="51" y="22"/>
                    </a:cubicBezTo>
                    <a:cubicBezTo>
                      <a:pt x="53" y="20"/>
                      <a:pt x="53" y="17"/>
                      <a:pt x="53" y="14"/>
                    </a:cubicBezTo>
                    <a:cubicBezTo>
                      <a:pt x="52" y="6"/>
                      <a:pt x="45" y="0"/>
                      <a:pt x="37" y="0"/>
                    </a:cubicBezTo>
                    <a:cubicBezTo>
                      <a:pt x="28" y="1"/>
                      <a:pt x="22" y="9"/>
                      <a:pt x="23" y="17"/>
                    </a:cubicBezTo>
                    <a:cubicBezTo>
                      <a:pt x="24" y="20"/>
                      <a:pt x="25" y="23"/>
                      <a:pt x="27" y="25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4" y="22"/>
                      <a:pt x="19" y="20"/>
                      <a:pt x="14" y="20"/>
                    </a:cubicBezTo>
                    <a:cubicBezTo>
                      <a:pt x="6" y="21"/>
                      <a:pt x="0" y="28"/>
                      <a:pt x="1" y="37"/>
                    </a:cubicBezTo>
                    <a:cubicBezTo>
                      <a:pt x="2" y="45"/>
                      <a:pt x="9" y="51"/>
                      <a:pt x="17" y="50"/>
                    </a:cubicBezTo>
                    <a:cubicBezTo>
                      <a:pt x="19" y="50"/>
                      <a:pt x="20" y="50"/>
                      <a:pt x="21" y="49"/>
                    </a:cubicBezTo>
                    <a:cubicBezTo>
                      <a:pt x="16" y="52"/>
                      <a:pt x="12" y="58"/>
                      <a:pt x="13" y="64"/>
                    </a:cubicBezTo>
                    <a:cubicBezTo>
                      <a:pt x="14" y="72"/>
                      <a:pt x="21" y="78"/>
                      <a:pt x="29" y="77"/>
                    </a:cubicBezTo>
                    <a:cubicBezTo>
                      <a:pt x="38" y="77"/>
                      <a:pt x="44" y="69"/>
                      <a:pt x="43" y="61"/>
                    </a:cubicBezTo>
                    <a:cubicBezTo>
                      <a:pt x="43" y="61"/>
                      <a:pt x="43" y="61"/>
                      <a:pt x="43" y="61"/>
                    </a:cubicBezTo>
                    <a:cubicBezTo>
                      <a:pt x="44" y="69"/>
                      <a:pt x="51" y="75"/>
                      <a:pt x="59" y="75"/>
                    </a:cubicBezTo>
                    <a:cubicBezTo>
                      <a:pt x="67" y="74"/>
                      <a:pt x="73" y="66"/>
                      <a:pt x="73" y="58"/>
                    </a:cubicBezTo>
                    <a:cubicBezTo>
                      <a:pt x="72" y="52"/>
                      <a:pt x="68" y="47"/>
                      <a:pt x="62" y="45"/>
                    </a:cubicBezTo>
                    <a:cubicBezTo>
                      <a:pt x="63" y="46"/>
                      <a:pt x="64" y="46"/>
                      <a:pt x="65" y="45"/>
                    </a:cubicBezTo>
                    <a:cubicBezTo>
                      <a:pt x="74" y="45"/>
                      <a:pt x="80" y="37"/>
                      <a:pt x="79" y="29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4" name="Freeform 47"/>
              <p:cNvSpPr>
                <a:spLocks/>
              </p:cNvSpPr>
              <p:nvPr/>
            </p:nvSpPr>
            <p:spPr bwMode="auto">
              <a:xfrm>
                <a:off x="3827463" y="1165225"/>
                <a:ext cx="233363" cy="234950"/>
              </a:xfrm>
              <a:custGeom>
                <a:avLst/>
                <a:gdLst>
                  <a:gd name="T0" fmla="*/ 38 w 41"/>
                  <a:gd name="T1" fmla="*/ 16 h 41"/>
                  <a:gd name="T2" fmla="*/ 36 w 41"/>
                  <a:gd name="T3" fmla="*/ 18 h 41"/>
                  <a:gd name="T4" fmla="*/ 28 w 41"/>
                  <a:gd name="T5" fmla="*/ 19 h 41"/>
                  <a:gd name="T6" fmla="*/ 26 w 41"/>
                  <a:gd name="T7" fmla="*/ 15 h 41"/>
                  <a:gd name="T8" fmla="*/ 31 w 41"/>
                  <a:gd name="T9" fmla="*/ 9 h 41"/>
                  <a:gd name="T10" fmla="*/ 34 w 41"/>
                  <a:gd name="T11" fmla="*/ 8 h 41"/>
                  <a:gd name="T12" fmla="*/ 34 w 41"/>
                  <a:gd name="T13" fmla="*/ 5 h 41"/>
                  <a:gd name="T14" fmla="*/ 30 w 41"/>
                  <a:gd name="T15" fmla="*/ 5 h 41"/>
                  <a:gd name="T16" fmla="*/ 30 w 41"/>
                  <a:gd name="T17" fmla="*/ 8 h 41"/>
                  <a:gd name="T18" fmla="*/ 25 w 41"/>
                  <a:gd name="T19" fmla="*/ 14 h 41"/>
                  <a:gd name="T20" fmla="*/ 21 w 41"/>
                  <a:gd name="T21" fmla="*/ 13 h 41"/>
                  <a:gd name="T22" fmla="*/ 20 w 41"/>
                  <a:gd name="T23" fmla="*/ 5 h 41"/>
                  <a:gd name="T24" fmla="*/ 21 w 41"/>
                  <a:gd name="T25" fmla="*/ 2 h 41"/>
                  <a:gd name="T26" fmla="*/ 19 w 41"/>
                  <a:gd name="T27" fmla="*/ 0 h 41"/>
                  <a:gd name="T28" fmla="*/ 16 w 41"/>
                  <a:gd name="T29" fmla="*/ 3 h 41"/>
                  <a:gd name="T30" fmla="*/ 18 w 41"/>
                  <a:gd name="T31" fmla="*/ 5 h 41"/>
                  <a:gd name="T32" fmla="*/ 19 w 41"/>
                  <a:gd name="T33" fmla="*/ 13 h 41"/>
                  <a:gd name="T34" fmla="*/ 15 w 41"/>
                  <a:gd name="T35" fmla="*/ 15 h 41"/>
                  <a:gd name="T36" fmla="*/ 9 w 41"/>
                  <a:gd name="T37" fmla="*/ 10 h 41"/>
                  <a:gd name="T38" fmla="*/ 8 w 41"/>
                  <a:gd name="T39" fmla="*/ 7 h 41"/>
                  <a:gd name="T40" fmla="*/ 5 w 41"/>
                  <a:gd name="T41" fmla="*/ 7 h 41"/>
                  <a:gd name="T42" fmla="*/ 5 w 41"/>
                  <a:gd name="T43" fmla="*/ 11 h 41"/>
                  <a:gd name="T44" fmla="*/ 8 w 41"/>
                  <a:gd name="T45" fmla="*/ 11 h 41"/>
                  <a:gd name="T46" fmla="*/ 14 w 41"/>
                  <a:gd name="T47" fmla="*/ 16 h 41"/>
                  <a:gd name="T48" fmla="*/ 13 w 41"/>
                  <a:gd name="T49" fmla="*/ 20 h 41"/>
                  <a:gd name="T50" fmla="*/ 5 w 41"/>
                  <a:gd name="T51" fmla="*/ 21 h 41"/>
                  <a:gd name="T52" fmla="*/ 3 w 41"/>
                  <a:gd name="T53" fmla="*/ 20 h 41"/>
                  <a:gd name="T54" fmla="*/ 0 w 41"/>
                  <a:gd name="T55" fmla="*/ 23 h 41"/>
                  <a:gd name="T56" fmla="*/ 3 w 41"/>
                  <a:gd name="T57" fmla="*/ 25 h 41"/>
                  <a:gd name="T58" fmla="*/ 5 w 41"/>
                  <a:gd name="T59" fmla="*/ 23 h 41"/>
                  <a:gd name="T60" fmla="*/ 13 w 41"/>
                  <a:gd name="T61" fmla="*/ 22 h 41"/>
                  <a:gd name="T62" fmla="*/ 15 w 41"/>
                  <a:gd name="T63" fmla="*/ 26 h 41"/>
                  <a:gd name="T64" fmla="*/ 10 w 41"/>
                  <a:gd name="T65" fmla="*/ 32 h 41"/>
                  <a:gd name="T66" fmla="*/ 7 w 41"/>
                  <a:gd name="T67" fmla="*/ 33 h 41"/>
                  <a:gd name="T68" fmla="*/ 8 w 41"/>
                  <a:gd name="T69" fmla="*/ 36 h 41"/>
                  <a:gd name="T70" fmla="*/ 11 w 41"/>
                  <a:gd name="T71" fmla="*/ 36 h 41"/>
                  <a:gd name="T72" fmla="*/ 11 w 41"/>
                  <a:gd name="T73" fmla="*/ 33 h 41"/>
                  <a:gd name="T74" fmla="*/ 16 w 41"/>
                  <a:gd name="T75" fmla="*/ 27 h 41"/>
                  <a:gd name="T76" fmla="*/ 20 w 41"/>
                  <a:gd name="T77" fmla="*/ 28 h 41"/>
                  <a:gd name="T78" fmla="*/ 21 w 41"/>
                  <a:gd name="T79" fmla="*/ 36 h 41"/>
                  <a:gd name="T80" fmla="*/ 20 w 41"/>
                  <a:gd name="T81" fmla="*/ 39 h 41"/>
                  <a:gd name="T82" fmla="*/ 22 w 41"/>
                  <a:gd name="T83" fmla="*/ 41 h 41"/>
                  <a:gd name="T84" fmla="*/ 25 w 41"/>
                  <a:gd name="T85" fmla="*/ 38 h 41"/>
                  <a:gd name="T86" fmla="*/ 23 w 41"/>
                  <a:gd name="T87" fmla="*/ 36 h 41"/>
                  <a:gd name="T88" fmla="*/ 22 w 41"/>
                  <a:gd name="T89" fmla="*/ 28 h 41"/>
                  <a:gd name="T90" fmla="*/ 26 w 41"/>
                  <a:gd name="T91" fmla="*/ 26 h 41"/>
                  <a:gd name="T92" fmla="*/ 32 w 41"/>
                  <a:gd name="T93" fmla="*/ 31 h 41"/>
                  <a:gd name="T94" fmla="*/ 33 w 41"/>
                  <a:gd name="T95" fmla="*/ 34 h 41"/>
                  <a:gd name="T96" fmla="*/ 37 w 41"/>
                  <a:gd name="T97" fmla="*/ 34 h 41"/>
                  <a:gd name="T98" fmla="*/ 36 w 41"/>
                  <a:gd name="T99" fmla="*/ 30 h 41"/>
                  <a:gd name="T100" fmla="*/ 33 w 41"/>
                  <a:gd name="T101" fmla="*/ 30 h 41"/>
                  <a:gd name="T102" fmla="*/ 27 w 41"/>
                  <a:gd name="T103" fmla="*/ 25 h 41"/>
                  <a:gd name="T104" fmla="*/ 28 w 41"/>
                  <a:gd name="T105" fmla="*/ 21 h 41"/>
                  <a:gd name="T106" fmla="*/ 36 w 41"/>
                  <a:gd name="T107" fmla="*/ 20 h 41"/>
                  <a:gd name="T108" fmla="*/ 39 w 41"/>
                  <a:gd name="T109" fmla="*/ 21 h 41"/>
                  <a:gd name="T110" fmla="*/ 41 w 41"/>
                  <a:gd name="T111" fmla="*/ 19 h 41"/>
                  <a:gd name="T112" fmla="*/ 38 w 41"/>
                  <a:gd name="T113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1" h="41">
                    <a:moveTo>
                      <a:pt x="38" y="16"/>
                    </a:moveTo>
                    <a:cubicBezTo>
                      <a:pt x="37" y="16"/>
                      <a:pt x="36" y="17"/>
                      <a:pt x="36" y="18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8"/>
                      <a:pt x="27" y="16"/>
                      <a:pt x="26" y="15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2" y="9"/>
                      <a:pt x="33" y="9"/>
                      <a:pt x="34" y="8"/>
                    </a:cubicBezTo>
                    <a:cubicBezTo>
                      <a:pt x="35" y="7"/>
                      <a:pt x="35" y="6"/>
                      <a:pt x="34" y="5"/>
                    </a:cubicBezTo>
                    <a:cubicBezTo>
                      <a:pt x="33" y="4"/>
                      <a:pt x="31" y="4"/>
                      <a:pt x="30" y="5"/>
                    </a:cubicBezTo>
                    <a:cubicBezTo>
                      <a:pt x="30" y="6"/>
                      <a:pt x="29" y="7"/>
                      <a:pt x="30" y="8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3" y="14"/>
                      <a:pt x="22" y="13"/>
                      <a:pt x="21" y="13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4"/>
                      <a:pt x="21" y="3"/>
                      <a:pt x="21" y="2"/>
                    </a:cubicBezTo>
                    <a:cubicBezTo>
                      <a:pt x="21" y="1"/>
                      <a:pt x="20" y="0"/>
                      <a:pt x="19" y="0"/>
                    </a:cubicBezTo>
                    <a:cubicBezTo>
                      <a:pt x="17" y="0"/>
                      <a:pt x="16" y="1"/>
                      <a:pt x="16" y="3"/>
                    </a:cubicBezTo>
                    <a:cubicBezTo>
                      <a:pt x="16" y="4"/>
                      <a:pt x="17" y="5"/>
                      <a:pt x="18" y="5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8" y="14"/>
                      <a:pt x="16" y="14"/>
                      <a:pt x="15" y="15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10" y="9"/>
                      <a:pt x="9" y="8"/>
                      <a:pt x="8" y="7"/>
                    </a:cubicBezTo>
                    <a:cubicBezTo>
                      <a:pt x="7" y="6"/>
                      <a:pt x="6" y="6"/>
                      <a:pt x="5" y="7"/>
                    </a:cubicBezTo>
                    <a:cubicBezTo>
                      <a:pt x="4" y="9"/>
                      <a:pt x="4" y="10"/>
                      <a:pt x="5" y="11"/>
                    </a:cubicBezTo>
                    <a:cubicBezTo>
                      <a:pt x="6" y="12"/>
                      <a:pt x="7" y="12"/>
                      <a:pt x="8" y="11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3" y="18"/>
                      <a:pt x="13" y="19"/>
                      <a:pt x="13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5" y="20"/>
                      <a:pt x="4" y="20"/>
                      <a:pt x="3" y="20"/>
                    </a:cubicBezTo>
                    <a:cubicBezTo>
                      <a:pt x="1" y="20"/>
                      <a:pt x="0" y="21"/>
                      <a:pt x="0" y="23"/>
                    </a:cubicBezTo>
                    <a:cubicBezTo>
                      <a:pt x="0" y="24"/>
                      <a:pt x="2" y="25"/>
                      <a:pt x="3" y="25"/>
                    </a:cubicBezTo>
                    <a:cubicBezTo>
                      <a:pt x="4" y="25"/>
                      <a:pt x="5" y="24"/>
                      <a:pt x="5" y="23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3" y="24"/>
                      <a:pt x="14" y="25"/>
                      <a:pt x="15" y="26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9" y="32"/>
                      <a:pt x="8" y="32"/>
                      <a:pt x="7" y="33"/>
                    </a:cubicBezTo>
                    <a:cubicBezTo>
                      <a:pt x="6" y="34"/>
                      <a:pt x="7" y="35"/>
                      <a:pt x="8" y="36"/>
                    </a:cubicBezTo>
                    <a:cubicBezTo>
                      <a:pt x="9" y="37"/>
                      <a:pt x="10" y="37"/>
                      <a:pt x="11" y="36"/>
                    </a:cubicBezTo>
                    <a:cubicBezTo>
                      <a:pt x="12" y="35"/>
                      <a:pt x="12" y="34"/>
                      <a:pt x="11" y="33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8" y="28"/>
                      <a:pt x="19" y="28"/>
                      <a:pt x="20" y="28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0" y="36"/>
                      <a:pt x="20" y="37"/>
                      <a:pt x="20" y="39"/>
                    </a:cubicBezTo>
                    <a:cubicBezTo>
                      <a:pt x="20" y="40"/>
                      <a:pt x="21" y="41"/>
                      <a:pt x="22" y="41"/>
                    </a:cubicBezTo>
                    <a:cubicBezTo>
                      <a:pt x="24" y="41"/>
                      <a:pt x="25" y="39"/>
                      <a:pt x="25" y="38"/>
                    </a:cubicBezTo>
                    <a:cubicBezTo>
                      <a:pt x="25" y="37"/>
                      <a:pt x="24" y="36"/>
                      <a:pt x="23" y="36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4" y="28"/>
                      <a:pt x="25" y="27"/>
                      <a:pt x="26" y="26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2"/>
                      <a:pt x="32" y="33"/>
                      <a:pt x="33" y="34"/>
                    </a:cubicBezTo>
                    <a:cubicBezTo>
                      <a:pt x="34" y="35"/>
                      <a:pt x="36" y="35"/>
                      <a:pt x="37" y="34"/>
                    </a:cubicBezTo>
                    <a:cubicBezTo>
                      <a:pt x="37" y="32"/>
                      <a:pt x="37" y="31"/>
                      <a:pt x="36" y="30"/>
                    </a:cubicBezTo>
                    <a:cubicBezTo>
                      <a:pt x="35" y="29"/>
                      <a:pt x="34" y="29"/>
                      <a:pt x="33" y="30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8" y="24"/>
                      <a:pt x="28" y="22"/>
                      <a:pt x="28" y="21"/>
                    </a:cubicBezTo>
                    <a:cubicBezTo>
                      <a:pt x="36" y="20"/>
                      <a:pt x="36" y="20"/>
                      <a:pt x="36" y="20"/>
                    </a:cubicBezTo>
                    <a:cubicBezTo>
                      <a:pt x="37" y="21"/>
                      <a:pt x="38" y="21"/>
                      <a:pt x="39" y="21"/>
                    </a:cubicBezTo>
                    <a:cubicBezTo>
                      <a:pt x="40" y="21"/>
                      <a:pt x="41" y="20"/>
                      <a:pt x="41" y="19"/>
                    </a:cubicBezTo>
                    <a:cubicBezTo>
                      <a:pt x="41" y="17"/>
                      <a:pt x="40" y="16"/>
                      <a:pt x="38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5" name="Freeform 48"/>
              <p:cNvSpPr>
                <a:spLocks/>
              </p:cNvSpPr>
              <p:nvPr/>
            </p:nvSpPr>
            <p:spPr bwMode="auto">
              <a:xfrm>
                <a:off x="4065588" y="1384300"/>
                <a:ext cx="382588" cy="377825"/>
              </a:xfrm>
              <a:custGeom>
                <a:avLst/>
                <a:gdLst>
                  <a:gd name="T0" fmla="*/ 66 w 67"/>
                  <a:gd name="T1" fmla="*/ 25 h 66"/>
                  <a:gd name="T2" fmla="*/ 53 w 67"/>
                  <a:gd name="T3" fmla="*/ 13 h 66"/>
                  <a:gd name="T4" fmla="*/ 43 w 67"/>
                  <a:gd name="T5" fmla="*/ 19 h 66"/>
                  <a:gd name="T6" fmla="*/ 43 w 67"/>
                  <a:gd name="T7" fmla="*/ 19 h 66"/>
                  <a:gd name="T8" fmla="*/ 45 w 67"/>
                  <a:gd name="T9" fmla="*/ 12 h 66"/>
                  <a:gd name="T10" fmla="*/ 31 w 67"/>
                  <a:gd name="T11" fmla="*/ 1 h 66"/>
                  <a:gd name="T12" fmla="*/ 20 w 67"/>
                  <a:gd name="T13" fmla="*/ 14 h 66"/>
                  <a:gd name="T14" fmla="*/ 23 w 67"/>
                  <a:gd name="T15" fmla="*/ 21 h 66"/>
                  <a:gd name="T16" fmla="*/ 23 w 67"/>
                  <a:gd name="T17" fmla="*/ 21 h 66"/>
                  <a:gd name="T18" fmla="*/ 12 w 67"/>
                  <a:gd name="T19" fmla="*/ 17 h 66"/>
                  <a:gd name="T20" fmla="*/ 1 w 67"/>
                  <a:gd name="T21" fmla="*/ 31 h 66"/>
                  <a:gd name="T22" fmla="*/ 15 w 67"/>
                  <a:gd name="T23" fmla="*/ 42 h 66"/>
                  <a:gd name="T24" fmla="*/ 18 w 67"/>
                  <a:gd name="T25" fmla="*/ 41 h 66"/>
                  <a:gd name="T26" fmla="*/ 11 w 67"/>
                  <a:gd name="T27" fmla="*/ 54 h 66"/>
                  <a:gd name="T28" fmla="*/ 25 w 67"/>
                  <a:gd name="T29" fmla="*/ 65 h 66"/>
                  <a:gd name="T30" fmla="*/ 36 w 67"/>
                  <a:gd name="T31" fmla="*/ 52 h 66"/>
                  <a:gd name="T32" fmla="*/ 36 w 67"/>
                  <a:gd name="T33" fmla="*/ 52 h 66"/>
                  <a:gd name="T34" fmla="*/ 50 w 67"/>
                  <a:gd name="T35" fmla="*/ 63 h 66"/>
                  <a:gd name="T36" fmla="*/ 61 w 67"/>
                  <a:gd name="T37" fmla="*/ 49 h 66"/>
                  <a:gd name="T38" fmla="*/ 53 w 67"/>
                  <a:gd name="T39" fmla="*/ 38 h 66"/>
                  <a:gd name="T40" fmla="*/ 55 w 67"/>
                  <a:gd name="T41" fmla="*/ 38 h 66"/>
                  <a:gd name="T42" fmla="*/ 66 w 67"/>
                  <a:gd name="T43" fmla="*/ 2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7" h="66">
                    <a:moveTo>
                      <a:pt x="66" y="25"/>
                    </a:moveTo>
                    <a:cubicBezTo>
                      <a:pt x="66" y="18"/>
                      <a:pt x="60" y="13"/>
                      <a:pt x="53" y="13"/>
                    </a:cubicBezTo>
                    <a:cubicBezTo>
                      <a:pt x="49" y="14"/>
                      <a:pt x="45" y="16"/>
                      <a:pt x="43" y="19"/>
                    </a:cubicBezTo>
                    <a:cubicBezTo>
                      <a:pt x="43" y="19"/>
                      <a:pt x="43" y="19"/>
                      <a:pt x="43" y="19"/>
                    </a:cubicBezTo>
                    <a:cubicBezTo>
                      <a:pt x="45" y="17"/>
                      <a:pt x="45" y="14"/>
                      <a:pt x="45" y="12"/>
                    </a:cubicBezTo>
                    <a:cubicBezTo>
                      <a:pt x="44" y="5"/>
                      <a:pt x="38" y="0"/>
                      <a:pt x="31" y="1"/>
                    </a:cubicBezTo>
                    <a:cubicBezTo>
                      <a:pt x="24" y="1"/>
                      <a:pt x="19" y="7"/>
                      <a:pt x="20" y="14"/>
                    </a:cubicBezTo>
                    <a:cubicBezTo>
                      <a:pt x="20" y="17"/>
                      <a:pt x="21" y="19"/>
                      <a:pt x="23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0" y="19"/>
                      <a:pt x="16" y="17"/>
                      <a:pt x="12" y="17"/>
                    </a:cubicBezTo>
                    <a:cubicBezTo>
                      <a:pt x="5" y="18"/>
                      <a:pt x="0" y="24"/>
                      <a:pt x="1" y="31"/>
                    </a:cubicBezTo>
                    <a:cubicBezTo>
                      <a:pt x="2" y="38"/>
                      <a:pt x="8" y="43"/>
                      <a:pt x="15" y="42"/>
                    </a:cubicBezTo>
                    <a:cubicBezTo>
                      <a:pt x="16" y="42"/>
                      <a:pt x="17" y="42"/>
                      <a:pt x="18" y="41"/>
                    </a:cubicBezTo>
                    <a:cubicBezTo>
                      <a:pt x="14" y="44"/>
                      <a:pt x="11" y="49"/>
                      <a:pt x="11" y="54"/>
                    </a:cubicBezTo>
                    <a:cubicBezTo>
                      <a:pt x="12" y="61"/>
                      <a:pt x="18" y="66"/>
                      <a:pt x="25" y="65"/>
                    </a:cubicBezTo>
                    <a:cubicBezTo>
                      <a:pt x="32" y="65"/>
                      <a:pt x="37" y="58"/>
                      <a:pt x="36" y="52"/>
                    </a:cubicBezTo>
                    <a:cubicBezTo>
                      <a:pt x="36" y="52"/>
                      <a:pt x="36" y="52"/>
                      <a:pt x="36" y="52"/>
                    </a:cubicBezTo>
                    <a:cubicBezTo>
                      <a:pt x="37" y="58"/>
                      <a:pt x="43" y="63"/>
                      <a:pt x="50" y="63"/>
                    </a:cubicBezTo>
                    <a:cubicBezTo>
                      <a:pt x="57" y="62"/>
                      <a:pt x="62" y="56"/>
                      <a:pt x="61" y="49"/>
                    </a:cubicBezTo>
                    <a:cubicBezTo>
                      <a:pt x="61" y="44"/>
                      <a:pt x="57" y="40"/>
                      <a:pt x="53" y="38"/>
                    </a:cubicBezTo>
                    <a:cubicBezTo>
                      <a:pt x="53" y="38"/>
                      <a:pt x="54" y="38"/>
                      <a:pt x="55" y="38"/>
                    </a:cubicBezTo>
                    <a:cubicBezTo>
                      <a:pt x="62" y="38"/>
                      <a:pt x="67" y="32"/>
                      <a:pt x="66" y="2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6" name="Freeform 49"/>
              <p:cNvSpPr>
                <a:spLocks/>
              </p:cNvSpPr>
              <p:nvPr/>
            </p:nvSpPr>
            <p:spPr bwMode="auto">
              <a:xfrm>
                <a:off x="4164013" y="1474788"/>
                <a:ext cx="198438" cy="201613"/>
              </a:xfrm>
              <a:custGeom>
                <a:avLst/>
                <a:gdLst>
                  <a:gd name="T0" fmla="*/ 32 w 35"/>
                  <a:gd name="T1" fmla="*/ 14 h 35"/>
                  <a:gd name="T2" fmla="*/ 30 w 35"/>
                  <a:gd name="T3" fmla="*/ 16 h 35"/>
                  <a:gd name="T4" fmla="*/ 23 w 35"/>
                  <a:gd name="T5" fmla="*/ 16 h 35"/>
                  <a:gd name="T6" fmla="*/ 22 w 35"/>
                  <a:gd name="T7" fmla="*/ 13 h 35"/>
                  <a:gd name="T8" fmla="*/ 26 w 35"/>
                  <a:gd name="T9" fmla="*/ 8 h 35"/>
                  <a:gd name="T10" fmla="*/ 29 w 35"/>
                  <a:gd name="T11" fmla="*/ 7 h 35"/>
                  <a:gd name="T12" fmla="*/ 28 w 35"/>
                  <a:gd name="T13" fmla="*/ 4 h 35"/>
                  <a:gd name="T14" fmla="*/ 25 w 35"/>
                  <a:gd name="T15" fmla="*/ 4 h 35"/>
                  <a:gd name="T16" fmla="*/ 25 w 35"/>
                  <a:gd name="T17" fmla="*/ 7 h 35"/>
                  <a:gd name="T18" fmla="*/ 21 w 35"/>
                  <a:gd name="T19" fmla="*/ 12 h 35"/>
                  <a:gd name="T20" fmla="*/ 17 w 35"/>
                  <a:gd name="T21" fmla="*/ 11 h 35"/>
                  <a:gd name="T22" fmla="*/ 17 w 35"/>
                  <a:gd name="T23" fmla="*/ 4 h 35"/>
                  <a:gd name="T24" fmla="*/ 18 w 35"/>
                  <a:gd name="T25" fmla="*/ 2 h 35"/>
                  <a:gd name="T26" fmla="*/ 16 w 35"/>
                  <a:gd name="T27" fmla="*/ 0 h 35"/>
                  <a:gd name="T28" fmla="*/ 14 w 35"/>
                  <a:gd name="T29" fmla="*/ 3 h 35"/>
                  <a:gd name="T30" fmla="*/ 15 w 35"/>
                  <a:gd name="T31" fmla="*/ 4 h 35"/>
                  <a:gd name="T32" fmla="*/ 16 w 35"/>
                  <a:gd name="T33" fmla="*/ 11 h 35"/>
                  <a:gd name="T34" fmla="*/ 13 w 35"/>
                  <a:gd name="T35" fmla="*/ 13 h 35"/>
                  <a:gd name="T36" fmla="*/ 8 w 35"/>
                  <a:gd name="T37" fmla="*/ 9 h 35"/>
                  <a:gd name="T38" fmla="*/ 7 w 35"/>
                  <a:gd name="T39" fmla="*/ 6 h 35"/>
                  <a:gd name="T40" fmla="*/ 4 w 35"/>
                  <a:gd name="T41" fmla="*/ 7 h 35"/>
                  <a:gd name="T42" fmla="*/ 5 w 35"/>
                  <a:gd name="T43" fmla="*/ 10 h 35"/>
                  <a:gd name="T44" fmla="*/ 7 w 35"/>
                  <a:gd name="T45" fmla="*/ 10 h 35"/>
                  <a:gd name="T46" fmla="*/ 12 w 35"/>
                  <a:gd name="T47" fmla="*/ 14 h 35"/>
                  <a:gd name="T48" fmla="*/ 11 w 35"/>
                  <a:gd name="T49" fmla="*/ 17 h 35"/>
                  <a:gd name="T50" fmla="*/ 4 w 35"/>
                  <a:gd name="T51" fmla="*/ 18 h 35"/>
                  <a:gd name="T52" fmla="*/ 2 w 35"/>
                  <a:gd name="T53" fmla="*/ 17 h 35"/>
                  <a:gd name="T54" fmla="*/ 0 w 35"/>
                  <a:gd name="T55" fmla="*/ 19 h 35"/>
                  <a:gd name="T56" fmla="*/ 3 w 35"/>
                  <a:gd name="T57" fmla="*/ 21 h 35"/>
                  <a:gd name="T58" fmla="*/ 5 w 35"/>
                  <a:gd name="T59" fmla="*/ 19 h 35"/>
                  <a:gd name="T60" fmla="*/ 11 w 35"/>
                  <a:gd name="T61" fmla="*/ 19 h 35"/>
                  <a:gd name="T62" fmla="*/ 13 w 35"/>
                  <a:gd name="T63" fmla="*/ 22 h 35"/>
                  <a:gd name="T64" fmla="*/ 9 w 35"/>
                  <a:gd name="T65" fmla="*/ 27 h 35"/>
                  <a:gd name="T66" fmla="*/ 6 w 35"/>
                  <a:gd name="T67" fmla="*/ 28 h 35"/>
                  <a:gd name="T68" fmla="*/ 7 w 35"/>
                  <a:gd name="T69" fmla="*/ 31 h 35"/>
                  <a:gd name="T70" fmla="*/ 10 w 35"/>
                  <a:gd name="T71" fmla="*/ 30 h 35"/>
                  <a:gd name="T72" fmla="*/ 10 w 35"/>
                  <a:gd name="T73" fmla="*/ 28 h 35"/>
                  <a:gd name="T74" fmla="*/ 14 w 35"/>
                  <a:gd name="T75" fmla="*/ 23 h 35"/>
                  <a:gd name="T76" fmla="*/ 17 w 35"/>
                  <a:gd name="T77" fmla="*/ 24 h 35"/>
                  <a:gd name="T78" fmla="*/ 18 w 35"/>
                  <a:gd name="T79" fmla="*/ 30 h 35"/>
                  <a:gd name="T80" fmla="*/ 17 w 35"/>
                  <a:gd name="T81" fmla="*/ 33 h 35"/>
                  <a:gd name="T82" fmla="*/ 19 w 35"/>
                  <a:gd name="T83" fmla="*/ 34 h 35"/>
                  <a:gd name="T84" fmla="*/ 21 w 35"/>
                  <a:gd name="T85" fmla="*/ 32 h 35"/>
                  <a:gd name="T86" fmla="*/ 19 w 35"/>
                  <a:gd name="T87" fmla="*/ 30 h 35"/>
                  <a:gd name="T88" fmla="*/ 19 w 35"/>
                  <a:gd name="T89" fmla="*/ 24 h 35"/>
                  <a:gd name="T90" fmla="*/ 22 w 35"/>
                  <a:gd name="T91" fmla="*/ 22 h 35"/>
                  <a:gd name="T92" fmla="*/ 27 w 35"/>
                  <a:gd name="T93" fmla="*/ 26 h 35"/>
                  <a:gd name="T94" fmla="*/ 28 w 35"/>
                  <a:gd name="T95" fmla="*/ 29 h 35"/>
                  <a:gd name="T96" fmla="*/ 31 w 35"/>
                  <a:gd name="T97" fmla="*/ 28 h 35"/>
                  <a:gd name="T98" fmla="*/ 30 w 35"/>
                  <a:gd name="T99" fmla="*/ 25 h 35"/>
                  <a:gd name="T100" fmla="*/ 28 w 35"/>
                  <a:gd name="T101" fmla="*/ 25 h 35"/>
                  <a:gd name="T102" fmla="*/ 23 w 35"/>
                  <a:gd name="T103" fmla="*/ 21 h 35"/>
                  <a:gd name="T104" fmla="*/ 24 w 35"/>
                  <a:gd name="T105" fmla="*/ 18 h 35"/>
                  <a:gd name="T106" fmla="*/ 31 w 35"/>
                  <a:gd name="T107" fmla="*/ 17 h 35"/>
                  <a:gd name="T108" fmla="*/ 33 w 35"/>
                  <a:gd name="T109" fmla="*/ 18 h 35"/>
                  <a:gd name="T110" fmla="*/ 35 w 35"/>
                  <a:gd name="T111" fmla="*/ 16 h 35"/>
                  <a:gd name="T112" fmla="*/ 32 w 35"/>
                  <a:gd name="T113" fmla="*/ 1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5" h="35">
                    <a:moveTo>
                      <a:pt x="32" y="14"/>
                    </a:moveTo>
                    <a:cubicBezTo>
                      <a:pt x="31" y="14"/>
                      <a:pt x="31" y="15"/>
                      <a:pt x="30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3" y="15"/>
                      <a:pt x="23" y="14"/>
                      <a:pt x="22" y="13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7" y="8"/>
                      <a:pt x="28" y="8"/>
                      <a:pt x="29" y="7"/>
                    </a:cubicBezTo>
                    <a:cubicBezTo>
                      <a:pt x="29" y="6"/>
                      <a:pt x="29" y="5"/>
                      <a:pt x="28" y="4"/>
                    </a:cubicBezTo>
                    <a:cubicBezTo>
                      <a:pt x="27" y="3"/>
                      <a:pt x="26" y="4"/>
                      <a:pt x="25" y="4"/>
                    </a:cubicBezTo>
                    <a:cubicBezTo>
                      <a:pt x="25" y="5"/>
                      <a:pt x="25" y="6"/>
                      <a:pt x="25" y="7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1"/>
                      <a:pt x="17" y="11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8" y="4"/>
                      <a:pt x="18" y="3"/>
                      <a:pt x="18" y="2"/>
                    </a:cubicBezTo>
                    <a:cubicBezTo>
                      <a:pt x="18" y="1"/>
                      <a:pt x="17" y="0"/>
                      <a:pt x="16" y="0"/>
                    </a:cubicBezTo>
                    <a:cubicBezTo>
                      <a:pt x="14" y="0"/>
                      <a:pt x="14" y="1"/>
                      <a:pt x="14" y="3"/>
                    </a:cubicBezTo>
                    <a:cubicBezTo>
                      <a:pt x="14" y="3"/>
                      <a:pt x="14" y="4"/>
                      <a:pt x="15" y="4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5" y="12"/>
                      <a:pt x="14" y="12"/>
                      <a:pt x="13" y="13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8"/>
                      <a:pt x="8" y="7"/>
                      <a:pt x="7" y="6"/>
                    </a:cubicBezTo>
                    <a:cubicBezTo>
                      <a:pt x="6" y="5"/>
                      <a:pt x="5" y="6"/>
                      <a:pt x="4" y="7"/>
                    </a:cubicBezTo>
                    <a:cubicBezTo>
                      <a:pt x="3" y="7"/>
                      <a:pt x="4" y="9"/>
                      <a:pt x="5" y="10"/>
                    </a:cubicBezTo>
                    <a:cubicBezTo>
                      <a:pt x="5" y="10"/>
                      <a:pt x="6" y="10"/>
                      <a:pt x="7" y="10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1" y="15"/>
                      <a:pt x="11" y="16"/>
                      <a:pt x="11" y="17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17"/>
                      <a:pt x="3" y="17"/>
                      <a:pt x="2" y="17"/>
                    </a:cubicBezTo>
                    <a:cubicBezTo>
                      <a:pt x="1" y="17"/>
                      <a:pt x="0" y="18"/>
                      <a:pt x="0" y="19"/>
                    </a:cubicBezTo>
                    <a:cubicBezTo>
                      <a:pt x="1" y="20"/>
                      <a:pt x="2" y="21"/>
                      <a:pt x="3" y="21"/>
                    </a:cubicBezTo>
                    <a:cubicBezTo>
                      <a:pt x="4" y="21"/>
                      <a:pt x="4" y="20"/>
                      <a:pt x="5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20"/>
                      <a:pt x="12" y="21"/>
                      <a:pt x="13" y="22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8" y="27"/>
                      <a:pt x="7" y="27"/>
                      <a:pt x="6" y="28"/>
                    </a:cubicBezTo>
                    <a:cubicBezTo>
                      <a:pt x="6" y="29"/>
                      <a:pt x="6" y="30"/>
                      <a:pt x="7" y="31"/>
                    </a:cubicBezTo>
                    <a:cubicBezTo>
                      <a:pt x="7" y="31"/>
                      <a:pt x="9" y="31"/>
                      <a:pt x="10" y="30"/>
                    </a:cubicBezTo>
                    <a:cubicBezTo>
                      <a:pt x="10" y="30"/>
                      <a:pt x="10" y="29"/>
                      <a:pt x="10" y="28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5" y="23"/>
                      <a:pt x="16" y="24"/>
                      <a:pt x="17" y="24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7" y="31"/>
                      <a:pt x="17" y="32"/>
                      <a:pt x="17" y="33"/>
                    </a:cubicBezTo>
                    <a:cubicBezTo>
                      <a:pt x="17" y="34"/>
                      <a:pt x="18" y="35"/>
                      <a:pt x="19" y="34"/>
                    </a:cubicBezTo>
                    <a:cubicBezTo>
                      <a:pt x="20" y="34"/>
                      <a:pt x="21" y="33"/>
                      <a:pt x="21" y="32"/>
                    </a:cubicBezTo>
                    <a:cubicBezTo>
                      <a:pt x="21" y="31"/>
                      <a:pt x="20" y="30"/>
                      <a:pt x="19" y="30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20" y="23"/>
                      <a:pt x="21" y="23"/>
                      <a:pt x="22" y="22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27"/>
                      <a:pt x="27" y="28"/>
                      <a:pt x="28" y="29"/>
                    </a:cubicBezTo>
                    <a:cubicBezTo>
                      <a:pt x="29" y="29"/>
                      <a:pt x="30" y="29"/>
                      <a:pt x="31" y="28"/>
                    </a:cubicBezTo>
                    <a:cubicBezTo>
                      <a:pt x="31" y="27"/>
                      <a:pt x="31" y="26"/>
                      <a:pt x="30" y="25"/>
                    </a:cubicBezTo>
                    <a:cubicBezTo>
                      <a:pt x="30" y="25"/>
                      <a:pt x="29" y="25"/>
                      <a:pt x="28" y="2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0"/>
                      <a:pt x="24" y="19"/>
                      <a:pt x="24" y="18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8"/>
                      <a:pt x="32" y="18"/>
                      <a:pt x="33" y="18"/>
                    </a:cubicBezTo>
                    <a:cubicBezTo>
                      <a:pt x="34" y="18"/>
                      <a:pt x="35" y="17"/>
                      <a:pt x="35" y="16"/>
                    </a:cubicBezTo>
                    <a:cubicBezTo>
                      <a:pt x="34" y="15"/>
                      <a:pt x="33" y="14"/>
                      <a:pt x="32" y="1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7" name="Freeform 50"/>
              <p:cNvSpPr>
                <a:spLocks/>
              </p:cNvSpPr>
              <p:nvPr/>
            </p:nvSpPr>
            <p:spPr bwMode="auto">
              <a:xfrm>
                <a:off x="3678238" y="1562100"/>
                <a:ext cx="387350" cy="388938"/>
              </a:xfrm>
              <a:custGeom>
                <a:avLst/>
                <a:gdLst>
                  <a:gd name="T0" fmla="*/ 49 w 68"/>
                  <a:gd name="T1" fmla="*/ 4 h 68"/>
                  <a:gd name="T2" fmla="*/ 31 w 68"/>
                  <a:gd name="T3" fmla="*/ 5 h 68"/>
                  <a:gd name="T4" fmla="*/ 28 w 68"/>
                  <a:gd name="T5" fmla="*/ 16 h 68"/>
                  <a:gd name="T6" fmla="*/ 28 w 68"/>
                  <a:gd name="T7" fmla="*/ 16 h 68"/>
                  <a:gd name="T8" fmla="*/ 25 w 68"/>
                  <a:gd name="T9" fmla="*/ 10 h 68"/>
                  <a:gd name="T10" fmla="*/ 7 w 68"/>
                  <a:gd name="T11" fmla="*/ 11 h 68"/>
                  <a:gd name="T12" fmla="*/ 8 w 68"/>
                  <a:gd name="T13" fmla="*/ 29 h 68"/>
                  <a:gd name="T14" fmla="*/ 15 w 68"/>
                  <a:gd name="T15" fmla="*/ 32 h 68"/>
                  <a:gd name="T16" fmla="*/ 15 w 68"/>
                  <a:gd name="T17" fmla="*/ 32 h 68"/>
                  <a:gd name="T18" fmla="*/ 5 w 68"/>
                  <a:gd name="T19" fmla="*/ 36 h 68"/>
                  <a:gd name="T20" fmla="*/ 6 w 68"/>
                  <a:gd name="T21" fmla="*/ 54 h 68"/>
                  <a:gd name="T22" fmla="*/ 23 w 68"/>
                  <a:gd name="T23" fmla="*/ 52 h 68"/>
                  <a:gd name="T24" fmla="*/ 25 w 68"/>
                  <a:gd name="T25" fmla="*/ 49 h 68"/>
                  <a:gd name="T26" fmla="*/ 29 w 68"/>
                  <a:gd name="T27" fmla="*/ 63 h 68"/>
                  <a:gd name="T28" fmla="*/ 46 w 68"/>
                  <a:gd name="T29" fmla="*/ 62 h 68"/>
                  <a:gd name="T30" fmla="*/ 45 w 68"/>
                  <a:gd name="T31" fmla="*/ 44 h 68"/>
                  <a:gd name="T32" fmla="*/ 45 w 68"/>
                  <a:gd name="T33" fmla="*/ 44 h 68"/>
                  <a:gd name="T34" fmla="*/ 63 w 68"/>
                  <a:gd name="T35" fmla="*/ 43 h 68"/>
                  <a:gd name="T36" fmla="*/ 62 w 68"/>
                  <a:gd name="T37" fmla="*/ 26 h 68"/>
                  <a:gd name="T38" fmla="*/ 48 w 68"/>
                  <a:gd name="T39" fmla="*/ 24 h 68"/>
                  <a:gd name="T40" fmla="*/ 50 w 68"/>
                  <a:gd name="T41" fmla="*/ 22 h 68"/>
                  <a:gd name="T42" fmla="*/ 49 w 68"/>
                  <a:gd name="T43" fmla="*/ 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8" h="68">
                    <a:moveTo>
                      <a:pt x="49" y="4"/>
                    </a:moveTo>
                    <a:cubicBezTo>
                      <a:pt x="44" y="0"/>
                      <a:pt x="36" y="0"/>
                      <a:pt x="31" y="5"/>
                    </a:cubicBezTo>
                    <a:cubicBezTo>
                      <a:pt x="29" y="8"/>
                      <a:pt x="28" y="12"/>
                      <a:pt x="28" y="16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3"/>
                      <a:pt x="26" y="11"/>
                      <a:pt x="25" y="10"/>
                    </a:cubicBezTo>
                    <a:cubicBezTo>
                      <a:pt x="19" y="5"/>
                      <a:pt x="11" y="6"/>
                      <a:pt x="7" y="11"/>
                    </a:cubicBezTo>
                    <a:cubicBezTo>
                      <a:pt x="2" y="16"/>
                      <a:pt x="3" y="24"/>
                      <a:pt x="8" y="29"/>
                    </a:cubicBezTo>
                    <a:cubicBezTo>
                      <a:pt x="10" y="30"/>
                      <a:pt x="12" y="31"/>
                      <a:pt x="15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1" y="31"/>
                      <a:pt x="7" y="33"/>
                      <a:pt x="5" y="36"/>
                    </a:cubicBezTo>
                    <a:cubicBezTo>
                      <a:pt x="0" y="41"/>
                      <a:pt x="0" y="49"/>
                      <a:pt x="6" y="54"/>
                    </a:cubicBezTo>
                    <a:cubicBezTo>
                      <a:pt x="11" y="58"/>
                      <a:pt x="19" y="58"/>
                      <a:pt x="23" y="52"/>
                    </a:cubicBezTo>
                    <a:cubicBezTo>
                      <a:pt x="24" y="51"/>
                      <a:pt x="25" y="50"/>
                      <a:pt x="25" y="49"/>
                    </a:cubicBezTo>
                    <a:cubicBezTo>
                      <a:pt x="23" y="54"/>
                      <a:pt x="25" y="60"/>
                      <a:pt x="29" y="63"/>
                    </a:cubicBezTo>
                    <a:cubicBezTo>
                      <a:pt x="34" y="68"/>
                      <a:pt x="42" y="67"/>
                      <a:pt x="46" y="62"/>
                    </a:cubicBezTo>
                    <a:cubicBezTo>
                      <a:pt x="51" y="57"/>
                      <a:pt x="50" y="49"/>
                      <a:pt x="45" y="44"/>
                    </a:cubicBezTo>
                    <a:cubicBezTo>
                      <a:pt x="45" y="44"/>
                      <a:pt x="45" y="44"/>
                      <a:pt x="45" y="44"/>
                    </a:cubicBezTo>
                    <a:cubicBezTo>
                      <a:pt x="51" y="49"/>
                      <a:pt x="58" y="48"/>
                      <a:pt x="63" y="43"/>
                    </a:cubicBezTo>
                    <a:cubicBezTo>
                      <a:pt x="68" y="38"/>
                      <a:pt x="67" y="30"/>
                      <a:pt x="62" y="26"/>
                    </a:cubicBezTo>
                    <a:cubicBezTo>
                      <a:pt x="58" y="22"/>
                      <a:pt x="53" y="22"/>
                      <a:pt x="48" y="24"/>
                    </a:cubicBezTo>
                    <a:cubicBezTo>
                      <a:pt x="49" y="23"/>
                      <a:pt x="50" y="23"/>
                      <a:pt x="50" y="22"/>
                    </a:cubicBezTo>
                    <a:cubicBezTo>
                      <a:pt x="55" y="17"/>
                      <a:pt x="54" y="9"/>
                      <a:pt x="49" y="4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8" name="Freeform 51"/>
              <p:cNvSpPr>
                <a:spLocks/>
              </p:cNvSpPr>
              <p:nvPr/>
            </p:nvSpPr>
            <p:spPr bwMode="auto">
              <a:xfrm>
                <a:off x="3757613" y="1647825"/>
                <a:ext cx="200025" cy="200025"/>
              </a:xfrm>
              <a:custGeom>
                <a:avLst/>
                <a:gdLst>
                  <a:gd name="T0" fmla="*/ 26 w 35"/>
                  <a:gd name="T1" fmla="*/ 5 h 35"/>
                  <a:gd name="T2" fmla="*/ 26 w 35"/>
                  <a:gd name="T3" fmla="*/ 7 h 35"/>
                  <a:gd name="T4" fmla="*/ 21 w 35"/>
                  <a:gd name="T5" fmla="*/ 12 h 35"/>
                  <a:gd name="T6" fmla="*/ 18 w 35"/>
                  <a:gd name="T7" fmla="*/ 11 h 35"/>
                  <a:gd name="T8" fmla="*/ 17 w 35"/>
                  <a:gd name="T9" fmla="*/ 4 h 35"/>
                  <a:gd name="T10" fmla="*/ 19 w 35"/>
                  <a:gd name="T11" fmla="*/ 2 h 35"/>
                  <a:gd name="T12" fmla="*/ 17 w 35"/>
                  <a:gd name="T13" fmla="*/ 0 h 35"/>
                  <a:gd name="T14" fmla="*/ 15 w 35"/>
                  <a:gd name="T15" fmla="*/ 3 h 35"/>
                  <a:gd name="T16" fmla="*/ 16 w 35"/>
                  <a:gd name="T17" fmla="*/ 4 h 35"/>
                  <a:gd name="T18" fmla="*/ 16 w 35"/>
                  <a:gd name="T19" fmla="*/ 11 h 35"/>
                  <a:gd name="T20" fmla="*/ 13 w 35"/>
                  <a:gd name="T21" fmla="*/ 13 h 35"/>
                  <a:gd name="T22" fmla="*/ 8 w 35"/>
                  <a:gd name="T23" fmla="*/ 8 h 35"/>
                  <a:gd name="T24" fmla="*/ 8 w 35"/>
                  <a:gd name="T25" fmla="*/ 6 h 35"/>
                  <a:gd name="T26" fmla="*/ 5 w 35"/>
                  <a:gd name="T27" fmla="*/ 6 h 35"/>
                  <a:gd name="T28" fmla="*/ 5 w 35"/>
                  <a:gd name="T29" fmla="*/ 9 h 35"/>
                  <a:gd name="T30" fmla="*/ 7 w 35"/>
                  <a:gd name="T31" fmla="*/ 9 h 35"/>
                  <a:gd name="T32" fmla="*/ 12 w 35"/>
                  <a:gd name="T33" fmla="*/ 14 h 35"/>
                  <a:gd name="T34" fmla="*/ 11 w 35"/>
                  <a:gd name="T35" fmla="*/ 17 h 35"/>
                  <a:gd name="T36" fmla="*/ 5 w 35"/>
                  <a:gd name="T37" fmla="*/ 18 h 35"/>
                  <a:gd name="T38" fmla="*/ 3 w 35"/>
                  <a:gd name="T39" fmla="*/ 16 h 35"/>
                  <a:gd name="T40" fmla="*/ 1 w 35"/>
                  <a:gd name="T41" fmla="*/ 19 h 35"/>
                  <a:gd name="T42" fmla="*/ 3 w 35"/>
                  <a:gd name="T43" fmla="*/ 21 h 35"/>
                  <a:gd name="T44" fmla="*/ 5 w 35"/>
                  <a:gd name="T45" fmla="*/ 19 h 35"/>
                  <a:gd name="T46" fmla="*/ 11 w 35"/>
                  <a:gd name="T47" fmla="*/ 19 h 35"/>
                  <a:gd name="T48" fmla="*/ 13 w 35"/>
                  <a:gd name="T49" fmla="*/ 22 h 35"/>
                  <a:gd name="T50" fmla="*/ 9 w 35"/>
                  <a:gd name="T51" fmla="*/ 27 h 35"/>
                  <a:gd name="T52" fmla="*/ 6 w 35"/>
                  <a:gd name="T53" fmla="*/ 27 h 35"/>
                  <a:gd name="T54" fmla="*/ 6 w 35"/>
                  <a:gd name="T55" fmla="*/ 30 h 35"/>
                  <a:gd name="T56" fmla="*/ 9 w 35"/>
                  <a:gd name="T57" fmla="*/ 30 h 35"/>
                  <a:gd name="T58" fmla="*/ 10 w 35"/>
                  <a:gd name="T59" fmla="*/ 28 h 35"/>
                  <a:gd name="T60" fmla="*/ 14 w 35"/>
                  <a:gd name="T61" fmla="*/ 23 h 35"/>
                  <a:gd name="T62" fmla="*/ 17 w 35"/>
                  <a:gd name="T63" fmla="*/ 24 h 35"/>
                  <a:gd name="T64" fmla="*/ 18 w 35"/>
                  <a:gd name="T65" fmla="*/ 31 h 35"/>
                  <a:gd name="T66" fmla="*/ 17 w 35"/>
                  <a:gd name="T67" fmla="*/ 33 h 35"/>
                  <a:gd name="T68" fmla="*/ 19 w 35"/>
                  <a:gd name="T69" fmla="*/ 35 h 35"/>
                  <a:gd name="T70" fmla="*/ 21 w 35"/>
                  <a:gd name="T71" fmla="*/ 32 h 35"/>
                  <a:gd name="T72" fmla="*/ 19 w 35"/>
                  <a:gd name="T73" fmla="*/ 30 h 35"/>
                  <a:gd name="T74" fmla="*/ 19 w 35"/>
                  <a:gd name="T75" fmla="*/ 24 h 35"/>
                  <a:gd name="T76" fmla="*/ 22 w 35"/>
                  <a:gd name="T77" fmla="*/ 22 h 35"/>
                  <a:gd name="T78" fmla="*/ 27 w 35"/>
                  <a:gd name="T79" fmla="*/ 27 h 35"/>
                  <a:gd name="T80" fmla="*/ 27 w 35"/>
                  <a:gd name="T81" fmla="*/ 29 h 35"/>
                  <a:gd name="T82" fmla="*/ 30 w 35"/>
                  <a:gd name="T83" fmla="*/ 29 h 35"/>
                  <a:gd name="T84" fmla="*/ 30 w 35"/>
                  <a:gd name="T85" fmla="*/ 26 h 35"/>
                  <a:gd name="T86" fmla="*/ 28 w 35"/>
                  <a:gd name="T87" fmla="*/ 26 h 35"/>
                  <a:gd name="T88" fmla="*/ 23 w 35"/>
                  <a:gd name="T89" fmla="*/ 21 h 35"/>
                  <a:gd name="T90" fmla="*/ 24 w 35"/>
                  <a:gd name="T91" fmla="*/ 18 h 35"/>
                  <a:gd name="T92" fmla="*/ 31 w 35"/>
                  <a:gd name="T93" fmla="*/ 17 h 35"/>
                  <a:gd name="T94" fmla="*/ 33 w 35"/>
                  <a:gd name="T95" fmla="*/ 19 h 35"/>
                  <a:gd name="T96" fmla="*/ 35 w 35"/>
                  <a:gd name="T97" fmla="*/ 16 h 35"/>
                  <a:gd name="T98" fmla="*/ 33 w 35"/>
                  <a:gd name="T99" fmla="*/ 14 h 35"/>
                  <a:gd name="T100" fmla="*/ 31 w 35"/>
                  <a:gd name="T101" fmla="*/ 16 h 35"/>
                  <a:gd name="T102" fmla="*/ 24 w 35"/>
                  <a:gd name="T103" fmla="*/ 16 h 35"/>
                  <a:gd name="T104" fmla="*/ 22 w 35"/>
                  <a:gd name="T105" fmla="*/ 13 h 35"/>
                  <a:gd name="T106" fmla="*/ 27 w 35"/>
                  <a:gd name="T107" fmla="*/ 8 h 35"/>
                  <a:gd name="T108" fmla="*/ 29 w 35"/>
                  <a:gd name="T109" fmla="*/ 8 h 35"/>
                  <a:gd name="T110" fmla="*/ 29 w 35"/>
                  <a:gd name="T111" fmla="*/ 5 h 35"/>
                  <a:gd name="T112" fmla="*/ 26 w 35"/>
                  <a:gd name="T113" fmla="*/ 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5" h="35">
                    <a:moveTo>
                      <a:pt x="26" y="5"/>
                    </a:moveTo>
                    <a:cubicBezTo>
                      <a:pt x="25" y="5"/>
                      <a:pt x="25" y="6"/>
                      <a:pt x="26" y="7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1"/>
                      <a:pt x="18" y="11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8" y="4"/>
                      <a:pt x="19" y="3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5" y="0"/>
                      <a:pt x="15" y="1"/>
                      <a:pt x="15" y="3"/>
                    </a:cubicBezTo>
                    <a:cubicBezTo>
                      <a:pt x="15" y="3"/>
                      <a:pt x="15" y="4"/>
                      <a:pt x="16" y="4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5" y="12"/>
                      <a:pt x="14" y="12"/>
                      <a:pt x="13" y="13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8" y="7"/>
                      <a:pt x="8" y="6"/>
                    </a:cubicBezTo>
                    <a:cubicBezTo>
                      <a:pt x="7" y="5"/>
                      <a:pt x="5" y="5"/>
                      <a:pt x="5" y="6"/>
                    </a:cubicBezTo>
                    <a:cubicBezTo>
                      <a:pt x="4" y="7"/>
                      <a:pt x="4" y="8"/>
                      <a:pt x="5" y="9"/>
                    </a:cubicBezTo>
                    <a:cubicBezTo>
                      <a:pt x="5" y="10"/>
                      <a:pt x="6" y="10"/>
                      <a:pt x="7" y="9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2" y="15"/>
                      <a:pt x="11" y="16"/>
                      <a:pt x="11" y="17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4" y="17"/>
                      <a:pt x="3" y="16"/>
                      <a:pt x="3" y="16"/>
                    </a:cubicBezTo>
                    <a:cubicBezTo>
                      <a:pt x="1" y="16"/>
                      <a:pt x="0" y="17"/>
                      <a:pt x="1" y="19"/>
                    </a:cubicBezTo>
                    <a:cubicBezTo>
                      <a:pt x="1" y="20"/>
                      <a:pt x="2" y="21"/>
                      <a:pt x="3" y="21"/>
                    </a:cubicBezTo>
                    <a:cubicBezTo>
                      <a:pt x="4" y="20"/>
                      <a:pt x="4" y="20"/>
                      <a:pt x="5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2" y="20"/>
                      <a:pt x="12" y="21"/>
                      <a:pt x="13" y="22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8" y="26"/>
                      <a:pt x="7" y="27"/>
                      <a:pt x="6" y="27"/>
                    </a:cubicBezTo>
                    <a:cubicBezTo>
                      <a:pt x="5" y="28"/>
                      <a:pt x="5" y="30"/>
                      <a:pt x="6" y="30"/>
                    </a:cubicBezTo>
                    <a:cubicBezTo>
                      <a:pt x="7" y="31"/>
                      <a:pt x="9" y="31"/>
                      <a:pt x="9" y="30"/>
                    </a:cubicBezTo>
                    <a:cubicBezTo>
                      <a:pt x="10" y="29"/>
                      <a:pt x="10" y="29"/>
                      <a:pt x="10" y="28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5" y="23"/>
                      <a:pt x="16" y="24"/>
                      <a:pt x="17" y="24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7" y="31"/>
                      <a:pt x="16" y="32"/>
                      <a:pt x="17" y="33"/>
                    </a:cubicBezTo>
                    <a:cubicBezTo>
                      <a:pt x="17" y="34"/>
                      <a:pt x="18" y="35"/>
                      <a:pt x="19" y="35"/>
                    </a:cubicBezTo>
                    <a:cubicBezTo>
                      <a:pt x="20" y="34"/>
                      <a:pt x="21" y="33"/>
                      <a:pt x="21" y="32"/>
                    </a:cubicBezTo>
                    <a:cubicBezTo>
                      <a:pt x="21" y="31"/>
                      <a:pt x="20" y="31"/>
                      <a:pt x="19" y="30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20" y="24"/>
                      <a:pt x="21" y="23"/>
                      <a:pt x="22" y="22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26" y="27"/>
                      <a:pt x="27" y="28"/>
                      <a:pt x="27" y="29"/>
                    </a:cubicBezTo>
                    <a:cubicBezTo>
                      <a:pt x="28" y="30"/>
                      <a:pt x="30" y="30"/>
                      <a:pt x="30" y="29"/>
                    </a:cubicBezTo>
                    <a:cubicBezTo>
                      <a:pt x="31" y="28"/>
                      <a:pt x="31" y="27"/>
                      <a:pt x="30" y="26"/>
                    </a:cubicBezTo>
                    <a:cubicBezTo>
                      <a:pt x="29" y="25"/>
                      <a:pt x="29" y="25"/>
                      <a:pt x="28" y="26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0"/>
                      <a:pt x="24" y="19"/>
                      <a:pt x="24" y="18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8"/>
                      <a:pt x="32" y="19"/>
                      <a:pt x="33" y="19"/>
                    </a:cubicBezTo>
                    <a:cubicBezTo>
                      <a:pt x="34" y="18"/>
                      <a:pt x="35" y="17"/>
                      <a:pt x="35" y="16"/>
                    </a:cubicBezTo>
                    <a:cubicBezTo>
                      <a:pt x="35" y="15"/>
                      <a:pt x="34" y="14"/>
                      <a:pt x="33" y="14"/>
                    </a:cubicBezTo>
                    <a:cubicBezTo>
                      <a:pt x="32" y="14"/>
                      <a:pt x="31" y="15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5"/>
                      <a:pt x="23" y="14"/>
                      <a:pt x="22" y="13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8" y="8"/>
                      <a:pt x="29" y="8"/>
                      <a:pt x="29" y="8"/>
                    </a:cubicBezTo>
                    <a:cubicBezTo>
                      <a:pt x="30" y="7"/>
                      <a:pt x="30" y="5"/>
                      <a:pt x="29" y="5"/>
                    </a:cubicBezTo>
                    <a:cubicBezTo>
                      <a:pt x="28" y="4"/>
                      <a:pt x="27" y="4"/>
                      <a:pt x="26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9" name="Freeform 52"/>
              <p:cNvSpPr>
                <a:spLocks/>
              </p:cNvSpPr>
              <p:nvPr/>
            </p:nvSpPr>
            <p:spPr bwMode="auto">
              <a:xfrm>
                <a:off x="4699000" y="1474788"/>
                <a:ext cx="239713" cy="247650"/>
              </a:xfrm>
              <a:custGeom>
                <a:avLst/>
                <a:gdLst>
                  <a:gd name="T0" fmla="*/ 31 w 42"/>
                  <a:gd name="T1" fmla="*/ 3 h 43"/>
                  <a:gd name="T2" fmla="*/ 20 w 42"/>
                  <a:gd name="T3" fmla="*/ 3 h 43"/>
                  <a:gd name="T4" fmla="*/ 18 w 42"/>
                  <a:gd name="T5" fmla="*/ 10 h 43"/>
                  <a:gd name="T6" fmla="*/ 18 w 42"/>
                  <a:gd name="T7" fmla="*/ 10 h 43"/>
                  <a:gd name="T8" fmla="*/ 15 w 42"/>
                  <a:gd name="T9" fmla="*/ 6 h 43"/>
                  <a:gd name="T10" fmla="*/ 4 w 42"/>
                  <a:gd name="T11" fmla="*/ 7 h 43"/>
                  <a:gd name="T12" fmla="*/ 5 w 42"/>
                  <a:gd name="T13" fmla="*/ 18 h 43"/>
                  <a:gd name="T14" fmla="*/ 9 w 42"/>
                  <a:gd name="T15" fmla="*/ 20 h 43"/>
                  <a:gd name="T16" fmla="*/ 9 w 42"/>
                  <a:gd name="T17" fmla="*/ 20 h 43"/>
                  <a:gd name="T18" fmla="*/ 3 w 42"/>
                  <a:gd name="T19" fmla="*/ 23 h 43"/>
                  <a:gd name="T20" fmla="*/ 4 w 42"/>
                  <a:gd name="T21" fmla="*/ 34 h 43"/>
                  <a:gd name="T22" fmla="*/ 15 w 42"/>
                  <a:gd name="T23" fmla="*/ 33 h 43"/>
                  <a:gd name="T24" fmla="*/ 16 w 42"/>
                  <a:gd name="T25" fmla="*/ 31 h 43"/>
                  <a:gd name="T26" fmla="*/ 18 w 42"/>
                  <a:gd name="T27" fmla="*/ 40 h 43"/>
                  <a:gd name="T28" fmla="*/ 29 w 42"/>
                  <a:gd name="T29" fmla="*/ 39 h 43"/>
                  <a:gd name="T30" fmla="*/ 28 w 42"/>
                  <a:gd name="T31" fmla="*/ 28 h 43"/>
                  <a:gd name="T32" fmla="*/ 28 w 42"/>
                  <a:gd name="T33" fmla="*/ 28 h 43"/>
                  <a:gd name="T34" fmla="*/ 40 w 42"/>
                  <a:gd name="T35" fmla="*/ 27 h 43"/>
                  <a:gd name="T36" fmla="*/ 39 w 42"/>
                  <a:gd name="T37" fmla="*/ 16 h 43"/>
                  <a:gd name="T38" fmla="*/ 30 w 42"/>
                  <a:gd name="T39" fmla="*/ 15 h 43"/>
                  <a:gd name="T40" fmla="*/ 32 w 42"/>
                  <a:gd name="T41" fmla="*/ 14 h 43"/>
                  <a:gd name="T42" fmla="*/ 31 w 42"/>
                  <a:gd name="T43" fmla="*/ 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2" h="43">
                    <a:moveTo>
                      <a:pt x="31" y="3"/>
                    </a:moveTo>
                    <a:cubicBezTo>
                      <a:pt x="28" y="0"/>
                      <a:pt x="23" y="0"/>
                      <a:pt x="20" y="3"/>
                    </a:cubicBezTo>
                    <a:cubicBezTo>
                      <a:pt x="18" y="5"/>
                      <a:pt x="17" y="8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7" y="9"/>
                      <a:pt x="17" y="7"/>
                      <a:pt x="15" y="6"/>
                    </a:cubicBezTo>
                    <a:cubicBezTo>
                      <a:pt x="12" y="3"/>
                      <a:pt x="7" y="4"/>
                      <a:pt x="4" y="7"/>
                    </a:cubicBezTo>
                    <a:cubicBezTo>
                      <a:pt x="1" y="10"/>
                      <a:pt x="2" y="15"/>
                      <a:pt x="5" y="18"/>
                    </a:cubicBezTo>
                    <a:cubicBezTo>
                      <a:pt x="6" y="19"/>
                      <a:pt x="8" y="20"/>
                      <a:pt x="9" y="20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7" y="20"/>
                      <a:pt x="4" y="21"/>
                      <a:pt x="3" y="23"/>
                    </a:cubicBezTo>
                    <a:cubicBezTo>
                      <a:pt x="0" y="26"/>
                      <a:pt x="0" y="31"/>
                      <a:pt x="4" y="34"/>
                    </a:cubicBezTo>
                    <a:cubicBezTo>
                      <a:pt x="7" y="37"/>
                      <a:pt x="12" y="36"/>
                      <a:pt x="15" y="33"/>
                    </a:cubicBezTo>
                    <a:cubicBezTo>
                      <a:pt x="15" y="33"/>
                      <a:pt x="16" y="32"/>
                      <a:pt x="16" y="31"/>
                    </a:cubicBezTo>
                    <a:cubicBezTo>
                      <a:pt x="15" y="34"/>
                      <a:pt x="15" y="38"/>
                      <a:pt x="18" y="40"/>
                    </a:cubicBezTo>
                    <a:cubicBezTo>
                      <a:pt x="21" y="43"/>
                      <a:pt x="26" y="42"/>
                      <a:pt x="29" y="39"/>
                    </a:cubicBezTo>
                    <a:cubicBezTo>
                      <a:pt x="32" y="36"/>
                      <a:pt x="32" y="31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32" y="31"/>
                      <a:pt x="37" y="31"/>
                      <a:pt x="40" y="27"/>
                    </a:cubicBezTo>
                    <a:cubicBezTo>
                      <a:pt x="42" y="24"/>
                      <a:pt x="42" y="19"/>
                      <a:pt x="39" y="16"/>
                    </a:cubicBezTo>
                    <a:cubicBezTo>
                      <a:pt x="36" y="14"/>
                      <a:pt x="33" y="14"/>
                      <a:pt x="30" y="15"/>
                    </a:cubicBezTo>
                    <a:cubicBezTo>
                      <a:pt x="31" y="15"/>
                      <a:pt x="31" y="14"/>
                      <a:pt x="32" y="14"/>
                    </a:cubicBezTo>
                    <a:cubicBezTo>
                      <a:pt x="34" y="11"/>
                      <a:pt x="34" y="6"/>
                      <a:pt x="31" y="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0" name="Freeform 53"/>
              <p:cNvSpPr>
                <a:spLocks/>
              </p:cNvSpPr>
              <p:nvPr/>
            </p:nvSpPr>
            <p:spPr bwMode="auto">
              <a:xfrm>
                <a:off x="4751388" y="1533525"/>
                <a:ext cx="125413" cy="119063"/>
              </a:xfrm>
              <a:custGeom>
                <a:avLst/>
                <a:gdLst>
                  <a:gd name="T0" fmla="*/ 16 w 22"/>
                  <a:gd name="T1" fmla="*/ 3 h 21"/>
                  <a:gd name="T2" fmla="*/ 16 w 22"/>
                  <a:gd name="T3" fmla="*/ 4 h 21"/>
                  <a:gd name="T4" fmla="*/ 13 w 22"/>
                  <a:gd name="T5" fmla="*/ 7 h 21"/>
                  <a:gd name="T6" fmla="*/ 11 w 22"/>
                  <a:gd name="T7" fmla="*/ 7 h 21"/>
                  <a:gd name="T8" fmla="*/ 11 w 22"/>
                  <a:gd name="T9" fmla="*/ 2 h 21"/>
                  <a:gd name="T10" fmla="*/ 12 w 22"/>
                  <a:gd name="T11" fmla="*/ 1 h 21"/>
                  <a:gd name="T12" fmla="*/ 10 w 22"/>
                  <a:gd name="T13" fmla="*/ 0 h 21"/>
                  <a:gd name="T14" fmla="*/ 9 w 22"/>
                  <a:gd name="T15" fmla="*/ 1 h 21"/>
                  <a:gd name="T16" fmla="*/ 10 w 22"/>
                  <a:gd name="T17" fmla="*/ 2 h 21"/>
                  <a:gd name="T18" fmla="*/ 10 w 22"/>
                  <a:gd name="T19" fmla="*/ 7 h 21"/>
                  <a:gd name="T20" fmla="*/ 8 w 22"/>
                  <a:gd name="T21" fmla="*/ 8 h 21"/>
                  <a:gd name="T22" fmla="*/ 5 w 22"/>
                  <a:gd name="T23" fmla="*/ 5 h 21"/>
                  <a:gd name="T24" fmla="*/ 5 w 22"/>
                  <a:gd name="T25" fmla="*/ 3 h 21"/>
                  <a:gd name="T26" fmla="*/ 3 w 22"/>
                  <a:gd name="T27" fmla="*/ 3 h 21"/>
                  <a:gd name="T28" fmla="*/ 3 w 22"/>
                  <a:gd name="T29" fmla="*/ 5 h 21"/>
                  <a:gd name="T30" fmla="*/ 4 w 22"/>
                  <a:gd name="T31" fmla="*/ 5 h 21"/>
                  <a:gd name="T32" fmla="*/ 8 w 22"/>
                  <a:gd name="T33" fmla="*/ 8 h 21"/>
                  <a:gd name="T34" fmla="*/ 7 w 22"/>
                  <a:gd name="T35" fmla="*/ 10 h 21"/>
                  <a:gd name="T36" fmla="*/ 3 w 22"/>
                  <a:gd name="T37" fmla="*/ 11 h 21"/>
                  <a:gd name="T38" fmla="*/ 1 w 22"/>
                  <a:gd name="T39" fmla="*/ 10 h 21"/>
                  <a:gd name="T40" fmla="*/ 0 w 22"/>
                  <a:gd name="T41" fmla="*/ 11 h 21"/>
                  <a:gd name="T42" fmla="*/ 2 w 22"/>
                  <a:gd name="T43" fmla="*/ 12 h 21"/>
                  <a:gd name="T44" fmla="*/ 3 w 22"/>
                  <a:gd name="T45" fmla="*/ 12 h 21"/>
                  <a:gd name="T46" fmla="*/ 7 w 22"/>
                  <a:gd name="T47" fmla="*/ 11 h 21"/>
                  <a:gd name="T48" fmla="*/ 8 w 22"/>
                  <a:gd name="T49" fmla="*/ 13 h 21"/>
                  <a:gd name="T50" fmla="*/ 5 w 22"/>
                  <a:gd name="T51" fmla="*/ 16 h 21"/>
                  <a:gd name="T52" fmla="*/ 4 w 22"/>
                  <a:gd name="T53" fmla="*/ 17 h 21"/>
                  <a:gd name="T54" fmla="*/ 4 w 22"/>
                  <a:gd name="T55" fmla="*/ 19 h 21"/>
                  <a:gd name="T56" fmla="*/ 6 w 22"/>
                  <a:gd name="T57" fmla="*/ 19 h 21"/>
                  <a:gd name="T58" fmla="*/ 6 w 22"/>
                  <a:gd name="T59" fmla="*/ 17 h 21"/>
                  <a:gd name="T60" fmla="*/ 9 w 22"/>
                  <a:gd name="T61" fmla="*/ 14 h 21"/>
                  <a:gd name="T62" fmla="*/ 11 w 22"/>
                  <a:gd name="T63" fmla="*/ 15 h 21"/>
                  <a:gd name="T64" fmla="*/ 11 w 22"/>
                  <a:gd name="T65" fmla="*/ 19 h 21"/>
                  <a:gd name="T66" fmla="*/ 10 w 22"/>
                  <a:gd name="T67" fmla="*/ 20 h 21"/>
                  <a:gd name="T68" fmla="*/ 12 w 22"/>
                  <a:gd name="T69" fmla="*/ 21 h 21"/>
                  <a:gd name="T70" fmla="*/ 13 w 22"/>
                  <a:gd name="T71" fmla="*/ 20 h 21"/>
                  <a:gd name="T72" fmla="*/ 12 w 22"/>
                  <a:gd name="T73" fmla="*/ 19 h 21"/>
                  <a:gd name="T74" fmla="*/ 12 w 22"/>
                  <a:gd name="T75" fmla="*/ 15 h 21"/>
                  <a:gd name="T76" fmla="*/ 13 w 22"/>
                  <a:gd name="T77" fmla="*/ 14 h 21"/>
                  <a:gd name="T78" fmla="*/ 17 w 22"/>
                  <a:gd name="T79" fmla="*/ 16 h 21"/>
                  <a:gd name="T80" fmla="*/ 17 w 22"/>
                  <a:gd name="T81" fmla="*/ 18 h 21"/>
                  <a:gd name="T82" fmla="*/ 19 w 22"/>
                  <a:gd name="T83" fmla="*/ 18 h 21"/>
                  <a:gd name="T84" fmla="*/ 19 w 22"/>
                  <a:gd name="T85" fmla="*/ 16 h 21"/>
                  <a:gd name="T86" fmla="*/ 17 w 22"/>
                  <a:gd name="T87" fmla="*/ 16 h 21"/>
                  <a:gd name="T88" fmla="*/ 14 w 22"/>
                  <a:gd name="T89" fmla="*/ 13 h 21"/>
                  <a:gd name="T90" fmla="*/ 15 w 22"/>
                  <a:gd name="T91" fmla="*/ 11 h 21"/>
                  <a:gd name="T92" fmla="*/ 19 w 22"/>
                  <a:gd name="T93" fmla="*/ 11 h 21"/>
                  <a:gd name="T94" fmla="*/ 20 w 22"/>
                  <a:gd name="T95" fmla="*/ 11 h 21"/>
                  <a:gd name="T96" fmla="*/ 22 w 22"/>
                  <a:gd name="T97" fmla="*/ 10 h 21"/>
                  <a:gd name="T98" fmla="*/ 20 w 22"/>
                  <a:gd name="T99" fmla="*/ 9 h 21"/>
                  <a:gd name="T100" fmla="*/ 19 w 22"/>
                  <a:gd name="T101" fmla="*/ 10 h 21"/>
                  <a:gd name="T102" fmla="*/ 15 w 22"/>
                  <a:gd name="T103" fmla="*/ 10 h 21"/>
                  <a:gd name="T104" fmla="*/ 14 w 22"/>
                  <a:gd name="T105" fmla="*/ 8 h 21"/>
                  <a:gd name="T106" fmla="*/ 17 w 22"/>
                  <a:gd name="T107" fmla="*/ 5 h 21"/>
                  <a:gd name="T108" fmla="*/ 18 w 22"/>
                  <a:gd name="T109" fmla="*/ 4 h 21"/>
                  <a:gd name="T110" fmla="*/ 18 w 22"/>
                  <a:gd name="T111" fmla="*/ 2 h 21"/>
                  <a:gd name="T112" fmla="*/ 16 w 22"/>
                  <a:gd name="T113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2" h="21">
                    <a:moveTo>
                      <a:pt x="16" y="3"/>
                    </a:moveTo>
                    <a:cubicBezTo>
                      <a:pt x="16" y="3"/>
                      <a:pt x="16" y="4"/>
                      <a:pt x="16" y="4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7"/>
                      <a:pt x="12" y="7"/>
                      <a:pt x="11" y="7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0"/>
                      <a:pt x="9" y="0"/>
                      <a:pt x="9" y="1"/>
                    </a:cubicBezTo>
                    <a:cubicBezTo>
                      <a:pt x="9" y="2"/>
                      <a:pt x="9" y="2"/>
                      <a:pt x="10" y="2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9" y="7"/>
                      <a:pt x="9" y="7"/>
                      <a:pt x="8" y="8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4"/>
                      <a:pt x="5" y="4"/>
                      <a:pt x="5" y="3"/>
                    </a:cubicBezTo>
                    <a:cubicBezTo>
                      <a:pt x="4" y="3"/>
                      <a:pt x="3" y="3"/>
                      <a:pt x="3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6"/>
                      <a:pt x="4" y="5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7" y="9"/>
                      <a:pt x="7" y="10"/>
                      <a:pt x="7" y="10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2" y="10"/>
                      <a:pt x="2" y="10"/>
                      <a:pt x="1" y="10"/>
                    </a:cubicBezTo>
                    <a:cubicBezTo>
                      <a:pt x="1" y="10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2"/>
                    </a:cubicBezTo>
                    <a:cubicBezTo>
                      <a:pt x="2" y="12"/>
                      <a:pt x="3" y="12"/>
                      <a:pt x="3" y="12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3"/>
                      <a:pt x="8" y="13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4" y="16"/>
                      <a:pt x="4" y="17"/>
                    </a:cubicBezTo>
                    <a:cubicBezTo>
                      <a:pt x="3" y="17"/>
                      <a:pt x="3" y="18"/>
                      <a:pt x="4" y="19"/>
                    </a:cubicBezTo>
                    <a:cubicBezTo>
                      <a:pt x="4" y="19"/>
                      <a:pt x="5" y="19"/>
                      <a:pt x="6" y="19"/>
                    </a:cubicBezTo>
                    <a:cubicBezTo>
                      <a:pt x="6" y="18"/>
                      <a:pt x="6" y="18"/>
                      <a:pt x="6" y="17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10" y="15"/>
                      <a:pt x="11" y="15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0" y="19"/>
                      <a:pt x="10" y="20"/>
                      <a:pt x="10" y="20"/>
                    </a:cubicBezTo>
                    <a:cubicBezTo>
                      <a:pt x="10" y="21"/>
                      <a:pt x="11" y="21"/>
                      <a:pt x="12" y="21"/>
                    </a:cubicBezTo>
                    <a:cubicBezTo>
                      <a:pt x="12" y="21"/>
                      <a:pt x="13" y="21"/>
                      <a:pt x="13" y="20"/>
                    </a:cubicBezTo>
                    <a:cubicBezTo>
                      <a:pt x="13" y="19"/>
                      <a:pt x="12" y="19"/>
                      <a:pt x="12" y="19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4"/>
                      <a:pt x="13" y="14"/>
                      <a:pt x="13" y="14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6" y="17"/>
                      <a:pt x="17" y="17"/>
                      <a:pt x="17" y="18"/>
                    </a:cubicBezTo>
                    <a:cubicBezTo>
                      <a:pt x="18" y="18"/>
                      <a:pt x="18" y="18"/>
                      <a:pt x="19" y="18"/>
                    </a:cubicBezTo>
                    <a:cubicBezTo>
                      <a:pt x="19" y="17"/>
                      <a:pt x="19" y="16"/>
                      <a:pt x="19" y="16"/>
                    </a:cubicBezTo>
                    <a:cubicBezTo>
                      <a:pt x="18" y="15"/>
                      <a:pt x="18" y="15"/>
                      <a:pt x="17" y="16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5" y="12"/>
                      <a:pt x="15" y="12"/>
                      <a:pt x="15" y="11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19" y="11"/>
                      <a:pt x="20" y="11"/>
                      <a:pt x="20" y="11"/>
                    </a:cubicBezTo>
                    <a:cubicBezTo>
                      <a:pt x="21" y="11"/>
                      <a:pt x="22" y="11"/>
                      <a:pt x="22" y="10"/>
                    </a:cubicBezTo>
                    <a:cubicBezTo>
                      <a:pt x="22" y="9"/>
                      <a:pt x="21" y="9"/>
                      <a:pt x="20" y="9"/>
                    </a:cubicBezTo>
                    <a:cubicBezTo>
                      <a:pt x="20" y="9"/>
                      <a:pt x="19" y="9"/>
                      <a:pt x="19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9"/>
                      <a:pt x="14" y="9"/>
                      <a:pt x="14" y="8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5"/>
                      <a:pt x="18" y="5"/>
                      <a:pt x="18" y="4"/>
                    </a:cubicBezTo>
                    <a:cubicBezTo>
                      <a:pt x="19" y="4"/>
                      <a:pt x="19" y="3"/>
                      <a:pt x="18" y="2"/>
                    </a:cubicBezTo>
                    <a:cubicBezTo>
                      <a:pt x="17" y="2"/>
                      <a:pt x="17" y="2"/>
                      <a:pt x="16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82" name="组合 181"/>
            <p:cNvGrpSpPr/>
            <p:nvPr/>
          </p:nvGrpSpPr>
          <p:grpSpPr>
            <a:xfrm>
              <a:off x="9074235" y="513626"/>
              <a:ext cx="518688" cy="1261962"/>
              <a:chOff x="962025" y="3290888"/>
              <a:chExt cx="461963" cy="1123951"/>
            </a:xfrm>
          </p:grpSpPr>
          <p:sp>
            <p:nvSpPr>
              <p:cNvPr id="203" name="Rectangle 76"/>
              <p:cNvSpPr>
                <a:spLocks noChangeArrowheads="1"/>
              </p:cNvSpPr>
              <p:nvPr/>
            </p:nvSpPr>
            <p:spPr bwMode="auto">
              <a:xfrm>
                <a:off x="1185863" y="3290888"/>
                <a:ext cx="11113" cy="923925"/>
              </a:xfrm>
              <a:prstGeom prst="rect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4" name="Freeform 77"/>
              <p:cNvSpPr>
                <a:spLocks noEditPoints="1"/>
              </p:cNvSpPr>
              <p:nvPr/>
            </p:nvSpPr>
            <p:spPr bwMode="auto">
              <a:xfrm>
                <a:off x="1117600" y="4198938"/>
                <a:ext cx="147638" cy="117475"/>
              </a:xfrm>
              <a:custGeom>
                <a:avLst/>
                <a:gdLst>
                  <a:gd name="T0" fmla="*/ 22 w 39"/>
                  <a:gd name="T1" fmla="*/ 28 h 31"/>
                  <a:gd name="T2" fmla="*/ 17 w 39"/>
                  <a:gd name="T3" fmla="*/ 28 h 31"/>
                  <a:gd name="T4" fmla="*/ 13 w 39"/>
                  <a:gd name="T5" fmla="*/ 30 h 31"/>
                  <a:gd name="T6" fmla="*/ 9 w 39"/>
                  <a:gd name="T7" fmla="*/ 25 h 31"/>
                  <a:gd name="T8" fmla="*/ 13 w 39"/>
                  <a:gd name="T9" fmla="*/ 20 h 31"/>
                  <a:gd name="T10" fmla="*/ 8 w 39"/>
                  <a:gd name="T11" fmla="*/ 18 h 31"/>
                  <a:gd name="T12" fmla="*/ 1 w 39"/>
                  <a:gd name="T13" fmla="*/ 17 h 31"/>
                  <a:gd name="T14" fmla="*/ 2 w 39"/>
                  <a:gd name="T15" fmla="*/ 11 h 31"/>
                  <a:gd name="T16" fmla="*/ 10 w 39"/>
                  <a:gd name="T17" fmla="*/ 13 h 31"/>
                  <a:gd name="T18" fmla="*/ 11 w 39"/>
                  <a:gd name="T19" fmla="*/ 8 h 31"/>
                  <a:gd name="T20" fmla="*/ 11 w 39"/>
                  <a:gd name="T21" fmla="*/ 1 h 31"/>
                  <a:gd name="T22" fmla="*/ 17 w 39"/>
                  <a:gd name="T23" fmla="*/ 1 h 31"/>
                  <a:gd name="T24" fmla="*/ 22 w 39"/>
                  <a:gd name="T25" fmla="*/ 1 h 31"/>
                  <a:gd name="T26" fmla="*/ 29 w 39"/>
                  <a:gd name="T27" fmla="*/ 1 h 31"/>
                  <a:gd name="T28" fmla="*/ 26 w 39"/>
                  <a:gd name="T29" fmla="*/ 10 h 31"/>
                  <a:gd name="T30" fmla="*/ 31 w 39"/>
                  <a:gd name="T31" fmla="*/ 11 h 31"/>
                  <a:gd name="T32" fmla="*/ 39 w 39"/>
                  <a:gd name="T33" fmla="*/ 14 h 31"/>
                  <a:gd name="T34" fmla="*/ 34 w 39"/>
                  <a:gd name="T35" fmla="*/ 20 h 31"/>
                  <a:gd name="T36" fmla="*/ 29 w 39"/>
                  <a:gd name="T37" fmla="*/ 17 h 31"/>
                  <a:gd name="T38" fmla="*/ 28 w 39"/>
                  <a:gd name="T39" fmla="*/ 22 h 31"/>
                  <a:gd name="T40" fmla="*/ 29 w 39"/>
                  <a:gd name="T41" fmla="*/ 29 h 31"/>
                  <a:gd name="T42" fmla="*/ 26 w 39"/>
                  <a:gd name="T43" fmla="*/ 31 h 31"/>
                  <a:gd name="T44" fmla="*/ 23 w 39"/>
                  <a:gd name="T45" fmla="*/ 27 h 31"/>
                  <a:gd name="T46" fmla="*/ 26 w 39"/>
                  <a:gd name="T47" fmla="*/ 28 h 31"/>
                  <a:gd name="T48" fmla="*/ 28 w 39"/>
                  <a:gd name="T49" fmla="*/ 26 h 31"/>
                  <a:gd name="T50" fmla="*/ 27 w 39"/>
                  <a:gd name="T51" fmla="*/ 24 h 31"/>
                  <a:gd name="T52" fmla="*/ 21 w 39"/>
                  <a:gd name="T53" fmla="*/ 25 h 31"/>
                  <a:gd name="T54" fmla="*/ 12 w 39"/>
                  <a:gd name="T55" fmla="*/ 24 h 31"/>
                  <a:gd name="T56" fmla="*/ 12 w 39"/>
                  <a:gd name="T57" fmla="*/ 27 h 31"/>
                  <a:gd name="T58" fmla="*/ 13 w 39"/>
                  <a:gd name="T59" fmla="*/ 28 h 31"/>
                  <a:gd name="T60" fmla="*/ 18 w 39"/>
                  <a:gd name="T61" fmla="*/ 24 h 31"/>
                  <a:gd name="T62" fmla="*/ 16 w 39"/>
                  <a:gd name="T63" fmla="*/ 20 h 31"/>
                  <a:gd name="T64" fmla="*/ 23 w 39"/>
                  <a:gd name="T65" fmla="*/ 20 h 31"/>
                  <a:gd name="T66" fmla="*/ 16 w 39"/>
                  <a:gd name="T67" fmla="*/ 20 h 31"/>
                  <a:gd name="T68" fmla="*/ 24 w 39"/>
                  <a:gd name="T69" fmla="*/ 18 h 31"/>
                  <a:gd name="T70" fmla="*/ 24 w 39"/>
                  <a:gd name="T71" fmla="*/ 12 h 31"/>
                  <a:gd name="T72" fmla="*/ 12 w 39"/>
                  <a:gd name="T73" fmla="*/ 15 h 31"/>
                  <a:gd name="T74" fmla="*/ 18 w 39"/>
                  <a:gd name="T75" fmla="*/ 15 h 31"/>
                  <a:gd name="T76" fmla="*/ 12 w 39"/>
                  <a:gd name="T77" fmla="*/ 15 h 31"/>
                  <a:gd name="T78" fmla="*/ 32 w 39"/>
                  <a:gd name="T79" fmla="*/ 16 h 31"/>
                  <a:gd name="T80" fmla="*/ 36 w 39"/>
                  <a:gd name="T81" fmla="*/ 16 h 31"/>
                  <a:gd name="T82" fmla="*/ 35 w 39"/>
                  <a:gd name="T83" fmla="*/ 12 h 31"/>
                  <a:gd name="T84" fmla="*/ 33 w 39"/>
                  <a:gd name="T85" fmla="*/ 13 h 31"/>
                  <a:gd name="T86" fmla="*/ 5 w 39"/>
                  <a:gd name="T87" fmla="*/ 12 h 31"/>
                  <a:gd name="T88" fmla="*/ 2 w 39"/>
                  <a:gd name="T89" fmla="*/ 14 h 31"/>
                  <a:gd name="T90" fmla="*/ 4 w 39"/>
                  <a:gd name="T91" fmla="*/ 17 h 31"/>
                  <a:gd name="T92" fmla="*/ 8 w 39"/>
                  <a:gd name="T93" fmla="*/ 15 h 31"/>
                  <a:gd name="T94" fmla="*/ 5 w 39"/>
                  <a:gd name="T95" fmla="*/ 12 h 31"/>
                  <a:gd name="T96" fmla="*/ 20 w 39"/>
                  <a:gd name="T97" fmla="*/ 13 h 31"/>
                  <a:gd name="T98" fmla="*/ 20 w 39"/>
                  <a:gd name="T99" fmla="*/ 7 h 31"/>
                  <a:gd name="T100" fmla="*/ 14 w 39"/>
                  <a:gd name="T101" fmla="*/ 2 h 31"/>
                  <a:gd name="T102" fmla="*/ 11 w 39"/>
                  <a:gd name="T103" fmla="*/ 4 h 31"/>
                  <a:gd name="T104" fmla="*/ 15 w 39"/>
                  <a:gd name="T105" fmla="*/ 9 h 31"/>
                  <a:gd name="T106" fmla="*/ 16 w 39"/>
                  <a:gd name="T107" fmla="*/ 3 h 31"/>
                  <a:gd name="T108" fmla="*/ 14 w 39"/>
                  <a:gd name="T109" fmla="*/ 2 h 31"/>
                  <a:gd name="T110" fmla="*/ 24 w 39"/>
                  <a:gd name="T111" fmla="*/ 9 h 31"/>
                  <a:gd name="T112" fmla="*/ 27 w 39"/>
                  <a:gd name="T113" fmla="*/ 3 h 31"/>
                  <a:gd name="T114" fmla="*/ 26 w 39"/>
                  <a:gd name="T115" fmla="*/ 2 h 31"/>
                  <a:gd name="T116" fmla="*/ 21 w 39"/>
                  <a:gd name="T117" fmla="*/ 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9" h="31">
                    <a:moveTo>
                      <a:pt x="26" y="31"/>
                    </a:moveTo>
                    <a:cubicBezTo>
                      <a:pt x="25" y="31"/>
                      <a:pt x="23" y="30"/>
                      <a:pt x="22" y="28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6" y="30"/>
                      <a:pt x="15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2" y="30"/>
                      <a:pt x="11" y="29"/>
                      <a:pt x="11" y="29"/>
                    </a:cubicBezTo>
                    <a:cubicBezTo>
                      <a:pt x="10" y="28"/>
                      <a:pt x="9" y="27"/>
                      <a:pt x="9" y="25"/>
                    </a:cubicBezTo>
                    <a:cubicBezTo>
                      <a:pt x="9" y="24"/>
                      <a:pt x="11" y="22"/>
                      <a:pt x="11" y="22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6" y="20"/>
                      <a:pt x="4" y="20"/>
                      <a:pt x="3" y="19"/>
                    </a:cubicBezTo>
                    <a:cubicBezTo>
                      <a:pt x="3" y="19"/>
                      <a:pt x="2" y="18"/>
                      <a:pt x="1" y="17"/>
                    </a:cubicBezTo>
                    <a:cubicBezTo>
                      <a:pt x="0" y="16"/>
                      <a:pt x="0" y="15"/>
                      <a:pt x="0" y="14"/>
                    </a:cubicBezTo>
                    <a:cubicBezTo>
                      <a:pt x="0" y="13"/>
                      <a:pt x="0" y="12"/>
                      <a:pt x="2" y="11"/>
                    </a:cubicBezTo>
                    <a:cubicBezTo>
                      <a:pt x="4" y="9"/>
                      <a:pt x="7" y="10"/>
                      <a:pt x="8" y="11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3" y="10"/>
                      <a:pt x="13" y="10"/>
                      <a:pt x="13" y="10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7"/>
                      <a:pt x="9" y="6"/>
                      <a:pt x="9" y="4"/>
                    </a:cubicBezTo>
                    <a:cubicBezTo>
                      <a:pt x="9" y="3"/>
                      <a:pt x="10" y="2"/>
                      <a:pt x="11" y="1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6" y="0"/>
                      <a:pt x="17" y="1"/>
                      <a:pt x="17" y="1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2" y="1"/>
                      <a:pt x="23" y="0"/>
                      <a:pt x="25" y="0"/>
                    </a:cubicBezTo>
                    <a:cubicBezTo>
                      <a:pt x="27" y="0"/>
                      <a:pt x="28" y="0"/>
                      <a:pt x="29" y="1"/>
                    </a:cubicBezTo>
                    <a:cubicBezTo>
                      <a:pt x="31" y="3"/>
                      <a:pt x="30" y="6"/>
                      <a:pt x="28" y="8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2" y="10"/>
                      <a:pt x="34" y="9"/>
                      <a:pt x="37" y="10"/>
                    </a:cubicBezTo>
                    <a:cubicBezTo>
                      <a:pt x="38" y="11"/>
                      <a:pt x="39" y="12"/>
                      <a:pt x="39" y="14"/>
                    </a:cubicBezTo>
                    <a:cubicBezTo>
                      <a:pt x="39" y="15"/>
                      <a:pt x="39" y="16"/>
                      <a:pt x="38" y="18"/>
                    </a:cubicBezTo>
                    <a:cubicBezTo>
                      <a:pt x="37" y="19"/>
                      <a:pt x="36" y="20"/>
                      <a:pt x="34" y="20"/>
                    </a:cubicBezTo>
                    <a:cubicBezTo>
                      <a:pt x="33" y="20"/>
                      <a:pt x="32" y="19"/>
                      <a:pt x="31" y="18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8" y="22"/>
                      <a:pt x="28" y="22"/>
                      <a:pt x="28" y="22"/>
                    </a:cubicBezTo>
                    <a:cubicBezTo>
                      <a:pt x="29" y="22"/>
                      <a:pt x="30" y="24"/>
                      <a:pt x="30" y="26"/>
                    </a:cubicBezTo>
                    <a:cubicBezTo>
                      <a:pt x="30" y="27"/>
                      <a:pt x="30" y="28"/>
                      <a:pt x="29" y="29"/>
                    </a:cubicBezTo>
                    <a:cubicBezTo>
                      <a:pt x="28" y="30"/>
                      <a:pt x="27" y="31"/>
                      <a:pt x="26" y="31"/>
                    </a:cubicBezTo>
                    <a:cubicBezTo>
                      <a:pt x="26" y="31"/>
                      <a:pt x="26" y="31"/>
                      <a:pt x="26" y="31"/>
                    </a:cubicBezTo>
                    <a:close/>
                    <a:moveTo>
                      <a:pt x="21" y="25"/>
                    </a:moveTo>
                    <a:cubicBezTo>
                      <a:pt x="23" y="27"/>
                      <a:pt x="23" y="27"/>
                      <a:pt x="23" y="27"/>
                    </a:cubicBezTo>
                    <a:cubicBezTo>
                      <a:pt x="24" y="28"/>
                      <a:pt x="25" y="28"/>
                      <a:pt x="26" y="28"/>
                    </a:cubicBezTo>
                    <a:cubicBezTo>
                      <a:pt x="26" y="28"/>
                      <a:pt x="26" y="28"/>
                      <a:pt x="26" y="28"/>
                    </a:cubicBezTo>
                    <a:cubicBezTo>
                      <a:pt x="27" y="28"/>
                      <a:pt x="27" y="28"/>
                      <a:pt x="28" y="27"/>
                    </a:cubicBezTo>
                    <a:cubicBezTo>
                      <a:pt x="28" y="27"/>
                      <a:pt x="28" y="26"/>
                      <a:pt x="28" y="26"/>
                    </a:cubicBezTo>
                    <a:cubicBezTo>
                      <a:pt x="28" y="25"/>
                      <a:pt x="27" y="24"/>
                      <a:pt x="27" y="24"/>
                    </a:cubicBezTo>
                    <a:cubicBezTo>
                      <a:pt x="27" y="24"/>
                      <a:pt x="27" y="24"/>
                      <a:pt x="27" y="24"/>
                    </a:cubicBezTo>
                    <a:cubicBezTo>
                      <a:pt x="24" y="21"/>
                      <a:pt x="24" y="21"/>
                      <a:pt x="24" y="21"/>
                    </a:cubicBezTo>
                    <a:lnTo>
                      <a:pt x="21" y="25"/>
                    </a:lnTo>
                    <a:close/>
                    <a:moveTo>
                      <a:pt x="15" y="21"/>
                    </a:move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1" y="25"/>
                      <a:pt x="11" y="26"/>
                    </a:cubicBezTo>
                    <a:cubicBezTo>
                      <a:pt x="11" y="26"/>
                      <a:pt x="12" y="27"/>
                      <a:pt x="12" y="27"/>
                    </a:cubicBezTo>
                    <a:cubicBezTo>
                      <a:pt x="12" y="28"/>
                      <a:pt x="13" y="28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4" y="28"/>
                      <a:pt x="15" y="28"/>
                      <a:pt x="16" y="27"/>
                    </a:cubicBezTo>
                    <a:cubicBezTo>
                      <a:pt x="18" y="24"/>
                      <a:pt x="18" y="24"/>
                      <a:pt x="18" y="24"/>
                    </a:cubicBezTo>
                    <a:lnTo>
                      <a:pt x="15" y="21"/>
                    </a:lnTo>
                    <a:close/>
                    <a:moveTo>
                      <a:pt x="16" y="20"/>
                    </a:moveTo>
                    <a:cubicBezTo>
                      <a:pt x="20" y="23"/>
                      <a:pt x="20" y="23"/>
                      <a:pt x="20" y="23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0" y="17"/>
                      <a:pt x="20" y="17"/>
                      <a:pt x="20" y="17"/>
                    </a:cubicBezTo>
                    <a:lnTo>
                      <a:pt x="16" y="20"/>
                    </a:lnTo>
                    <a:close/>
                    <a:moveTo>
                      <a:pt x="21" y="15"/>
                    </a:moveTo>
                    <a:cubicBezTo>
                      <a:pt x="24" y="18"/>
                      <a:pt x="24" y="18"/>
                      <a:pt x="24" y="18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4" y="12"/>
                      <a:pt x="24" y="12"/>
                      <a:pt x="24" y="12"/>
                    </a:cubicBezTo>
                    <a:lnTo>
                      <a:pt x="21" y="15"/>
                    </a:lnTo>
                    <a:close/>
                    <a:moveTo>
                      <a:pt x="12" y="15"/>
                    </a:move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5" y="12"/>
                      <a:pt x="15" y="12"/>
                      <a:pt x="15" y="12"/>
                    </a:cubicBezTo>
                    <a:lnTo>
                      <a:pt x="12" y="15"/>
                    </a:lnTo>
                    <a:close/>
                    <a:moveTo>
                      <a:pt x="31" y="15"/>
                    </a:moveTo>
                    <a:cubicBezTo>
                      <a:pt x="32" y="16"/>
                      <a:pt x="32" y="16"/>
                      <a:pt x="32" y="16"/>
                    </a:cubicBezTo>
                    <a:cubicBezTo>
                      <a:pt x="33" y="17"/>
                      <a:pt x="34" y="18"/>
                      <a:pt x="34" y="17"/>
                    </a:cubicBezTo>
                    <a:cubicBezTo>
                      <a:pt x="35" y="17"/>
                      <a:pt x="36" y="17"/>
                      <a:pt x="36" y="16"/>
                    </a:cubicBezTo>
                    <a:cubicBezTo>
                      <a:pt x="37" y="15"/>
                      <a:pt x="37" y="15"/>
                      <a:pt x="37" y="14"/>
                    </a:cubicBezTo>
                    <a:cubicBezTo>
                      <a:pt x="37" y="13"/>
                      <a:pt x="36" y="13"/>
                      <a:pt x="35" y="12"/>
                    </a:cubicBezTo>
                    <a:cubicBezTo>
                      <a:pt x="34" y="11"/>
                      <a:pt x="33" y="12"/>
                      <a:pt x="33" y="13"/>
                    </a:cubicBezTo>
                    <a:cubicBezTo>
                      <a:pt x="33" y="13"/>
                      <a:pt x="33" y="13"/>
                      <a:pt x="33" y="13"/>
                    </a:cubicBezTo>
                    <a:lnTo>
                      <a:pt x="31" y="15"/>
                    </a:lnTo>
                    <a:close/>
                    <a:moveTo>
                      <a:pt x="5" y="12"/>
                    </a:moveTo>
                    <a:cubicBezTo>
                      <a:pt x="4" y="12"/>
                      <a:pt x="4" y="12"/>
                      <a:pt x="3" y="12"/>
                    </a:cubicBezTo>
                    <a:cubicBezTo>
                      <a:pt x="3" y="13"/>
                      <a:pt x="2" y="14"/>
                      <a:pt x="2" y="14"/>
                    </a:cubicBezTo>
                    <a:cubicBezTo>
                      <a:pt x="2" y="15"/>
                      <a:pt x="2" y="15"/>
                      <a:pt x="3" y="16"/>
                    </a:cubicBezTo>
                    <a:cubicBezTo>
                      <a:pt x="3" y="16"/>
                      <a:pt x="4" y="17"/>
                      <a:pt x="4" y="17"/>
                    </a:cubicBezTo>
                    <a:cubicBezTo>
                      <a:pt x="5" y="17"/>
                      <a:pt x="5" y="18"/>
                      <a:pt x="7" y="17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3"/>
                      <a:pt x="6" y="12"/>
                      <a:pt x="5" y="12"/>
                    </a:cubicBezTo>
                    <a:close/>
                    <a:moveTo>
                      <a:pt x="16" y="10"/>
                    </a:moveTo>
                    <a:cubicBezTo>
                      <a:pt x="20" y="13"/>
                      <a:pt x="20" y="13"/>
                      <a:pt x="20" y="13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20" y="7"/>
                      <a:pt x="20" y="7"/>
                      <a:pt x="20" y="7"/>
                    </a:cubicBezTo>
                    <a:lnTo>
                      <a:pt x="16" y="10"/>
                    </a:lnTo>
                    <a:close/>
                    <a:moveTo>
                      <a:pt x="14" y="2"/>
                    </a:moveTo>
                    <a:cubicBezTo>
                      <a:pt x="13" y="2"/>
                      <a:pt x="13" y="2"/>
                      <a:pt x="12" y="3"/>
                    </a:cubicBezTo>
                    <a:cubicBezTo>
                      <a:pt x="12" y="3"/>
                      <a:pt x="11" y="4"/>
                      <a:pt x="11" y="4"/>
                    </a:cubicBezTo>
                    <a:cubicBezTo>
                      <a:pt x="11" y="5"/>
                      <a:pt x="12" y="5"/>
                      <a:pt x="12" y="6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3"/>
                      <a:pt x="14" y="2"/>
                      <a:pt x="14" y="2"/>
                    </a:cubicBezTo>
                    <a:cubicBezTo>
                      <a:pt x="14" y="2"/>
                      <a:pt x="14" y="2"/>
                      <a:pt x="14" y="2"/>
                    </a:cubicBezTo>
                    <a:close/>
                    <a:moveTo>
                      <a:pt x="21" y="5"/>
                    </a:moveTo>
                    <a:cubicBezTo>
                      <a:pt x="24" y="9"/>
                      <a:pt x="24" y="9"/>
                      <a:pt x="24" y="9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8" y="5"/>
                      <a:pt x="28" y="4"/>
                      <a:pt x="27" y="3"/>
                    </a:cubicBezTo>
                    <a:cubicBezTo>
                      <a:pt x="27" y="2"/>
                      <a:pt x="26" y="2"/>
                      <a:pt x="26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5" y="2"/>
                      <a:pt x="24" y="3"/>
                      <a:pt x="23" y="3"/>
                    </a:cubicBezTo>
                    <a:lnTo>
                      <a:pt x="21" y="5"/>
                    </a:ln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5" name="Oval 78"/>
              <p:cNvSpPr>
                <a:spLocks noChangeArrowheads="1"/>
              </p:cNvSpPr>
              <p:nvPr/>
            </p:nvSpPr>
            <p:spPr bwMode="auto">
              <a:xfrm>
                <a:off x="962025" y="3760788"/>
                <a:ext cx="461963" cy="369888"/>
              </a:xfrm>
              <a:prstGeom prst="ellipse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6" name="Rectangle 79"/>
              <p:cNvSpPr>
                <a:spLocks noChangeArrowheads="1"/>
              </p:cNvSpPr>
              <p:nvPr/>
            </p:nvSpPr>
            <p:spPr bwMode="auto">
              <a:xfrm>
                <a:off x="1185863" y="4294188"/>
                <a:ext cx="11113" cy="90488"/>
              </a:xfrm>
              <a:prstGeom prst="rect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7" name="Freeform 80"/>
              <p:cNvSpPr>
                <a:spLocks/>
              </p:cNvSpPr>
              <p:nvPr/>
            </p:nvSpPr>
            <p:spPr bwMode="auto">
              <a:xfrm>
                <a:off x="1177925" y="4346576"/>
                <a:ext cx="30163" cy="46038"/>
              </a:xfrm>
              <a:custGeom>
                <a:avLst/>
                <a:gdLst>
                  <a:gd name="T0" fmla="*/ 8 w 8"/>
                  <a:gd name="T1" fmla="*/ 12 h 12"/>
                  <a:gd name="T2" fmla="*/ 8 w 8"/>
                  <a:gd name="T3" fmla="*/ 4 h 12"/>
                  <a:gd name="T4" fmla="*/ 4 w 8"/>
                  <a:gd name="T5" fmla="*/ 0 h 12"/>
                  <a:gd name="T6" fmla="*/ 4 w 8"/>
                  <a:gd name="T7" fmla="*/ 0 h 12"/>
                  <a:gd name="T8" fmla="*/ 0 w 8"/>
                  <a:gd name="T9" fmla="*/ 4 h 12"/>
                  <a:gd name="T10" fmla="*/ 0 w 8"/>
                  <a:gd name="T11" fmla="*/ 12 h 12"/>
                  <a:gd name="T12" fmla="*/ 8 w 8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12">
                    <a:moveTo>
                      <a:pt x="8" y="12"/>
                    </a:moveTo>
                    <a:cubicBezTo>
                      <a:pt x="8" y="4"/>
                      <a:pt x="8" y="4"/>
                      <a:pt x="8" y="4"/>
                    </a:cubicBezTo>
                    <a:cubicBezTo>
                      <a:pt x="8" y="2"/>
                      <a:pt x="6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8" y="12"/>
                      <a:pt x="8" y="1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8" name="Freeform 81"/>
              <p:cNvSpPr>
                <a:spLocks/>
              </p:cNvSpPr>
              <p:nvPr/>
            </p:nvSpPr>
            <p:spPr bwMode="auto">
              <a:xfrm>
                <a:off x="1177925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9" name="Freeform 82"/>
              <p:cNvSpPr>
                <a:spLocks/>
              </p:cNvSpPr>
              <p:nvPr/>
            </p:nvSpPr>
            <p:spPr bwMode="auto">
              <a:xfrm>
                <a:off x="1181100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0" name="Freeform 83"/>
              <p:cNvSpPr>
                <a:spLocks/>
              </p:cNvSpPr>
              <p:nvPr/>
            </p:nvSpPr>
            <p:spPr bwMode="auto">
              <a:xfrm>
                <a:off x="1185863" y="4387851"/>
                <a:ext cx="3175" cy="26988"/>
              </a:xfrm>
              <a:custGeom>
                <a:avLst/>
                <a:gdLst>
                  <a:gd name="T0" fmla="*/ 1 w 1"/>
                  <a:gd name="T1" fmla="*/ 7 h 7"/>
                  <a:gd name="T2" fmla="*/ 0 w 1"/>
                  <a:gd name="T3" fmla="*/ 7 h 7"/>
                  <a:gd name="T4" fmla="*/ 0 w 1"/>
                  <a:gd name="T5" fmla="*/ 0 h 7"/>
                  <a:gd name="T6" fmla="*/ 1 w 1"/>
                  <a:gd name="T7" fmla="*/ 0 h 7"/>
                  <a:gd name="T8" fmla="*/ 1 w 1"/>
                  <a:gd name="T9" fmla="*/ 0 h 7"/>
                  <a:gd name="T10" fmla="*/ 1 w 1"/>
                  <a:gd name="T11" fmla="*/ 7 h 7"/>
                  <a:gd name="T12" fmla="*/ 1 w 1"/>
                  <a:gd name="T13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" h="7">
                    <a:moveTo>
                      <a:pt x="1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1" name="Freeform 84"/>
              <p:cNvSpPr>
                <a:spLocks/>
              </p:cNvSpPr>
              <p:nvPr/>
            </p:nvSpPr>
            <p:spPr bwMode="auto">
              <a:xfrm>
                <a:off x="1192213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2" name="Freeform 85"/>
              <p:cNvSpPr>
                <a:spLocks/>
              </p:cNvSpPr>
              <p:nvPr/>
            </p:nvSpPr>
            <p:spPr bwMode="auto">
              <a:xfrm>
                <a:off x="1196975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3" name="Freeform 86"/>
              <p:cNvSpPr>
                <a:spLocks/>
              </p:cNvSpPr>
              <p:nvPr/>
            </p:nvSpPr>
            <p:spPr bwMode="auto">
              <a:xfrm>
                <a:off x="1200150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4" name="Freeform 87"/>
              <p:cNvSpPr>
                <a:spLocks/>
              </p:cNvSpPr>
              <p:nvPr/>
            </p:nvSpPr>
            <p:spPr bwMode="auto">
              <a:xfrm>
                <a:off x="1204913" y="4387851"/>
                <a:ext cx="3175" cy="26988"/>
              </a:xfrm>
              <a:custGeom>
                <a:avLst/>
                <a:gdLst>
                  <a:gd name="T0" fmla="*/ 1 w 1"/>
                  <a:gd name="T1" fmla="*/ 7 h 7"/>
                  <a:gd name="T2" fmla="*/ 0 w 1"/>
                  <a:gd name="T3" fmla="*/ 7 h 7"/>
                  <a:gd name="T4" fmla="*/ 0 w 1"/>
                  <a:gd name="T5" fmla="*/ 0 h 7"/>
                  <a:gd name="T6" fmla="*/ 1 w 1"/>
                  <a:gd name="T7" fmla="*/ 0 h 7"/>
                  <a:gd name="T8" fmla="*/ 1 w 1"/>
                  <a:gd name="T9" fmla="*/ 0 h 7"/>
                  <a:gd name="T10" fmla="*/ 1 w 1"/>
                  <a:gd name="T11" fmla="*/ 7 h 7"/>
                  <a:gd name="T12" fmla="*/ 1 w 1"/>
                  <a:gd name="T13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" h="7">
                    <a:moveTo>
                      <a:pt x="1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5" name="Rectangle 88"/>
              <p:cNvSpPr>
                <a:spLocks noChangeArrowheads="1"/>
              </p:cNvSpPr>
              <p:nvPr/>
            </p:nvSpPr>
            <p:spPr bwMode="auto">
              <a:xfrm>
                <a:off x="1181100" y="3779838"/>
                <a:ext cx="19050" cy="331788"/>
              </a:xfrm>
              <a:prstGeom prst="rect">
                <a:avLst/>
              </a:pr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6" name="Freeform 89"/>
              <p:cNvSpPr>
                <a:spLocks/>
              </p:cNvSpPr>
              <p:nvPr/>
            </p:nvSpPr>
            <p:spPr bwMode="auto">
              <a:xfrm>
                <a:off x="1079500" y="3771901"/>
                <a:ext cx="76200" cy="350838"/>
              </a:xfrm>
              <a:custGeom>
                <a:avLst/>
                <a:gdLst>
                  <a:gd name="T0" fmla="*/ 16 w 20"/>
                  <a:gd name="T1" fmla="*/ 93 h 93"/>
                  <a:gd name="T2" fmla="*/ 5 w 20"/>
                  <a:gd name="T3" fmla="*/ 31 h 93"/>
                  <a:gd name="T4" fmla="*/ 17 w 20"/>
                  <a:gd name="T5" fmla="*/ 0 h 93"/>
                  <a:gd name="T6" fmla="*/ 20 w 20"/>
                  <a:gd name="T7" fmla="*/ 2 h 93"/>
                  <a:gd name="T8" fmla="*/ 9 w 20"/>
                  <a:gd name="T9" fmla="*/ 32 h 93"/>
                  <a:gd name="T10" fmla="*/ 19 w 20"/>
                  <a:gd name="T11" fmla="*/ 91 h 93"/>
                  <a:gd name="T12" fmla="*/ 16 w 20"/>
                  <a:gd name="T13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93">
                    <a:moveTo>
                      <a:pt x="16" y="93"/>
                    </a:moveTo>
                    <a:cubicBezTo>
                      <a:pt x="4" y="76"/>
                      <a:pt x="0" y="54"/>
                      <a:pt x="5" y="31"/>
                    </a:cubicBezTo>
                    <a:cubicBezTo>
                      <a:pt x="9" y="13"/>
                      <a:pt x="16" y="0"/>
                      <a:pt x="17" y="0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13" y="14"/>
                      <a:pt x="9" y="32"/>
                    </a:cubicBezTo>
                    <a:cubicBezTo>
                      <a:pt x="5" y="55"/>
                      <a:pt x="8" y="74"/>
                      <a:pt x="19" y="91"/>
                    </a:cubicBezTo>
                    <a:lnTo>
                      <a:pt x="16" y="93"/>
                    </a:ln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7" name="Freeform 90"/>
              <p:cNvSpPr>
                <a:spLocks/>
              </p:cNvSpPr>
              <p:nvPr/>
            </p:nvSpPr>
            <p:spPr bwMode="auto">
              <a:xfrm>
                <a:off x="1006475" y="3767138"/>
                <a:ext cx="106363" cy="352425"/>
              </a:xfrm>
              <a:custGeom>
                <a:avLst/>
                <a:gdLst>
                  <a:gd name="T0" fmla="*/ 23 w 28"/>
                  <a:gd name="T1" fmla="*/ 93 h 93"/>
                  <a:gd name="T2" fmla="*/ 0 w 28"/>
                  <a:gd name="T3" fmla="*/ 47 h 93"/>
                  <a:gd name="T4" fmla="*/ 25 w 28"/>
                  <a:gd name="T5" fmla="*/ 0 h 93"/>
                  <a:gd name="T6" fmla="*/ 28 w 28"/>
                  <a:gd name="T7" fmla="*/ 3 h 93"/>
                  <a:gd name="T8" fmla="*/ 5 w 28"/>
                  <a:gd name="T9" fmla="*/ 47 h 93"/>
                  <a:gd name="T10" fmla="*/ 26 w 28"/>
                  <a:gd name="T11" fmla="*/ 90 h 93"/>
                  <a:gd name="T12" fmla="*/ 23 w 28"/>
                  <a:gd name="T13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93">
                    <a:moveTo>
                      <a:pt x="23" y="93"/>
                    </a:moveTo>
                    <a:cubicBezTo>
                      <a:pt x="7" y="79"/>
                      <a:pt x="0" y="63"/>
                      <a:pt x="0" y="47"/>
                    </a:cubicBezTo>
                    <a:cubicBezTo>
                      <a:pt x="1" y="19"/>
                      <a:pt x="24" y="1"/>
                      <a:pt x="25" y="0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8" y="3"/>
                      <a:pt x="5" y="22"/>
                      <a:pt x="5" y="47"/>
                    </a:cubicBezTo>
                    <a:cubicBezTo>
                      <a:pt x="4" y="62"/>
                      <a:pt x="11" y="76"/>
                      <a:pt x="26" y="90"/>
                    </a:cubicBezTo>
                    <a:lnTo>
                      <a:pt x="23" y="93"/>
                    </a:ln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8" name="Freeform 91"/>
              <p:cNvSpPr>
                <a:spLocks/>
              </p:cNvSpPr>
              <p:nvPr/>
            </p:nvSpPr>
            <p:spPr bwMode="auto">
              <a:xfrm>
                <a:off x="1227138" y="3771901"/>
                <a:ext cx="106363" cy="350838"/>
              </a:xfrm>
              <a:custGeom>
                <a:avLst/>
                <a:gdLst>
                  <a:gd name="T0" fmla="*/ 4 w 28"/>
                  <a:gd name="T1" fmla="*/ 93 h 93"/>
                  <a:gd name="T2" fmla="*/ 1 w 28"/>
                  <a:gd name="T3" fmla="*/ 91 h 93"/>
                  <a:gd name="T4" fmla="*/ 0 w 28"/>
                  <a:gd name="T5" fmla="*/ 2 h 93"/>
                  <a:gd name="T6" fmla="*/ 3 w 28"/>
                  <a:gd name="T7" fmla="*/ 0 h 93"/>
                  <a:gd name="T8" fmla="*/ 15 w 28"/>
                  <a:gd name="T9" fmla="*/ 31 h 93"/>
                  <a:gd name="T10" fmla="*/ 4 w 28"/>
                  <a:gd name="T11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93">
                    <a:moveTo>
                      <a:pt x="4" y="93"/>
                    </a:moveTo>
                    <a:cubicBezTo>
                      <a:pt x="1" y="91"/>
                      <a:pt x="1" y="91"/>
                      <a:pt x="1" y="91"/>
                    </a:cubicBezTo>
                    <a:cubicBezTo>
                      <a:pt x="28" y="52"/>
                      <a:pt x="0" y="2"/>
                      <a:pt x="0" y="2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0"/>
                      <a:pt x="11" y="13"/>
                      <a:pt x="15" y="31"/>
                    </a:cubicBezTo>
                    <a:cubicBezTo>
                      <a:pt x="20" y="54"/>
                      <a:pt x="16" y="76"/>
                      <a:pt x="4" y="93"/>
                    </a:cubicBez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9" name="Freeform 92"/>
              <p:cNvSpPr>
                <a:spLocks/>
              </p:cNvSpPr>
              <p:nvPr/>
            </p:nvSpPr>
            <p:spPr bwMode="auto">
              <a:xfrm>
                <a:off x="1268413" y="3767138"/>
                <a:ext cx="106363" cy="352425"/>
              </a:xfrm>
              <a:custGeom>
                <a:avLst/>
                <a:gdLst>
                  <a:gd name="T0" fmla="*/ 5 w 28"/>
                  <a:gd name="T1" fmla="*/ 93 h 93"/>
                  <a:gd name="T2" fmla="*/ 2 w 28"/>
                  <a:gd name="T3" fmla="*/ 90 h 93"/>
                  <a:gd name="T4" fmla="*/ 23 w 28"/>
                  <a:gd name="T5" fmla="*/ 47 h 93"/>
                  <a:gd name="T6" fmla="*/ 0 w 28"/>
                  <a:gd name="T7" fmla="*/ 3 h 93"/>
                  <a:gd name="T8" fmla="*/ 3 w 28"/>
                  <a:gd name="T9" fmla="*/ 0 h 93"/>
                  <a:gd name="T10" fmla="*/ 28 w 28"/>
                  <a:gd name="T11" fmla="*/ 47 h 93"/>
                  <a:gd name="T12" fmla="*/ 5 w 28"/>
                  <a:gd name="T13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93">
                    <a:moveTo>
                      <a:pt x="5" y="93"/>
                    </a:moveTo>
                    <a:cubicBezTo>
                      <a:pt x="2" y="90"/>
                      <a:pt x="2" y="90"/>
                      <a:pt x="2" y="90"/>
                    </a:cubicBezTo>
                    <a:cubicBezTo>
                      <a:pt x="17" y="76"/>
                      <a:pt x="24" y="62"/>
                      <a:pt x="23" y="47"/>
                    </a:cubicBezTo>
                    <a:cubicBezTo>
                      <a:pt x="22" y="21"/>
                      <a:pt x="0" y="3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1"/>
                      <a:pt x="27" y="19"/>
                      <a:pt x="28" y="47"/>
                    </a:cubicBezTo>
                    <a:cubicBezTo>
                      <a:pt x="28" y="63"/>
                      <a:pt x="20" y="79"/>
                      <a:pt x="5" y="93"/>
                    </a:cubicBez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0" name="Rectangle 93"/>
              <p:cNvSpPr>
                <a:spLocks noChangeArrowheads="1"/>
              </p:cNvSpPr>
              <p:nvPr/>
            </p:nvSpPr>
            <p:spPr bwMode="auto">
              <a:xfrm>
                <a:off x="1090613" y="4111626"/>
                <a:ext cx="204788" cy="49213"/>
              </a:xfrm>
              <a:prstGeom prst="rect">
                <a:avLst/>
              </a:prstGeom>
              <a:solidFill>
                <a:srgbClr val="F5C2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1" name="Rectangle 94"/>
              <p:cNvSpPr>
                <a:spLocks noChangeArrowheads="1"/>
              </p:cNvSpPr>
              <p:nvPr/>
            </p:nvSpPr>
            <p:spPr bwMode="auto">
              <a:xfrm>
                <a:off x="1090613" y="3733801"/>
                <a:ext cx="204788" cy="46038"/>
              </a:xfrm>
              <a:prstGeom prst="rect">
                <a:avLst/>
              </a:prstGeom>
              <a:solidFill>
                <a:srgbClr val="F5C2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83" name="组合 182"/>
            <p:cNvGrpSpPr/>
            <p:nvPr/>
          </p:nvGrpSpPr>
          <p:grpSpPr>
            <a:xfrm>
              <a:off x="10096113" y="1059740"/>
              <a:ext cx="555067" cy="1356294"/>
              <a:chOff x="1576388" y="3367088"/>
              <a:chExt cx="365125" cy="892175"/>
            </a:xfrm>
          </p:grpSpPr>
          <p:sp>
            <p:nvSpPr>
              <p:cNvPr id="184" name="Rectangle 57"/>
              <p:cNvSpPr>
                <a:spLocks noChangeArrowheads="1"/>
              </p:cNvSpPr>
              <p:nvPr/>
            </p:nvSpPr>
            <p:spPr bwMode="auto">
              <a:xfrm>
                <a:off x="1754188" y="3367088"/>
                <a:ext cx="7938" cy="733425"/>
              </a:xfrm>
              <a:prstGeom prst="rect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5" name="Freeform 58"/>
              <p:cNvSpPr>
                <a:spLocks noEditPoints="1"/>
              </p:cNvSpPr>
              <p:nvPr/>
            </p:nvSpPr>
            <p:spPr bwMode="auto">
              <a:xfrm>
                <a:off x="1698625" y="4086226"/>
                <a:ext cx="120650" cy="93663"/>
              </a:xfrm>
              <a:custGeom>
                <a:avLst/>
                <a:gdLst>
                  <a:gd name="T0" fmla="*/ 18 w 32"/>
                  <a:gd name="T1" fmla="*/ 23 h 25"/>
                  <a:gd name="T2" fmla="*/ 14 w 32"/>
                  <a:gd name="T3" fmla="*/ 23 h 25"/>
                  <a:gd name="T4" fmla="*/ 11 w 32"/>
                  <a:gd name="T5" fmla="*/ 25 h 25"/>
                  <a:gd name="T6" fmla="*/ 8 w 32"/>
                  <a:gd name="T7" fmla="*/ 21 h 25"/>
                  <a:gd name="T8" fmla="*/ 11 w 32"/>
                  <a:gd name="T9" fmla="*/ 16 h 25"/>
                  <a:gd name="T10" fmla="*/ 7 w 32"/>
                  <a:gd name="T11" fmla="*/ 15 h 25"/>
                  <a:gd name="T12" fmla="*/ 1 w 32"/>
                  <a:gd name="T13" fmla="*/ 14 h 25"/>
                  <a:gd name="T14" fmla="*/ 2 w 32"/>
                  <a:gd name="T15" fmla="*/ 9 h 25"/>
                  <a:gd name="T16" fmla="*/ 8 w 32"/>
                  <a:gd name="T17" fmla="*/ 11 h 25"/>
                  <a:gd name="T18" fmla="*/ 9 w 32"/>
                  <a:gd name="T19" fmla="*/ 7 h 25"/>
                  <a:gd name="T20" fmla="*/ 9 w 32"/>
                  <a:gd name="T21" fmla="*/ 1 h 25"/>
                  <a:gd name="T22" fmla="*/ 14 w 32"/>
                  <a:gd name="T23" fmla="*/ 2 h 25"/>
                  <a:gd name="T24" fmla="*/ 18 w 32"/>
                  <a:gd name="T25" fmla="*/ 2 h 25"/>
                  <a:gd name="T26" fmla="*/ 23 w 32"/>
                  <a:gd name="T27" fmla="*/ 1 h 25"/>
                  <a:gd name="T28" fmla="*/ 21 w 32"/>
                  <a:gd name="T29" fmla="*/ 9 h 25"/>
                  <a:gd name="T30" fmla="*/ 25 w 32"/>
                  <a:gd name="T31" fmla="*/ 9 h 25"/>
                  <a:gd name="T32" fmla="*/ 32 w 32"/>
                  <a:gd name="T33" fmla="*/ 11 h 25"/>
                  <a:gd name="T34" fmla="*/ 28 w 32"/>
                  <a:gd name="T35" fmla="*/ 16 h 25"/>
                  <a:gd name="T36" fmla="*/ 23 w 32"/>
                  <a:gd name="T37" fmla="*/ 14 h 25"/>
                  <a:gd name="T38" fmla="*/ 23 w 32"/>
                  <a:gd name="T39" fmla="*/ 18 h 25"/>
                  <a:gd name="T40" fmla="*/ 24 w 32"/>
                  <a:gd name="T41" fmla="*/ 24 h 25"/>
                  <a:gd name="T42" fmla="*/ 21 w 32"/>
                  <a:gd name="T43" fmla="*/ 25 h 25"/>
                  <a:gd name="T44" fmla="*/ 19 w 32"/>
                  <a:gd name="T45" fmla="*/ 22 h 25"/>
                  <a:gd name="T46" fmla="*/ 21 w 32"/>
                  <a:gd name="T47" fmla="*/ 23 h 25"/>
                  <a:gd name="T48" fmla="*/ 23 w 32"/>
                  <a:gd name="T49" fmla="*/ 21 h 25"/>
                  <a:gd name="T50" fmla="*/ 22 w 32"/>
                  <a:gd name="T51" fmla="*/ 19 h 25"/>
                  <a:gd name="T52" fmla="*/ 17 w 32"/>
                  <a:gd name="T53" fmla="*/ 20 h 25"/>
                  <a:gd name="T54" fmla="*/ 10 w 32"/>
                  <a:gd name="T55" fmla="*/ 19 h 25"/>
                  <a:gd name="T56" fmla="*/ 10 w 32"/>
                  <a:gd name="T57" fmla="*/ 22 h 25"/>
                  <a:gd name="T58" fmla="*/ 11 w 32"/>
                  <a:gd name="T59" fmla="*/ 23 h 25"/>
                  <a:gd name="T60" fmla="*/ 15 w 32"/>
                  <a:gd name="T61" fmla="*/ 20 h 25"/>
                  <a:gd name="T62" fmla="*/ 13 w 32"/>
                  <a:gd name="T63" fmla="*/ 16 h 25"/>
                  <a:gd name="T64" fmla="*/ 18 w 32"/>
                  <a:gd name="T65" fmla="*/ 16 h 25"/>
                  <a:gd name="T66" fmla="*/ 13 w 32"/>
                  <a:gd name="T67" fmla="*/ 16 h 25"/>
                  <a:gd name="T68" fmla="*/ 20 w 32"/>
                  <a:gd name="T69" fmla="*/ 15 h 25"/>
                  <a:gd name="T70" fmla="*/ 20 w 32"/>
                  <a:gd name="T71" fmla="*/ 10 h 25"/>
                  <a:gd name="T72" fmla="*/ 10 w 32"/>
                  <a:gd name="T73" fmla="*/ 12 h 25"/>
                  <a:gd name="T74" fmla="*/ 15 w 32"/>
                  <a:gd name="T75" fmla="*/ 12 h 25"/>
                  <a:gd name="T76" fmla="*/ 10 w 32"/>
                  <a:gd name="T77" fmla="*/ 12 h 25"/>
                  <a:gd name="T78" fmla="*/ 26 w 32"/>
                  <a:gd name="T79" fmla="*/ 14 h 25"/>
                  <a:gd name="T80" fmla="*/ 29 w 32"/>
                  <a:gd name="T81" fmla="*/ 13 h 25"/>
                  <a:gd name="T82" fmla="*/ 29 w 32"/>
                  <a:gd name="T83" fmla="*/ 10 h 25"/>
                  <a:gd name="T84" fmla="*/ 27 w 32"/>
                  <a:gd name="T85" fmla="*/ 11 h 25"/>
                  <a:gd name="T86" fmla="*/ 4 w 32"/>
                  <a:gd name="T87" fmla="*/ 10 h 25"/>
                  <a:gd name="T88" fmla="*/ 2 w 32"/>
                  <a:gd name="T89" fmla="*/ 12 h 25"/>
                  <a:gd name="T90" fmla="*/ 4 w 32"/>
                  <a:gd name="T91" fmla="*/ 14 h 25"/>
                  <a:gd name="T92" fmla="*/ 7 w 32"/>
                  <a:gd name="T93" fmla="*/ 12 h 25"/>
                  <a:gd name="T94" fmla="*/ 4 w 32"/>
                  <a:gd name="T95" fmla="*/ 10 h 25"/>
                  <a:gd name="T96" fmla="*/ 16 w 32"/>
                  <a:gd name="T97" fmla="*/ 11 h 25"/>
                  <a:gd name="T98" fmla="*/ 16 w 32"/>
                  <a:gd name="T99" fmla="*/ 6 h 25"/>
                  <a:gd name="T100" fmla="*/ 11 w 32"/>
                  <a:gd name="T101" fmla="*/ 2 h 25"/>
                  <a:gd name="T102" fmla="*/ 9 w 32"/>
                  <a:gd name="T103" fmla="*/ 4 h 25"/>
                  <a:gd name="T104" fmla="*/ 12 w 32"/>
                  <a:gd name="T105" fmla="*/ 7 h 25"/>
                  <a:gd name="T106" fmla="*/ 13 w 32"/>
                  <a:gd name="T107" fmla="*/ 3 h 25"/>
                  <a:gd name="T108" fmla="*/ 11 w 32"/>
                  <a:gd name="T109" fmla="*/ 2 h 25"/>
                  <a:gd name="T110" fmla="*/ 20 w 32"/>
                  <a:gd name="T111" fmla="*/ 7 h 25"/>
                  <a:gd name="T112" fmla="*/ 22 w 32"/>
                  <a:gd name="T113" fmla="*/ 3 h 25"/>
                  <a:gd name="T114" fmla="*/ 21 w 32"/>
                  <a:gd name="T115" fmla="*/ 2 h 25"/>
                  <a:gd name="T116" fmla="*/ 17 w 32"/>
                  <a:gd name="T117" fmla="*/ 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2" h="25">
                    <a:moveTo>
                      <a:pt x="21" y="25"/>
                    </a:moveTo>
                    <a:cubicBezTo>
                      <a:pt x="20" y="25"/>
                      <a:pt x="19" y="24"/>
                      <a:pt x="18" y="23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3" y="24"/>
                      <a:pt x="12" y="25"/>
                      <a:pt x="11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0" y="25"/>
                      <a:pt x="9" y="24"/>
                      <a:pt x="9" y="24"/>
                    </a:cubicBezTo>
                    <a:cubicBezTo>
                      <a:pt x="8" y="23"/>
                      <a:pt x="8" y="22"/>
                      <a:pt x="8" y="21"/>
                    </a:cubicBezTo>
                    <a:cubicBezTo>
                      <a:pt x="8" y="19"/>
                      <a:pt x="9" y="18"/>
                      <a:pt x="9" y="18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5" y="17"/>
                      <a:pt x="3" y="16"/>
                      <a:pt x="3" y="16"/>
                    </a:cubicBezTo>
                    <a:cubicBezTo>
                      <a:pt x="3" y="16"/>
                      <a:pt x="2" y="15"/>
                      <a:pt x="1" y="14"/>
                    </a:cubicBezTo>
                    <a:cubicBezTo>
                      <a:pt x="1" y="14"/>
                      <a:pt x="0" y="13"/>
                      <a:pt x="0" y="12"/>
                    </a:cubicBezTo>
                    <a:cubicBezTo>
                      <a:pt x="0" y="11"/>
                      <a:pt x="1" y="10"/>
                      <a:pt x="2" y="9"/>
                    </a:cubicBezTo>
                    <a:cubicBezTo>
                      <a:pt x="4" y="7"/>
                      <a:pt x="6" y="8"/>
                      <a:pt x="7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6"/>
                      <a:pt x="8" y="5"/>
                      <a:pt x="8" y="4"/>
                    </a:cubicBezTo>
                    <a:cubicBezTo>
                      <a:pt x="8" y="3"/>
                      <a:pt x="8" y="2"/>
                      <a:pt x="9" y="1"/>
                    </a:cubicBezTo>
                    <a:cubicBezTo>
                      <a:pt x="10" y="1"/>
                      <a:pt x="10" y="0"/>
                      <a:pt x="11" y="0"/>
                    </a:cubicBezTo>
                    <a:cubicBezTo>
                      <a:pt x="13" y="0"/>
                      <a:pt x="14" y="2"/>
                      <a:pt x="14" y="2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2"/>
                      <a:pt x="19" y="0"/>
                      <a:pt x="21" y="0"/>
                    </a:cubicBezTo>
                    <a:cubicBezTo>
                      <a:pt x="22" y="0"/>
                      <a:pt x="22" y="1"/>
                      <a:pt x="23" y="1"/>
                    </a:cubicBezTo>
                    <a:cubicBezTo>
                      <a:pt x="25" y="3"/>
                      <a:pt x="25" y="5"/>
                      <a:pt x="23" y="7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6" y="9"/>
                      <a:pt x="28" y="8"/>
                      <a:pt x="30" y="9"/>
                    </a:cubicBezTo>
                    <a:cubicBezTo>
                      <a:pt x="31" y="9"/>
                      <a:pt x="31" y="10"/>
                      <a:pt x="32" y="11"/>
                    </a:cubicBezTo>
                    <a:cubicBezTo>
                      <a:pt x="32" y="12"/>
                      <a:pt x="31" y="13"/>
                      <a:pt x="31" y="15"/>
                    </a:cubicBezTo>
                    <a:cubicBezTo>
                      <a:pt x="30" y="16"/>
                      <a:pt x="29" y="16"/>
                      <a:pt x="28" y="16"/>
                    </a:cubicBezTo>
                    <a:cubicBezTo>
                      <a:pt x="27" y="16"/>
                      <a:pt x="26" y="16"/>
                      <a:pt x="25" y="15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4" y="19"/>
                      <a:pt x="25" y="21"/>
                    </a:cubicBezTo>
                    <a:cubicBezTo>
                      <a:pt x="25" y="22"/>
                      <a:pt x="24" y="23"/>
                      <a:pt x="24" y="24"/>
                    </a:cubicBezTo>
                    <a:cubicBezTo>
                      <a:pt x="23" y="25"/>
                      <a:pt x="22" y="25"/>
                      <a:pt x="21" y="25"/>
                    </a:cubicBezTo>
                    <a:cubicBezTo>
                      <a:pt x="21" y="25"/>
                      <a:pt x="21" y="25"/>
                      <a:pt x="21" y="25"/>
                    </a:cubicBezTo>
                    <a:close/>
                    <a:moveTo>
                      <a:pt x="17" y="20"/>
                    </a:moveTo>
                    <a:cubicBezTo>
                      <a:pt x="19" y="22"/>
                      <a:pt x="19" y="22"/>
                      <a:pt x="19" y="22"/>
                    </a:cubicBezTo>
                    <a:cubicBezTo>
                      <a:pt x="20" y="23"/>
                      <a:pt x="20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2" y="23"/>
                      <a:pt x="22" y="22"/>
                    </a:cubicBezTo>
                    <a:cubicBezTo>
                      <a:pt x="23" y="22"/>
                      <a:pt x="23" y="22"/>
                      <a:pt x="23" y="21"/>
                    </a:cubicBezTo>
                    <a:cubicBezTo>
                      <a:pt x="23" y="20"/>
                      <a:pt x="22" y="20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0" y="18"/>
                      <a:pt x="20" y="18"/>
                      <a:pt x="20" y="18"/>
                    </a:cubicBezTo>
                    <a:lnTo>
                      <a:pt x="17" y="20"/>
                    </a:lnTo>
                    <a:close/>
                    <a:moveTo>
                      <a:pt x="12" y="18"/>
                    </a:move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9" y="20"/>
                      <a:pt x="9" y="21"/>
                    </a:cubicBezTo>
                    <a:cubicBezTo>
                      <a:pt x="9" y="21"/>
                      <a:pt x="10" y="22"/>
                      <a:pt x="10" y="22"/>
                    </a:cubicBezTo>
                    <a:cubicBezTo>
                      <a:pt x="10" y="22"/>
                      <a:pt x="11" y="23"/>
                      <a:pt x="11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2" y="23"/>
                      <a:pt x="12" y="22"/>
                      <a:pt x="13" y="22"/>
                    </a:cubicBezTo>
                    <a:cubicBezTo>
                      <a:pt x="15" y="20"/>
                      <a:pt x="15" y="20"/>
                      <a:pt x="15" y="20"/>
                    </a:cubicBezTo>
                    <a:lnTo>
                      <a:pt x="12" y="18"/>
                    </a:lnTo>
                    <a:close/>
                    <a:moveTo>
                      <a:pt x="13" y="16"/>
                    </a:moveTo>
                    <a:cubicBezTo>
                      <a:pt x="16" y="19"/>
                      <a:pt x="16" y="19"/>
                      <a:pt x="16" y="19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6" y="14"/>
                      <a:pt x="16" y="14"/>
                      <a:pt x="16" y="14"/>
                    </a:cubicBezTo>
                    <a:lnTo>
                      <a:pt x="13" y="16"/>
                    </a:lnTo>
                    <a:close/>
                    <a:moveTo>
                      <a:pt x="17" y="12"/>
                    </a:moveTo>
                    <a:cubicBezTo>
                      <a:pt x="20" y="15"/>
                      <a:pt x="20" y="15"/>
                      <a:pt x="20" y="15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0" y="10"/>
                      <a:pt x="20" y="10"/>
                      <a:pt x="20" y="10"/>
                    </a:cubicBezTo>
                    <a:lnTo>
                      <a:pt x="17" y="12"/>
                    </a:lnTo>
                    <a:close/>
                    <a:moveTo>
                      <a:pt x="10" y="12"/>
                    </a:moveTo>
                    <a:cubicBezTo>
                      <a:pt x="12" y="15"/>
                      <a:pt x="12" y="15"/>
                      <a:pt x="12" y="15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2" y="10"/>
                      <a:pt x="12" y="10"/>
                      <a:pt x="12" y="10"/>
                    </a:cubicBezTo>
                    <a:lnTo>
                      <a:pt x="10" y="12"/>
                    </a:lnTo>
                    <a:close/>
                    <a:moveTo>
                      <a:pt x="25" y="12"/>
                    </a:moveTo>
                    <a:cubicBezTo>
                      <a:pt x="26" y="14"/>
                      <a:pt x="26" y="14"/>
                      <a:pt x="26" y="14"/>
                    </a:cubicBezTo>
                    <a:cubicBezTo>
                      <a:pt x="27" y="14"/>
                      <a:pt x="27" y="15"/>
                      <a:pt x="28" y="14"/>
                    </a:cubicBezTo>
                    <a:cubicBezTo>
                      <a:pt x="28" y="14"/>
                      <a:pt x="29" y="14"/>
                      <a:pt x="29" y="13"/>
                    </a:cubicBezTo>
                    <a:cubicBezTo>
                      <a:pt x="30" y="13"/>
                      <a:pt x="30" y="12"/>
                      <a:pt x="30" y="12"/>
                    </a:cubicBezTo>
                    <a:cubicBezTo>
                      <a:pt x="30" y="11"/>
                      <a:pt x="29" y="11"/>
                      <a:pt x="29" y="10"/>
                    </a:cubicBezTo>
                    <a:cubicBezTo>
                      <a:pt x="28" y="10"/>
                      <a:pt x="27" y="10"/>
                      <a:pt x="27" y="11"/>
                    </a:cubicBezTo>
                    <a:cubicBezTo>
                      <a:pt x="27" y="11"/>
                      <a:pt x="27" y="11"/>
                      <a:pt x="27" y="11"/>
                    </a:cubicBezTo>
                    <a:lnTo>
                      <a:pt x="25" y="12"/>
                    </a:lnTo>
                    <a:close/>
                    <a:moveTo>
                      <a:pt x="4" y="10"/>
                    </a:moveTo>
                    <a:cubicBezTo>
                      <a:pt x="4" y="10"/>
                      <a:pt x="3" y="10"/>
                      <a:pt x="3" y="10"/>
                    </a:cubicBezTo>
                    <a:cubicBezTo>
                      <a:pt x="2" y="11"/>
                      <a:pt x="2" y="11"/>
                      <a:pt x="2" y="12"/>
                    </a:cubicBezTo>
                    <a:cubicBezTo>
                      <a:pt x="2" y="13"/>
                      <a:pt x="2" y="13"/>
                      <a:pt x="3" y="13"/>
                    </a:cubicBezTo>
                    <a:cubicBezTo>
                      <a:pt x="3" y="14"/>
                      <a:pt x="4" y="14"/>
                      <a:pt x="4" y="14"/>
                    </a:cubicBezTo>
                    <a:cubicBezTo>
                      <a:pt x="4" y="14"/>
                      <a:pt x="5" y="15"/>
                      <a:pt x="6" y="14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1"/>
                      <a:pt x="5" y="10"/>
                      <a:pt x="4" y="10"/>
                    </a:cubicBezTo>
                    <a:close/>
                    <a:moveTo>
                      <a:pt x="13" y="9"/>
                    </a:moveTo>
                    <a:cubicBezTo>
                      <a:pt x="16" y="11"/>
                      <a:pt x="16" y="11"/>
                      <a:pt x="16" y="11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6" y="6"/>
                      <a:pt x="16" y="6"/>
                      <a:pt x="16" y="6"/>
                    </a:cubicBezTo>
                    <a:lnTo>
                      <a:pt x="13" y="9"/>
                    </a:lnTo>
                    <a:close/>
                    <a:moveTo>
                      <a:pt x="11" y="2"/>
                    </a:moveTo>
                    <a:cubicBezTo>
                      <a:pt x="11" y="2"/>
                      <a:pt x="11" y="2"/>
                      <a:pt x="10" y="3"/>
                    </a:cubicBezTo>
                    <a:cubicBezTo>
                      <a:pt x="10" y="3"/>
                      <a:pt x="9" y="4"/>
                      <a:pt x="9" y="4"/>
                    </a:cubicBezTo>
                    <a:cubicBezTo>
                      <a:pt x="9" y="4"/>
                      <a:pt x="10" y="5"/>
                      <a:pt x="10" y="6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3"/>
                      <a:pt x="12" y="2"/>
                      <a:pt x="11" y="2"/>
                    </a:cubicBezTo>
                    <a:cubicBezTo>
                      <a:pt x="11" y="2"/>
                      <a:pt x="11" y="2"/>
                      <a:pt x="11" y="2"/>
                    </a:cubicBezTo>
                    <a:close/>
                    <a:moveTo>
                      <a:pt x="17" y="5"/>
                    </a:moveTo>
                    <a:cubicBezTo>
                      <a:pt x="20" y="7"/>
                      <a:pt x="20" y="7"/>
                      <a:pt x="20" y="7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3" y="4"/>
                      <a:pt x="22" y="3"/>
                      <a:pt x="22" y="3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0" y="2"/>
                      <a:pt x="19" y="3"/>
                      <a:pt x="19" y="3"/>
                    </a:cubicBezTo>
                    <a:lnTo>
                      <a:pt x="17" y="5"/>
                    </a:ln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6" name="Oval 59"/>
              <p:cNvSpPr>
                <a:spLocks noChangeArrowheads="1"/>
              </p:cNvSpPr>
              <p:nvPr/>
            </p:nvSpPr>
            <p:spPr bwMode="auto">
              <a:xfrm>
                <a:off x="1576388" y="3736976"/>
                <a:ext cx="365125" cy="295275"/>
              </a:xfrm>
              <a:prstGeom prst="ellipse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7" name="Rectangle 60"/>
              <p:cNvSpPr>
                <a:spLocks noChangeArrowheads="1"/>
              </p:cNvSpPr>
              <p:nvPr/>
            </p:nvSpPr>
            <p:spPr bwMode="auto">
              <a:xfrm>
                <a:off x="1754188" y="4165601"/>
                <a:ext cx="7938" cy="71438"/>
              </a:xfrm>
              <a:prstGeom prst="rect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8" name="Freeform 61"/>
              <p:cNvSpPr>
                <a:spLocks/>
              </p:cNvSpPr>
              <p:nvPr/>
            </p:nvSpPr>
            <p:spPr bwMode="auto">
              <a:xfrm>
                <a:off x="1747838" y="4202113"/>
                <a:ext cx="25400" cy="38100"/>
              </a:xfrm>
              <a:custGeom>
                <a:avLst/>
                <a:gdLst>
                  <a:gd name="T0" fmla="*/ 7 w 7"/>
                  <a:gd name="T1" fmla="*/ 10 h 10"/>
                  <a:gd name="T2" fmla="*/ 7 w 7"/>
                  <a:gd name="T3" fmla="*/ 4 h 10"/>
                  <a:gd name="T4" fmla="*/ 3 w 7"/>
                  <a:gd name="T5" fmla="*/ 0 h 10"/>
                  <a:gd name="T6" fmla="*/ 3 w 7"/>
                  <a:gd name="T7" fmla="*/ 0 h 10"/>
                  <a:gd name="T8" fmla="*/ 0 w 7"/>
                  <a:gd name="T9" fmla="*/ 4 h 10"/>
                  <a:gd name="T10" fmla="*/ 0 w 7"/>
                  <a:gd name="T11" fmla="*/ 10 h 10"/>
                  <a:gd name="T12" fmla="*/ 7 w 7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0">
                    <a:moveTo>
                      <a:pt x="7" y="10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5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7" y="10"/>
                      <a:pt x="7" y="1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9" name="Freeform 62"/>
              <p:cNvSpPr>
                <a:spLocks/>
              </p:cNvSpPr>
              <p:nvPr/>
            </p:nvSpPr>
            <p:spPr bwMode="auto">
              <a:xfrm>
                <a:off x="1747838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0" name="Freeform 63"/>
              <p:cNvSpPr>
                <a:spLocks/>
              </p:cNvSpPr>
              <p:nvPr/>
            </p:nvSpPr>
            <p:spPr bwMode="auto">
              <a:xfrm>
                <a:off x="1751013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1" name="Freeform 64"/>
              <p:cNvSpPr>
                <a:spLocks/>
              </p:cNvSpPr>
              <p:nvPr/>
            </p:nvSpPr>
            <p:spPr bwMode="auto">
              <a:xfrm>
                <a:off x="1754188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2" name="Freeform 65"/>
              <p:cNvSpPr>
                <a:spLocks/>
              </p:cNvSpPr>
              <p:nvPr/>
            </p:nvSpPr>
            <p:spPr bwMode="auto">
              <a:xfrm>
                <a:off x="1758950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3" name="Freeform 66"/>
              <p:cNvSpPr>
                <a:spLocks/>
              </p:cNvSpPr>
              <p:nvPr/>
            </p:nvSpPr>
            <p:spPr bwMode="auto">
              <a:xfrm>
                <a:off x="1762125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4" name="Freeform 67"/>
              <p:cNvSpPr>
                <a:spLocks/>
              </p:cNvSpPr>
              <p:nvPr/>
            </p:nvSpPr>
            <p:spPr bwMode="auto">
              <a:xfrm>
                <a:off x="1766888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5" name="Freeform 68"/>
              <p:cNvSpPr>
                <a:spLocks/>
              </p:cNvSpPr>
              <p:nvPr/>
            </p:nvSpPr>
            <p:spPr bwMode="auto">
              <a:xfrm>
                <a:off x="1770063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6" name="Rectangle 69"/>
              <p:cNvSpPr>
                <a:spLocks noChangeArrowheads="1"/>
              </p:cNvSpPr>
              <p:nvPr/>
            </p:nvSpPr>
            <p:spPr bwMode="auto">
              <a:xfrm>
                <a:off x="1751013" y="3756026"/>
                <a:ext cx="11113" cy="265113"/>
              </a:xfrm>
              <a:prstGeom prst="rect">
                <a:avLst/>
              </a:pr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7" name="Freeform 70"/>
              <p:cNvSpPr>
                <a:spLocks/>
              </p:cNvSpPr>
              <p:nvPr/>
            </p:nvSpPr>
            <p:spPr bwMode="auto">
              <a:xfrm>
                <a:off x="1671638" y="3748088"/>
                <a:ext cx="60325" cy="280988"/>
              </a:xfrm>
              <a:custGeom>
                <a:avLst/>
                <a:gdLst>
                  <a:gd name="T0" fmla="*/ 12 w 16"/>
                  <a:gd name="T1" fmla="*/ 74 h 74"/>
                  <a:gd name="T2" fmla="*/ 4 w 16"/>
                  <a:gd name="T3" fmla="*/ 24 h 74"/>
                  <a:gd name="T4" fmla="*/ 13 w 16"/>
                  <a:gd name="T5" fmla="*/ 0 h 74"/>
                  <a:gd name="T6" fmla="*/ 16 w 16"/>
                  <a:gd name="T7" fmla="*/ 1 h 74"/>
                  <a:gd name="T8" fmla="*/ 7 w 16"/>
                  <a:gd name="T9" fmla="*/ 25 h 74"/>
                  <a:gd name="T10" fmla="*/ 15 w 16"/>
                  <a:gd name="T11" fmla="*/ 72 h 74"/>
                  <a:gd name="T12" fmla="*/ 12 w 16"/>
                  <a:gd name="T13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74">
                    <a:moveTo>
                      <a:pt x="12" y="74"/>
                    </a:moveTo>
                    <a:cubicBezTo>
                      <a:pt x="3" y="60"/>
                      <a:pt x="0" y="43"/>
                      <a:pt x="4" y="24"/>
                    </a:cubicBezTo>
                    <a:cubicBezTo>
                      <a:pt x="7" y="10"/>
                      <a:pt x="12" y="0"/>
                      <a:pt x="13" y="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1"/>
                      <a:pt x="10" y="11"/>
                      <a:pt x="7" y="25"/>
                    </a:cubicBezTo>
                    <a:cubicBezTo>
                      <a:pt x="3" y="43"/>
                      <a:pt x="6" y="59"/>
                      <a:pt x="15" y="72"/>
                    </a:cubicBezTo>
                    <a:lnTo>
                      <a:pt x="12" y="74"/>
                    </a:ln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8" name="Freeform 71"/>
              <p:cNvSpPr>
                <a:spLocks/>
              </p:cNvSpPr>
              <p:nvPr/>
            </p:nvSpPr>
            <p:spPr bwMode="auto">
              <a:xfrm>
                <a:off x="1611313" y="3744913"/>
                <a:ext cx="82550" cy="279400"/>
              </a:xfrm>
              <a:custGeom>
                <a:avLst/>
                <a:gdLst>
                  <a:gd name="T0" fmla="*/ 19 w 22"/>
                  <a:gd name="T1" fmla="*/ 74 h 74"/>
                  <a:gd name="T2" fmla="*/ 1 w 22"/>
                  <a:gd name="T3" fmla="*/ 37 h 74"/>
                  <a:gd name="T4" fmla="*/ 20 w 22"/>
                  <a:gd name="T5" fmla="*/ 0 h 74"/>
                  <a:gd name="T6" fmla="*/ 22 w 22"/>
                  <a:gd name="T7" fmla="*/ 2 h 74"/>
                  <a:gd name="T8" fmla="*/ 4 w 22"/>
                  <a:gd name="T9" fmla="*/ 37 h 74"/>
                  <a:gd name="T10" fmla="*/ 21 w 22"/>
                  <a:gd name="T11" fmla="*/ 72 h 74"/>
                  <a:gd name="T12" fmla="*/ 19 w 22"/>
                  <a:gd name="T13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74">
                    <a:moveTo>
                      <a:pt x="19" y="74"/>
                    </a:moveTo>
                    <a:cubicBezTo>
                      <a:pt x="6" y="63"/>
                      <a:pt x="0" y="50"/>
                      <a:pt x="1" y="37"/>
                    </a:cubicBezTo>
                    <a:cubicBezTo>
                      <a:pt x="1" y="16"/>
                      <a:pt x="20" y="1"/>
                      <a:pt x="20" y="0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3"/>
                      <a:pt x="5" y="17"/>
                      <a:pt x="4" y="37"/>
                    </a:cubicBezTo>
                    <a:cubicBezTo>
                      <a:pt x="4" y="49"/>
                      <a:pt x="9" y="61"/>
                      <a:pt x="21" y="72"/>
                    </a:cubicBezTo>
                    <a:lnTo>
                      <a:pt x="19" y="74"/>
                    </a:ln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9" name="Freeform 72"/>
              <p:cNvSpPr>
                <a:spLocks/>
              </p:cNvSpPr>
              <p:nvPr/>
            </p:nvSpPr>
            <p:spPr bwMode="auto">
              <a:xfrm>
                <a:off x="1785938" y="3748088"/>
                <a:ext cx="87313" cy="280988"/>
              </a:xfrm>
              <a:custGeom>
                <a:avLst/>
                <a:gdLst>
                  <a:gd name="T0" fmla="*/ 4 w 23"/>
                  <a:gd name="T1" fmla="*/ 74 h 74"/>
                  <a:gd name="T2" fmla="*/ 1 w 23"/>
                  <a:gd name="T3" fmla="*/ 72 h 74"/>
                  <a:gd name="T4" fmla="*/ 0 w 23"/>
                  <a:gd name="T5" fmla="*/ 1 h 74"/>
                  <a:gd name="T6" fmla="*/ 3 w 23"/>
                  <a:gd name="T7" fmla="*/ 0 h 74"/>
                  <a:gd name="T8" fmla="*/ 12 w 23"/>
                  <a:gd name="T9" fmla="*/ 24 h 74"/>
                  <a:gd name="T10" fmla="*/ 4 w 23"/>
                  <a:gd name="T11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74">
                    <a:moveTo>
                      <a:pt x="4" y="74"/>
                    </a:moveTo>
                    <a:cubicBezTo>
                      <a:pt x="1" y="72"/>
                      <a:pt x="1" y="72"/>
                      <a:pt x="1" y="72"/>
                    </a:cubicBezTo>
                    <a:cubicBezTo>
                      <a:pt x="23" y="41"/>
                      <a:pt x="0" y="2"/>
                      <a:pt x="0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9" y="10"/>
                      <a:pt x="12" y="24"/>
                    </a:cubicBezTo>
                    <a:cubicBezTo>
                      <a:pt x="16" y="43"/>
                      <a:pt x="13" y="60"/>
                      <a:pt x="4" y="74"/>
                    </a:cubicBez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0" name="Freeform 73"/>
              <p:cNvSpPr>
                <a:spLocks/>
              </p:cNvSpPr>
              <p:nvPr/>
            </p:nvSpPr>
            <p:spPr bwMode="auto">
              <a:xfrm>
                <a:off x="1819275" y="3744913"/>
                <a:ext cx="84138" cy="279400"/>
              </a:xfrm>
              <a:custGeom>
                <a:avLst/>
                <a:gdLst>
                  <a:gd name="T0" fmla="*/ 4 w 22"/>
                  <a:gd name="T1" fmla="*/ 74 h 74"/>
                  <a:gd name="T2" fmla="*/ 2 w 22"/>
                  <a:gd name="T3" fmla="*/ 72 h 74"/>
                  <a:gd name="T4" fmla="*/ 19 w 22"/>
                  <a:gd name="T5" fmla="*/ 37 h 74"/>
                  <a:gd name="T6" fmla="*/ 0 w 22"/>
                  <a:gd name="T7" fmla="*/ 2 h 74"/>
                  <a:gd name="T8" fmla="*/ 2 w 22"/>
                  <a:gd name="T9" fmla="*/ 0 h 74"/>
                  <a:gd name="T10" fmla="*/ 22 w 22"/>
                  <a:gd name="T11" fmla="*/ 37 h 74"/>
                  <a:gd name="T12" fmla="*/ 4 w 22"/>
                  <a:gd name="T13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74">
                    <a:moveTo>
                      <a:pt x="4" y="74"/>
                    </a:moveTo>
                    <a:cubicBezTo>
                      <a:pt x="2" y="72"/>
                      <a:pt x="2" y="72"/>
                      <a:pt x="2" y="72"/>
                    </a:cubicBezTo>
                    <a:cubicBezTo>
                      <a:pt x="13" y="61"/>
                      <a:pt x="19" y="49"/>
                      <a:pt x="19" y="37"/>
                    </a:cubicBezTo>
                    <a:cubicBezTo>
                      <a:pt x="18" y="17"/>
                      <a:pt x="0" y="3"/>
                      <a:pt x="0" y="2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1"/>
                      <a:pt x="21" y="16"/>
                      <a:pt x="22" y="37"/>
                    </a:cubicBezTo>
                    <a:cubicBezTo>
                      <a:pt x="22" y="50"/>
                      <a:pt x="16" y="63"/>
                      <a:pt x="4" y="74"/>
                    </a:cubicBez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1" name="Rectangle 74"/>
              <p:cNvSpPr>
                <a:spLocks noChangeArrowheads="1"/>
              </p:cNvSpPr>
              <p:nvPr/>
            </p:nvSpPr>
            <p:spPr bwMode="auto">
              <a:xfrm>
                <a:off x="1679575" y="4021138"/>
                <a:ext cx="158750" cy="38100"/>
              </a:xfrm>
              <a:prstGeom prst="rect">
                <a:avLst/>
              </a:prstGeom>
              <a:solidFill>
                <a:srgbClr val="F5C2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2" name="Rectangle 75"/>
              <p:cNvSpPr>
                <a:spLocks noChangeArrowheads="1"/>
              </p:cNvSpPr>
              <p:nvPr/>
            </p:nvSpPr>
            <p:spPr bwMode="auto">
              <a:xfrm>
                <a:off x="1679575" y="3717926"/>
                <a:ext cx="158750" cy="38100"/>
              </a:xfrm>
              <a:prstGeom prst="rect">
                <a:avLst/>
              </a:prstGeom>
              <a:solidFill>
                <a:srgbClr val="F5C2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55992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utoShape 96"/>
          <p:cNvSpPr>
            <a:spLocks noChangeAspect="1" noChangeArrowheads="1" noTextEdit="1"/>
          </p:cNvSpPr>
          <p:nvPr/>
        </p:nvSpPr>
        <p:spPr bwMode="auto">
          <a:xfrm>
            <a:off x="917575" y="525463"/>
            <a:ext cx="9393238" cy="381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727939" y="1989272"/>
            <a:ext cx="8814727" cy="3557299"/>
            <a:chOff x="1035433" y="1549337"/>
            <a:chExt cx="10651104" cy="4298393"/>
          </a:xfrm>
        </p:grpSpPr>
        <p:grpSp>
          <p:nvGrpSpPr>
            <p:cNvPr id="137" name="ïśḷide"/>
            <p:cNvGrpSpPr/>
            <p:nvPr/>
          </p:nvGrpSpPr>
          <p:grpSpPr>
            <a:xfrm>
              <a:off x="6082085" y="1549337"/>
              <a:ext cx="5604452" cy="4127710"/>
              <a:chOff x="5914873" y="1854001"/>
              <a:chExt cx="5604452" cy="4127710"/>
            </a:xfrm>
          </p:grpSpPr>
          <p:sp>
            <p:nvSpPr>
              <p:cNvPr id="138" name="ïšḷïďé"/>
              <p:cNvSpPr/>
              <p:nvPr/>
            </p:nvSpPr>
            <p:spPr>
              <a:xfrm flipV="1">
                <a:off x="6637198" y="5652359"/>
                <a:ext cx="4286725" cy="32935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tx2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9" name="iṧ1îḓê"/>
              <p:cNvSpPr/>
              <p:nvPr/>
            </p:nvSpPr>
            <p:spPr>
              <a:xfrm rot="4599532" flipV="1">
                <a:off x="4135771" y="3633103"/>
                <a:ext cx="3824378" cy="266173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tx2">
                  <a:lumMod val="60000"/>
                  <a:lumOff val="4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0" name="îSḷïďè"/>
              <p:cNvSpPr/>
              <p:nvPr/>
            </p:nvSpPr>
            <p:spPr>
              <a:xfrm>
                <a:off x="6637198" y="3746341"/>
                <a:ext cx="1081297" cy="1081299"/>
              </a:xfrm>
              <a:prstGeom prst="ellipse">
                <a:avLst/>
              </a:prstGeom>
              <a:solidFill>
                <a:srgbClr val="1FA3B5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90000" tIns="46800" rIns="90000" bIns="46800" anchor="ctr">
                <a:normAutofit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en-US" altLang="zh-CN" sz="1100" b="1" dirty="0">
                    <a:latin typeface="+mj-ea"/>
                  </a:rPr>
                  <a:t>PPT</a:t>
                </a:r>
                <a:r>
                  <a:rPr lang="zh-CN" altLang="en-US" sz="1100" b="1" dirty="0">
                    <a:latin typeface="+mj-ea"/>
                  </a:rPr>
                  <a:t>标题文档</a:t>
                </a:r>
              </a:p>
            </p:txBody>
          </p:sp>
          <p:sp>
            <p:nvSpPr>
              <p:cNvPr id="141" name="ïṧľíḓe"/>
              <p:cNvSpPr/>
              <p:nvPr/>
            </p:nvSpPr>
            <p:spPr>
              <a:xfrm>
                <a:off x="8069143" y="3966785"/>
                <a:ext cx="1433632" cy="1433634"/>
              </a:xfrm>
              <a:prstGeom prst="ellipse">
                <a:avLst/>
              </a:pr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90000" tIns="46800" rIns="90000" bIns="46800" anchor="ctr">
                <a:normAutofit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en-US" altLang="zh-CN" sz="1400" b="1" dirty="0">
                    <a:latin typeface="+mj-ea"/>
                  </a:rPr>
                  <a:t>PPT</a:t>
                </a:r>
                <a:r>
                  <a:rPr lang="zh-CN" altLang="en-US" sz="1400" b="1" dirty="0">
                    <a:latin typeface="+mj-ea"/>
                  </a:rPr>
                  <a:t>标题文档</a:t>
                </a:r>
              </a:p>
            </p:txBody>
          </p:sp>
          <p:sp>
            <p:nvSpPr>
              <p:cNvPr id="142" name="isḷïdê"/>
              <p:cNvSpPr/>
              <p:nvPr/>
            </p:nvSpPr>
            <p:spPr>
              <a:xfrm>
                <a:off x="7314119" y="2187709"/>
                <a:ext cx="1676618" cy="1676622"/>
              </a:xfrm>
              <a:prstGeom prst="ellipse">
                <a:avLst/>
              </a:prstGeom>
              <a:solidFill>
                <a:srgbClr val="1FA3B5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90000" tIns="46800" rIns="90000" bIns="46800" anchor="ctr">
                <a:normAutofit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en-US" altLang="zh-CN" sz="1400" b="1" dirty="0">
                    <a:latin typeface="+mj-ea"/>
                  </a:rPr>
                  <a:t>PPT</a:t>
                </a:r>
                <a:r>
                  <a:rPr lang="zh-CN" altLang="en-US" sz="1400" b="1" dirty="0">
                    <a:latin typeface="+mj-ea"/>
                  </a:rPr>
                  <a:t>标题文档</a:t>
                </a:r>
              </a:p>
            </p:txBody>
          </p:sp>
          <p:sp>
            <p:nvSpPr>
              <p:cNvPr id="143" name="íṣľíḍé"/>
              <p:cNvSpPr/>
              <p:nvPr/>
            </p:nvSpPr>
            <p:spPr>
              <a:xfrm>
                <a:off x="9188376" y="2135909"/>
                <a:ext cx="2330949" cy="2330954"/>
              </a:xfrm>
              <a:prstGeom prst="ellipse">
                <a:avLst/>
              </a:prstGeom>
              <a:solidFill>
                <a:srgbClr val="1FA3B5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90000" tIns="46800" rIns="90000" bIns="46800" anchor="ctr">
                <a:normAutofit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en-US" altLang="zh-CN" sz="2000" b="1" dirty="0">
                    <a:latin typeface="+mj-ea"/>
                  </a:rPr>
                  <a:t>PPT</a:t>
                </a:r>
                <a:r>
                  <a:rPr lang="zh-CN" altLang="en-US" sz="2000" b="1" dirty="0">
                    <a:latin typeface="+mj-ea"/>
                  </a:rPr>
                  <a:t>标题文档</a:t>
                </a:r>
              </a:p>
            </p:txBody>
          </p:sp>
          <p:sp>
            <p:nvSpPr>
              <p:cNvPr id="144" name="îsļîďê"/>
              <p:cNvSpPr/>
              <p:nvPr/>
            </p:nvSpPr>
            <p:spPr>
              <a:xfrm>
                <a:off x="9830998" y="4647310"/>
                <a:ext cx="824602" cy="824602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90000" tIns="46800" rIns="90000" bIns="46800" anchor="ctr">
                <a:normAutofit/>
              </a:bodyPr>
              <a:lstStyle/>
              <a:p>
                <a:pPr algn="ctr">
                  <a:spcBef>
                    <a:spcPct val="0"/>
                  </a:spcBef>
                </a:pPr>
                <a:endParaRPr lang="en-US" altLang="zh-CN" sz="1100" b="1" dirty="0"/>
              </a:p>
            </p:txBody>
          </p:sp>
          <p:sp>
            <p:nvSpPr>
              <p:cNvPr id="145" name="îṩḷiḍe"/>
              <p:cNvSpPr/>
              <p:nvPr/>
            </p:nvSpPr>
            <p:spPr>
              <a:xfrm>
                <a:off x="6240931" y="2531952"/>
                <a:ext cx="969494" cy="969494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90000" tIns="46800" rIns="90000" bIns="46800" anchor="ctr">
                <a:normAutofit/>
              </a:bodyPr>
              <a:lstStyle/>
              <a:p>
                <a:pPr algn="ctr">
                  <a:spcBef>
                    <a:spcPct val="0"/>
                  </a:spcBef>
                </a:pPr>
                <a:endParaRPr lang="en-US" altLang="zh-CN" sz="1100" b="1" dirty="0"/>
              </a:p>
            </p:txBody>
          </p:sp>
        </p:grpSp>
        <p:sp>
          <p:nvSpPr>
            <p:cNvPr id="146" name="ïšḷiďé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35433" y="1996258"/>
              <a:ext cx="4017274" cy="6655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47" name="ïṡḻíḍê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35433" y="1599842"/>
              <a:ext cx="4017274" cy="462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  <p:sp>
          <p:nvSpPr>
            <p:cNvPr id="148" name="ïšḷiďé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35433" y="3058230"/>
              <a:ext cx="4017274" cy="6655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49" name="ïṡḻíḍê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35433" y="2661814"/>
              <a:ext cx="4017274" cy="462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  <p:sp>
          <p:nvSpPr>
            <p:cNvPr id="150" name="ïšḷiďé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35433" y="4120202"/>
              <a:ext cx="4017274" cy="6655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51" name="ïṡḻíḍê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35433" y="3723786"/>
              <a:ext cx="4017274" cy="462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  <p:sp>
          <p:nvSpPr>
            <p:cNvPr id="152" name="ïšḷiďé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1035433" y="5182174"/>
              <a:ext cx="4017274" cy="6655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53" name="ïṡḻíḍê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1035433" y="4785758"/>
              <a:ext cx="4017274" cy="462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 lnSpcReduction="1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54" name="组合 153"/>
          <p:cNvGrpSpPr/>
          <p:nvPr/>
        </p:nvGrpSpPr>
        <p:grpSpPr>
          <a:xfrm>
            <a:off x="237794" y="53254"/>
            <a:ext cx="1024667" cy="2493004"/>
            <a:chOff x="962025" y="3290888"/>
            <a:chExt cx="461963" cy="1123951"/>
          </a:xfrm>
        </p:grpSpPr>
        <p:sp>
          <p:nvSpPr>
            <p:cNvPr id="155" name="Rectangle 76"/>
            <p:cNvSpPr>
              <a:spLocks noChangeArrowheads="1"/>
            </p:cNvSpPr>
            <p:nvPr/>
          </p:nvSpPr>
          <p:spPr bwMode="auto">
            <a:xfrm>
              <a:off x="1185863" y="3290888"/>
              <a:ext cx="11113" cy="923925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6" name="Freeform 77"/>
            <p:cNvSpPr>
              <a:spLocks noEditPoints="1"/>
            </p:cNvSpPr>
            <p:nvPr/>
          </p:nvSpPr>
          <p:spPr bwMode="auto">
            <a:xfrm>
              <a:off x="1117600" y="4198938"/>
              <a:ext cx="147638" cy="117475"/>
            </a:xfrm>
            <a:custGeom>
              <a:avLst/>
              <a:gdLst>
                <a:gd name="T0" fmla="*/ 22 w 39"/>
                <a:gd name="T1" fmla="*/ 28 h 31"/>
                <a:gd name="T2" fmla="*/ 17 w 39"/>
                <a:gd name="T3" fmla="*/ 28 h 31"/>
                <a:gd name="T4" fmla="*/ 13 w 39"/>
                <a:gd name="T5" fmla="*/ 30 h 31"/>
                <a:gd name="T6" fmla="*/ 9 w 39"/>
                <a:gd name="T7" fmla="*/ 25 h 31"/>
                <a:gd name="T8" fmla="*/ 13 w 39"/>
                <a:gd name="T9" fmla="*/ 20 h 31"/>
                <a:gd name="T10" fmla="*/ 8 w 39"/>
                <a:gd name="T11" fmla="*/ 18 h 31"/>
                <a:gd name="T12" fmla="*/ 1 w 39"/>
                <a:gd name="T13" fmla="*/ 17 h 31"/>
                <a:gd name="T14" fmla="*/ 2 w 39"/>
                <a:gd name="T15" fmla="*/ 11 h 31"/>
                <a:gd name="T16" fmla="*/ 10 w 39"/>
                <a:gd name="T17" fmla="*/ 13 h 31"/>
                <a:gd name="T18" fmla="*/ 11 w 39"/>
                <a:gd name="T19" fmla="*/ 8 h 31"/>
                <a:gd name="T20" fmla="*/ 11 w 39"/>
                <a:gd name="T21" fmla="*/ 1 h 31"/>
                <a:gd name="T22" fmla="*/ 17 w 39"/>
                <a:gd name="T23" fmla="*/ 1 h 31"/>
                <a:gd name="T24" fmla="*/ 22 w 39"/>
                <a:gd name="T25" fmla="*/ 1 h 31"/>
                <a:gd name="T26" fmla="*/ 29 w 39"/>
                <a:gd name="T27" fmla="*/ 1 h 31"/>
                <a:gd name="T28" fmla="*/ 26 w 39"/>
                <a:gd name="T29" fmla="*/ 10 h 31"/>
                <a:gd name="T30" fmla="*/ 31 w 39"/>
                <a:gd name="T31" fmla="*/ 11 h 31"/>
                <a:gd name="T32" fmla="*/ 39 w 39"/>
                <a:gd name="T33" fmla="*/ 14 h 31"/>
                <a:gd name="T34" fmla="*/ 34 w 39"/>
                <a:gd name="T35" fmla="*/ 20 h 31"/>
                <a:gd name="T36" fmla="*/ 29 w 39"/>
                <a:gd name="T37" fmla="*/ 17 h 31"/>
                <a:gd name="T38" fmla="*/ 28 w 39"/>
                <a:gd name="T39" fmla="*/ 22 h 31"/>
                <a:gd name="T40" fmla="*/ 29 w 39"/>
                <a:gd name="T41" fmla="*/ 29 h 31"/>
                <a:gd name="T42" fmla="*/ 26 w 39"/>
                <a:gd name="T43" fmla="*/ 31 h 31"/>
                <a:gd name="T44" fmla="*/ 23 w 39"/>
                <a:gd name="T45" fmla="*/ 27 h 31"/>
                <a:gd name="T46" fmla="*/ 26 w 39"/>
                <a:gd name="T47" fmla="*/ 28 h 31"/>
                <a:gd name="T48" fmla="*/ 28 w 39"/>
                <a:gd name="T49" fmla="*/ 26 h 31"/>
                <a:gd name="T50" fmla="*/ 27 w 39"/>
                <a:gd name="T51" fmla="*/ 24 h 31"/>
                <a:gd name="T52" fmla="*/ 21 w 39"/>
                <a:gd name="T53" fmla="*/ 25 h 31"/>
                <a:gd name="T54" fmla="*/ 12 w 39"/>
                <a:gd name="T55" fmla="*/ 24 h 31"/>
                <a:gd name="T56" fmla="*/ 12 w 39"/>
                <a:gd name="T57" fmla="*/ 27 h 31"/>
                <a:gd name="T58" fmla="*/ 13 w 39"/>
                <a:gd name="T59" fmla="*/ 28 h 31"/>
                <a:gd name="T60" fmla="*/ 18 w 39"/>
                <a:gd name="T61" fmla="*/ 24 h 31"/>
                <a:gd name="T62" fmla="*/ 16 w 39"/>
                <a:gd name="T63" fmla="*/ 20 h 31"/>
                <a:gd name="T64" fmla="*/ 23 w 39"/>
                <a:gd name="T65" fmla="*/ 20 h 31"/>
                <a:gd name="T66" fmla="*/ 16 w 39"/>
                <a:gd name="T67" fmla="*/ 20 h 31"/>
                <a:gd name="T68" fmla="*/ 24 w 39"/>
                <a:gd name="T69" fmla="*/ 18 h 31"/>
                <a:gd name="T70" fmla="*/ 24 w 39"/>
                <a:gd name="T71" fmla="*/ 12 h 31"/>
                <a:gd name="T72" fmla="*/ 12 w 39"/>
                <a:gd name="T73" fmla="*/ 15 h 31"/>
                <a:gd name="T74" fmla="*/ 18 w 39"/>
                <a:gd name="T75" fmla="*/ 15 h 31"/>
                <a:gd name="T76" fmla="*/ 12 w 39"/>
                <a:gd name="T77" fmla="*/ 15 h 31"/>
                <a:gd name="T78" fmla="*/ 32 w 39"/>
                <a:gd name="T79" fmla="*/ 16 h 31"/>
                <a:gd name="T80" fmla="*/ 36 w 39"/>
                <a:gd name="T81" fmla="*/ 16 h 31"/>
                <a:gd name="T82" fmla="*/ 35 w 39"/>
                <a:gd name="T83" fmla="*/ 12 h 31"/>
                <a:gd name="T84" fmla="*/ 33 w 39"/>
                <a:gd name="T85" fmla="*/ 13 h 31"/>
                <a:gd name="T86" fmla="*/ 5 w 39"/>
                <a:gd name="T87" fmla="*/ 12 h 31"/>
                <a:gd name="T88" fmla="*/ 2 w 39"/>
                <a:gd name="T89" fmla="*/ 14 h 31"/>
                <a:gd name="T90" fmla="*/ 4 w 39"/>
                <a:gd name="T91" fmla="*/ 17 h 31"/>
                <a:gd name="T92" fmla="*/ 8 w 39"/>
                <a:gd name="T93" fmla="*/ 15 h 31"/>
                <a:gd name="T94" fmla="*/ 5 w 39"/>
                <a:gd name="T95" fmla="*/ 12 h 31"/>
                <a:gd name="T96" fmla="*/ 20 w 39"/>
                <a:gd name="T97" fmla="*/ 13 h 31"/>
                <a:gd name="T98" fmla="*/ 20 w 39"/>
                <a:gd name="T99" fmla="*/ 7 h 31"/>
                <a:gd name="T100" fmla="*/ 14 w 39"/>
                <a:gd name="T101" fmla="*/ 2 h 31"/>
                <a:gd name="T102" fmla="*/ 11 w 39"/>
                <a:gd name="T103" fmla="*/ 4 h 31"/>
                <a:gd name="T104" fmla="*/ 15 w 39"/>
                <a:gd name="T105" fmla="*/ 9 h 31"/>
                <a:gd name="T106" fmla="*/ 16 w 39"/>
                <a:gd name="T107" fmla="*/ 3 h 31"/>
                <a:gd name="T108" fmla="*/ 14 w 39"/>
                <a:gd name="T109" fmla="*/ 2 h 31"/>
                <a:gd name="T110" fmla="*/ 24 w 39"/>
                <a:gd name="T111" fmla="*/ 9 h 31"/>
                <a:gd name="T112" fmla="*/ 27 w 39"/>
                <a:gd name="T113" fmla="*/ 3 h 31"/>
                <a:gd name="T114" fmla="*/ 26 w 39"/>
                <a:gd name="T115" fmla="*/ 2 h 31"/>
                <a:gd name="T116" fmla="*/ 21 w 39"/>
                <a:gd name="T117" fmla="*/ 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9" h="31">
                  <a:moveTo>
                    <a:pt x="26" y="31"/>
                  </a:moveTo>
                  <a:cubicBezTo>
                    <a:pt x="25" y="31"/>
                    <a:pt x="23" y="30"/>
                    <a:pt x="22" y="28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6" y="30"/>
                    <a:pt x="15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2" y="30"/>
                    <a:pt x="11" y="29"/>
                    <a:pt x="11" y="29"/>
                  </a:cubicBezTo>
                  <a:cubicBezTo>
                    <a:pt x="10" y="28"/>
                    <a:pt x="9" y="27"/>
                    <a:pt x="9" y="25"/>
                  </a:cubicBezTo>
                  <a:cubicBezTo>
                    <a:pt x="9" y="24"/>
                    <a:pt x="11" y="22"/>
                    <a:pt x="11" y="22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6" y="20"/>
                    <a:pt x="4" y="20"/>
                    <a:pt x="3" y="19"/>
                  </a:cubicBezTo>
                  <a:cubicBezTo>
                    <a:pt x="3" y="19"/>
                    <a:pt x="2" y="18"/>
                    <a:pt x="1" y="17"/>
                  </a:cubicBezTo>
                  <a:cubicBezTo>
                    <a:pt x="0" y="16"/>
                    <a:pt x="0" y="15"/>
                    <a:pt x="0" y="14"/>
                  </a:cubicBezTo>
                  <a:cubicBezTo>
                    <a:pt x="0" y="13"/>
                    <a:pt x="0" y="12"/>
                    <a:pt x="2" y="11"/>
                  </a:cubicBezTo>
                  <a:cubicBezTo>
                    <a:pt x="4" y="9"/>
                    <a:pt x="7" y="10"/>
                    <a:pt x="8" y="1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7"/>
                    <a:pt x="9" y="6"/>
                    <a:pt x="9" y="4"/>
                  </a:cubicBezTo>
                  <a:cubicBezTo>
                    <a:pt x="9" y="3"/>
                    <a:pt x="10" y="2"/>
                    <a:pt x="11" y="1"/>
                  </a:cubicBezTo>
                  <a:cubicBezTo>
                    <a:pt x="12" y="0"/>
                    <a:pt x="13" y="0"/>
                    <a:pt x="14" y="0"/>
                  </a:cubicBezTo>
                  <a:cubicBezTo>
                    <a:pt x="16" y="0"/>
                    <a:pt x="17" y="1"/>
                    <a:pt x="17" y="1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1"/>
                    <a:pt x="23" y="0"/>
                    <a:pt x="25" y="0"/>
                  </a:cubicBezTo>
                  <a:cubicBezTo>
                    <a:pt x="27" y="0"/>
                    <a:pt x="28" y="0"/>
                    <a:pt x="29" y="1"/>
                  </a:cubicBezTo>
                  <a:cubicBezTo>
                    <a:pt x="31" y="3"/>
                    <a:pt x="30" y="6"/>
                    <a:pt x="28" y="8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2" y="10"/>
                    <a:pt x="34" y="9"/>
                    <a:pt x="37" y="10"/>
                  </a:cubicBezTo>
                  <a:cubicBezTo>
                    <a:pt x="38" y="11"/>
                    <a:pt x="39" y="12"/>
                    <a:pt x="39" y="14"/>
                  </a:cubicBezTo>
                  <a:cubicBezTo>
                    <a:pt x="39" y="15"/>
                    <a:pt x="39" y="16"/>
                    <a:pt x="38" y="18"/>
                  </a:cubicBezTo>
                  <a:cubicBezTo>
                    <a:pt x="37" y="19"/>
                    <a:pt x="36" y="20"/>
                    <a:pt x="34" y="20"/>
                  </a:cubicBezTo>
                  <a:cubicBezTo>
                    <a:pt x="33" y="20"/>
                    <a:pt x="32" y="19"/>
                    <a:pt x="31" y="18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9" y="22"/>
                    <a:pt x="30" y="24"/>
                    <a:pt x="30" y="26"/>
                  </a:cubicBezTo>
                  <a:cubicBezTo>
                    <a:pt x="30" y="27"/>
                    <a:pt x="30" y="28"/>
                    <a:pt x="29" y="29"/>
                  </a:cubicBezTo>
                  <a:cubicBezTo>
                    <a:pt x="28" y="30"/>
                    <a:pt x="27" y="31"/>
                    <a:pt x="26" y="31"/>
                  </a:cubicBezTo>
                  <a:cubicBezTo>
                    <a:pt x="26" y="31"/>
                    <a:pt x="26" y="31"/>
                    <a:pt x="26" y="31"/>
                  </a:cubicBezTo>
                  <a:close/>
                  <a:moveTo>
                    <a:pt x="21" y="25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4" y="28"/>
                    <a:pt x="25" y="28"/>
                    <a:pt x="26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7" y="28"/>
                    <a:pt x="27" y="28"/>
                    <a:pt x="28" y="27"/>
                  </a:cubicBezTo>
                  <a:cubicBezTo>
                    <a:pt x="28" y="27"/>
                    <a:pt x="28" y="26"/>
                    <a:pt x="28" y="26"/>
                  </a:cubicBezTo>
                  <a:cubicBezTo>
                    <a:pt x="28" y="25"/>
                    <a:pt x="27" y="24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4" y="21"/>
                    <a:pt x="24" y="21"/>
                    <a:pt x="24" y="21"/>
                  </a:cubicBezTo>
                  <a:lnTo>
                    <a:pt x="21" y="25"/>
                  </a:lnTo>
                  <a:close/>
                  <a:moveTo>
                    <a:pt x="15" y="21"/>
                  </a:move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1" y="25"/>
                    <a:pt x="11" y="26"/>
                  </a:cubicBezTo>
                  <a:cubicBezTo>
                    <a:pt x="11" y="26"/>
                    <a:pt x="12" y="27"/>
                    <a:pt x="12" y="27"/>
                  </a:cubicBezTo>
                  <a:cubicBezTo>
                    <a:pt x="12" y="28"/>
                    <a:pt x="13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4" y="28"/>
                    <a:pt x="15" y="28"/>
                    <a:pt x="16" y="27"/>
                  </a:cubicBezTo>
                  <a:cubicBezTo>
                    <a:pt x="18" y="24"/>
                    <a:pt x="18" y="24"/>
                    <a:pt x="18" y="24"/>
                  </a:cubicBezTo>
                  <a:lnTo>
                    <a:pt x="15" y="21"/>
                  </a:lnTo>
                  <a:close/>
                  <a:moveTo>
                    <a:pt x="16" y="20"/>
                  </a:moveTo>
                  <a:cubicBezTo>
                    <a:pt x="20" y="23"/>
                    <a:pt x="20" y="23"/>
                    <a:pt x="20" y="23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0" y="17"/>
                    <a:pt x="20" y="17"/>
                    <a:pt x="20" y="17"/>
                  </a:cubicBezTo>
                  <a:lnTo>
                    <a:pt x="16" y="20"/>
                  </a:lnTo>
                  <a:close/>
                  <a:moveTo>
                    <a:pt x="21" y="15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4" y="12"/>
                    <a:pt x="24" y="12"/>
                    <a:pt x="24" y="12"/>
                  </a:cubicBezTo>
                  <a:lnTo>
                    <a:pt x="21" y="15"/>
                  </a:lnTo>
                  <a:close/>
                  <a:moveTo>
                    <a:pt x="12" y="15"/>
                  </a:moveTo>
                  <a:cubicBezTo>
                    <a:pt x="15" y="18"/>
                    <a:pt x="15" y="18"/>
                    <a:pt x="15" y="18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5" y="12"/>
                    <a:pt x="15" y="12"/>
                    <a:pt x="15" y="12"/>
                  </a:cubicBezTo>
                  <a:lnTo>
                    <a:pt x="12" y="15"/>
                  </a:lnTo>
                  <a:close/>
                  <a:moveTo>
                    <a:pt x="31" y="15"/>
                  </a:moveTo>
                  <a:cubicBezTo>
                    <a:pt x="32" y="16"/>
                    <a:pt x="32" y="16"/>
                    <a:pt x="32" y="16"/>
                  </a:cubicBezTo>
                  <a:cubicBezTo>
                    <a:pt x="33" y="17"/>
                    <a:pt x="34" y="18"/>
                    <a:pt x="34" y="17"/>
                  </a:cubicBezTo>
                  <a:cubicBezTo>
                    <a:pt x="35" y="17"/>
                    <a:pt x="36" y="17"/>
                    <a:pt x="36" y="16"/>
                  </a:cubicBezTo>
                  <a:cubicBezTo>
                    <a:pt x="37" y="15"/>
                    <a:pt x="37" y="15"/>
                    <a:pt x="37" y="14"/>
                  </a:cubicBezTo>
                  <a:cubicBezTo>
                    <a:pt x="37" y="13"/>
                    <a:pt x="36" y="13"/>
                    <a:pt x="35" y="12"/>
                  </a:cubicBezTo>
                  <a:cubicBezTo>
                    <a:pt x="34" y="11"/>
                    <a:pt x="33" y="12"/>
                    <a:pt x="33" y="13"/>
                  </a:cubicBezTo>
                  <a:cubicBezTo>
                    <a:pt x="33" y="13"/>
                    <a:pt x="33" y="13"/>
                    <a:pt x="33" y="13"/>
                  </a:cubicBezTo>
                  <a:lnTo>
                    <a:pt x="31" y="15"/>
                  </a:lnTo>
                  <a:close/>
                  <a:moveTo>
                    <a:pt x="5" y="12"/>
                  </a:moveTo>
                  <a:cubicBezTo>
                    <a:pt x="4" y="12"/>
                    <a:pt x="4" y="12"/>
                    <a:pt x="3" y="12"/>
                  </a:cubicBezTo>
                  <a:cubicBezTo>
                    <a:pt x="3" y="13"/>
                    <a:pt x="2" y="14"/>
                    <a:pt x="2" y="14"/>
                  </a:cubicBezTo>
                  <a:cubicBezTo>
                    <a:pt x="2" y="15"/>
                    <a:pt x="2" y="15"/>
                    <a:pt x="3" y="16"/>
                  </a:cubicBezTo>
                  <a:cubicBezTo>
                    <a:pt x="3" y="16"/>
                    <a:pt x="4" y="17"/>
                    <a:pt x="4" y="17"/>
                  </a:cubicBezTo>
                  <a:cubicBezTo>
                    <a:pt x="5" y="17"/>
                    <a:pt x="5" y="18"/>
                    <a:pt x="7" y="17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2"/>
                    <a:pt x="5" y="12"/>
                  </a:cubicBezTo>
                  <a:close/>
                  <a:moveTo>
                    <a:pt x="16" y="10"/>
                  </a:moveTo>
                  <a:cubicBezTo>
                    <a:pt x="20" y="13"/>
                    <a:pt x="20" y="13"/>
                    <a:pt x="20" y="13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0" y="7"/>
                    <a:pt x="20" y="7"/>
                    <a:pt x="20" y="7"/>
                  </a:cubicBezTo>
                  <a:lnTo>
                    <a:pt x="16" y="10"/>
                  </a:lnTo>
                  <a:close/>
                  <a:moveTo>
                    <a:pt x="14" y="2"/>
                  </a:moveTo>
                  <a:cubicBezTo>
                    <a:pt x="13" y="2"/>
                    <a:pt x="13" y="2"/>
                    <a:pt x="12" y="3"/>
                  </a:cubicBezTo>
                  <a:cubicBezTo>
                    <a:pt x="12" y="3"/>
                    <a:pt x="11" y="4"/>
                    <a:pt x="11" y="4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3"/>
                    <a:pt x="14" y="2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lose/>
                  <a:moveTo>
                    <a:pt x="21" y="5"/>
                  </a:moveTo>
                  <a:cubicBezTo>
                    <a:pt x="24" y="9"/>
                    <a:pt x="24" y="9"/>
                    <a:pt x="24" y="9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8" y="5"/>
                    <a:pt x="28" y="4"/>
                    <a:pt x="27" y="3"/>
                  </a:cubicBezTo>
                  <a:cubicBezTo>
                    <a:pt x="27" y="2"/>
                    <a:pt x="26" y="2"/>
                    <a:pt x="26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2"/>
                    <a:pt x="24" y="3"/>
                    <a:pt x="23" y="3"/>
                  </a:cubicBezTo>
                  <a:lnTo>
                    <a:pt x="21" y="5"/>
                  </a:ln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7" name="Oval 78"/>
            <p:cNvSpPr>
              <a:spLocks noChangeArrowheads="1"/>
            </p:cNvSpPr>
            <p:nvPr/>
          </p:nvSpPr>
          <p:spPr bwMode="auto">
            <a:xfrm>
              <a:off x="962025" y="3760788"/>
              <a:ext cx="461963" cy="369888"/>
            </a:xfrm>
            <a:prstGeom prst="ellipse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8" name="Rectangle 79"/>
            <p:cNvSpPr>
              <a:spLocks noChangeArrowheads="1"/>
            </p:cNvSpPr>
            <p:nvPr/>
          </p:nvSpPr>
          <p:spPr bwMode="auto">
            <a:xfrm>
              <a:off x="1185863" y="4294188"/>
              <a:ext cx="11113" cy="90488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9" name="Freeform 80"/>
            <p:cNvSpPr>
              <a:spLocks/>
            </p:cNvSpPr>
            <p:nvPr/>
          </p:nvSpPr>
          <p:spPr bwMode="auto">
            <a:xfrm>
              <a:off x="1177925" y="4346576"/>
              <a:ext cx="30163" cy="46038"/>
            </a:xfrm>
            <a:custGeom>
              <a:avLst/>
              <a:gdLst>
                <a:gd name="T0" fmla="*/ 8 w 8"/>
                <a:gd name="T1" fmla="*/ 12 h 12"/>
                <a:gd name="T2" fmla="*/ 8 w 8"/>
                <a:gd name="T3" fmla="*/ 4 h 12"/>
                <a:gd name="T4" fmla="*/ 4 w 8"/>
                <a:gd name="T5" fmla="*/ 0 h 12"/>
                <a:gd name="T6" fmla="*/ 4 w 8"/>
                <a:gd name="T7" fmla="*/ 0 h 12"/>
                <a:gd name="T8" fmla="*/ 0 w 8"/>
                <a:gd name="T9" fmla="*/ 4 h 12"/>
                <a:gd name="T10" fmla="*/ 0 w 8"/>
                <a:gd name="T11" fmla="*/ 12 h 12"/>
                <a:gd name="T12" fmla="*/ 8 w 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12">
                  <a:moveTo>
                    <a:pt x="8" y="12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8" y="12"/>
                    <a:pt x="8" y="1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0" name="Freeform 81"/>
            <p:cNvSpPr>
              <a:spLocks/>
            </p:cNvSpPr>
            <p:nvPr/>
          </p:nvSpPr>
          <p:spPr bwMode="auto">
            <a:xfrm>
              <a:off x="1177925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1" name="Freeform 82"/>
            <p:cNvSpPr>
              <a:spLocks/>
            </p:cNvSpPr>
            <p:nvPr/>
          </p:nvSpPr>
          <p:spPr bwMode="auto">
            <a:xfrm>
              <a:off x="1181100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2" name="Freeform 83"/>
            <p:cNvSpPr>
              <a:spLocks/>
            </p:cNvSpPr>
            <p:nvPr/>
          </p:nvSpPr>
          <p:spPr bwMode="auto">
            <a:xfrm>
              <a:off x="1185863" y="4387851"/>
              <a:ext cx="3175" cy="26988"/>
            </a:xfrm>
            <a:custGeom>
              <a:avLst/>
              <a:gdLst>
                <a:gd name="T0" fmla="*/ 1 w 1"/>
                <a:gd name="T1" fmla="*/ 7 h 7"/>
                <a:gd name="T2" fmla="*/ 0 w 1"/>
                <a:gd name="T3" fmla="*/ 7 h 7"/>
                <a:gd name="T4" fmla="*/ 0 w 1"/>
                <a:gd name="T5" fmla="*/ 0 h 7"/>
                <a:gd name="T6" fmla="*/ 1 w 1"/>
                <a:gd name="T7" fmla="*/ 0 h 7"/>
                <a:gd name="T8" fmla="*/ 1 w 1"/>
                <a:gd name="T9" fmla="*/ 0 h 7"/>
                <a:gd name="T10" fmla="*/ 1 w 1"/>
                <a:gd name="T11" fmla="*/ 7 h 7"/>
                <a:gd name="T12" fmla="*/ 1 w 1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7">
                  <a:moveTo>
                    <a:pt x="1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3" name="Freeform 84"/>
            <p:cNvSpPr>
              <a:spLocks/>
            </p:cNvSpPr>
            <p:nvPr/>
          </p:nvSpPr>
          <p:spPr bwMode="auto">
            <a:xfrm>
              <a:off x="1192213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4" name="Freeform 85"/>
            <p:cNvSpPr>
              <a:spLocks/>
            </p:cNvSpPr>
            <p:nvPr/>
          </p:nvSpPr>
          <p:spPr bwMode="auto">
            <a:xfrm>
              <a:off x="1196975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5" name="Freeform 86"/>
            <p:cNvSpPr>
              <a:spLocks/>
            </p:cNvSpPr>
            <p:nvPr/>
          </p:nvSpPr>
          <p:spPr bwMode="auto">
            <a:xfrm>
              <a:off x="1200150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6" name="Freeform 87"/>
            <p:cNvSpPr>
              <a:spLocks/>
            </p:cNvSpPr>
            <p:nvPr/>
          </p:nvSpPr>
          <p:spPr bwMode="auto">
            <a:xfrm>
              <a:off x="1204913" y="4387851"/>
              <a:ext cx="3175" cy="26988"/>
            </a:xfrm>
            <a:custGeom>
              <a:avLst/>
              <a:gdLst>
                <a:gd name="T0" fmla="*/ 1 w 1"/>
                <a:gd name="T1" fmla="*/ 7 h 7"/>
                <a:gd name="T2" fmla="*/ 0 w 1"/>
                <a:gd name="T3" fmla="*/ 7 h 7"/>
                <a:gd name="T4" fmla="*/ 0 w 1"/>
                <a:gd name="T5" fmla="*/ 0 h 7"/>
                <a:gd name="T6" fmla="*/ 1 w 1"/>
                <a:gd name="T7" fmla="*/ 0 h 7"/>
                <a:gd name="T8" fmla="*/ 1 w 1"/>
                <a:gd name="T9" fmla="*/ 0 h 7"/>
                <a:gd name="T10" fmla="*/ 1 w 1"/>
                <a:gd name="T11" fmla="*/ 7 h 7"/>
                <a:gd name="T12" fmla="*/ 1 w 1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7">
                  <a:moveTo>
                    <a:pt x="1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7" name="Rectangle 88"/>
            <p:cNvSpPr>
              <a:spLocks noChangeArrowheads="1"/>
            </p:cNvSpPr>
            <p:nvPr/>
          </p:nvSpPr>
          <p:spPr bwMode="auto">
            <a:xfrm>
              <a:off x="1181100" y="3779838"/>
              <a:ext cx="19050" cy="331788"/>
            </a:xfrm>
            <a:prstGeom prst="rect">
              <a:avLst/>
            </a:pr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8" name="Freeform 89"/>
            <p:cNvSpPr>
              <a:spLocks/>
            </p:cNvSpPr>
            <p:nvPr/>
          </p:nvSpPr>
          <p:spPr bwMode="auto">
            <a:xfrm>
              <a:off x="1079500" y="3771901"/>
              <a:ext cx="76200" cy="350838"/>
            </a:xfrm>
            <a:custGeom>
              <a:avLst/>
              <a:gdLst>
                <a:gd name="T0" fmla="*/ 16 w 20"/>
                <a:gd name="T1" fmla="*/ 93 h 93"/>
                <a:gd name="T2" fmla="*/ 5 w 20"/>
                <a:gd name="T3" fmla="*/ 31 h 93"/>
                <a:gd name="T4" fmla="*/ 17 w 20"/>
                <a:gd name="T5" fmla="*/ 0 h 93"/>
                <a:gd name="T6" fmla="*/ 20 w 20"/>
                <a:gd name="T7" fmla="*/ 2 h 93"/>
                <a:gd name="T8" fmla="*/ 9 w 20"/>
                <a:gd name="T9" fmla="*/ 32 h 93"/>
                <a:gd name="T10" fmla="*/ 19 w 20"/>
                <a:gd name="T11" fmla="*/ 91 h 93"/>
                <a:gd name="T12" fmla="*/ 16 w 2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93">
                  <a:moveTo>
                    <a:pt x="16" y="93"/>
                  </a:moveTo>
                  <a:cubicBezTo>
                    <a:pt x="4" y="76"/>
                    <a:pt x="0" y="54"/>
                    <a:pt x="5" y="31"/>
                  </a:cubicBezTo>
                  <a:cubicBezTo>
                    <a:pt x="9" y="13"/>
                    <a:pt x="16" y="0"/>
                    <a:pt x="17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13" y="14"/>
                    <a:pt x="9" y="32"/>
                  </a:cubicBezTo>
                  <a:cubicBezTo>
                    <a:pt x="5" y="55"/>
                    <a:pt x="8" y="74"/>
                    <a:pt x="19" y="91"/>
                  </a:cubicBezTo>
                  <a:lnTo>
                    <a:pt x="16" y="93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9" name="Freeform 90"/>
            <p:cNvSpPr>
              <a:spLocks/>
            </p:cNvSpPr>
            <p:nvPr/>
          </p:nvSpPr>
          <p:spPr bwMode="auto">
            <a:xfrm>
              <a:off x="1006475" y="3767138"/>
              <a:ext cx="106363" cy="352425"/>
            </a:xfrm>
            <a:custGeom>
              <a:avLst/>
              <a:gdLst>
                <a:gd name="T0" fmla="*/ 23 w 28"/>
                <a:gd name="T1" fmla="*/ 93 h 93"/>
                <a:gd name="T2" fmla="*/ 0 w 28"/>
                <a:gd name="T3" fmla="*/ 47 h 93"/>
                <a:gd name="T4" fmla="*/ 25 w 28"/>
                <a:gd name="T5" fmla="*/ 0 h 93"/>
                <a:gd name="T6" fmla="*/ 28 w 28"/>
                <a:gd name="T7" fmla="*/ 3 h 93"/>
                <a:gd name="T8" fmla="*/ 5 w 28"/>
                <a:gd name="T9" fmla="*/ 47 h 93"/>
                <a:gd name="T10" fmla="*/ 26 w 28"/>
                <a:gd name="T11" fmla="*/ 90 h 93"/>
                <a:gd name="T12" fmla="*/ 23 w 28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3">
                  <a:moveTo>
                    <a:pt x="23" y="93"/>
                  </a:moveTo>
                  <a:cubicBezTo>
                    <a:pt x="7" y="79"/>
                    <a:pt x="0" y="63"/>
                    <a:pt x="0" y="47"/>
                  </a:cubicBezTo>
                  <a:cubicBezTo>
                    <a:pt x="1" y="19"/>
                    <a:pt x="24" y="1"/>
                    <a:pt x="25" y="0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5" y="22"/>
                    <a:pt x="5" y="47"/>
                  </a:cubicBezTo>
                  <a:cubicBezTo>
                    <a:pt x="4" y="62"/>
                    <a:pt x="11" y="76"/>
                    <a:pt x="26" y="90"/>
                  </a:cubicBezTo>
                  <a:lnTo>
                    <a:pt x="23" y="93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0" name="Freeform 91"/>
            <p:cNvSpPr>
              <a:spLocks/>
            </p:cNvSpPr>
            <p:nvPr/>
          </p:nvSpPr>
          <p:spPr bwMode="auto">
            <a:xfrm>
              <a:off x="1227138" y="3771901"/>
              <a:ext cx="106363" cy="350838"/>
            </a:xfrm>
            <a:custGeom>
              <a:avLst/>
              <a:gdLst>
                <a:gd name="T0" fmla="*/ 4 w 28"/>
                <a:gd name="T1" fmla="*/ 93 h 93"/>
                <a:gd name="T2" fmla="*/ 1 w 28"/>
                <a:gd name="T3" fmla="*/ 91 h 93"/>
                <a:gd name="T4" fmla="*/ 0 w 28"/>
                <a:gd name="T5" fmla="*/ 2 h 93"/>
                <a:gd name="T6" fmla="*/ 3 w 28"/>
                <a:gd name="T7" fmla="*/ 0 h 93"/>
                <a:gd name="T8" fmla="*/ 15 w 28"/>
                <a:gd name="T9" fmla="*/ 31 h 93"/>
                <a:gd name="T10" fmla="*/ 4 w 28"/>
                <a:gd name="T11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93">
                  <a:moveTo>
                    <a:pt x="4" y="93"/>
                  </a:moveTo>
                  <a:cubicBezTo>
                    <a:pt x="1" y="91"/>
                    <a:pt x="1" y="91"/>
                    <a:pt x="1" y="91"/>
                  </a:cubicBezTo>
                  <a:cubicBezTo>
                    <a:pt x="28" y="52"/>
                    <a:pt x="0" y="2"/>
                    <a:pt x="0" y="2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11" y="13"/>
                    <a:pt x="15" y="31"/>
                  </a:cubicBezTo>
                  <a:cubicBezTo>
                    <a:pt x="20" y="54"/>
                    <a:pt x="16" y="76"/>
                    <a:pt x="4" y="93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1" name="Freeform 92"/>
            <p:cNvSpPr>
              <a:spLocks/>
            </p:cNvSpPr>
            <p:nvPr/>
          </p:nvSpPr>
          <p:spPr bwMode="auto">
            <a:xfrm>
              <a:off x="1268413" y="3767138"/>
              <a:ext cx="106363" cy="352425"/>
            </a:xfrm>
            <a:custGeom>
              <a:avLst/>
              <a:gdLst>
                <a:gd name="T0" fmla="*/ 5 w 28"/>
                <a:gd name="T1" fmla="*/ 93 h 93"/>
                <a:gd name="T2" fmla="*/ 2 w 28"/>
                <a:gd name="T3" fmla="*/ 90 h 93"/>
                <a:gd name="T4" fmla="*/ 23 w 28"/>
                <a:gd name="T5" fmla="*/ 47 h 93"/>
                <a:gd name="T6" fmla="*/ 0 w 28"/>
                <a:gd name="T7" fmla="*/ 3 h 93"/>
                <a:gd name="T8" fmla="*/ 3 w 28"/>
                <a:gd name="T9" fmla="*/ 0 h 93"/>
                <a:gd name="T10" fmla="*/ 28 w 28"/>
                <a:gd name="T11" fmla="*/ 47 h 93"/>
                <a:gd name="T12" fmla="*/ 5 w 28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3">
                  <a:moveTo>
                    <a:pt x="5" y="93"/>
                  </a:moveTo>
                  <a:cubicBezTo>
                    <a:pt x="2" y="90"/>
                    <a:pt x="2" y="90"/>
                    <a:pt x="2" y="90"/>
                  </a:cubicBezTo>
                  <a:cubicBezTo>
                    <a:pt x="17" y="76"/>
                    <a:pt x="24" y="62"/>
                    <a:pt x="23" y="47"/>
                  </a:cubicBezTo>
                  <a:cubicBezTo>
                    <a:pt x="22" y="21"/>
                    <a:pt x="0" y="3"/>
                    <a:pt x="0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1"/>
                    <a:pt x="27" y="19"/>
                    <a:pt x="28" y="47"/>
                  </a:cubicBezTo>
                  <a:cubicBezTo>
                    <a:pt x="28" y="63"/>
                    <a:pt x="20" y="79"/>
                    <a:pt x="5" y="93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2" name="Rectangle 93"/>
            <p:cNvSpPr>
              <a:spLocks noChangeArrowheads="1"/>
            </p:cNvSpPr>
            <p:nvPr/>
          </p:nvSpPr>
          <p:spPr bwMode="auto">
            <a:xfrm>
              <a:off x="1090613" y="4111626"/>
              <a:ext cx="204788" cy="49213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3" name="Rectangle 94"/>
            <p:cNvSpPr>
              <a:spLocks noChangeArrowheads="1"/>
            </p:cNvSpPr>
            <p:nvPr/>
          </p:nvSpPr>
          <p:spPr bwMode="auto">
            <a:xfrm>
              <a:off x="1090613" y="3733801"/>
              <a:ext cx="204788" cy="46038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74" name="组合 173"/>
          <p:cNvGrpSpPr/>
          <p:nvPr/>
        </p:nvGrpSpPr>
        <p:grpSpPr>
          <a:xfrm>
            <a:off x="9480233" y="-48709"/>
            <a:ext cx="2707402" cy="1955077"/>
            <a:chOff x="8774444" y="-48709"/>
            <a:chExt cx="3413191" cy="2464743"/>
          </a:xfrm>
        </p:grpSpPr>
        <p:grpSp>
          <p:nvGrpSpPr>
            <p:cNvPr id="175" name="组合 174"/>
            <p:cNvGrpSpPr/>
            <p:nvPr/>
          </p:nvGrpSpPr>
          <p:grpSpPr>
            <a:xfrm flipH="1">
              <a:off x="8774444" y="-48709"/>
              <a:ext cx="3413191" cy="1627806"/>
              <a:chOff x="0" y="666750"/>
              <a:chExt cx="5213350" cy="2063751"/>
            </a:xfrm>
          </p:grpSpPr>
          <p:sp>
            <p:nvSpPr>
              <p:cNvPr id="216" name="Freeform 5"/>
              <p:cNvSpPr>
                <a:spLocks/>
              </p:cNvSpPr>
              <p:nvPr/>
            </p:nvSpPr>
            <p:spPr bwMode="auto">
              <a:xfrm>
                <a:off x="0" y="730250"/>
                <a:ext cx="5213350" cy="1398588"/>
              </a:xfrm>
              <a:custGeom>
                <a:avLst/>
                <a:gdLst>
                  <a:gd name="T0" fmla="*/ 904 w 914"/>
                  <a:gd name="T1" fmla="*/ 174 h 244"/>
                  <a:gd name="T2" fmla="*/ 906 w 914"/>
                  <a:gd name="T3" fmla="*/ 167 h 244"/>
                  <a:gd name="T4" fmla="*/ 765 w 914"/>
                  <a:gd name="T5" fmla="*/ 121 h 244"/>
                  <a:gd name="T6" fmla="*/ 581 w 914"/>
                  <a:gd name="T7" fmla="*/ 146 h 244"/>
                  <a:gd name="T8" fmla="*/ 451 w 914"/>
                  <a:gd name="T9" fmla="*/ 156 h 244"/>
                  <a:gd name="T10" fmla="*/ 262 w 914"/>
                  <a:gd name="T11" fmla="*/ 169 h 244"/>
                  <a:gd name="T12" fmla="*/ 450 w 914"/>
                  <a:gd name="T13" fmla="*/ 95 h 244"/>
                  <a:gd name="T14" fmla="*/ 532 w 914"/>
                  <a:gd name="T15" fmla="*/ 103 h 244"/>
                  <a:gd name="T16" fmla="*/ 589 w 914"/>
                  <a:gd name="T17" fmla="*/ 98 h 244"/>
                  <a:gd name="T18" fmla="*/ 510 w 914"/>
                  <a:gd name="T19" fmla="*/ 101 h 244"/>
                  <a:gd name="T20" fmla="*/ 538 w 914"/>
                  <a:gd name="T21" fmla="*/ 76 h 244"/>
                  <a:gd name="T22" fmla="*/ 620 w 914"/>
                  <a:gd name="T23" fmla="*/ 67 h 244"/>
                  <a:gd name="T24" fmla="*/ 605 w 914"/>
                  <a:gd name="T25" fmla="*/ 61 h 244"/>
                  <a:gd name="T26" fmla="*/ 369 w 914"/>
                  <a:gd name="T27" fmla="*/ 95 h 244"/>
                  <a:gd name="T28" fmla="*/ 238 w 914"/>
                  <a:gd name="T29" fmla="*/ 161 h 244"/>
                  <a:gd name="T30" fmla="*/ 66 w 914"/>
                  <a:gd name="T31" fmla="*/ 47 h 244"/>
                  <a:gd name="T32" fmla="*/ 0 w 914"/>
                  <a:gd name="T33" fmla="*/ 143 h 244"/>
                  <a:gd name="T34" fmla="*/ 193 w 914"/>
                  <a:gd name="T35" fmla="*/ 194 h 244"/>
                  <a:gd name="T36" fmla="*/ 204 w 914"/>
                  <a:gd name="T37" fmla="*/ 196 h 244"/>
                  <a:gd name="T38" fmla="*/ 258 w 914"/>
                  <a:gd name="T39" fmla="*/ 205 h 244"/>
                  <a:gd name="T40" fmla="*/ 369 w 914"/>
                  <a:gd name="T41" fmla="*/ 211 h 244"/>
                  <a:gd name="T42" fmla="*/ 524 w 914"/>
                  <a:gd name="T43" fmla="*/ 241 h 244"/>
                  <a:gd name="T44" fmla="*/ 578 w 914"/>
                  <a:gd name="T45" fmla="*/ 232 h 244"/>
                  <a:gd name="T46" fmla="*/ 455 w 914"/>
                  <a:gd name="T47" fmla="*/ 213 h 244"/>
                  <a:gd name="T48" fmla="*/ 490 w 914"/>
                  <a:gd name="T49" fmla="*/ 176 h 244"/>
                  <a:gd name="T50" fmla="*/ 604 w 914"/>
                  <a:gd name="T51" fmla="*/ 200 h 244"/>
                  <a:gd name="T52" fmla="*/ 711 w 914"/>
                  <a:gd name="T53" fmla="*/ 224 h 244"/>
                  <a:gd name="T54" fmla="*/ 771 w 914"/>
                  <a:gd name="T55" fmla="*/ 239 h 244"/>
                  <a:gd name="T56" fmla="*/ 595 w 914"/>
                  <a:gd name="T57" fmla="*/ 184 h 244"/>
                  <a:gd name="T58" fmla="*/ 524 w 914"/>
                  <a:gd name="T59" fmla="*/ 166 h 244"/>
                  <a:gd name="T60" fmla="*/ 757 w 914"/>
                  <a:gd name="T61" fmla="*/ 208 h 244"/>
                  <a:gd name="T62" fmla="*/ 849 w 914"/>
                  <a:gd name="T63" fmla="*/ 214 h 244"/>
                  <a:gd name="T64" fmla="*/ 658 w 914"/>
                  <a:gd name="T65" fmla="*/ 151 h 244"/>
                  <a:gd name="T66" fmla="*/ 713 w 914"/>
                  <a:gd name="T67" fmla="*/ 14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914" h="244">
                    <a:moveTo>
                      <a:pt x="802" y="140"/>
                    </a:moveTo>
                    <a:cubicBezTo>
                      <a:pt x="806" y="140"/>
                      <a:pt x="904" y="174"/>
                      <a:pt x="904" y="174"/>
                    </a:cubicBezTo>
                    <a:cubicBezTo>
                      <a:pt x="914" y="171"/>
                      <a:pt x="914" y="171"/>
                      <a:pt x="914" y="171"/>
                    </a:cubicBezTo>
                    <a:cubicBezTo>
                      <a:pt x="906" y="167"/>
                      <a:pt x="906" y="167"/>
                      <a:pt x="906" y="167"/>
                    </a:cubicBezTo>
                    <a:cubicBezTo>
                      <a:pt x="906" y="167"/>
                      <a:pt x="855" y="153"/>
                      <a:pt x="845" y="147"/>
                    </a:cubicBezTo>
                    <a:cubicBezTo>
                      <a:pt x="835" y="141"/>
                      <a:pt x="784" y="123"/>
                      <a:pt x="765" y="121"/>
                    </a:cubicBezTo>
                    <a:cubicBezTo>
                      <a:pt x="745" y="119"/>
                      <a:pt x="658" y="121"/>
                      <a:pt x="649" y="122"/>
                    </a:cubicBezTo>
                    <a:cubicBezTo>
                      <a:pt x="643" y="123"/>
                      <a:pt x="603" y="137"/>
                      <a:pt x="581" y="146"/>
                    </a:cubicBezTo>
                    <a:cubicBezTo>
                      <a:pt x="566" y="145"/>
                      <a:pt x="554" y="144"/>
                      <a:pt x="547" y="144"/>
                    </a:cubicBezTo>
                    <a:cubicBezTo>
                      <a:pt x="527" y="142"/>
                      <a:pt x="472" y="149"/>
                      <a:pt x="451" y="156"/>
                    </a:cubicBezTo>
                    <a:cubicBezTo>
                      <a:pt x="431" y="163"/>
                      <a:pt x="319" y="177"/>
                      <a:pt x="298" y="177"/>
                    </a:cubicBezTo>
                    <a:cubicBezTo>
                      <a:pt x="291" y="177"/>
                      <a:pt x="277" y="174"/>
                      <a:pt x="262" y="169"/>
                    </a:cubicBezTo>
                    <a:cubicBezTo>
                      <a:pt x="285" y="151"/>
                      <a:pt x="353" y="104"/>
                      <a:pt x="366" y="102"/>
                    </a:cubicBezTo>
                    <a:cubicBezTo>
                      <a:pt x="382" y="100"/>
                      <a:pt x="419" y="95"/>
                      <a:pt x="450" y="95"/>
                    </a:cubicBezTo>
                    <a:cubicBezTo>
                      <a:pt x="462" y="98"/>
                      <a:pt x="483" y="104"/>
                      <a:pt x="489" y="104"/>
                    </a:cubicBezTo>
                    <a:cubicBezTo>
                      <a:pt x="499" y="104"/>
                      <a:pt x="523" y="104"/>
                      <a:pt x="532" y="103"/>
                    </a:cubicBezTo>
                    <a:cubicBezTo>
                      <a:pt x="541" y="102"/>
                      <a:pt x="584" y="101"/>
                      <a:pt x="584" y="101"/>
                    </a:cubicBezTo>
                    <a:cubicBezTo>
                      <a:pt x="589" y="98"/>
                      <a:pt x="589" y="98"/>
                      <a:pt x="589" y="98"/>
                    </a:cubicBezTo>
                    <a:cubicBezTo>
                      <a:pt x="589" y="98"/>
                      <a:pt x="571" y="98"/>
                      <a:pt x="555" y="98"/>
                    </a:cubicBezTo>
                    <a:cubicBezTo>
                      <a:pt x="538" y="98"/>
                      <a:pt x="523" y="101"/>
                      <a:pt x="510" y="101"/>
                    </a:cubicBezTo>
                    <a:cubicBezTo>
                      <a:pt x="502" y="102"/>
                      <a:pt x="478" y="97"/>
                      <a:pt x="465" y="93"/>
                    </a:cubicBezTo>
                    <a:cubicBezTo>
                      <a:pt x="494" y="90"/>
                      <a:pt x="527" y="78"/>
                      <a:pt x="538" y="76"/>
                    </a:cubicBezTo>
                    <a:cubicBezTo>
                      <a:pt x="550" y="73"/>
                      <a:pt x="586" y="65"/>
                      <a:pt x="595" y="63"/>
                    </a:cubicBezTo>
                    <a:cubicBezTo>
                      <a:pt x="604" y="61"/>
                      <a:pt x="620" y="67"/>
                      <a:pt x="620" y="67"/>
                    </a:cubicBezTo>
                    <a:cubicBezTo>
                      <a:pt x="624" y="64"/>
                      <a:pt x="624" y="64"/>
                      <a:pt x="624" y="64"/>
                    </a:cubicBezTo>
                    <a:cubicBezTo>
                      <a:pt x="605" y="61"/>
                      <a:pt x="605" y="61"/>
                      <a:pt x="605" y="61"/>
                    </a:cubicBezTo>
                    <a:cubicBezTo>
                      <a:pt x="575" y="56"/>
                      <a:pt x="513" y="86"/>
                      <a:pt x="468" y="86"/>
                    </a:cubicBezTo>
                    <a:cubicBezTo>
                      <a:pt x="423" y="86"/>
                      <a:pt x="397" y="92"/>
                      <a:pt x="369" y="95"/>
                    </a:cubicBezTo>
                    <a:cubicBezTo>
                      <a:pt x="342" y="98"/>
                      <a:pt x="261" y="158"/>
                      <a:pt x="251" y="165"/>
                    </a:cubicBezTo>
                    <a:cubicBezTo>
                      <a:pt x="246" y="164"/>
                      <a:pt x="242" y="162"/>
                      <a:pt x="238" y="161"/>
                    </a:cubicBezTo>
                    <a:cubicBezTo>
                      <a:pt x="216" y="150"/>
                      <a:pt x="171" y="127"/>
                      <a:pt x="159" y="117"/>
                    </a:cubicBezTo>
                    <a:cubicBezTo>
                      <a:pt x="144" y="102"/>
                      <a:pt x="66" y="47"/>
                      <a:pt x="66" y="4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43"/>
                      <a:pt x="0" y="143"/>
                      <a:pt x="0" y="143"/>
                    </a:cubicBezTo>
                    <a:cubicBezTo>
                      <a:pt x="0" y="143"/>
                      <a:pt x="70" y="158"/>
                      <a:pt x="91" y="166"/>
                    </a:cubicBezTo>
                    <a:cubicBezTo>
                      <a:pt x="105" y="171"/>
                      <a:pt x="151" y="185"/>
                      <a:pt x="193" y="194"/>
                    </a:cubicBezTo>
                    <a:cubicBezTo>
                      <a:pt x="196" y="194"/>
                      <a:pt x="196" y="194"/>
                      <a:pt x="196" y="194"/>
                    </a:cubicBezTo>
                    <a:cubicBezTo>
                      <a:pt x="204" y="196"/>
                      <a:pt x="204" y="196"/>
                      <a:pt x="204" y="196"/>
                    </a:cubicBezTo>
                    <a:cubicBezTo>
                      <a:pt x="212" y="197"/>
                      <a:pt x="221" y="199"/>
                      <a:pt x="228" y="200"/>
                    </a:cubicBezTo>
                    <a:cubicBezTo>
                      <a:pt x="258" y="205"/>
                      <a:pt x="258" y="205"/>
                      <a:pt x="258" y="205"/>
                    </a:cubicBezTo>
                    <a:cubicBezTo>
                      <a:pt x="258" y="205"/>
                      <a:pt x="335" y="210"/>
                      <a:pt x="362" y="211"/>
                    </a:cubicBezTo>
                    <a:cubicBezTo>
                      <a:pt x="364" y="212"/>
                      <a:pt x="366" y="211"/>
                      <a:pt x="369" y="211"/>
                    </a:cubicBezTo>
                    <a:cubicBezTo>
                      <a:pt x="382" y="213"/>
                      <a:pt x="430" y="222"/>
                      <a:pt x="447" y="224"/>
                    </a:cubicBezTo>
                    <a:cubicBezTo>
                      <a:pt x="465" y="226"/>
                      <a:pt x="508" y="239"/>
                      <a:pt x="524" y="241"/>
                    </a:cubicBezTo>
                    <a:cubicBezTo>
                      <a:pt x="539" y="244"/>
                      <a:pt x="576" y="236"/>
                      <a:pt x="576" y="236"/>
                    </a:cubicBezTo>
                    <a:cubicBezTo>
                      <a:pt x="578" y="232"/>
                      <a:pt x="578" y="232"/>
                      <a:pt x="578" y="232"/>
                    </a:cubicBezTo>
                    <a:cubicBezTo>
                      <a:pt x="578" y="232"/>
                      <a:pt x="560" y="237"/>
                      <a:pt x="539" y="238"/>
                    </a:cubicBezTo>
                    <a:cubicBezTo>
                      <a:pt x="518" y="239"/>
                      <a:pt x="477" y="223"/>
                      <a:pt x="455" y="213"/>
                    </a:cubicBezTo>
                    <a:cubicBezTo>
                      <a:pt x="437" y="206"/>
                      <a:pt x="411" y="204"/>
                      <a:pt x="401" y="204"/>
                    </a:cubicBezTo>
                    <a:cubicBezTo>
                      <a:pt x="428" y="196"/>
                      <a:pt x="464" y="184"/>
                      <a:pt x="490" y="176"/>
                    </a:cubicBezTo>
                    <a:cubicBezTo>
                      <a:pt x="499" y="177"/>
                      <a:pt x="543" y="184"/>
                      <a:pt x="551" y="184"/>
                    </a:cubicBezTo>
                    <a:cubicBezTo>
                      <a:pt x="561" y="184"/>
                      <a:pt x="589" y="196"/>
                      <a:pt x="604" y="200"/>
                    </a:cubicBezTo>
                    <a:cubicBezTo>
                      <a:pt x="620" y="203"/>
                      <a:pt x="648" y="213"/>
                      <a:pt x="659" y="214"/>
                    </a:cubicBezTo>
                    <a:cubicBezTo>
                      <a:pt x="671" y="214"/>
                      <a:pt x="702" y="222"/>
                      <a:pt x="711" y="224"/>
                    </a:cubicBezTo>
                    <a:cubicBezTo>
                      <a:pt x="719" y="226"/>
                      <a:pt x="765" y="240"/>
                      <a:pt x="765" y="240"/>
                    </a:cubicBezTo>
                    <a:cubicBezTo>
                      <a:pt x="771" y="239"/>
                      <a:pt x="771" y="239"/>
                      <a:pt x="771" y="239"/>
                    </a:cubicBezTo>
                    <a:cubicBezTo>
                      <a:pt x="762" y="236"/>
                      <a:pt x="689" y="213"/>
                      <a:pt x="670" y="211"/>
                    </a:cubicBezTo>
                    <a:cubicBezTo>
                      <a:pt x="650" y="210"/>
                      <a:pt x="614" y="194"/>
                      <a:pt x="595" y="184"/>
                    </a:cubicBezTo>
                    <a:cubicBezTo>
                      <a:pt x="579" y="176"/>
                      <a:pt x="534" y="169"/>
                      <a:pt x="520" y="167"/>
                    </a:cubicBezTo>
                    <a:cubicBezTo>
                      <a:pt x="521" y="167"/>
                      <a:pt x="523" y="166"/>
                      <a:pt x="524" y="166"/>
                    </a:cubicBezTo>
                    <a:cubicBezTo>
                      <a:pt x="544" y="164"/>
                      <a:pt x="601" y="163"/>
                      <a:pt x="620" y="163"/>
                    </a:cubicBezTo>
                    <a:cubicBezTo>
                      <a:pt x="639" y="163"/>
                      <a:pt x="736" y="205"/>
                      <a:pt x="757" y="208"/>
                    </a:cubicBezTo>
                    <a:cubicBezTo>
                      <a:pt x="777" y="211"/>
                      <a:pt x="841" y="219"/>
                      <a:pt x="841" y="219"/>
                    </a:cubicBezTo>
                    <a:cubicBezTo>
                      <a:pt x="849" y="214"/>
                      <a:pt x="849" y="214"/>
                      <a:pt x="849" y="214"/>
                    </a:cubicBezTo>
                    <a:cubicBezTo>
                      <a:pt x="849" y="214"/>
                      <a:pt x="804" y="205"/>
                      <a:pt x="792" y="202"/>
                    </a:cubicBezTo>
                    <a:cubicBezTo>
                      <a:pt x="779" y="200"/>
                      <a:pt x="665" y="153"/>
                      <a:pt x="658" y="151"/>
                    </a:cubicBezTo>
                    <a:cubicBezTo>
                      <a:pt x="656" y="151"/>
                      <a:pt x="648" y="150"/>
                      <a:pt x="637" y="150"/>
                    </a:cubicBezTo>
                    <a:cubicBezTo>
                      <a:pt x="713" y="140"/>
                      <a:pt x="713" y="140"/>
                      <a:pt x="713" y="140"/>
                    </a:cubicBezTo>
                    <a:cubicBezTo>
                      <a:pt x="713" y="140"/>
                      <a:pt x="797" y="140"/>
                      <a:pt x="802" y="140"/>
                    </a:cubicBezTo>
                    <a:close/>
                  </a:path>
                </a:pathLst>
              </a:custGeom>
              <a:solidFill>
                <a:srgbClr val="442F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7" name="Freeform 6"/>
              <p:cNvSpPr>
                <a:spLocks/>
              </p:cNvSpPr>
              <p:nvPr/>
            </p:nvSpPr>
            <p:spPr bwMode="auto">
              <a:xfrm>
                <a:off x="1876425" y="2135188"/>
                <a:ext cx="581025" cy="595313"/>
              </a:xfrm>
              <a:custGeom>
                <a:avLst/>
                <a:gdLst>
                  <a:gd name="T0" fmla="*/ 96 w 102"/>
                  <a:gd name="T1" fmla="*/ 25 h 104"/>
                  <a:gd name="T2" fmla="*/ 72 w 102"/>
                  <a:gd name="T3" fmla="*/ 14 h 104"/>
                  <a:gd name="T4" fmla="*/ 61 w 102"/>
                  <a:gd name="T5" fmla="*/ 26 h 104"/>
                  <a:gd name="T6" fmla="*/ 61 w 102"/>
                  <a:gd name="T7" fmla="*/ 26 h 104"/>
                  <a:gd name="T8" fmla="*/ 60 w 102"/>
                  <a:gd name="T9" fmla="*/ 15 h 104"/>
                  <a:gd name="T10" fmla="*/ 36 w 102"/>
                  <a:gd name="T11" fmla="*/ 4 h 104"/>
                  <a:gd name="T12" fmla="*/ 24 w 102"/>
                  <a:gd name="T13" fmla="*/ 28 h 104"/>
                  <a:gd name="T14" fmla="*/ 31 w 102"/>
                  <a:gd name="T15" fmla="*/ 37 h 104"/>
                  <a:gd name="T16" fmla="*/ 31 w 102"/>
                  <a:gd name="T17" fmla="*/ 37 h 104"/>
                  <a:gd name="T18" fmla="*/ 15 w 102"/>
                  <a:gd name="T19" fmla="*/ 35 h 104"/>
                  <a:gd name="T20" fmla="*/ 3 w 102"/>
                  <a:gd name="T21" fmla="*/ 59 h 104"/>
                  <a:gd name="T22" fmla="*/ 28 w 102"/>
                  <a:gd name="T23" fmla="*/ 71 h 104"/>
                  <a:gd name="T24" fmla="*/ 32 w 102"/>
                  <a:gd name="T25" fmla="*/ 68 h 104"/>
                  <a:gd name="T26" fmla="*/ 27 w 102"/>
                  <a:gd name="T27" fmla="*/ 89 h 104"/>
                  <a:gd name="T28" fmla="*/ 51 w 102"/>
                  <a:gd name="T29" fmla="*/ 100 h 104"/>
                  <a:gd name="T30" fmla="*/ 63 w 102"/>
                  <a:gd name="T31" fmla="*/ 76 h 104"/>
                  <a:gd name="T32" fmla="*/ 63 w 102"/>
                  <a:gd name="T33" fmla="*/ 76 h 104"/>
                  <a:gd name="T34" fmla="*/ 87 w 102"/>
                  <a:gd name="T35" fmla="*/ 87 h 104"/>
                  <a:gd name="T36" fmla="*/ 98 w 102"/>
                  <a:gd name="T37" fmla="*/ 63 h 104"/>
                  <a:gd name="T38" fmla="*/ 81 w 102"/>
                  <a:gd name="T39" fmla="*/ 50 h 104"/>
                  <a:gd name="T40" fmla="*/ 85 w 102"/>
                  <a:gd name="T41" fmla="*/ 50 h 104"/>
                  <a:gd name="T42" fmla="*/ 96 w 102"/>
                  <a:gd name="T43" fmla="*/ 25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2" h="104">
                    <a:moveTo>
                      <a:pt x="96" y="25"/>
                    </a:moveTo>
                    <a:cubicBezTo>
                      <a:pt x="93" y="15"/>
                      <a:pt x="82" y="10"/>
                      <a:pt x="72" y="14"/>
                    </a:cubicBezTo>
                    <a:cubicBezTo>
                      <a:pt x="67" y="16"/>
                      <a:pt x="62" y="20"/>
                      <a:pt x="61" y="26"/>
                    </a:cubicBezTo>
                    <a:cubicBezTo>
                      <a:pt x="61" y="26"/>
                      <a:pt x="61" y="26"/>
                      <a:pt x="61" y="26"/>
                    </a:cubicBezTo>
                    <a:cubicBezTo>
                      <a:pt x="61" y="22"/>
                      <a:pt x="61" y="18"/>
                      <a:pt x="60" y="15"/>
                    </a:cubicBezTo>
                    <a:cubicBezTo>
                      <a:pt x="56" y="5"/>
                      <a:pt x="46" y="0"/>
                      <a:pt x="36" y="4"/>
                    </a:cubicBezTo>
                    <a:cubicBezTo>
                      <a:pt x="26" y="7"/>
                      <a:pt x="21" y="18"/>
                      <a:pt x="24" y="28"/>
                    </a:cubicBezTo>
                    <a:cubicBezTo>
                      <a:pt x="26" y="32"/>
                      <a:pt x="28" y="35"/>
                      <a:pt x="31" y="37"/>
                    </a:cubicBezTo>
                    <a:cubicBezTo>
                      <a:pt x="31" y="37"/>
                      <a:pt x="31" y="37"/>
                      <a:pt x="31" y="37"/>
                    </a:cubicBezTo>
                    <a:cubicBezTo>
                      <a:pt x="27" y="34"/>
                      <a:pt x="20" y="33"/>
                      <a:pt x="15" y="35"/>
                    </a:cubicBezTo>
                    <a:cubicBezTo>
                      <a:pt x="5" y="39"/>
                      <a:pt x="0" y="50"/>
                      <a:pt x="3" y="59"/>
                    </a:cubicBezTo>
                    <a:cubicBezTo>
                      <a:pt x="7" y="69"/>
                      <a:pt x="18" y="74"/>
                      <a:pt x="28" y="71"/>
                    </a:cubicBezTo>
                    <a:cubicBezTo>
                      <a:pt x="29" y="70"/>
                      <a:pt x="31" y="69"/>
                      <a:pt x="32" y="68"/>
                    </a:cubicBezTo>
                    <a:cubicBezTo>
                      <a:pt x="27" y="73"/>
                      <a:pt x="24" y="81"/>
                      <a:pt x="27" y="89"/>
                    </a:cubicBezTo>
                    <a:cubicBezTo>
                      <a:pt x="31" y="99"/>
                      <a:pt x="41" y="104"/>
                      <a:pt x="51" y="100"/>
                    </a:cubicBezTo>
                    <a:cubicBezTo>
                      <a:pt x="61" y="97"/>
                      <a:pt x="66" y="86"/>
                      <a:pt x="63" y="76"/>
                    </a:cubicBezTo>
                    <a:cubicBezTo>
                      <a:pt x="63" y="76"/>
                      <a:pt x="63" y="76"/>
                      <a:pt x="63" y="76"/>
                    </a:cubicBezTo>
                    <a:cubicBezTo>
                      <a:pt x="66" y="86"/>
                      <a:pt x="77" y="91"/>
                      <a:pt x="87" y="87"/>
                    </a:cubicBezTo>
                    <a:cubicBezTo>
                      <a:pt x="97" y="84"/>
                      <a:pt x="102" y="73"/>
                      <a:pt x="98" y="63"/>
                    </a:cubicBezTo>
                    <a:cubicBezTo>
                      <a:pt x="95" y="56"/>
                      <a:pt x="89" y="51"/>
                      <a:pt x="81" y="50"/>
                    </a:cubicBezTo>
                    <a:cubicBezTo>
                      <a:pt x="83" y="50"/>
                      <a:pt x="84" y="50"/>
                      <a:pt x="85" y="50"/>
                    </a:cubicBezTo>
                    <a:cubicBezTo>
                      <a:pt x="95" y="46"/>
                      <a:pt x="100" y="35"/>
                      <a:pt x="96" y="2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8" name="Freeform 7"/>
              <p:cNvSpPr>
                <a:spLocks/>
              </p:cNvSpPr>
              <p:nvPr/>
            </p:nvSpPr>
            <p:spPr bwMode="auto">
              <a:xfrm>
                <a:off x="2036763" y="2278063"/>
                <a:ext cx="284163" cy="287338"/>
              </a:xfrm>
              <a:custGeom>
                <a:avLst/>
                <a:gdLst>
                  <a:gd name="T0" fmla="*/ 45 w 50"/>
                  <a:gd name="T1" fmla="*/ 14 h 50"/>
                  <a:gd name="T2" fmla="*/ 43 w 50"/>
                  <a:gd name="T3" fmla="*/ 17 h 50"/>
                  <a:gd name="T4" fmla="*/ 33 w 50"/>
                  <a:gd name="T5" fmla="*/ 21 h 50"/>
                  <a:gd name="T6" fmla="*/ 30 w 50"/>
                  <a:gd name="T7" fmla="*/ 17 h 50"/>
                  <a:gd name="T8" fmla="*/ 34 w 50"/>
                  <a:gd name="T9" fmla="*/ 8 h 50"/>
                  <a:gd name="T10" fmla="*/ 38 w 50"/>
                  <a:gd name="T11" fmla="*/ 6 h 50"/>
                  <a:gd name="T12" fmla="*/ 36 w 50"/>
                  <a:gd name="T13" fmla="*/ 2 h 50"/>
                  <a:gd name="T14" fmla="*/ 32 w 50"/>
                  <a:gd name="T15" fmla="*/ 3 h 50"/>
                  <a:gd name="T16" fmla="*/ 32 w 50"/>
                  <a:gd name="T17" fmla="*/ 7 h 50"/>
                  <a:gd name="T18" fmla="*/ 28 w 50"/>
                  <a:gd name="T19" fmla="*/ 16 h 50"/>
                  <a:gd name="T20" fmla="*/ 23 w 50"/>
                  <a:gd name="T21" fmla="*/ 16 h 50"/>
                  <a:gd name="T22" fmla="*/ 19 w 50"/>
                  <a:gd name="T23" fmla="*/ 6 h 50"/>
                  <a:gd name="T24" fmla="*/ 20 w 50"/>
                  <a:gd name="T25" fmla="*/ 3 h 50"/>
                  <a:gd name="T26" fmla="*/ 16 w 50"/>
                  <a:gd name="T27" fmla="*/ 1 h 50"/>
                  <a:gd name="T28" fmla="*/ 14 w 50"/>
                  <a:gd name="T29" fmla="*/ 5 h 50"/>
                  <a:gd name="T30" fmla="*/ 17 w 50"/>
                  <a:gd name="T31" fmla="*/ 7 h 50"/>
                  <a:gd name="T32" fmla="*/ 21 w 50"/>
                  <a:gd name="T33" fmla="*/ 17 h 50"/>
                  <a:gd name="T34" fmla="*/ 17 w 50"/>
                  <a:gd name="T35" fmla="*/ 20 h 50"/>
                  <a:gd name="T36" fmla="*/ 8 w 50"/>
                  <a:gd name="T37" fmla="*/ 16 h 50"/>
                  <a:gd name="T38" fmla="*/ 6 w 50"/>
                  <a:gd name="T39" fmla="*/ 13 h 50"/>
                  <a:gd name="T40" fmla="*/ 2 w 50"/>
                  <a:gd name="T41" fmla="*/ 14 h 50"/>
                  <a:gd name="T42" fmla="*/ 3 w 50"/>
                  <a:gd name="T43" fmla="*/ 19 h 50"/>
                  <a:gd name="T44" fmla="*/ 7 w 50"/>
                  <a:gd name="T45" fmla="*/ 18 h 50"/>
                  <a:gd name="T46" fmla="*/ 16 w 50"/>
                  <a:gd name="T47" fmla="*/ 22 h 50"/>
                  <a:gd name="T48" fmla="*/ 16 w 50"/>
                  <a:gd name="T49" fmla="*/ 28 h 50"/>
                  <a:gd name="T50" fmla="*/ 6 w 50"/>
                  <a:gd name="T51" fmla="*/ 31 h 50"/>
                  <a:gd name="T52" fmla="*/ 3 w 50"/>
                  <a:gd name="T53" fmla="*/ 30 h 50"/>
                  <a:gd name="T54" fmla="*/ 1 w 50"/>
                  <a:gd name="T55" fmla="*/ 34 h 50"/>
                  <a:gd name="T56" fmla="*/ 5 w 50"/>
                  <a:gd name="T57" fmla="*/ 36 h 50"/>
                  <a:gd name="T58" fmla="*/ 7 w 50"/>
                  <a:gd name="T59" fmla="*/ 33 h 50"/>
                  <a:gd name="T60" fmla="*/ 16 w 50"/>
                  <a:gd name="T61" fmla="*/ 30 h 50"/>
                  <a:gd name="T62" fmla="*/ 20 w 50"/>
                  <a:gd name="T63" fmla="*/ 33 h 50"/>
                  <a:gd name="T64" fmla="*/ 16 w 50"/>
                  <a:gd name="T65" fmla="*/ 43 h 50"/>
                  <a:gd name="T66" fmla="*/ 13 w 50"/>
                  <a:gd name="T67" fmla="*/ 44 h 50"/>
                  <a:gd name="T68" fmla="*/ 14 w 50"/>
                  <a:gd name="T69" fmla="*/ 49 h 50"/>
                  <a:gd name="T70" fmla="*/ 18 w 50"/>
                  <a:gd name="T71" fmla="*/ 47 h 50"/>
                  <a:gd name="T72" fmla="*/ 18 w 50"/>
                  <a:gd name="T73" fmla="*/ 43 h 50"/>
                  <a:gd name="T74" fmla="*/ 22 w 50"/>
                  <a:gd name="T75" fmla="*/ 34 h 50"/>
                  <a:gd name="T76" fmla="*/ 27 w 50"/>
                  <a:gd name="T77" fmla="*/ 35 h 50"/>
                  <a:gd name="T78" fmla="*/ 31 w 50"/>
                  <a:gd name="T79" fmla="*/ 44 h 50"/>
                  <a:gd name="T80" fmla="*/ 30 w 50"/>
                  <a:gd name="T81" fmla="*/ 48 h 50"/>
                  <a:gd name="T82" fmla="*/ 34 w 50"/>
                  <a:gd name="T83" fmla="*/ 49 h 50"/>
                  <a:gd name="T84" fmla="*/ 36 w 50"/>
                  <a:gd name="T85" fmla="*/ 45 h 50"/>
                  <a:gd name="T86" fmla="*/ 33 w 50"/>
                  <a:gd name="T87" fmla="*/ 43 h 50"/>
                  <a:gd name="T88" fmla="*/ 29 w 50"/>
                  <a:gd name="T89" fmla="*/ 34 h 50"/>
                  <a:gd name="T90" fmla="*/ 33 w 50"/>
                  <a:gd name="T91" fmla="*/ 30 h 50"/>
                  <a:gd name="T92" fmla="*/ 43 w 50"/>
                  <a:gd name="T93" fmla="*/ 35 h 50"/>
                  <a:gd name="T94" fmla="*/ 44 w 50"/>
                  <a:gd name="T95" fmla="*/ 38 h 50"/>
                  <a:gd name="T96" fmla="*/ 49 w 50"/>
                  <a:gd name="T97" fmla="*/ 36 h 50"/>
                  <a:gd name="T98" fmla="*/ 47 w 50"/>
                  <a:gd name="T99" fmla="*/ 32 h 50"/>
                  <a:gd name="T100" fmla="*/ 43 w 50"/>
                  <a:gd name="T101" fmla="*/ 33 h 50"/>
                  <a:gd name="T102" fmla="*/ 34 w 50"/>
                  <a:gd name="T103" fmla="*/ 28 h 50"/>
                  <a:gd name="T104" fmla="*/ 34 w 50"/>
                  <a:gd name="T105" fmla="*/ 23 h 50"/>
                  <a:gd name="T106" fmla="*/ 44 w 50"/>
                  <a:gd name="T107" fmla="*/ 19 h 50"/>
                  <a:gd name="T108" fmla="*/ 48 w 50"/>
                  <a:gd name="T109" fmla="*/ 20 h 50"/>
                  <a:gd name="T110" fmla="*/ 49 w 50"/>
                  <a:gd name="T111" fmla="*/ 16 h 50"/>
                  <a:gd name="T112" fmla="*/ 45 w 50"/>
                  <a:gd name="T113" fmla="*/ 1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0" h="50">
                    <a:moveTo>
                      <a:pt x="45" y="14"/>
                    </a:moveTo>
                    <a:cubicBezTo>
                      <a:pt x="44" y="15"/>
                      <a:pt x="43" y="16"/>
                      <a:pt x="43" y="17"/>
                    </a:cubicBezTo>
                    <a:cubicBezTo>
                      <a:pt x="33" y="21"/>
                      <a:pt x="33" y="21"/>
                      <a:pt x="33" y="21"/>
                    </a:cubicBezTo>
                    <a:cubicBezTo>
                      <a:pt x="33" y="19"/>
                      <a:pt x="31" y="18"/>
                      <a:pt x="30" y="17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6" y="8"/>
                      <a:pt x="37" y="7"/>
                      <a:pt x="38" y="6"/>
                    </a:cubicBezTo>
                    <a:cubicBezTo>
                      <a:pt x="38" y="4"/>
                      <a:pt x="38" y="2"/>
                      <a:pt x="36" y="2"/>
                    </a:cubicBezTo>
                    <a:cubicBezTo>
                      <a:pt x="34" y="1"/>
                      <a:pt x="32" y="2"/>
                      <a:pt x="32" y="3"/>
                    </a:cubicBezTo>
                    <a:cubicBezTo>
                      <a:pt x="31" y="4"/>
                      <a:pt x="31" y="6"/>
                      <a:pt x="32" y="7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6" y="16"/>
                      <a:pt x="24" y="16"/>
                      <a:pt x="23" y="1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5"/>
                      <a:pt x="20" y="4"/>
                      <a:pt x="20" y="3"/>
                    </a:cubicBezTo>
                    <a:cubicBezTo>
                      <a:pt x="19" y="1"/>
                      <a:pt x="17" y="0"/>
                      <a:pt x="16" y="1"/>
                    </a:cubicBezTo>
                    <a:cubicBezTo>
                      <a:pt x="14" y="1"/>
                      <a:pt x="13" y="3"/>
                      <a:pt x="14" y="5"/>
                    </a:cubicBezTo>
                    <a:cubicBezTo>
                      <a:pt x="14" y="6"/>
                      <a:pt x="16" y="7"/>
                      <a:pt x="17" y="7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19" y="18"/>
                      <a:pt x="18" y="19"/>
                      <a:pt x="17" y="2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5"/>
                      <a:pt x="7" y="13"/>
                      <a:pt x="6" y="13"/>
                    </a:cubicBezTo>
                    <a:cubicBezTo>
                      <a:pt x="4" y="12"/>
                      <a:pt x="2" y="13"/>
                      <a:pt x="2" y="14"/>
                    </a:cubicBezTo>
                    <a:cubicBezTo>
                      <a:pt x="1" y="16"/>
                      <a:pt x="2" y="18"/>
                      <a:pt x="3" y="19"/>
                    </a:cubicBezTo>
                    <a:cubicBezTo>
                      <a:pt x="4" y="19"/>
                      <a:pt x="6" y="19"/>
                      <a:pt x="7" y="18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5" y="24"/>
                      <a:pt x="15" y="26"/>
                      <a:pt x="16" y="28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5" y="30"/>
                      <a:pt x="4" y="30"/>
                      <a:pt x="3" y="30"/>
                    </a:cubicBezTo>
                    <a:cubicBezTo>
                      <a:pt x="1" y="31"/>
                      <a:pt x="0" y="33"/>
                      <a:pt x="1" y="34"/>
                    </a:cubicBezTo>
                    <a:cubicBezTo>
                      <a:pt x="1" y="36"/>
                      <a:pt x="3" y="37"/>
                      <a:pt x="5" y="36"/>
                    </a:cubicBezTo>
                    <a:cubicBezTo>
                      <a:pt x="6" y="36"/>
                      <a:pt x="7" y="34"/>
                      <a:pt x="7" y="33"/>
                    </a:cubicBezTo>
                    <a:cubicBezTo>
                      <a:pt x="16" y="30"/>
                      <a:pt x="16" y="30"/>
                      <a:pt x="16" y="30"/>
                    </a:cubicBezTo>
                    <a:cubicBezTo>
                      <a:pt x="17" y="31"/>
                      <a:pt x="18" y="33"/>
                      <a:pt x="20" y="33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4" y="43"/>
                      <a:pt x="13" y="43"/>
                      <a:pt x="13" y="44"/>
                    </a:cubicBezTo>
                    <a:cubicBezTo>
                      <a:pt x="12" y="46"/>
                      <a:pt x="13" y="48"/>
                      <a:pt x="14" y="49"/>
                    </a:cubicBezTo>
                    <a:cubicBezTo>
                      <a:pt x="16" y="49"/>
                      <a:pt x="18" y="49"/>
                      <a:pt x="18" y="47"/>
                    </a:cubicBezTo>
                    <a:cubicBezTo>
                      <a:pt x="19" y="46"/>
                      <a:pt x="19" y="44"/>
                      <a:pt x="18" y="43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4" y="35"/>
                      <a:pt x="25" y="35"/>
                      <a:pt x="27" y="35"/>
                    </a:cubicBezTo>
                    <a:cubicBezTo>
                      <a:pt x="31" y="44"/>
                      <a:pt x="31" y="44"/>
                      <a:pt x="31" y="44"/>
                    </a:cubicBezTo>
                    <a:cubicBezTo>
                      <a:pt x="30" y="45"/>
                      <a:pt x="29" y="46"/>
                      <a:pt x="30" y="48"/>
                    </a:cubicBezTo>
                    <a:cubicBezTo>
                      <a:pt x="30" y="49"/>
                      <a:pt x="32" y="50"/>
                      <a:pt x="34" y="49"/>
                    </a:cubicBezTo>
                    <a:cubicBezTo>
                      <a:pt x="35" y="49"/>
                      <a:pt x="36" y="47"/>
                      <a:pt x="36" y="45"/>
                    </a:cubicBezTo>
                    <a:cubicBezTo>
                      <a:pt x="35" y="44"/>
                      <a:pt x="34" y="43"/>
                      <a:pt x="33" y="43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31" y="33"/>
                      <a:pt x="32" y="32"/>
                      <a:pt x="33" y="30"/>
                    </a:cubicBezTo>
                    <a:cubicBezTo>
                      <a:pt x="43" y="35"/>
                      <a:pt x="43" y="35"/>
                      <a:pt x="43" y="35"/>
                    </a:cubicBezTo>
                    <a:cubicBezTo>
                      <a:pt x="43" y="36"/>
                      <a:pt x="43" y="37"/>
                      <a:pt x="44" y="38"/>
                    </a:cubicBezTo>
                    <a:cubicBezTo>
                      <a:pt x="46" y="38"/>
                      <a:pt x="48" y="38"/>
                      <a:pt x="49" y="36"/>
                    </a:cubicBezTo>
                    <a:cubicBezTo>
                      <a:pt x="49" y="35"/>
                      <a:pt x="49" y="33"/>
                      <a:pt x="47" y="32"/>
                    </a:cubicBezTo>
                    <a:cubicBezTo>
                      <a:pt x="46" y="31"/>
                      <a:pt x="44" y="32"/>
                      <a:pt x="43" y="33"/>
                    </a:cubicBezTo>
                    <a:cubicBezTo>
                      <a:pt x="34" y="28"/>
                      <a:pt x="34" y="28"/>
                      <a:pt x="34" y="28"/>
                    </a:cubicBezTo>
                    <a:cubicBezTo>
                      <a:pt x="34" y="27"/>
                      <a:pt x="35" y="25"/>
                      <a:pt x="34" y="23"/>
                    </a:cubicBezTo>
                    <a:cubicBezTo>
                      <a:pt x="44" y="19"/>
                      <a:pt x="44" y="19"/>
                      <a:pt x="44" y="19"/>
                    </a:cubicBezTo>
                    <a:cubicBezTo>
                      <a:pt x="45" y="20"/>
                      <a:pt x="46" y="21"/>
                      <a:pt x="48" y="20"/>
                    </a:cubicBezTo>
                    <a:cubicBezTo>
                      <a:pt x="49" y="20"/>
                      <a:pt x="50" y="18"/>
                      <a:pt x="49" y="16"/>
                    </a:cubicBezTo>
                    <a:cubicBezTo>
                      <a:pt x="49" y="15"/>
                      <a:pt x="47" y="14"/>
                      <a:pt x="45" y="1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9" name="Freeform 8"/>
              <p:cNvSpPr>
                <a:spLocks/>
              </p:cNvSpPr>
              <p:nvPr/>
            </p:nvSpPr>
            <p:spPr bwMode="auto">
              <a:xfrm>
                <a:off x="712788" y="1814513"/>
                <a:ext cx="455613" cy="469900"/>
              </a:xfrm>
              <a:custGeom>
                <a:avLst/>
                <a:gdLst>
                  <a:gd name="T0" fmla="*/ 75 w 80"/>
                  <a:gd name="T1" fmla="*/ 18 h 82"/>
                  <a:gd name="T2" fmla="*/ 55 w 80"/>
                  <a:gd name="T3" fmla="*/ 11 h 82"/>
                  <a:gd name="T4" fmla="*/ 47 w 80"/>
                  <a:gd name="T5" fmla="*/ 20 h 82"/>
                  <a:gd name="T6" fmla="*/ 47 w 80"/>
                  <a:gd name="T7" fmla="*/ 20 h 82"/>
                  <a:gd name="T8" fmla="*/ 46 w 80"/>
                  <a:gd name="T9" fmla="*/ 12 h 82"/>
                  <a:gd name="T10" fmla="*/ 27 w 80"/>
                  <a:gd name="T11" fmla="*/ 4 h 82"/>
                  <a:gd name="T12" fmla="*/ 19 w 80"/>
                  <a:gd name="T13" fmla="*/ 23 h 82"/>
                  <a:gd name="T14" fmla="*/ 24 w 80"/>
                  <a:gd name="T15" fmla="*/ 30 h 82"/>
                  <a:gd name="T16" fmla="*/ 24 w 80"/>
                  <a:gd name="T17" fmla="*/ 30 h 82"/>
                  <a:gd name="T18" fmla="*/ 11 w 80"/>
                  <a:gd name="T19" fmla="*/ 29 h 82"/>
                  <a:gd name="T20" fmla="*/ 3 w 80"/>
                  <a:gd name="T21" fmla="*/ 48 h 82"/>
                  <a:gd name="T22" fmla="*/ 23 w 80"/>
                  <a:gd name="T23" fmla="*/ 56 h 82"/>
                  <a:gd name="T24" fmla="*/ 26 w 80"/>
                  <a:gd name="T25" fmla="*/ 54 h 82"/>
                  <a:gd name="T26" fmla="*/ 23 w 80"/>
                  <a:gd name="T27" fmla="*/ 71 h 82"/>
                  <a:gd name="T28" fmla="*/ 42 w 80"/>
                  <a:gd name="T29" fmla="*/ 79 h 82"/>
                  <a:gd name="T30" fmla="*/ 50 w 80"/>
                  <a:gd name="T31" fmla="*/ 59 h 82"/>
                  <a:gd name="T32" fmla="*/ 50 w 80"/>
                  <a:gd name="T33" fmla="*/ 59 h 82"/>
                  <a:gd name="T34" fmla="*/ 69 w 80"/>
                  <a:gd name="T35" fmla="*/ 67 h 82"/>
                  <a:gd name="T36" fmla="*/ 77 w 80"/>
                  <a:gd name="T37" fmla="*/ 48 h 82"/>
                  <a:gd name="T38" fmla="*/ 64 w 80"/>
                  <a:gd name="T39" fmla="*/ 39 h 82"/>
                  <a:gd name="T40" fmla="*/ 67 w 80"/>
                  <a:gd name="T41" fmla="*/ 38 h 82"/>
                  <a:gd name="T42" fmla="*/ 75 w 80"/>
                  <a:gd name="T43" fmla="*/ 18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0" h="82">
                    <a:moveTo>
                      <a:pt x="75" y="18"/>
                    </a:moveTo>
                    <a:cubicBezTo>
                      <a:pt x="72" y="11"/>
                      <a:pt x="63" y="7"/>
                      <a:pt x="55" y="11"/>
                    </a:cubicBezTo>
                    <a:cubicBezTo>
                      <a:pt x="51" y="12"/>
                      <a:pt x="48" y="16"/>
                      <a:pt x="47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7" y="17"/>
                      <a:pt x="47" y="14"/>
                      <a:pt x="46" y="12"/>
                    </a:cubicBezTo>
                    <a:cubicBezTo>
                      <a:pt x="43" y="4"/>
                      <a:pt x="34" y="0"/>
                      <a:pt x="27" y="4"/>
                    </a:cubicBezTo>
                    <a:cubicBezTo>
                      <a:pt x="19" y="7"/>
                      <a:pt x="15" y="15"/>
                      <a:pt x="19" y="23"/>
                    </a:cubicBezTo>
                    <a:cubicBezTo>
                      <a:pt x="20" y="26"/>
                      <a:pt x="22" y="28"/>
                      <a:pt x="24" y="30"/>
                    </a:cubicBezTo>
                    <a:cubicBezTo>
                      <a:pt x="24" y="30"/>
                      <a:pt x="24" y="30"/>
                      <a:pt x="24" y="30"/>
                    </a:cubicBezTo>
                    <a:cubicBezTo>
                      <a:pt x="20" y="28"/>
                      <a:pt x="16" y="27"/>
                      <a:pt x="11" y="29"/>
                    </a:cubicBezTo>
                    <a:cubicBezTo>
                      <a:pt x="4" y="32"/>
                      <a:pt x="0" y="41"/>
                      <a:pt x="3" y="48"/>
                    </a:cubicBezTo>
                    <a:cubicBezTo>
                      <a:pt x="6" y="56"/>
                      <a:pt x="15" y="59"/>
                      <a:pt x="23" y="56"/>
                    </a:cubicBezTo>
                    <a:cubicBezTo>
                      <a:pt x="24" y="56"/>
                      <a:pt x="25" y="55"/>
                      <a:pt x="26" y="54"/>
                    </a:cubicBezTo>
                    <a:cubicBezTo>
                      <a:pt x="22" y="58"/>
                      <a:pt x="20" y="65"/>
                      <a:pt x="23" y="71"/>
                    </a:cubicBezTo>
                    <a:cubicBezTo>
                      <a:pt x="26" y="78"/>
                      <a:pt x="34" y="82"/>
                      <a:pt x="42" y="79"/>
                    </a:cubicBezTo>
                    <a:cubicBezTo>
                      <a:pt x="49" y="75"/>
                      <a:pt x="53" y="67"/>
                      <a:pt x="50" y="59"/>
                    </a:cubicBezTo>
                    <a:cubicBezTo>
                      <a:pt x="50" y="59"/>
                      <a:pt x="50" y="59"/>
                      <a:pt x="50" y="59"/>
                    </a:cubicBezTo>
                    <a:cubicBezTo>
                      <a:pt x="53" y="67"/>
                      <a:pt x="62" y="70"/>
                      <a:pt x="69" y="67"/>
                    </a:cubicBezTo>
                    <a:cubicBezTo>
                      <a:pt x="77" y="64"/>
                      <a:pt x="80" y="55"/>
                      <a:pt x="77" y="48"/>
                    </a:cubicBezTo>
                    <a:cubicBezTo>
                      <a:pt x="75" y="42"/>
                      <a:pt x="70" y="39"/>
                      <a:pt x="64" y="39"/>
                    </a:cubicBezTo>
                    <a:cubicBezTo>
                      <a:pt x="65" y="39"/>
                      <a:pt x="66" y="38"/>
                      <a:pt x="67" y="38"/>
                    </a:cubicBezTo>
                    <a:cubicBezTo>
                      <a:pt x="74" y="35"/>
                      <a:pt x="78" y="26"/>
                      <a:pt x="75" y="18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0" name="Freeform 9"/>
              <p:cNvSpPr>
                <a:spLocks/>
              </p:cNvSpPr>
              <p:nvPr/>
            </p:nvSpPr>
            <p:spPr bwMode="auto">
              <a:xfrm>
                <a:off x="838200" y="1928813"/>
                <a:ext cx="222250" cy="223838"/>
              </a:xfrm>
              <a:custGeom>
                <a:avLst/>
                <a:gdLst>
                  <a:gd name="T0" fmla="*/ 35 w 39"/>
                  <a:gd name="T1" fmla="*/ 10 h 39"/>
                  <a:gd name="T2" fmla="*/ 34 w 39"/>
                  <a:gd name="T3" fmla="*/ 13 h 39"/>
                  <a:gd name="T4" fmla="*/ 26 w 39"/>
                  <a:gd name="T5" fmla="*/ 16 h 39"/>
                  <a:gd name="T6" fmla="*/ 23 w 39"/>
                  <a:gd name="T7" fmla="*/ 13 h 39"/>
                  <a:gd name="T8" fmla="*/ 26 w 39"/>
                  <a:gd name="T9" fmla="*/ 5 h 39"/>
                  <a:gd name="T10" fmla="*/ 29 w 39"/>
                  <a:gd name="T11" fmla="*/ 4 h 39"/>
                  <a:gd name="T12" fmla="*/ 27 w 39"/>
                  <a:gd name="T13" fmla="*/ 1 h 39"/>
                  <a:gd name="T14" fmla="*/ 24 w 39"/>
                  <a:gd name="T15" fmla="*/ 2 h 39"/>
                  <a:gd name="T16" fmla="*/ 25 w 39"/>
                  <a:gd name="T17" fmla="*/ 5 h 39"/>
                  <a:gd name="T18" fmla="*/ 22 w 39"/>
                  <a:gd name="T19" fmla="*/ 12 h 39"/>
                  <a:gd name="T20" fmla="*/ 17 w 39"/>
                  <a:gd name="T21" fmla="*/ 12 h 39"/>
                  <a:gd name="T22" fmla="*/ 14 w 39"/>
                  <a:gd name="T23" fmla="*/ 5 h 39"/>
                  <a:gd name="T24" fmla="*/ 15 w 39"/>
                  <a:gd name="T25" fmla="*/ 2 h 39"/>
                  <a:gd name="T26" fmla="*/ 12 w 39"/>
                  <a:gd name="T27" fmla="*/ 1 h 39"/>
                  <a:gd name="T28" fmla="*/ 10 w 39"/>
                  <a:gd name="T29" fmla="*/ 4 h 39"/>
                  <a:gd name="T30" fmla="*/ 13 w 39"/>
                  <a:gd name="T31" fmla="*/ 5 h 39"/>
                  <a:gd name="T32" fmla="*/ 16 w 39"/>
                  <a:gd name="T33" fmla="*/ 13 h 39"/>
                  <a:gd name="T34" fmla="*/ 13 w 39"/>
                  <a:gd name="T35" fmla="*/ 16 h 39"/>
                  <a:gd name="T36" fmla="*/ 6 w 39"/>
                  <a:gd name="T37" fmla="*/ 13 h 39"/>
                  <a:gd name="T38" fmla="*/ 4 w 39"/>
                  <a:gd name="T39" fmla="*/ 10 h 39"/>
                  <a:gd name="T40" fmla="*/ 1 w 39"/>
                  <a:gd name="T41" fmla="*/ 12 h 39"/>
                  <a:gd name="T42" fmla="*/ 2 w 39"/>
                  <a:gd name="T43" fmla="*/ 15 h 39"/>
                  <a:gd name="T44" fmla="*/ 5 w 39"/>
                  <a:gd name="T45" fmla="*/ 14 h 39"/>
                  <a:gd name="T46" fmla="*/ 12 w 39"/>
                  <a:gd name="T47" fmla="*/ 18 h 39"/>
                  <a:gd name="T48" fmla="*/ 12 w 39"/>
                  <a:gd name="T49" fmla="*/ 22 h 39"/>
                  <a:gd name="T50" fmla="*/ 5 w 39"/>
                  <a:gd name="T51" fmla="*/ 25 h 39"/>
                  <a:gd name="T52" fmla="*/ 2 w 39"/>
                  <a:gd name="T53" fmla="*/ 24 h 39"/>
                  <a:gd name="T54" fmla="*/ 1 w 39"/>
                  <a:gd name="T55" fmla="*/ 27 h 39"/>
                  <a:gd name="T56" fmla="*/ 4 w 39"/>
                  <a:gd name="T57" fmla="*/ 29 h 39"/>
                  <a:gd name="T58" fmla="*/ 6 w 39"/>
                  <a:gd name="T59" fmla="*/ 26 h 39"/>
                  <a:gd name="T60" fmla="*/ 13 w 39"/>
                  <a:gd name="T61" fmla="*/ 23 h 39"/>
                  <a:gd name="T62" fmla="*/ 16 w 39"/>
                  <a:gd name="T63" fmla="*/ 26 h 39"/>
                  <a:gd name="T64" fmla="*/ 13 w 39"/>
                  <a:gd name="T65" fmla="*/ 33 h 39"/>
                  <a:gd name="T66" fmla="*/ 11 w 39"/>
                  <a:gd name="T67" fmla="*/ 35 h 39"/>
                  <a:gd name="T68" fmla="*/ 12 w 39"/>
                  <a:gd name="T69" fmla="*/ 38 h 39"/>
                  <a:gd name="T70" fmla="*/ 15 w 39"/>
                  <a:gd name="T71" fmla="*/ 37 h 39"/>
                  <a:gd name="T72" fmla="*/ 14 w 39"/>
                  <a:gd name="T73" fmla="*/ 34 h 39"/>
                  <a:gd name="T74" fmla="*/ 17 w 39"/>
                  <a:gd name="T75" fmla="*/ 27 h 39"/>
                  <a:gd name="T76" fmla="*/ 22 w 39"/>
                  <a:gd name="T77" fmla="*/ 27 h 39"/>
                  <a:gd name="T78" fmla="*/ 25 w 39"/>
                  <a:gd name="T79" fmla="*/ 34 h 39"/>
                  <a:gd name="T80" fmla="*/ 24 w 39"/>
                  <a:gd name="T81" fmla="*/ 37 h 39"/>
                  <a:gd name="T82" fmla="*/ 27 w 39"/>
                  <a:gd name="T83" fmla="*/ 38 h 39"/>
                  <a:gd name="T84" fmla="*/ 29 w 39"/>
                  <a:gd name="T85" fmla="*/ 35 h 39"/>
                  <a:gd name="T86" fmla="*/ 26 w 39"/>
                  <a:gd name="T87" fmla="*/ 33 h 39"/>
                  <a:gd name="T88" fmla="*/ 23 w 39"/>
                  <a:gd name="T89" fmla="*/ 26 h 39"/>
                  <a:gd name="T90" fmla="*/ 26 w 39"/>
                  <a:gd name="T91" fmla="*/ 23 h 39"/>
                  <a:gd name="T92" fmla="*/ 34 w 39"/>
                  <a:gd name="T93" fmla="*/ 26 h 39"/>
                  <a:gd name="T94" fmla="*/ 35 w 39"/>
                  <a:gd name="T95" fmla="*/ 29 h 39"/>
                  <a:gd name="T96" fmla="*/ 38 w 39"/>
                  <a:gd name="T97" fmla="*/ 27 h 39"/>
                  <a:gd name="T98" fmla="*/ 37 w 39"/>
                  <a:gd name="T99" fmla="*/ 24 h 39"/>
                  <a:gd name="T100" fmla="*/ 34 w 39"/>
                  <a:gd name="T101" fmla="*/ 25 h 39"/>
                  <a:gd name="T102" fmla="*/ 27 w 39"/>
                  <a:gd name="T103" fmla="*/ 22 h 39"/>
                  <a:gd name="T104" fmla="*/ 27 w 39"/>
                  <a:gd name="T105" fmla="*/ 17 h 39"/>
                  <a:gd name="T106" fmla="*/ 34 w 39"/>
                  <a:gd name="T107" fmla="*/ 14 h 39"/>
                  <a:gd name="T108" fmla="*/ 37 w 39"/>
                  <a:gd name="T109" fmla="*/ 15 h 39"/>
                  <a:gd name="T110" fmla="*/ 38 w 39"/>
                  <a:gd name="T111" fmla="*/ 12 h 39"/>
                  <a:gd name="T112" fmla="*/ 35 w 39"/>
                  <a:gd name="T113" fmla="*/ 1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9" h="39">
                    <a:moveTo>
                      <a:pt x="35" y="10"/>
                    </a:moveTo>
                    <a:cubicBezTo>
                      <a:pt x="34" y="11"/>
                      <a:pt x="34" y="12"/>
                      <a:pt x="34" y="13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5" y="15"/>
                      <a:pt x="24" y="14"/>
                      <a:pt x="23" y="13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7" y="6"/>
                      <a:pt x="28" y="5"/>
                      <a:pt x="29" y="4"/>
                    </a:cubicBezTo>
                    <a:cubicBezTo>
                      <a:pt x="29" y="3"/>
                      <a:pt x="29" y="1"/>
                      <a:pt x="27" y="1"/>
                    </a:cubicBezTo>
                    <a:cubicBezTo>
                      <a:pt x="26" y="0"/>
                      <a:pt x="25" y="1"/>
                      <a:pt x="24" y="2"/>
                    </a:cubicBezTo>
                    <a:cubicBezTo>
                      <a:pt x="24" y="3"/>
                      <a:pt x="24" y="4"/>
                      <a:pt x="25" y="5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0" y="12"/>
                      <a:pt x="19" y="12"/>
                      <a:pt x="17" y="12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5" y="4"/>
                      <a:pt x="15" y="3"/>
                      <a:pt x="15" y="2"/>
                    </a:cubicBezTo>
                    <a:cubicBezTo>
                      <a:pt x="14" y="1"/>
                      <a:pt x="13" y="0"/>
                      <a:pt x="12" y="1"/>
                    </a:cubicBezTo>
                    <a:cubicBezTo>
                      <a:pt x="10" y="1"/>
                      <a:pt x="10" y="3"/>
                      <a:pt x="10" y="4"/>
                    </a:cubicBezTo>
                    <a:cubicBezTo>
                      <a:pt x="11" y="5"/>
                      <a:pt x="12" y="6"/>
                      <a:pt x="13" y="5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4"/>
                      <a:pt x="14" y="15"/>
                      <a:pt x="13" y="16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2"/>
                      <a:pt x="5" y="11"/>
                      <a:pt x="4" y="10"/>
                    </a:cubicBezTo>
                    <a:cubicBezTo>
                      <a:pt x="3" y="10"/>
                      <a:pt x="1" y="10"/>
                      <a:pt x="1" y="12"/>
                    </a:cubicBezTo>
                    <a:cubicBezTo>
                      <a:pt x="0" y="13"/>
                      <a:pt x="1" y="14"/>
                      <a:pt x="2" y="15"/>
                    </a:cubicBezTo>
                    <a:cubicBezTo>
                      <a:pt x="3" y="15"/>
                      <a:pt x="4" y="15"/>
                      <a:pt x="5" y="14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9"/>
                      <a:pt x="12" y="20"/>
                      <a:pt x="12" y="22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4" y="24"/>
                      <a:pt x="3" y="24"/>
                      <a:pt x="2" y="24"/>
                    </a:cubicBezTo>
                    <a:cubicBezTo>
                      <a:pt x="1" y="24"/>
                      <a:pt x="0" y="26"/>
                      <a:pt x="1" y="27"/>
                    </a:cubicBezTo>
                    <a:cubicBezTo>
                      <a:pt x="2" y="28"/>
                      <a:pt x="3" y="29"/>
                      <a:pt x="4" y="29"/>
                    </a:cubicBezTo>
                    <a:cubicBezTo>
                      <a:pt x="5" y="28"/>
                      <a:pt x="6" y="27"/>
                      <a:pt x="6" y="26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4" y="24"/>
                      <a:pt x="15" y="25"/>
                      <a:pt x="16" y="26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2" y="33"/>
                      <a:pt x="11" y="34"/>
                      <a:pt x="11" y="35"/>
                    </a:cubicBezTo>
                    <a:cubicBezTo>
                      <a:pt x="10" y="36"/>
                      <a:pt x="11" y="38"/>
                      <a:pt x="12" y="38"/>
                    </a:cubicBezTo>
                    <a:cubicBezTo>
                      <a:pt x="13" y="39"/>
                      <a:pt x="15" y="38"/>
                      <a:pt x="15" y="37"/>
                    </a:cubicBezTo>
                    <a:cubicBezTo>
                      <a:pt x="16" y="36"/>
                      <a:pt x="15" y="35"/>
                      <a:pt x="14" y="34"/>
                    </a:cubicBezTo>
                    <a:cubicBezTo>
                      <a:pt x="17" y="27"/>
                      <a:pt x="17" y="27"/>
                      <a:pt x="17" y="27"/>
                    </a:cubicBezTo>
                    <a:cubicBezTo>
                      <a:pt x="19" y="27"/>
                      <a:pt x="20" y="27"/>
                      <a:pt x="22" y="27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4" y="35"/>
                      <a:pt x="24" y="36"/>
                      <a:pt x="24" y="37"/>
                    </a:cubicBezTo>
                    <a:cubicBezTo>
                      <a:pt x="24" y="38"/>
                      <a:pt x="26" y="39"/>
                      <a:pt x="27" y="38"/>
                    </a:cubicBezTo>
                    <a:cubicBezTo>
                      <a:pt x="28" y="38"/>
                      <a:pt x="29" y="36"/>
                      <a:pt x="29" y="35"/>
                    </a:cubicBezTo>
                    <a:cubicBezTo>
                      <a:pt x="28" y="34"/>
                      <a:pt x="27" y="33"/>
                      <a:pt x="26" y="33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24" y="25"/>
                      <a:pt x="25" y="24"/>
                      <a:pt x="26" y="23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4" y="27"/>
                      <a:pt x="34" y="28"/>
                      <a:pt x="35" y="29"/>
                    </a:cubicBezTo>
                    <a:cubicBezTo>
                      <a:pt x="36" y="29"/>
                      <a:pt x="38" y="28"/>
                      <a:pt x="38" y="27"/>
                    </a:cubicBezTo>
                    <a:cubicBezTo>
                      <a:pt x="39" y="26"/>
                      <a:pt x="38" y="24"/>
                      <a:pt x="37" y="24"/>
                    </a:cubicBezTo>
                    <a:cubicBezTo>
                      <a:pt x="36" y="23"/>
                      <a:pt x="35" y="24"/>
                      <a:pt x="34" y="25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7" y="20"/>
                      <a:pt x="27" y="19"/>
                      <a:pt x="27" y="17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5" y="15"/>
                      <a:pt x="36" y="15"/>
                      <a:pt x="37" y="15"/>
                    </a:cubicBezTo>
                    <a:cubicBezTo>
                      <a:pt x="38" y="14"/>
                      <a:pt x="39" y="13"/>
                      <a:pt x="38" y="12"/>
                    </a:cubicBezTo>
                    <a:cubicBezTo>
                      <a:pt x="38" y="10"/>
                      <a:pt x="36" y="10"/>
                      <a:pt x="35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1" name="Freeform 10"/>
              <p:cNvSpPr>
                <a:spLocks/>
              </p:cNvSpPr>
              <p:nvPr/>
            </p:nvSpPr>
            <p:spPr bwMode="auto">
              <a:xfrm>
                <a:off x="1100138" y="1274763"/>
                <a:ext cx="217488" cy="166688"/>
              </a:xfrm>
              <a:custGeom>
                <a:avLst/>
                <a:gdLst>
                  <a:gd name="T0" fmla="*/ 19 w 38"/>
                  <a:gd name="T1" fmla="*/ 5 h 29"/>
                  <a:gd name="T2" fmla="*/ 7 w 38"/>
                  <a:gd name="T3" fmla="*/ 18 h 29"/>
                  <a:gd name="T4" fmla="*/ 35 w 38"/>
                  <a:gd name="T5" fmla="*/ 23 h 29"/>
                  <a:gd name="T6" fmla="*/ 19 w 38"/>
                  <a:gd name="T7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29">
                    <a:moveTo>
                      <a:pt x="19" y="5"/>
                    </a:moveTo>
                    <a:cubicBezTo>
                      <a:pt x="19" y="5"/>
                      <a:pt x="0" y="10"/>
                      <a:pt x="7" y="18"/>
                    </a:cubicBezTo>
                    <a:cubicBezTo>
                      <a:pt x="13" y="27"/>
                      <a:pt x="34" y="29"/>
                      <a:pt x="35" y="23"/>
                    </a:cubicBezTo>
                    <a:cubicBezTo>
                      <a:pt x="37" y="17"/>
                      <a:pt x="38" y="0"/>
                      <a:pt x="19" y="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2" name="Freeform 11"/>
              <p:cNvSpPr>
                <a:spLocks/>
              </p:cNvSpPr>
              <p:nvPr/>
            </p:nvSpPr>
            <p:spPr bwMode="auto">
              <a:xfrm>
                <a:off x="1973263" y="1819275"/>
                <a:ext cx="217488" cy="166688"/>
              </a:xfrm>
              <a:custGeom>
                <a:avLst/>
                <a:gdLst>
                  <a:gd name="T0" fmla="*/ 18 w 38"/>
                  <a:gd name="T1" fmla="*/ 5 h 29"/>
                  <a:gd name="T2" fmla="*/ 6 w 38"/>
                  <a:gd name="T3" fmla="*/ 18 h 29"/>
                  <a:gd name="T4" fmla="*/ 35 w 38"/>
                  <a:gd name="T5" fmla="*/ 23 h 29"/>
                  <a:gd name="T6" fmla="*/ 18 w 38"/>
                  <a:gd name="T7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29">
                    <a:moveTo>
                      <a:pt x="18" y="5"/>
                    </a:moveTo>
                    <a:cubicBezTo>
                      <a:pt x="18" y="5"/>
                      <a:pt x="0" y="10"/>
                      <a:pt x="6" y="18"/>
                    </a:cubicBezTo>
                    <a:cubicBezTo>
                      <a:pt x="12" y="27"/>
                      <a:pt x="33" y="29"/>
                      <a:pt x="35" y="23"/>
                    </a:cubicBezTo>
                    <a:cubicBezTo>
                      <a:pt x="36" y="17"/>
                      <a:pt x="38" y="0"/>
                      <a:pt x="18" y="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3" name="Freeform 12"/>
              <p:cNvSpPr>
                <a:spLocks/>
              </p:cNvSpPr>
              <p:nvPr/>
            </p:nvSpPr>
            <p:spPr bwMode="auto">
              <a:xfrm>
                <a:off x="4208463" y="1223963"/>
                <a:ext cx="149225" cy="114300"/>
              </a:xfrm>
              <a:custGeom>
                <a:avLst/>
                <a:gdLst>
                  <a:gd name="T0" fmla="*/ 12 w 26"/>
                  <a:gd name="T1" fmla="*/ 4 h 20"/>
                  <a:gd name="T2" fmla="*/ 4 w 26"/>
                  <a:gd name="T3" fmla="*/ 13 h 20"/>
                  <a:gd name="T4" fmla="*/ 24 w 26"/>
                  <a:gd name="T5" fmla="*/ 16 h 20"/>
                  <a:gd name="T6" fmla="*/ 12 w 26"/>
                  <a:gd name="T7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0">
                    <a:moveTo>
                      <a:pt x="12" y="4"/>
                    </a:moveTo>
                    <a:cubicBezTo>
                      <a:pt x="12" y="4"/>
                      <a:pt x="0" y="7"/>
                      <a:pt x="4" y="13"/>
                    </a:cubicBezTo>
                    <a:cubicBezTo>
                      <a:pt x="8" y="18"/>
                      <a:pt x="23" y="20"/>
                      <a:pt x="24" y="16"/>
                    </a:cubicBezTo>
                    <a:cubicBezTo>
                      <a:pt x="25" y="12"/>
                      <a:pt x="26" y="0"/>
                      <a:pt x="12" y="4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4" name="Freeform 13"/>
              <p:cNvSpPr>
                <a:spLocks/>
              </p:cNvSpPr>
              <p:nvPr/>
            </p:nvSpPr>
            <p:spPr bwMode="auto">
              <a:xfrm>
                <a:off x="1289050" y="1951038"/>
                <a:ext cx="182563" cy="142875"/>
              </a:xfrm>
              <a:custGeom>
                <a:avLst/>
                <a:gdLst>
                  <a:gd name="T0" fmla="*/ 15 w 32"/>
                  <a:gd name="T1" fmla="*/ 1 h 25"/>
                  <a:gd name="T2" fmla="*/ 2 w 32"/>
                  <a:gd name="T3" fmla="*/ 8 h 25"/>
                  <a:gd name="T4" fmla="*/ 23 w 32"/>
                  <a:gd name="T5" fmla="*/ 20 h 25"/>
                  <a:gd name="T6" fmla="*/ 15 w 32"/>
                  <a:gd name="T7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5">
                    <a:moveTo>
                      <a:pt x="15" y="1"/>
                    </a:moveTo>
                    <a:cubicBezTo>
                      <a:pt x="15" y="1"/>
                      <a:pt x="0" y="0"/>
                      <a:pt x="2" y="8"/>
                    </a:cubicBezTo>
                    <a:cubicBezTo>
                      <a:pt x="4" y="17"/>
                      <a:pt x="20" y="25"/>
                      <a:pt x="23" y="20"/>
                    </a:cubicBezTo>
                    <a:cubicBezTo>
                      <a:pt x="26" y="16"/>
                      <a:pt x="32" y="4"/>
                      <a:pt x="15" y="1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5" name="Freeform 14"/>
              <p:cNvSpPr>
                <a:spLocks/>
              </p:cNvSpPr>
              <p:nvPr/>
            </p:nvSpPr>
            <p:spPr bwMode="auto">
              <a:xfrm>
                <a:off x="2492375" y="2547938"/>
                <a:ext cx="182563" cy="142875"/>
              </a:xfrm>
              <a:custGeom>
                <a:avLst/>
                <a:gdLst>
                  <a:gd name="T0" fmla="*/ 16 w 32"/>
                  <a:gd name="T1" fmla="*/ 2 h 25"/>
                  <a:gd name="T2" fmla="*/ 2 w 32"/>
                  <a:gd name="T3" fmla="*/ 9 h 25"/>
                  <a:gd name="T4" fmla="*/ 23 w 32"/>
                  <a:gd name="T5" fmla="*/ 20 h 25"/>
                  <a:gd name="T6" fmla="*/ 16 w 32"/>
                  <a:gd name="T7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5">
                    <a:moveTo>
                      <a:pt x="16" y="2"/>
                    </a:moveTo>
                    <a:cubicBezTo>
                      <a:pt x="16" y="2"/>
                      <a:pt x="0" y="0"/>
                      <a:pt x="2" y="9"/>
                    </a:cubicBezTo>
                    <a:cubicBezTo>
                      <a:pt x="4" y="17"/>
                      <a:pt x="20" y="25"/>
                      <a:pt x="23" y="20"/>
                    </a:cubicBezTo>
                    <a:cubicBezTo>
                      <a:pt x="26" y="16"/>
                      <a:pt x="32" y="4"/>
                      <a:pt x="16" y="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6" name="Freeform 15"/>
              <p:cNvSpPr>
                <a:spLocks/>
              </p:cNvSpPr>
              <p:nvPr/>
            </p:nvSpPr>
            <p:spPr bwMode="auto">
              <a:xfrm>
                <a:off x="3240088" y="1641475"/>
                <a:ext cx="136525" cy="98425"/>
              </a:xfrm>
              <a:custGeom>
                <a:avLst/>
                <a:gdLst>
                  <a:gd name="T0" fmla="*/ 12 w 24"/>
                  <a:gd name="T1" fmla="*/ 0 h 17"/>
                  <a:gd name="T2" fmla="*/ 2 w 24"/>
                  <a:gd name="T3" fmla="*/ 6 h 17"/>
                  <a:gd name="T4" fmla="*/ 19 w 24"/>
                  <a:gd name="T5" fmla="*/ 13 h 17"/>
                  <a:gd name="T6" fmla="*/ 12 w 24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17">
                    <a:moveTo>
                      <a:pt x="12" y="0"/>
                    </a:moveTo>
                    <a:cubicBezTo>
                      <a:pt x="12" y="0"/>
                      <a:pt x="0" y="0"/>
                      <a:pt x="2" y="6"/>
                    </a:cubicBezTo>
                    <a:cubicBezTo>
                      <a:pt x="4" y="12"/>
                      <a:pt x="17" y="17"/>
                      <a:pt x="19" y="13"/>
                    </a:cubicBezTo>
                    <a:cubicBezTo>
                      <a:pt x="21" y="10"/>
                      <a:pt x="24" y="0"/>
                      <a:pt x="12" y="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7" name="Freeform 16"/>
              <p:cNvSpPr>
                <a:spLocks/>
              </p:cNvSpPr>
              <p:nvPr/>
            </p:nvSpPr>
            <p:spPr bwMode="auto">
              <a:xfrm>
                <a:off x="2498725" y="1165225"/>
                <a:ext cx="141288" cy="98425"/>
              </a:xfrm>
              <a:custGeom>
                <a:avLst/>
                <a:gdLst>
                  <a:gd name="T0" fmla="*/ 12 w 25"/>
                  <a:gd name="T1" fmla="*/ 0 h 17"/>
                  <a:gd name="T2" fmla="*/ 2 w 25"/>
                  <a:gd name="T3" fmla="*/ 6 h 17"/>
                  <a:gd name="T4" fmla="*/ 19 w 25"/>
                  <a:gd name="T5" fmla="*/ 13 h 17"/>
                  <a:gd name="T6" fmla="*/ 12 w 25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17">
                    <a:moveTo>
                      <a:pt x="12" y="0"/>
                    </a:moveTo>
                    <a:cubicBezTo>
                      <a:pt x="12" y="0"/>
                      <a:pt x="0" y="0"/>
                      <a:pt x="2" y="6"/>
                    </a:cubicBezTo>
                    <a:cubicBezTo>
                      <a:pt x="5" y="12"/>
                      <a:pt x="17" y="17"/>
                      <a:pt x="19" y="13"/>
                    </a:cubicBezTo>
                    <a:cubicBezTo>
                      <a:pt x="21" y="10"/>
                      <a:pt x="25" y="0"/>
                      <a:pt x="12" y="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8" name="Freeform 17"/>
              <p:cNvSpPr>
                <a:spLocks/>
              </p:cNvSpPr>
              <p:nvPr/>
            </p:nvSpPr>
            <p:spPr bwMode="auto">
              <a:xfrm>
                <a:off x="946150" y="666750"/>
                <a:ext cx="188913" cy="144463"/>
              </a:xfrm>
              <a:custGeom>
                <a:avLst/>
                <a:gdLst>
                  <a:gd name="T0" fmla="*/ 16 w 33"/>
                  <a:gd name="T1" fmla="*/ 1 h 25"/>
                  <a:gd name="T2" fmla="*/ 3 w 33"/>
                  <a:gd name="T3" fmla="*/ 8 h 25"/>
                  <a:gd name="T4" fmla="*/ 24 w 33"/>
                  <a:gd name="T5" fmla="*/ 20 h 25"/>
                  <a:gd name="T6" fmla="*/ 16 w 33"/>
                  <a:gd name="T7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25">
                    <a:moveTo>
                      <a:pt x="16" y="1"/>
                    </a:moveTo>
                    <a:cubicBezTo>
                      <a:pt x="16" y="1"/>
                      <a:pt x="0" y="0"/>
                      <a:pt x="3" y="8"/>
                    </a:cubicBezTo>
                    <a:cubicBezTo>
                      <a:pt x="5" y="17"/>
                      <a:pt x="21" y="25"/>
                      <a:pt x="24" y="20"/>
                    </a:cubicBezTo>
                    <a:cubicBezTo>
                      <a:pt x="27" y="16"/>
                      <a:pt x="33" y="4"/>
                      <a:pt x="16" y="1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9" name="Freeform 18"/>
              <p:cNvSpPr>
                <a:spLocks/>
              </p:cNvSpPr>
              <p:nvPr/>
            </p:nvSpPr>
            <p:spPr bwMode="auto">
              <a:xfrm>
                <a:off x="4505325" y="1608138"/>
                <a:ext cx="182563" cy="142875"/>
              </a:xfrm>
              <a:custGeom>
                <a:avLst/>
                <a:gdLst>
                  <a:gd name="T0" fmla="*/ 15 w 32"/>
                  <a:gd name="T1" fmla="*/ 2 h 25"/>
                  <a:gd name="T2" fmla="*/ 2 w 32"/>
                  <a:gd name="T3" fmla="*/ 9 h 25"/>
                  <a:gd name="T4" fmla="*/ 23 w 32"/>
                  <a:gd name="T5" fmla="*/ 20 h 25"/>
                  <a:gd name="T6" fmla="*/ 15 w 32"/>
                  <a:gd name="T7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5">
                    <a:moveTo>
                      <a:pt x="15" y="2"/>
                    </a:moveTo>
                    <a:cubicBezTo>
                      <a:pt x="15" y="2"/>
                      <a:pt x="0" y="0"/>
                      <a:pt x="2" y="9"/>
                    </a:cubicBezTo>
                    <a:cubicBezTo>
                      <a:pt x="4" y="17"/>
                      <a:pt x="20" y="25"/>
                      <a:pt x="23" y="20"/>
                    </a:cubicBezTo>
                    <a:cubicBezTo>
                      <a:pt x="26" y="16"/>
                      <a:pt x="32" y="4"/>
                      <a:pt x="15" y="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0" name="Freeform 19"/>
              <p:cNvSpPr>
                <a:spLocks/>
              </p:cNvSpPr>
              <p:nvPr/>
            </p:nvSpPr>
            <p:spPr bwMode="auto">
              <a:xfrm>
                <a:off x="2270125" y="752475"/>
                <a:ext cx="187325" cy="138113"/>
              </a:xfrm>
              <a:custGeom>
                <a:avLst/>
                <a:gdLst>
                  <a:gd name="T0" fmla="*/ 16 w 33"/>
                  <a:gd name="T1" fmla="*/ 1 h 24"/>
                  <a:gd name="T2" fmla="*/ 3 w 33"/>
                  <a:gd name="T3" fmla="*/ 8 h 24"/>
                  <a:gd name="T4" fmla="*/ 24 w 33"/>
                  <a:gd name="T5" fmla="*/ 20 h 24"/>
                  <a:gd name="T6" fmla="*/ 16 w 33"/>
                  <a:gd name="T7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24">
                    <a:moveTo>
                      <a:pt x="16" y="1"/>
                    </a:moveTo>
                    <a:cubicBezTo>
                      <a:pt x="16" y="1"/>
                      <a:pt x="0" y="0"/>
                      <a:pt x="3" y="8"/>
                    </a:cubicBezTo>
                    <a:cubicBezTo>
                      <a:pt x="5" y="16"/>
                      <a:pt x="21" y="24"/>
                      <a:pt x="24" y="20"/>
                    </a:cubicBezTo>
                    <a:cubicBezTo>
                      <a:pt x="27" y="16"/>
                      <a:pt x="33" y="3"/>
                      <a:pt x="16" y="1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1" name="Freeform 20"/>
              <p:cNvSpPr>
                <a:spLocks/>
              </p:cNvSpPr>
              <p:nvPr/>
            </p:nvSpPr>
            <p:spPr bwMode="auto">
              <a:xfrm>
                <a:off x="2566988" y="1039813"/>
                <a:ext cx="130175" cy="103188"/>
              </a:xfrm>
              <a:custGeom>
                <a:avLst/>
                <a:gdLst>
                  <a:gd name="T0" fmla="*/ 11 w 23"/>
                  <a:gd name="T1" fmla="*/ 3 h 18"/>
                  <a:gd name="T2" fmla="*/ 3 w 23"/>
                  <a:gd name="T3" fmla="*/ 11 h 18"/>
                  <a:gd name="T4" fmla="*/ 21 w 23"/>
                  <a:gd name="T5" fmla="*/ 14 h 18"/>
                  <a:gd name="T6" fmla="*/ 11 w 23"/>
                  <a:gd name="T7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8">
                    <a:moveTo>
                      <a:pt x="11" y="3"/>
                    </a:moveTo>
                    <a:cubicBezTo>
                      <a:pt x="11" y="3"/>
                      <a:pt x="0" y="6"/>
                      <a:pt x="3" y="11"/>
                    </a:cubicBezTo>
                    <a:cubicBezTo>
                      <a:pt x="7" y="16"/>
                      <a:pt x="20" y="18"/>
                      <a:pt x="21" y="14"/>
                    </a:cubicBezTo>
                    <a:cubicBezTo>
                      <a:pt x="22" y="10"/>
                      <a:pt x="23" y="0"/>
                      <a:pt x="11" y="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2" name="Freeform 21"/>
              <p:cNvSpPr>
                <a:spLocks/>
              </p:cNvSpPr>
              <p:nvPr/>
            </p:nvSpPr>
            <p:spPr bwMode="auto">
              <a:xfrm>
                <a:off x="3370263" y="793750"/>
                <a:ext cx="131763" cy="103188"/>
              </a:xfrm>
              <a:custGeom>
                <a:avLst/>
                <a:gdLst>
                  <a:gd name="T0" fmla="*/ 11 w 23"/>
                  <a:gd name="T1" fmla="*/ 3 h 18"/>
                  <a:gd name="T2" fmla="*/ 3 w 23"/>
                  <a:gd name="T3" fmla="*/ 11 h 18"/>
                  <a:gd name="T4" fmla="*/ 21 w 23"/>
                  <a:gd name="T5" fmla="*/ 14 h 18"/>
                  <a:gd name="T6" fmla="*/ 11 w 23"/>
                  <a:gd name="T7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8">
                    <a:moveTo>
                      <a:pt x="11" y="3"/>
                    </a:moveTo>
                    <a:cubicBezTo>
                      <a:pt x="11" y="3"/>
                      <a:pt x="0" y="6"/>
                      <a:pt x="3" y="11"/>
                    </a:cubicBezTo>
                    <a:cubicBezTo>
                      <a:pt x="7" y="16"/>
                      <a:pt x="20" y="18"/>
                      <a:pt x="21" y="14"/>
                    </a:cubicBezTo>
                    <a:cubicBezTo>
                      <a:pt x="22" y="10"/>
                      <a:pt x="23" y="0"/>
                      <a:pt x="11" y="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3" name="Freeform 22"/>
              <p:cNvSpPr>
                <a:spLocks/>
              </p:cNvSpPr>
              <p:nvPr/>
            </p:nvSpPr>
            <p:spPr bwMode="auto">
              <a:xfrm>
                <a:off x="1135063" y="1836738"/>
                <a:ext cx="131763" cy="103188"/>
              </a:xfrm>
              <a:custGeom>
                <a:avLst/>
                <a:gdLst>
                  <a:gd name="T0" fmla="*/ 11 w 23"/>
                  <a:gd name="T1" fmla="*/ 3 h 18"/>
                  <a:gd name="T2" fmla="*/ 4 w 23"/>
                  <a:gd name="T3" fmla="*/ 11 h 18"/>
                  <a:gd name="T4" fmla="*/ 21 w 23"/>
                  <a:gd name="T5" fmla="*/ 14 h 18"/>
                  <a:gd name="T6" fmla="*/ 11 w 23"/>
                  <a:gd name="T7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8">
                    <a:moveTo>
                      <a:pt x="11" y="3"/>
                    </a:moveTo>
                    <a:cubicBezTo>
                      <a:pt x="11" y="3"/>
                      <a:pt x="0" y="6"/>
                      <a:pt x="4" y="11"/>
                    </a:cubicBezTo>
                    <a:cubicBezTo>
                      <a:pt x="8" y="16"/>
                      <a:pt x="20" y="18"/>
                      <a:pt x="21" y="14"/>
                    </a:cubicBezTo>
                    <a:cubicBezTo>
                      <a:pt x="22" y="10"/>
                      <a:pt x="23" y="0"/>
                      <a:pt x="11" y="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4" name="Freeform 23"/>
              <p:cNvSpPr>
                <a:spLocks/>
              </p:cNvSpPr>
              <p:nvPr/>
            </p:nvSpPr>
            <p:spPr bwMode="auto">
              <a:xfrm>
                <a:off x="2360613" y="2163763"/>
                <a:ext cx="131763" cy="96838"/>
              </a:xfrm>
              <a:custGeom>
                <a:avLst/>
                <a:gdLst>
                  <a:gd name="T0" fmla="*/ 11 w 23"/>
                  <a:gd name="T1" fmla="*/ 2 h 17"/>
                  <a:gd name="T2" fmla="*/ 4 w 23"/>
                  <a:gd name="T3" fmla="*/ 11 h 17"/>
                  <a:gd name="T4" fmla="*/ 21 w 23"/>
                  <a:gd name="T5" fmla="*/ 13 h 17"/>
                  <a:gd name="T6" fmla="*/ 11 w 23"/>
                  <a:gd name="T7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7">
                    <a:moveTo>
                      <a:pt x="11" y="2"/>
                    </a:moveTo>
                    <a:cubicBezTo>
                      <a:pt x="11" y="2"/>
                      <a:pt x="0" y="5"/>
                      <a:pt x="4" y="11"/>
                    </a:cubicBezTo>
                    <a:cubicBezTo>
                      <a:pt x="8" y="16"/>
                      <a:pt x="20" y="17"/>
                      <a:pt x="21" y="13"/>
                    </a:cubicBezTo>
                    <a:cubicBezTo>
                      <a:pt x="22" y="10"/>
                      <a:pt x="23" y="0"/>
                      <a:pt x="11" y="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5" name="Freeform 24"/>
              <p:cNvSpPr>
                <a:spLocks/>
              </p:cNvSpPr>
              <p:nvPr/>
            </p:nvSpPr>
            <p:spPr bwMode="auto">
              <a:xfrm>
                <a:off x="1436688" y="1670050"/>
                <a:ext cx="496888" cy="504825"/>
              </a:xfrm>
              <a:custGeom>
                <a:avLst/>
                <a:gdLst>
                  <a:gd name="T0" fmla="*/ 81 w 87"/>
                  <a:gd name="T1" fmla="*/ 20 h 88"/>
                  <a:gd name="T2" fmla="*/ 60 w 87"/>
                  <a:gd name="T3" fmla="*/ 11 h 88"/>
                  <a:gd name="T4" fmla="*/ 50 w 87"/>
                  <a:gd name="T5" fmla="*/ 21 h 88"/>
                  <a:gd name="T6" fmla="*/ 50 w 87"/>
                  <a:gd name="T7" fmla="*/ 21 h 88"/>
                  <a:gd name="T8" fmla="*/ 49 w 87"/>
                  <a:gd name="T9" fmla="*/ 12 h 88"/>
                  <a:gd name="T10" fmla="*/ 28 w 87"/>
                  <a:gd name="T11" fmla="*/ 4 h 88"/>
                  <a:gd name="T12" fmla="*/ 20 w 87"/>
                  <a:gd name="T13" fmla="*/ 25 h 88"/>
                  <a:gd name="T14" fmla="*/ 26 w 87"/>
                  <a:gd name="T15" fmla="*/ 32 h 88"/>
                  <a:gd name="T16" fmla="*/ 26 w 87"/>
                  <a:gd name="T17" fmla="*/ 32 h 88"/>
                  <a:gd name="T18" fmla="*/ 12 w 87"/>
                  <a:gd name="T19" fmla="*/ 31 h 88"/>
                  <a:gd name="T20" fmla="*/ 3 w 87"/>
                  <a:gd name="T21" fmla="*/ 52 h 88"/>
                  <a:gd name="T22" fmla="*/ 24 w 87"/>
                  <a:gd name="T23" fmla="*/ 61 h 88"/>
                  <a:gd name="T24" fmla="*/ 28 w 87"/>
                  <a:gd name="T25" fmla="*/ 58 h 88"/>
                  <a:gd name="T26" fmla="*/ 24 w 87"/>
                  <a:gd name="T27" fmla="*/ 76 h 88"/>
                  <a:gd name="T28" fmla="*/ 45 w 87"/>
                  <a:gd name="T29" fmla="*/ 85 h 88"/>
                  <a:gd name="T30" fmla="*/ 54 w 87"/>
                  <a:gd name="T31" fmla="*/ 64 h 88"/>
                  <a:gd name="T32" fmla="*/ 54 w 87"/>
                  <a:gd name="T33" fmla="*/ 64 h 88"/>
                  <a:gd name="T34" fmla="*/ 75 w 87"/>
                  <a:gd name="T35" fmla="*/ 73 h 88"/>
                  <a:gd name="T36" fmla="*/ 83 w 87"/>
                  <a:gd name="T37" fmla="*/ 52 h 88"/>
                  <a:gd name="T38" fmla="*/ 69 w 87"/>
                  <a:gd name="T39" fmla="*/ 42 h 88"/>
                  <a:gd name="T40" fmla="*/ 72 w 87"/>
                  <a:gd name="T41" fmla="*/ 41 h 88"/>
                  <a:gd name="T42" fmla="*/ 81 w 87"/>
                  <a:gd name="T43" fmla="*/ 2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7" h="88">
                    <a:moveTo>
                      <a:pt x="81" y="20"/>
                    </a:moveTo>
                    <a:cubicBezTo>
                      <a:pt x="77" y="12"/>
                      <a:pt x="68" y="8"/>
                      <a:pt x="60" y="11"/>
                    </a:cubicBezTo>
                    <a:cubicBezTo>
                      <a:pt x="55" y="13"/>
                      <a:pt x="52" y="17"/>
                      <a:pt x="50" y="21"/>
                    </a:cubicBezTo>
                    <a:cubicBezTo>
                      <a:pt x="50" y="21"/>
                      <a:pt x="50" y="21"/>
                      <a:pt x="50" y="21"/>
                    </a:cubicBezTo>
                    <a:cubicBezTo>
                      <a:pt x="51" y="19"/>
                      <a:pt x="51" y="15"/>
                      <a:pt x="49" y="12"/>
                    </a:cubicBezTo>
                    <a:cubicBezTo>
                      <a:pt x="46" y="4"/>
                      <a:pt x="37" y="0"/>
                      <a:pt x="28" y="4"/>
                    </a:cubicBezTo>
                    <a:cubicBezTo>
                      <a:pt x="20" y="7"/>
                      <a:pt x="16" y="17"/>
                      <a:pt x="20" y="25"/>
                    </a:cubicBezTo>
                    <a:cubicBezTo>
                      <a:pt x="21" y="28"/>
                      <a:pt x="23" y="30"/>
                      <a:pt x="26" y="32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2" y="30"/>
                      <a:pt x="16" y="29"/>
                      <a:pt x="12" y="31"/>
                    </a:cubicBezTo>
                    <a:cubicBezTo>
                      <a:pt x="3" y="35"/>
                      <a:pt x="0" y="44"/>
                      <a:pt x="3" y="52"/>
                    </a:cubicBezTo>
                    <a:cubicBezTo>
                      <a:pt x="6" y="60"/>
                      <a:pt x="16" y="64"/>
                      <a:pt x="24" y="61"/>
                    </a:cubicBezTo>
                    <a:cubicBezTo>
                      <a:pt x="25" y="60"/>
                      <a:pt x="27" y="59"/>
                      <a:pt x="28" y="58"/>
                    </a:cubicBezTo>
                    <a:cubicBezTo>
                      <a:pt x="23" y="63"/>
                      <a:pt x="21" y="70"/>
                      <a:pt x="24" y="76"/>
                    </a:cubicBezTo>
                    <a:cubicBezTo>
                      <a:pt x="27" y="85"/>
                      <a:pt x="37" y="88"/>
                      <a:pt x="45" y="85"/>
                    </a:cubicBezTo>
                    <a:cubicBezTo>
                      <a:pt x="53" y="82"/>
                      <a:pt x="57" y="72"/>
                      <a:pt x="54" y="64"/>
                    </a:cubicBezTo>
                    <a:cubicBezTo>
                      <a:pt x="54" y="64"/>
                      <a:pt x="54" y="64"/>
                      <a:pt x="54" y="64"/>
                    </a:cubicBezTo>
                    <a:cubicBezTo>
                      <a:pt x="57" y="72"/>
                      <a:pt x="67" y="76"/>
                      <a:pt x="75" y="73"/>
                    </a:cubicBezTo>
                    <a:cubicBezTo>
                      <a:pt x="83" y="69"/>
                      <a:pt x="87" y="60"/>
                      <a:pt x="83" y="52"/>
                    </a:cubicBezTo>
                    <a:cubicBezTo>
                      <a:pt x="81" y="46"/>
                      <a:pt x="75" y="42"/>
                      <a:pt x="69" y="42"/>
                    </a:cubicBezTo>
                    <a:cubicBezTo>
                      <a:pt x="70" y="42"/>
                      <a:pt x="71" y="41"/>
                      <a:pt x="72" y="41"/>
                    </a:cubicBezTo>
                    <a:cubicBezTo>
                      <a:pt x="80" y="37"/>
                      <a:pt x="84" y="28"/>
                      <a:pt x="81" y="2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6" name="Freeform 25"/>
              <p:cNvSpPr>
                <a:spLocks/>
              </p:cNvSpPr>
              <p:nvPr/>
            </p:nvSpPr>
            <p:spPr bwMode="auto">
              <a:xfrm>
                <a:off x="1574800" y="1797050"/>
                <a:ext cx="238125" cy="239713"/>
              </a:xfrm>
              <a:custGeom>
                <a:avLst/>
                <a:gdLst>
                  <a:gd name="T0" fmla="*/ 38 w 42"/>
                  <a:gd name="T1" fmla="*/ 11 h 42"/>
                  <a:gd name="T2" fmla="*/ 36 w 42"/>
                  <a:gd name="T3" fmla="*/ 13 h 42"/>
                  <a:gd name="T4" fmla="*/ 28 w 42"/>
                  <a:gd name="T5" fmla="*/ 17 h 42"/>
                  <a:gd name="T6" fmla="*/ 24 w 42"/>
                  <a:gd name="T7" fmla="*/ 14 h 42"/>
                  <a:gd name="T8" fmla="*/ 28 w 42"/>
                  <a:gd name="T9" fmla="*/ 5 h 42"/>
                  <a:gd name="T10" fmla="*/ 31 w 42"/>
                  <a:gd name="T11" fmla="*/ 4 h 42"/>
                  <a:gd name="T12" fmla="*/ 29 w 42"/>
                  <a:gd name="T13" fmla="*/ 0 h 42"/>
                  <a:gd name="T14" fmla="*/ 26 w 42"/>
                  <a:gd name="T15" fmla="*/ 2 h 42"/>
                  <a:gd name="T16" fmla="*/ 26 w 42"/>
                  <a:gd name="T17" fmla="*/ 5 h 42"/>
                  <a:gd name="T18" fmla="*/ 23 w 42"/>
                  <a:gd name="T19" fmla="*/ 13 h 42"/>
                  <a:gd name="T20" fmla="*/ 18 w 42"/>
                  <a:gd name="T21" fmla="*/ 13 h 42"/>
                  <a:gd name="T22" fmla="*/ 15 w 42"/>
                  <a:gd name="T23" fmla="*/ 5 h 42"/>
                  <a:gd name="T24" fmla="*/ 16 w 42"/>
                  <a:gd name="T25" fmla="*/ 2 h 42"/>
                  <a:gd name="T26" fmla="*/ 12 w 42"/>
                  <a:gd name="T27" fmla="*/ 0 h 42"/>
                  <a:gd name="T28" fmla="*/ 11 w 42"/>
                  <a:gd name="T29" fmla="*/ 4 h 42"/>
                  <a:gd name="T30" fmla="*/ 13 w 42"/>
                  <a:gd name="T31" fmla="*/ 5 h 42"/>
                  <a:gd name="T32" fmla="*/ 17 w 42"/>
                  <a:gd name="T33" fmla="*/ 14 h 42"/>
                  <a:gd name="T34" fmla="*/ 13 w 42"/>
                  <a:gd name="T35" fmla="*/ 17 h 42"/>
                  <a:gd name="T36" fmla="*/ 6 w 42"/>
                  <a:gd name="T37" fmla="*/ 14 h 42"/>
                  <a:gd name="T38" fmla="*/ 4 w 42"/>
                  <a:gd name="T39" fmla="*/ 11 h 42"/>
                  <a:gd name="T40" fmla="*/ 0 w 42"/>
                  <a:gd name="T41" fmla="*/ 12 h 42"/>
                  <a:gd name="T42" fmla="*/ 2 w 42"/>
                  <a:gd name="T43" fmla="*/ 16 h 42"/>
                  <a:gd name="T44" fmla="*/ 5 w 42"/>
                  <a:gd name="T45" fmla="*/ 15 h 42"/>
                  <a:gd name="T46" fmla="*/ 13 w 42"/>
                  <a:gd name="T47" fmla="*/ 19 h 42"/>
                  <a:gd name="T48" fmla="*/ 13 w 42"/>
                  <a:gd name="T49" fmla="*/ 23 h 42"/>
                  <a:gd name="T50" fmla="*/ 5 w 42"/>
                  <a:gd name="T51" fmla="*/ 26 h 42"/>
                  <a:gd name="T52" fmla="*/ 2 w 42"/>
                  <a:gd name="T53" fmla="*/ 26 h 42"/>
                  <a:gd name="T54" fmla="*/ 0 w 42"/>
                  <a:gd name="T55" fmla="*/ 29 h 42"/>
                  <a:gd name="T56" fmla="*/ 4 w 42"/>
                  <a:gd name="T57" fmla="*/ 31 h 42"/>
                  <a:gd name="T58" fmla="*/ 6 w 42"/>
                  <a:gd name="T59" fmla="*/ 28 h 42"/>
                  <a:gd name="T60" fmla="*/ 14 w 42"/>
                  <a:gd name="T61" fmla="*/ 25 h 42"/>
                  <a:gd name="T62" fmla="*/ 17 w 42"/>
                  <a:gd name="T63" fmla="*/ 28 h 42"/>
                  <a:gd name="T64" fmla="*/ 13 w 42"/>
                  <a:gd name="T65" fmla="*/ 36 h 42"/>
                  <a:gd name="T66" fmla="*/ 11 w 42"/>
                  <a:gd name="T67" fmla="*/ 37 h 42"/>
                  <a:gd name="T68" fmla="*/ 12 w 42"/>
                  <a:gd name="T69" fmla="*/ 41 h 42"/>
                  <a:gd name="T70" fmla="*/ 16 w 42"/>
                  <a:gd name="T71" fmla="*/ 39 h 42"/>
                  <a:gd name="T72" fmla="*/ 15 w 42"/>
                  <a:gd name="T73" fmla="*/ 36 h 42"/>
                  <a:gd name="T74" fmla="*/ 18 w 42"/>
                  <a:gd name="T75" fmla="*/ 29 h 42"/>
                  <a:gd name="T76" fmla="*/ 23 w 42"/>
                  <a:gd name="T77" fmla="*/ 28 h 42"/>
                  <a:gd name="T78" fmla="*/ 26 w 42"/>
                  <a:gd name="T79" fmla="*/ 36 h 42"/>
                  <a:gd name="T80" fmla="*/ 25 w 42"/>
                  <a:gd name="T81" fmla="*/ 39 h 42"/>
                  <a:gd name="T82" fmla="*/ 29 w 42"/>
                  <a:gd name="T83" fmla="*/ 41 h 42"/>
                  <a:gd name="T84" fmla="*/ 30 w 42"/>
                  <a:gd name="T85" fmla="*/ 37 h 42"/>
                  <a:gd name="T86" fmla="*/ 28 w 42"/>
                  <a:gd name="T87" fmla="*/ 36 h 42"/>
                  <a:gd name="T88" fmla="*/ 25 w 42"/>
                  <a:gd name="T89" fmla="*/ 28 h 42"/>
                  <a:gd name="T90" fmla="*/ 28 w 42"/>
                  <a:gd name="T91" fmla="*/ 25 h 42"/>
                  <a:gd name="T92" fmla="*/ 36 w 42"/>
                  <a:gd name="T93" fmla="*/ 28 h 42"/>
                  <a:gd name="T94" fmla="*/ 38 w 42"/>
                  <a:gd name="T95" fmla="*/ 30 h 42"/>
                  <a:gd name="T96" fmla="*/ 41 w 42"/>
                  <a:gd name="T97" fmla="*/ 29 h 42"/>
                  <a:gd name="T98" fmla="*/ 40 w 42"/>
                  <a:gd name="T99" fmla="*/ 25 h 42"/>
                  <a:gd name="T100" fmla="*/ 37 w 42"/>
                  <a:gd name="T101" fmla="*/ 26 h 42"/>
                  <a:gd name="T102" fmla="*/ 28 w 42"/>
                  <a:gd name="T103" fmla="*/ 23 h 42"/>
                  <a:gd name="T104" fmla="*/ 28 w 42"/>
                  <a:gd name="T105" fmla="*/ 18 h 42"/>
                  <a:gd name="T106" fmla="*/ 37 w 42"/>
                  <a:gd name="T107" fmla="*/ 15 h 42"/>
                  <a:gd name="T108" fmla="*/ 40 w 42"/>
                  <a:gd name="T109" fmla="*/ 16 h 42"/>
                  <a:gd name="T110" fmla="*/ 41 w 42"/>
                  <a:gd name="T111" fmla="*/ 12 h 42"/>
                  <a:gd name="T112" fmla="*/ 38 w 42"/>
                  <a:gd name="T113" fmla="*/ 1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2" h="42">
                    <a:moveTo>
                      <a:pt x="38" y="11"/>
                    </a:moveTo>
                    <a:cubicBezTo>
                      <a:pt x="36" y="11"/>
                      <a:pt x="36" y="12"/>
                      <a:pt x="36" y="13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7" y="15"/>
                      <a:pt x="26" y="14"/>
                      <a:pt x="24" y="14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29" y="6"/>
                      <a:pt x="30" y="5"/>
                      <a:pt x="31" y="4"/>
                    </a:cubicBezTo>
                    <a:cubicBezTo>
                      <a:pt x="31" y="2"/>
                      <a:pt x="31" y="1"/>
                      <a:pt x="29" y="0"/>
                    </a:cubicBezTo>
                    <a:cubicBezTo>
                      <a:pt x="28" y="0"/>
                      <a:pt x="26" y="0"/>
                      <a:pt x="26" y="2"/>
                    </a:cubicBezTo>
                    <a:cubicBezTo>
                      <a:pt x="25" y="3"/>
                      <a:pt x="25" y="4"/>
                      <a:pt x="26" y="5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1" y="13"/>
                      <a:pt x="20" y="13"/>
                      <a:pt x="18" y="13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6" y="4"/>
                      <a:pt x="16" y="3"/>
                      <a:pt x="16" y="2"/>
                    </a:cubicBezTo>
                    <a:cubicBezTo>
                      <a:pt x="15" y="0"/>
                      <a:pt x="13" y="0"/>
                      <a:pt x="12" y="0"/>
                    </a:cubicBezTo>
                    <a:cubicBezTo>
                      <a:pt x="11" y="1"/>
                      <a:pt x="10" y="2"/>
                      <a:pt x="11" y="4"/>
                    </a:cubicBezTo>
                    <a:cubicBezTo>
                      <a:pt x="11" y="5"/>
                      <a:pt x="12" y="5"/>
                      <a:pt x="13" y="5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5" y="14"/>
                      <a:pt x="14" y="16"/>
                      <a:pt x="13" y="17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11"/>
                      <a:pt x="4" y="11"/>
                    </a:cubicBezTo>
                    <a:cubicBezTo>
                      <a:pt x="3" y="10"/>
                      <a:pt x="1" y="11"/>
                      <a:pt x="0" y="12"/>
                    </a:cubicBezTo>
                    <a:cubicBezTo>
                      <a:pt x="0" y="14"/>
                      <a:pt x="1" y="15"/>
                      <a:pt x="2" y="16"/>
                    </a:cubicBezTo>
                    <a:cubicBezTo>
                      <a:pt x="3" y="16"/>
                      <a:pt x="4" y="16"/>
                      <a:pt x="5" y="15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2" y="20"/>
                      <a:pt x="12" y="21"/>
                      <a:pt x="13" y="23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4" y="25"/>
                      <a:pt x="3" y="25"/>
                      <a:pt x="2" y="26"/>
                    </a:cubicBezTo>
                    <a:cubicBezTo>
                      <a:pt x="1" y="26"/>
                      <a:pt x="0" y="28"/>
                      <a:pt x="0" y="29"/>
                    </a:cubicBezTo>
                    <a:cubicBezTo>
                      <a:pt x="1" y="30"/>
                      <a:pt x="3" y="31"/>
                      <a:pt x="4" y="31"/>
                    </a:cubicBezTo>
                    <a:cubicBezTo>
                      <a:pt x="5" y="30"/>
                      <a:pt x="6" y="29"/>
                      <a:pt x="6" y="28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6"/>
                      <a:pt x="15" y="27"/>
                      <a:pt x="17" y="28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2" y="36"/>
                      <a:pt x="11" y="36"/>
                      <a:pt x="11" y="37"/>
                    </a:cubicBezTo>
                    <a:cubicBezTo>
                      <a:pt x="10" y="39"/>
                      <a:pt x="11" y="40"/>
                      <a:pt x="12" y="41"/>
                    </a:cubicBezTo>
                    <a:cubicBezTo>
                      <a:pt x="14" y="42"/>
                      <a:pt x="15" y="41"/>
                      <a:pt x="16" y="39"/>
                    </a:cubicBezTo>
                    <a:cubicBezTo>
                      <a:pt x="16" y="38"/>
                      <a:pt x="16" y="37"/>
                      <a:pt x="15" y="36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0" y="29"/>
                      <a:pt x="21" y="29"/>
                      <a:pt x="23" y="28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5" y="37"/>
                      <a:pt x="25" y="38"/>
                      <a:pt x="25" y="39"/>
                    </a:cubicBezTo>
                    <a:cubicBezTo>
                      <a:pt x="26" y="41"/>
                      <a:pt x="28" y="41"/>
                      <a:pt x="29" y="41"/>
                    </a:cubicBezTo>
                    <a:cubicBezTo>
                      <a:pt x="30" y="40"/>
                      <a:pt x="31" y="39"/>
                      <a:pt x="30" y="37"/>
                    </a:cubicBezTo>
                    <a:cubicBezTo>
                      <a:pt x="30" y="36"/>
                      <a:pt x="29" y="36"/>
                      <a:pt x="28" y="36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6" y="27"/>
                      <a:pt x="27" y="26"/>
                      <a:pt x="28" y="25"/>
                    </a:cubicBezTo>
                    <a:cubicBezTo>
                      <a:pt x="36" y="28"/>
                      <a:pt x="36" y="28"/>
                      <a:pt x="36" y="28"/>
                    </a:cubicBezTo>
                    <a:cubicBezTo>
                      <a:pt x="36" y="29"/>
                      <a:pt x="37" y="30"/>
                      <a:pt x="38" y="30"/>
                    </a:cubicBezTo>
                    <a:cubicBezTo>
                      <a:pt x="39" y="31"/>
                      <a:pt x="41" y="30"/>
                      <a:pt x="41" y="29"/>
                    </a:cubicBezTo>
                    <a:cubicBezTo>
                      <a:pt x="42" y="28"/>
                      <a:pt x="41" y="26"/>
                      <a:pt x="40" y="25"/>
                    </a:cubicBezTo>
                    <a:cubicBezTo>
                      <a:pt x="38" y="25"/>
                      <a:pt x="37" y="25"/>
                      <a:pt x="37" y="26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9" y="22"/>
                      <a:pt x="29" y="20"/>
                      <a:pt x="28" y="18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7" y="16"/>
                      <a:pt x="39" y="16"/>
                      <a:pt x="40" y="16"/>
                    </a:cubicBezTo>
                    <a:cubicBezTo>
                      <a:pt x="41" y="15"/>
                      <a:pt x="42" y="14"/>
                      <a:pt x="41" y="12"/>
                    </a:cubicBezTo>
                    <a:cubicBezTo>
                      <a:pt x="41" y="11"/>
                      <a:pt x="39" y="10"/>
                      <a:pt x="38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7" name="Freeform 26"/>
              <p:cNvSpPr>
                <a:spLocks/>
              </p:cNvSpPr>
              <p:nvPr/>
            </p:nvSpPr>
            <p:spPr bwMode="auto">
              <a:xfrm>
                <a:off x="1876425" y="804863"/>
                <a:ext cx="604838" cy="590550"/>
              </a:xfrm>
              <a:custGeom>
                <a:avLst/>
                <a:gdLst>
                  <a:gd name="T0" fmla="*/ 106 w 106"/>
                  <a:gd name="T1" fmla="*/ 44 h 103"/>
                  <a:gd name="T2" fmla="*/ 86 w 106"/>
                  <a:gd name="T3" fmla="*/ 24 h 103"/>
                  <a:gd name="T4" fmla="*/ 70 w 106"/>
                  <a:gd name="T5" fmla="*/ 32 h 103"/>
                  <a:gd name="T6" fmla="*/ 70 w 106"/>
                  <a:gd name="T7" fmla="*/ 32 h 103"/>
                  <a:gd name="T8" fmla="*/ 73 w 106"/>
                  <a:gd name="T9" fmla="*/ 21 h 103"/>
                  <a:gd name="T10" fmla="*/ 53 w 106"/>
                  <a:gd name="T11" fmla="*/ 0 h 103"/>
                  <a:gd name="T12" fmla="*/ 32 w 106"/>
                  <a:gd name="T13" fmla="*/ 21 h 103"/>
                  <a:gd name="T14" fmla="*/ 36 w 106"/>
                  <a:gd name="T15" fmla="*/ 32 h 103"/>
                  <a:gd name="T16" fmla="*/ 36 w 106"/>
                  <a:gd name="T17" fmla="*/ 32 h 103"/>
                  <a:gd name="T18" fmla="*/ 20 w 106"/>
                  <a:gd name="T19" fmla="*/ 24 h 103"/>
                  <a:gd name="T20" fmla="*/ 0 w 106"/>
                  <a:gd name="T21" fmla="*/ 44 h 103"/>
                  <a:gd name="T22" fmla="*/ 20 w 106"/>
                  <a:gd name="T23" fmla="*/ 65 h 103"/>
                  <a:gd name="T24" fmla="*/ 26 w 106"/>
                  <a:gd name="T25" fmla="*/ 64 h 103"/>
                  <a:gd name="T26" fmla="*/ 12 w 106"/>
                  <a:gd name="T27" fmla="*/ 83 h 103"/>
                  <a:gd name="T28" fmla="*/ 33 w 106"/>
                  <a:gd name="T29" fmla="*/ 103 h 103"/>
                  <a:gd name="T30" fmla="*/ 53 w 106"/>
                  <a:gd name="T31" fmla="*/ 83 h 103"/>
                  <a:gd name="T32" fmla="*/ 53 w 106"/>
                  <a:gd name="T33" fmla="*/ 83 h 103"/>
                  <a:gd name="T34" fmla="*/ 73 w 106"/>
                  <a:gd name="T35" fmla="*/ 103 h 103"/>
                  <a:gd name="T36" fmla="*/ 94 w 106"/>
                  <a:gd name="T37" fmla="*/ 83 h 103"/>
                  <a:gd name="T38" fmla="*/ 82 w 106"/>
                  <a:gd name="T39" fmla="*/ 64 h 103"/>
                  <a:gd name="T40" fmla="*/ 86 w 106"/>
                  <a:gd name="T41" fmla="*/ 65 h 103"/>
                  <a:gd name="T42" fmla="*/ 106 w 106"/>
                  <a:gd name="T43" fmla="*/ 44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6" h="103">
                    <a:moveTo>
                      <a:pt x="106" y="44"/>
                    </a:moveTo>
                    <a:cubicBezTo>
                      <a:pt x="106" y="33"/>
                      <a:pt x="97" y="24"/>
                      <a:pt x="86" y="24"/>
                    </a:cubicBezTo>
                    <a:cubicBezTo>
                      <a:pt x="79" y="24"/>
                      <a:pt x="74" y="27"/>
                      <a:pt x="70" y="32"/>
                    </a:cubicBezTo>
                    <a:cubicBezTo>
                      <a:pt x="70" y="32"/>
                      <a:pt x="70" y="32"/>
                      <a:pt x="70" y="32"/>
                    </a:cubicBezTo>
                    <a:cubicBezTo>
                      <a:pt x="72" y="28"/>
                      <a:pt x="73" y="25"/>
                      <a:pt x="73" y="21"/>
                    </a:cubicBezTo>
                    <a:cubicBezTo>
                      <a:pt x="73" y="9"/>
                      <a:pt x="64" y="0"/>
                      <a:pt x="53" y="0"/>
                    </a:cubicBezTo>
                    <a:cubicBezTo>
                      <a:pt x="42" y="0"/>
                      <a:pt x="32" y="9"/>
                      <a:pt x="32" y="21"/>
                    </a:cubicBezTo>
                    <a:cubicBezTo>
                      <a:pt x="32" y="25"/>
                      <a:pt x="34" y="29"/>
                      <a:pt x="36" y="32"/>
                    </a:cubicBezTo>
                    <a:cubicBezTo>
                      <a:pt x="36" y="32"/>
                      <a:pt x="36" y="32"/>
                      <a:pt x="36" y="32"/>
                    </a:cubicBezTo>
                    <a:cubicBezTo>
                      <a:pt x="32" y="27"/>
                      <a:pt x="27" y="24"/>
                      <a:pt x="20" y="24"/>
                    </a:cubicBezTo>
                    <a:cubicBezTo>
                      <a:pt x="9" y="24"/>
                      <a:pt x="0" y="33"/>
                      <a:pt x="0" y="44"/>
                    </a:cubicBezTo>
                    <a:cubicBezTo>
                      <a:pt x="0" y="56"/>
                      <a:pt x="9" y="65"/>
                      <a:pt x="20" y="65"/>
                    </a:cubicBezTo>
                    <a:cubicBezTo>
                      <a:pt x="22" y="65"/>
                      <a:pt x="24" y="64"/>
                      <a:pt x="26" y="64"/>
                    </a:cubicBezTo>
                    <a:cubicBezTo>
                      <a:pt x="18" y="67"/>
                      <a:pt x="12" y="74"/>
                      <a:pt x="12" y="83"/>
                    </a:cubicBezTo>
                    <a:cubicBezTo>
                      <a:pt x="12" y="94"/>
                      <a:pt x="22" y="103"/>
                      <a:pt x="33" y="103"/>
                    </a:cubicBezTo>
                    <a:cubicBezTo>
                      <a:pt x="44" y="103"/>
                      <a:pt x="53" y="94"/>
                      <a:pt x="53" y="83"/>
                    </a:cubicBezTo>
                    <a:cubicBezTo>
                      <a:pt x="53" y="83"/>
                      <a:pt x="53" y="83"/>
                      <a:pt x="53" y="83"/>
                    </a:cubicBezTo>
                    <a:cubicBezTo>
                      <a:pt x="53" y="94"/>
                      <a:pt x="62" y="103"/>
                      <a:pt x="73" y="103"/>
                    </a:cubicBezTo>
                    <a:cubicBezTo>
                      <a:pt x="85" y="103"/>
                      <a:pt x="94" y="94"/>
                      <a:pt x="94" y="83"/>
                    </a:cubicBezTo>
                    <a:cubicBezTo>
                      <a:pt x="94" y="75"/>
                      <a:pt x="89" y="67"/>
                      <a:pt x="82" y="64"/>
                    </a:cubicBezTo>
                    <a:cubicBezTo>
                      <a:pt x="83" y="65"/>
                      <a:pt x="84" y="65"/>
                      <a:pt x="86" y="65"/>
                    </a:cubicBezTo>
                    <a:cubicBezTo>
                      <a:pt x="97" y="65"/>
                      <a:pt x="106" y="56"/>
                      <a:pt x="106" y="44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8" name="Freeform 27"/>
              <p:cNvSpPr>
                <a:spLocks/>
              </p:cNvSpPr>
              <p:nvPr/>
            </p:nvSpPr>
            <p:spPr bwMode="auto">
              <a:xfrm>
                <a:off x="2019300" y="954088"/>
                <a:ext cx="319088" cy="314325"/>
              </a:xfrm>
              <a:custGeom>
                <a:avLst/>
                <a:gdLst>
                  <a:gd name="T0" fmla="*/ 52 w 56"/>
                  <a:gd name="T1" fmla="*/ 24 h 55"/>
                  <a:gd name="T2" fmla="*/ 49 w 56"/>
                  <a:gd name="T3" fmla="*/ 26 h 55"/>
                  <a:gd name="T4" fmla="*/ 38 w 56"/>
                  <a:gd name="T5" fmla="*/ 26 h 55"/>
                  <a:gd name="T6" fmla="*/ 36 w 56"/>
                  <a:gd name="T7" fmla="*/ 21 h 55"/>
                  <a:gd name="T8" fmla="*/ 44 w 56"/>
                  <a:gd name="T9" fmla="*/ 13 h 55"/>
                  <a:gd name="T10" fmla="*/ 48 w 56"/>
                  <a:gd name="T11" fmla="*/ 13 h 55"/>
                  <a:gd name="T12" fmla="*/ 48 w 56"/>
                  <a:gd name="T13" fmla="*/ 8 h 55"/>
                  <a:gd name="T14" fmla="*/ 43 w 56"/>
                  <a:gd name="T15" fmla="*/ 8 h 55"/>
                  <a:gd name="T16" fmla="*/ 42 w 56"/>
                  <a:gd name="T17" fmla="*/ 12 h 55"/>
                  <a:gd name="T18" fmla="*/ 34 w 56"/>
                  <a:gd name="T19" fmla="*/ 20 h 55"/>
                  <a:gd name="T20" fmla="*/ 29 w 56"/>
                  <a:gd name="T21" fmla="*/ 17 h 55"/>
                  <a:gd name="T22" fmla="*/ 29 w 56"/>
                  <a:gd name="T23" fmla="*/ 6 h 55"/>
                  <a:gd name="T24" fmla="*/ 31 w 56"/>
                  <a:gd name="T25" fmla="*/ 3 h 55"/>
                  <a:gd name="T26" fmla="*/ 28 w 56"/>
                  <a:gd name="T27" fmla="*/ 0 h 55"/>
                  <a:gd name="T28" fmla="*/ 24 w 56"/>
                  <a:gd name="T29" fmla="*/ 3 h 55"/>
                  <a:gd name="T30" fmla="*/ 27 w 56"/>
                  <a:gd name="T31" fmla="*/ 6 h 55"/>
                  <a:gd name="T32" fmla="*/ 27 w 56"/>
                  <a:gd name="T33" fmla="*/ 17 h 55"/>
                  <a:gd name="T34" fmla="*/ 21 w 56"/>
                  <a:gd name="T35" fmla="*/ 20 h 55"/>
                  <a:gd name="T36" fmla="*/ 14 w 56"/>
                  <a:gd name="T37" fmla="*/ 12 h 55"/>
                  <a:gd name="T38" fmla="*/ 13 w 56"/>
                  <a:gd name="T39" fmla="*/ 8 h 55"/>
                  <a:gd name="T40" fmla="*/ 8 w 56"/>
                  <a:gd name="T41" fmla="*/ 8 h 55"/>
                  <a:gd name="T42" fmla="*/ 8 w 56"/>
                  <a:gd name="T43" fmla="*/ 13 h 55"/>
                  <a:gd name="T44" fmla="*/ 12 w 56"/>
                  <a:gd name="T45" fmla="*/ 14 h 55"/>
                  <a:gd name="T46" fmla="*/ 20 w 56"/>
                  <a:gd name="T47" fmla="*/ 21 h 55"/>
                  <a:gd name="T48" fmla="*/ 18 w 56"/>
                  <a:gd name="T49" fmla="*/ 26 h 55"/>
                  <a:gd name="T50" fmla="*/ 7 w 56"/>
                  <a:gd name="T51" fmla="*/ 26 h 55"/>
                  <a:gd name="T52" fmla="*/ 4 w 56"/>
                  <a:gd name="T53" fmla="*/ 24 h 55"/>
                  <a:gd name="T54" fmla="*/ 0 w 56"/>
                  <a:gd name="T55" fmla="*/ 28 h 55"/>
                  <a:gd name="T56" fmla="*/ 4 w 56"/>
                  <a:gd name="T57" fmla="*/ 31 h 55"/>
                  <a:gd name="T58" fmla="*/ 7 w 56"/>
                  <a:gd name="T59" fmla="*/ 29 h 55"/>
                  <a:gd name="T60" fmla="*/ 18 w 56"/>
                  <a:gd name="T61" fmla="*/ 29 h 55"/>
                  <a:gd name="T62" fmla="*/ 20 w 56"/>
                  <a:gd name="T63" fmla="*/ 34 h 55"/>
                  <a:gd name="T64" fmla="*/ 12 w 56"/>
                  <a:gd name="T65" fmla="*/ 42 h 55"/>
                  <a:gd name="T66" fmla="*/ 8 w 56"/>
                  <a:gd name="T67" fmla="*/ 42 h 55"/>
                  <a:gd name="T68" fmla="*/ 8 w 56"/>
                  <a:gd name="T69" fmla="*/ 47 h 55"/>
                  <a:gd name="T70" fmla="*/ 13 w 56"/>
                  <a:gd name="T71" fmla="*/ 47 h 55"/>
                  <a:gd name="T72" fmla="*/ 14 w 56"/>
                  <a:gd name="T73" fmla="*/ 43 h 55"/>
                  <a:gd name="T74" fmla="*/ 21 w 56"/>
                  <a:gd name="T75" fmla="*/ 36 h 55"/>
                  <a:gd name="T76" fmla="*/ 27 w 56"/>
                  <a:gd name="T77" fmla="*/ 38 h 55"/>
                  <a:gd name="T78" fmla="*/ 27 w 56"/>
                  <a:gd name="T79" fmla="*/ 48 h 55"/>
                  <a:gd name="T80" fmla="*/ 24 w 56"/>
                  <a:gd name="T81" fmla="*/ 52 h 55"/>
                  <a:gd name="T82" fmla="*/ 28 w 56"/>
                  <a:gd name="T83" fmla="*/ 55 h 55"/>
                  <a:gd name="T84" fmla="*/ 31 w 56"/>
                  <a:gd name="T85" fmla="*/ 52 h 55"/>
                  <a:gd name="T86" fmla="*/ 29 w 56"/>
                  <a:gd name="T87" fmla="*/ 48 h 55"/>
                  <a:gd name="T88" fmla="*/ 29 w 56"/>
                  <a:gd name="T89" fmla="*/ 38 h 55"/>
                  <a:gd name="T90" fmla="*/ 34 w 56"/>
                  <a:gd name="T91" fmla="*/ 36 h 55"/>
                  <a:gd name="T92" fmla="*/ 42 w 56"/>
                  <a:gd name="T93" fmla="*/ 44 h 55"/>
                  <a:gd name="T94" fmla="*/ 43 w 56"/>
                  <a:gd name="T95" fmla="*/ 47 h 55"/>
                  <a:gd name="T96" fmla="*/ 48 w 56"/>
                  <a:gd name="T97" fmla="*/ 47 h 55"/>
                  <a:gd name="T98" fmla="*/ 48 w 56"/>
                  <a:gd name="T99" fmla="*/ 42 h 55"/>
                  <a:gd name="T100" fmla="*/ 44 w 56"/>
                  <a:gd name="T101" fmla="*/ 42 h 55"/>
                  <a:gd name="T102" fmla="*/ 36 w 56"/>
                  <a:gd name="T103" fmla="*/ 34 h 55"/>
                  <a:gd name="T104" fmla="*/ 38 w 56"/>
                  <a:gd name="T105" fmla="*/ 29 h 55"/>
                  <a:gd name="T106" fmla="*/ 49 w 56"/>
                  <a:gd name="T107" fmla="*/ 29 h 55"/>
                  <a:gd name="T108" fmla="*/ 52 w 56"/>
                  <a:gd name="T109" fmla="*/ 31 h 55"/>
                  <a:gd name="T110" fmla="*/ 56 w 56"/>
                  <a:gd name="T111" fmla="*/ 28 h 55"/>
                  <a:gd name="T112" fmla="*/ 52 w 56"/>
                  <a:gd name="T113" fmla="*/ 2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6" h="55">
                    <a:moveTo>
                      <a:pt x="52" y="24"/>
                    </a:moveTo>
                    <a:cubicBezTo>
                      <a:pt x="51" y="24"/>
                      <a:pt x="50" y="25"/>
                      <a:pt x="49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4"/>
                      <a:pt x="37" y="23"/>
                      <a:pt x="36" y="21"/>
                    </a:cubicBezTo>
                    <a:cubicBezTo>
                      <a:pt x="44" y="13"/>
                      <a:pt x="44" y="13"/>
                      <a:pt x="44" y="13"/>
                    </a:cubicBezTo>
                    <a:cubicBezTo>
                      <a:pt x="45" y="14"/>
                      <a:pt x="47" y="14"/>
                      <a:pt x="48" y="13"/>
                    </a:cubicBezTo>
                    <a:cubicBezTo>
                      <a:pt x="49" y="11"/>
                      <a:pt x="49" y="9"/>
                      <a:pt x="48" y="8"/>
                    </a:cubicBezTo>
                    <a:cubicBezTo>
                      <a:pt x="46" y="7"/>
                      <a:pt x="44" y="7"/>
                      <a:pt x="43" y="8"/>
                    </a:cubicBezTo>
                    <a:cubicBezTo>
                      <a:pt x="42" y="9"/>
                      <a:pt x="42" y="10"/>
                      <a:pt x="42" y="12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3" y="18"/>
                      <a:pt x="31" y="18"/>
                      <a:pt x="29" y="17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0" y="6"/>
                      <a:pt x="31" y="4"/>
                      <a:pt x="31" y="3"/>
                    </a:cubicBezTo>
                    <a:cubicBezTo>
                      <a:pt x="31" y="1"/>
                      <a:pt x="30" y="0"/>
                      <a:pt x="28" y="0"/>
                    </a:cubicBezTo>
                    <a:cubicBezTo>
                      <a:pt x="26" y="0"/>
                      <a:pt x="24" y="1"/>
                      <a:pt x="24" y="3"/>
                    </a:cubicBezTo>
                    <a:cubicBezTo>
                      <a:pt x="24" y="4"/>
                      <a:pt x="25" y="6"/>
                      <a:pt x="27" y="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5" y="18"/>
                      <a:pt x="23" y="18"/>
                      <a:pt x="21" y="20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1"/>
                      <a:pt x="14" y="9"/>
                      <a:pt x="13" y="8"/>
                    </a:cubicBezTo>
                    <a:cubicBezTo>
                      <a:pt x="12" y="7"/>
                      <a:pt x="10" y="7"/>
                      <a:pt x="8" y="8"/>
                    </a:cubicBezTo>
                    <a:cubicBezTo>
                      <a:pt x="7" y="9"/>
                      <a:pt x="7" y="11"/>
                      <a:pt x="8" y="13"/>
                    </a:cubicBezTo>
                    <a:cubicBezTo>
                      <a:pt x="9" y="14"/>
                      <a:pt x="11" y="14"/>
                      <a:pt x="12" y="14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19" y="23"/>
                      <a:pt x="18" y="24"/>
                      <a:pt x="18" y="26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6" y="25"/>
                      <a:pt x="5" y="24"/>
                      <a:pt x="4" y="24"/>
                    </a:cubicBezTo>
                    <a:cubicBezTo>
                      <a:pt x="2" y="24"/>
                      <a:pt x="0" y="26"/>
                      <a:pt x="0" y="28"/>
                    </a:cubicBezTo>
                    <a:cubicBezTo>
                      <a:pt x="0" y="29"/>
                      <a:pt x="2" y="31"/>
                      <a:pt x="4" y="31"/>
                    </a:cubicBezTo>
                    <a:cubicBezTo>
                      <a:pt x="5" y="31"/>
                      <a:pt x="6" y="30"/>
                      <a:pt x="7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31"/>
                      <a:pt x="19" y="32"/>
                      <a:pt x="20" y="34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1"/>
                      <a:pt x="9" y="41"/>
                      <a:pt x="8" y="42"/>
                    </a:cubicBezTo>
                    <a:cubicBezTo>
                      <a:pt x="7" y="44"/>
                      <a:pt x="7" y="46"/>
                      <a:pt x="8" y="47"/>
                    </a:cubicBezTo>
                    <a:cubicBezTo>
                      <a:pt x="10" y="48"/>
                      <a:pt x="12" y="49"/>
                      <a:pt x="13" y="47"/>
                    </a:cubicBezTo>
                    <a:cubicBezTo>
                      <a:pt x="14" y="46"/>
                      <a:pt x="15" y="44"/>
                      <a:pt x="14" y="43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3" y="37"/>
                      <a:pt x="25" y="37"/>
                      <a:pt x="27" y="3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5" y="49"/>
                      <a:pt x="24" y="50"/>
                      <a:pt x="24" y="52"/>
                    </a:cubicBezTo>
                    <a:cubicBezTo>
                      <a:pt x="24" y="54"/>
                      <a:pt x="26" y="55"/>
                      <a:pt x="28" y="55"/>
                    </a:cubicBezTo>
                    <a:cubicBezTo>
                      <a:pt x="30" y="55"/>
                      <a:pt x="31" y="54"/>
                      <a:pt x="31" y="52"/>
                    </a:cubicBezTo>
                    <a:cubicBezTo>
                      <a:pt x="31" y="50"/>
                      <a:pt x="30" y="49"/>
                      <a:pt x="29" y="4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31" y="37"/>
                      <a:pt x="33" y="37"/>
                      <a:pt x="34" y="36"/>
                    </a:cubicBezTo>
                    <a:cubicBezTo>
                      <a:pt x="42" y="44"/>
                      <a:pt x="42" y="44"/>
                      <a:pt x="42" y="44"/>
                    </a:cubicBezTo>
                    <a:cubicBezTo>
                      <a:pt x="42" y="45"/>
                      <a:pt x="42" y="46"/>
                      <a:pt x="43" y="47"/>
                    </a:cubicBezTo>
                    <a:cubicBezTo>
                      <a:pt x="44" y="48"/>
                      <a:pt x="46" y="48"/>
                      <a:pt x="48" y="47"/>
                    </a:cubicBezTo>
                    <a:cubicBezTo>
                      <a:pt x="49" y="46"/>
                      <a:pt x="49" y="44"/>
                      <a:pt x="48" y="42"/>
                    </a:cubicBezTo>
                    <a:cubicBezTo>
                      <a:pt x="47" y="41"/>
                      <a:pt x="45" y="41"/>
                      <a:pt x="44" y="42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37" y="32"/>
                      <a:pt x="38" y="31"/>
                      <a:pt x="38" y="29"/>
                    </a:cubicBezTo>
                    <a:cubicBezTo>
                      <a:pt x="49" y="29"/>
                      <a:pt x="49" y="29"/>
                      <a:pt x="49" y="29"/>
                    </a:cubicBezTo>
                    <a:cubicBezTo>
                      <a:pt x="50" y="30"/>
                      <a:pt x="51" y="31"/>
                      <a:pt x="52" y="31"/>
                    </a:cubicBezTo>
                    <a:cubicBezTo>
                      <a:pt x="54" y="31"/>
                      <a:pt x="56" y="29"/>
                      <a:pt x="56" y="28"/>
                    </a:cubicBezTo>
                    <a:cubicBezTo>
                      <a:pt x="56" y="26"/>
                      <a:pt x="54" y="24"/>
                      <a:pt x="52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9" name="Freeform 28"/>
              <p:cNvSpPr>
                <a:spLocks/>
              </p:cNvSpPr>
              <p:nvPr/>
            </p:nvSpPr>
            <p:spPr bwMode="auto">
              <a:xfrm>
                <a:off x="827088" y="827088"/>
                <a:ext cx="439738" cy="430213"/>
              </a:xfrm>
              <a:custGeom>
                <a:avLst/>
                <a:gdLst>
                  <a:gd name="T0" fmla="*/ 77 w 77"/>
                  <a:gd name="T1" fmla="*/ 32 h 75"/>
                  <a:gd name="T2" fmla="*/ 62 w 77"/>
                  <a:gd name="T3" fmla="*/ 18 h 75"/>
                  <a:gd name="T4" fmla="*/ 51 w 77"/>
                  <a:gd name="T5" fmla="*/ 23 h 75"/>
                  <a:gd name="T6" fmla="*/ 51 w 77"/>
                  <a:gd name="T7" fmla="*/ 23 h 75"/>
                  <a:gd name="T8" fmla="*/ 53 w 77"/>
                  <a:gd name="T9" fmla="*/ 15 h 75"/>
                  <a:gd name="T10" fmla="*/ 38 w 77"/>
                  <a:gd name="T11" fmla="*/ 0 h 75"/>
                  <a:gd name="T12" fmla="*/ 24 w 77"/>
                  <a:gd name="T13" fmla="*/ 15 h 75"/>
                  <a:gd name="T14" fmla="*/ 26 w 77"/>
                  <a:gd name="T15" fmla="*/ 23 h 75"/>
                  <a:gd name="T16" fmla="*/ 26 w 77"/>
                  <a:gd name="T17" fmla="*/ 23 h 75"/>
                  <a:gd name="T18" fmla="*/ 14 w 77"/>
                  <a:gd name="T19" fmla="*/ 18 h 75"/>
                  <a:gd name="T20" fmla="*/ 0 w 77"/>
                  <a:gd name="T21" fmla="*/ 32 h 75"/>
                  <a:gd name="T22" fmla="*/ 14 w 77"/>
                  <a:gd name="T23" fmla="*/ 47 h 75"/>
                  <a:gd name="T24" fmla="*/ 19 w 77"/>
                  <a:gd name="T25" fmla="*/ 46 h 75"/>
                  <a:gd name="T26" fmla="*/ 9 w 77"/>
                  <a:gd name="T27" fmla="*/ 60 h 75"/>
                  <a:gd name="T28" fmla="*/ 24 w 77"/>
                  <a:gd name="T29" fmla="*/ 75 h 75"/>
                  <a:gd name="T30" fmla="*/ 38 w 77"/>
                  <a:gd name="T31" fmla="*/ 60 h 75"/>
                  <a:gd name="T32" fmla="*/ 38 w 77"/>
                  <a:gd name="T33" fmla="*/ 60 h 75"/>
                  <a:gd name="T34" fmla="*/ 53 w 77"/>
                  <a:gd name="T35" fmla="*/ 75 h 75"/>
                  <a:gd name="T36" fmla="*/ 68 w 77"/>
                  <a:gd name="T37" fmla="*/ 60 h 75"/>
                  <a:gd name="T38" fmla="*/ 59 w 77"/>
                  <a:gd name="T39" fmla="*/ 47 h 75"/>
                  <a:gd name="T40" fmla="*/ 62 w 77"/>
                  <a:gd name="T41" fmla="*/ 47 h 75"/>
                  <a:gd name="T42" fmla="*/ 77 w 77"/>
                  <a:gd name="T43" fmla="*/ 32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7" h="75">
                    <a:moveTo>
                      <a:pt x="77" y="32"/>
                    </a:moveTo>
                    <a:cubicBezTo>
                      <a:pt x="77" y="24"/>
                      <a:pt x="70" y="18"/>
                      <a:pt x="62" y="18"/>
                    </a:cubicBezTo>
                    <a:cubicBezTo>
                      <a:pt x="57" y="18"/>
                      <a:pt x="53" y="20"/>
                      <a:pt x="51" y="23"/>
                    </a:cubicBezTo>
                    <a:cubicBezTo>
                      <a:pt x="51" y="23"/>
                      <a:pt x="51" y="23"/>
                      <a:pt x="51" y="23"/>
                    </a:cubicBezTo>
                    <a:cubicBezTo>
                      <a:pt x="52" y="21"/>
                      <a:pt x="53" y="18"/>
                      <a:pt x="53" y="15"/>
                    </a:cubicBezTo>
                    <a:cubicBezTo>
                      <a:pt x="53" y="7"/>
                      <a:pt x="46" y="0"/>
                      <a:pt x="38" y="0"/>
                    </a:cubicBezTo>
                    <a:cubicBezTo>
                      <a:pt x="30" y="0"/>
                      <a:pt x="24" y="7"/>
                      <a:pt x="24" y="15"/>
                    </a:cubicBezTo>
                    <a:cubicBezTo>
                      <a:pt x="24" y="18"/>
                      <a:pt x="25" y="21"/>
                      <a:pt x="26" y="23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3" y="20"/>
                      <a:pt x="19" y="18"/>
                      <a:pt x="14" y="18"/>
                    </a:cubicBezTo>
                    <a:cubicBezTo>
                      <a:pt x="6" y="18"/>
                      <a:pt x="0" y="24"/>
                      <a:pt x="0" y="32"/>
                    </a:cubicBezTo>
                    <a:cubicBezTo>
                      <a:pt x="0" y="40"/>
                      <a:pt x="6" y="47"/>
                      <a:pt x="14" y="47"/>
                    </a:cubicBezTo>
                    <a:cubicBezTo>
                      <a:pt x="16" y="47"/>
                      <a:pt x="17" y="47"/>
                      <a:pt x="19" y="46"/>
                    </a:cubicBezTo>
                    <a:cubicBezTo>
                      <a:pt x="13" y="49"/>
                      <a:pt x="9" y="54"/>
                      <a:pt x="9" y="60"/>
                    </a:cubicBezTo>
                    <a:cubicBezTo>
                      <a:pt x="9" y="68"/>
                      <a:pt x="16" y="75"/>
                      <a:pt x="24" y="75"/>
                    </a:cubicBezTo>
                    <a:cubicBezTo>
                      <a:pt x="32" y="75"/>
                      <a:pt x="38" y="68"/>
                      <a:pt x="38" y="60"/>
                    </a:cubicBezTo>
                    <a:cubicBezTo>
                      <a:pt x="38" y="60"/>
                      <a:pt x="38" y="60"/>
                      <a:pt x="38" y="60"/>
                    </a:cubicBezTo>
                    <a:cubicBezTo>
                      <a:pt x="39" y="68"/>
                      <a:pt x="45" y="75"/>
                      <a:pt x="53" y="75"/>
                    </a:cubicBezTo>
                    <a:cubicBezTo>
                      <a:pt x="61" y="75"/>
                      <a:pt x="68" y="68"/>
                      <a:pt x="68" y="60"/>
                    </a:cubicBezTo>
                    <a:cubicBezTo>
                      <a:pt x="68" y="54"/>
                      <a:pt x="64" y="49"/>
                      <a:pt x="59" y="47"/>
                    </a:cubicBezTo>
                    <a:cubicBezTo>
                      <a:pt x="60" y="47"/>
                      <a:pt x="61" y="47"/>
                      <a:pt x="62" y="47"/>
                    </a:cubicBezTo>
                    <a:cubicBezTo>
                      <a:pt x="70" y="47"/>
                      <a:pt x="77" y="40"/>
                      <a:pt x="77" y="3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0" name="Freeform 29"/>
              <p:cNvSpPr>
                <a:spLocks/>
              </p:cNvSpPr>
              <p:nvPr/>
            </p:nvSpPr>
            <p:spPr bwMode="auto">
              <a:xfrm>
                <a:off x="930275" y="936625"/>
                <a:ext cx="233363" cy="228600"/>
              </a:xfrm>
              <a:custGeom>
                <a:avLst/>
                <a:gdLst>
                  <a:gd name="T0" fmla="*/ 38 w 41"/>
                  <a:gd name="T1" fmla="*/ 17 h 40"/>
                  <a:gd name="T2" fmla="*/ 36 w 41"/>
                  <a:gd name="T3" fmla="*/ 19 h 40"/>
                  <a:gd name="T4" fmla="*/ 28 w 41"/>
                  <a:gd name="T5" fmla="*/ 19 h 40"/>
                  <a:gd name="T6" fmla="*/ 26 w 41"/>
                  <a:gd name="T7" fmla="*/ 15 h 40"/>
                  <a:gd name="T8" fmla="*/ 32 w 41"/>
                  <a:gd name="T9" fmla="*/ 10 h 40"/>
                  <a:gd name="T10" fmla="*/ 35 w 41"/>
                  <a:gd name="T11" fmla="*/ 9 h 40"/>
                  <a:gd name="T12" fmla="*/ 35 w 41"/>
                  <a:gd name="T13" fmla="*/ 6 h 40"/>
                  <a:gd name="T14" fmla="*/ 31 w 41"/>
                  <a:gd name="T15" fmla="*/ 6 h 40"/>
                  <a:gd name="T16" fmla="*/ 31 w 41"/>
                  <a:gd name="T17" fmla="*/ 8 h 40"/>
                  <a:gd name="T18" fmla="*/ 25 w 41"/>
                  <a:gd name="T19" fmla="*/ 14 h 40"/>
                  <a:gd name="T20" fmla="*/ 21 w 41"/>
                  <a:gd name="T21" fmla="*/ 13 h 40"/>
                  <a:gd name="T22" fmla="*/ 21 w 41"/>
                  <a:gd name="T23" fmla="*/ 4 h 40"/>
                  <a:gd name="T24" fmla="*/ 23 w 41"/>
                  <a:gd name="T25" fmla="*/ 2 h 40"/>
                  <a:gd name="T26" fmla="*/ 20 w 41"/>
                  <a:gd name="T27" fmla="*/ 0 h 40"/>
                  <a:gd name="T28" fmla="*/ 18 w 41"/>
                  <a:gd name="T29" fmla="*/ 2 h 40"/>
                  <a:gd name="T30" fmla="*/ 19 w 41"/>
                  <a:gd name="T31" fmla="*/ 4 h 40"/>
                  <a:gd name="T32" fmla="*/ 19 w 41"/>
                  <a:gd name="T33" fmla="*/ 13 h 40"/>
                  <a:gd name="T34" fmla="*/ 16 w 41"/>
                  <a:gd name="T35" fmla="*/ 14 h 40"/>
                  <a:gd name="T36" fmla="*/ 10 w 41"/>
                  <a:gd name="T37" fmla="*/ 9 h 40"/>
                  <a:gd name="T38" fmla="*/ 10 w 41"/>
                  <a:gd name="T39" fmla="*/ 6 h 40"/>
                  <a:gd name="T40" fmla="*/ 6 w 41"/>
                  <a:gd name="T41" fmla="*/ 6 h 40"/>
                  <a:gd name="T42" fmla="*/ 6 w 41"/>
                  <a:gd name="T43" fmla="*/ 9 h 40"/>
                  <a:gd name="T44" fmla="*/ 9 w 41"/>
                  <a:gd name="T45" fmla="*/ 10 h 40"/>
                  <a:gd name="T46" fmla="*/ 14 w 41"/>
                  <a:gd name="T47" fmla="*/ 15 h 40"/>
                  <a:gd name="T48" fmla="*/ 13 w 41"/>
                  <a:gd name="T49" fmla="*/ 19 h 40"/>
                  <a:gd name="T50" fmla="*/ 5 w 41"/>
                  <a:gd name="T51" fmla="*/ 19 h 40"/>
                  <a:gd name="T52" fmla="*/ 3 w 41"/>
                  <a:gd name="T53" fmla="*/ 17 h 40"/>
                  <a:gd name="T54" fmla="*/ 0 w 41"/>
                  <a:gd name="T55" fmla="*/ 20 h 40"/>
                  <a:gd name="T56" fmla="*/ 3 w 41"/>
                  <a:gd name="T57" fmla="*/ 22 h 40"/>
                  <a:gd name="T58" fmla="*/ 5 w 41"/>
                  <a:gd name="T59" fmla="*/ 21 h 40"/>
                  <a:gd name="T60" fmla="*/ 13 w 41"/>
                  <a:gd name="T61" fmla="*/ 21 h 40"/>
                  <a:gd name="T62" fmla="*/ 14 w 41"/>
                  <a:gd name="T63" fmla="*/ 25 h 40"/>
                  <a:gd name="T64" fmla="*/ 9 w 41"/>
                  <a:gd name="T65" fmla="*/ 30 h 40"/>
                  <a:gd name="T66" fmla="*/ 6 w 41"/>
                  <a:gd name="T67" fmla="*/ 31 h 40"/>
                  <a:gd name="T68" fmla="*/ 6 w 41"/>
                  <a:gd name="T69" fmla="*/ 34 h 40"/>
                  <a:gd name="T70" fmla="*/ 10 w 41"/>
                  <a:gd name="T71" fmla="*/ 34 h 40"/>
                  <a:gd name="T72" fmla="*/ 10 w 41"/>
                  <a:gd name="T73" fmla="*/ 31 h 40"/>
                  <a:gd name="T74" fmla="*/ 16 w 41"/>
                  <a:gd name="T75" fmla="*/ 26 h 40"/>
                  <a:gd name="T76" fmla="*/ 19 w 41"/>
                  <a:gd name="T77" fmla="*/ 27 h 40"/>
                  <a:gd name="T78" fmla="*/ 19 w 41"/>
                  <a:gd name="T79" fmla="*/ 35 h 40"/>
                  <a:gd name="T80" fmla="*/ 18 w 41"/>
                  <a:gd name="T81" fmla="*/ 37 h 40"/>
                  <a:gd name="T82" fmla="*/ 20 w 41"/>
                  <a:gd name="T83" fmla="*/ 40 h 40"/>
                  <a:gd name="T84" fmla="*/ 23 w 41"/>
                  <a:gd name="T85" fmla="*/ 37 h 40"/>
                  <a:gd name="T86" fmla="*/ 21 w 41"/>
                  <a:gd name="T87" fmla="*/ 35 h 40"/>
                  <a:gd name="T88" fmla="*/ 21 w 41"/>
                  <a:gd name="T89" fmla="*/ 27 h 40"/>
                  <a:gd name="T90" fmla="*/ 25 w 41"/>
                  <a:gd name="T91" fmla="*/ 26 h 40"/>
                  <a:gd name="T92" fmla="*/ 31 w 41"/>
                  <a:gd name="T93" fmla="*/ 32 h 40"/>
                  <a:gd name="T94" fmla="*/ 31 w 41"/>
                  <a:gd name="T95" fmla="*/ 34 h 40"/>
                  <a:gd name="T96" fmla="*/ 35 w 41"/>
                  <a:gd name="T97" fmla="*/ 34 h 40"/>
                  <a:gd name="T98" fmla="*/ 35 w 41"/>
                  <a:gd name="T99" fmla="*/ 31 h 40"/>
                  <a:gd name="T100" fmla="*/ 32 w 41"/>
                  <a:gd name="T101" fmla="*/ 30 h 40"/>
                  <a:gd name="T102" fmla="*/ 26 w 41"/>
                  <a:gd name="T103" fmla="*/ 25 h 40"/>
                  <a:gd name="T104" fmla="*/ 28 w 41"/>
                  <a:gd name="T105" fmla="*/ 21 h 40"/>
                  <a:gd name="T106" fmla="*/ 36 w 41"/>
                  <a:gd name="T107" fmla="*/ 21 h 40"/>
                  <a:gd name="T108" fmla="*/ 38 w 41"/>
                  <a:gd name="T109" fmla="*/ 22 h 40"/>
                  <a:gd name="T110" fmla="*/ 41 w 41"/>
                  <a:gd name="T111" fmla="*/ 20 h 40"/>
                  <a:gd name="T112" fmla="*/ 38 w 41"/>
                  <a:gd name="T113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1" h="40">
                    <a:moveTo>
                      <a:pt x="38" y="17"/>
                    </a:moveTo>
                    <a:cubicBezTo>
                      <a:pt x="37" y="17"/>
                      <a:pt x="36" y="18"/>
                      <a:pt x="36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7" y="18"/>
                      <a:pt x="27" y="16"/>
                      <a:pt x="26" y="15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3" y="10"/>
                      <a:pt x="34" y="10"/>
                      <a:pt x="35" y="9"/>
                    </a:cubicBezTo>
                    <a:cubicBezTo>
                      <a:pt x="36" y="8"/>
                      <a:pt x="36" y="7"/>
                      <a:pt x="35" y="6"/>
                    </a:cubicBezTo>
                    <a:cubicBezTo>
                      <a:pt x="34" y="5"/>
                      <a:pt x="32" y="5"/>
                      <a:pt x="31" y="6"/>
                    </a:cubicBezTo>
                    <a:cubicBezTo>
                      <a:pt x="30" y="6"/>
                      <a:pt x="30" y="7"/>
                      <a:pt x="31" y="8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4" y="13"/>
                      <a:pt x="23" y="13"/>
                      <a:pt x="21" y="13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2" y="4"/>
                      <a:pt x="23" y="3"/>
                      <a:pt x="23" y="2"/>
                    </a:cubicBezTo>
                    <a:cubicBezTo>
                      <a:pt x="23" y="1"/>
                      <a:pt x="22" y="0"/>
                      <a:pt x="20" y="0"/>
                    </a:cubicBezTo>
                    <a:cubicBezTo>
                      <a:pt x="19" y="0"/>
                      <a:pt x="18" y="1"/>
                      <a:pt x="18" y="2"/>
                    </a:cubicBezTo>
                    <a:cubicBezTo>
                      <a:pt x="18" y="3"/>
                      <a:pt x="18" y="4"/>
                      <a:pt x="19" y="4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8" y="13"/>
                      <a:pt x="17" y="13"/>
                      <a:pt x="16" y="14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1" y="8"/>
                      <a:pt x="11" y="6"/>
                      <a:pt x="10" y="6"/>
                    </a:cubicBezTo>
                    <a:cubicBezTo>
                      <a:pt x="9" y="5"/>
                      <a:pt x="7" y="5"/>
                      <a:pt x="6" y="6"/>
                    </a:cubicBezTo>
                    <a:cubicBezTo>
                      <a:pt x="5" y="7"/>
                      <a:pt x="5" y="8"/>
                      <a:pt x="6" y="9"/>
                    </a:cubicBezTo>
                    <a:cubicBezTo>
                      <a:pt x="7" y="10"/>
                      <a:pt x="8" y="10"/>
                      <a:pt x="9" y="10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6"/>
                      <a:pt x="13" y="18"/>
                      <a:pt x="13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4" y="17"/>
                      <a:pt x="3" y="17"/>
                    </a:cubicBezTo>
                    <a:cubicBezTo>
                      <a:pt x="1" y="17"/>
                      <a:pt x="0" y="19"/>
                      <a:pt x="0" y="20"/>
                    </a:cubicBezTo>
                    <a:cubicBezTo>
                      <a:pt x="0" y="21"/>
                      <a:pt x="1" y="22"/>
                      <a:pt x="3" y="22"/>
                    </a:cubicBezTo>
                    <a:cubicBezTo>
                      <a:pt x="4" y="22"/>
                      <a:pt x="5" y="22"/>
                      <a:pt x="5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22"/>
                      <a:pt x="14" y="24"/>
                      <a:pt x="14" y="25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8" y="30"/>
                      <a:pt x="7" y="30"/>
                      <a:pt x="6" y="31"/>
                    </a:cubicBezTo>
                    <a:cubicBezTo>
                      <a:pt x="5" y="32"/>
                      <a:pt x="5" y="33"/>
                      <a:pt x="6" y="34"/>
                    </a:cubicBezTo>
                    <a:cubicBezTo>
                      <a:pt x="7" y="35"/>
                      <a:pt x="9" y="35"/>
                      <a:pt x="10" y="34"/>
                    </a:cubicBezTo>
                    <a:cubicBezTo>
                      <a:pt x="11" y="33"/>
                      <a:pt x="11" y="32"/>
                      <a:pt x="10" y="3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7" y="27"/>
                      <a:pt x="18" y="27"/>
                      <a:pt x="19" y="27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8" y="36"/>
                      <a:pt x="18" y="36"/>
                      <a:pt x="18" y="37"/>
                    </a:cubicBezTo>
                    <a:cubicBezTo>
                      <a:pt x="18" y="39"/>
                      <a:pt x="19" y="40"/>
                      <a:pt x="20" y="40"/>
                    </a:cubicBezTo>
                    <a:cubicBezTo>
                      <a:pt x="22" y="40"/>
                      <a:pt x="23" y="39"/>
                      <a:pt x="23" y="37"/>
                    </a:cubicBezTo>
                    <a:cubicBezTo>
                      <a:pt x="23" y="36"/>
                      <a:pt x="22" y="36"/>
                      <a:pt x="21" y="35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3" y="27"/>
                      <a:pt x="24" y="27"/>
                      <a:pt x="25" y="26"/>
                    </a:cubicBezTo>
                    <a:cubicBezTo>
                      <a:pt x="31" y="32"/>
                      <a:pt x="31" y="32"/>
                      <a:pt x="31" y="32"/>
                    </a:cubicBezTo>
                    <a:cubicBezTo>
                      <a:pt x="30" y="32"/>
                      <a:pt x="31" y="33"/>
                      <a:pt x="31" y="34"/>
                    </a:cubicBezTo>
                    <a:cubicBezTo>
                      <a:pt x="32" y="35"/>
                      <a:pt x="34" y="35"/>
                      <a:pt x="35" y="34"/>
                    </a:cubicBezTo>
                    <a:cubicBezTo>
                      <a:pt x="36" y="33"/>
                      <a:pt x="36" y="32"/>
                      <a:pt x="35" y="31"/>
                    </a:cubicBezTo>
                    <a:cubicBezTo>
                      <a:pt x="34" y="30"/>
                      <a:pt x="33" y="30"/>
                      <a:pt x="32" y="30"/>
                    </a:cubicBezTo>
                    <a:cubicBezTo>
                      <a:pt x="26" y="25"/>
                      <a:pt x="26" y="25"/>
                      <a:pt x="26" y="25"/>
                    </a:cubicBezTo>
                    <a:cubicBezTo>
                      <a:pt x="27" y="24"/>
                      <a:pt x="27" y="22"/>
                      <a:pt x="28" y="21"/>
                    </a:cubicBezTo>
                    <a:cubicBezTo>
                      <a:pt x="36" y="21"/>
                      <a:pt x="36" y="21"/>
                      <a:pt x="36" y="21"/>
                    </a:cubicBezTo>
                    <a:cubicBezTo>
                      <a:pt x="36" y="22"/>
                      <a:pt x="37" y="22"/>
                      <a:pt x="38" y="22"/>
                    </a:cubicBezTo>
                    <a:cubicBezTo>
                      <a:pt x="40" y="22"/>
                      <a:pt x="41" y="21"/>
                      <a:pt x="41" y="20"/>
                    </a:cubicBezTo>
                    <a:cubicBezTo>
                      <a:pt x="41" y="19"/>
                      <a:pt x="40" y="17"/>
                      <a:pt x="38" y="1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1" name="Freeform 30"/>
              <p:cNvSpPr>
                <a:spLocks/>
              </p:cNvSpPr>
              <p:nvPr/>
            </p:nvSpPr>
            <p:spPr bwMode="auto">
              <a:xfrm>
                <a:off x="404813" y="1149350"/>
                <a:ext cx="501650" cy="509588"/>
              </a:xfrm>
              <a:custGeom>
                <a:avLst/>
                <a:gdLst>
                  <a:gd name="T0" fmla="*/ 87 w 88"/>
                  <a:gd name="T1" fmla="*/ 29 h 89"/>
                  <a:gd name="T2" fmla="*/ 67 w 88"/>
                  <a:gd name="T3" fmla="*/ 16 h 89"/>
                  <a:gd name="T4" fmla="*/ 56 w 88"/>
                  <a:gd name="T5" fmla="*/ 24 h 89"/>
                  <a:gd name="T6" fmla="*/ 56 w 88"/>
                  <a:gd name="T7" fmla="*/ 24 h 89"/>
                  <a:gd name="T8" fmla="*/ 57 w 88"/>
                  <a:gd name="T9" fmla="*/ 15 h 89"/>
                  <a:gd name="T10" fmla="*/ 37 w 88"/>
                  <a:gd name="T11" fmla="*/ 2 h 89"/>
                  <a:gd name="T12" fmla="*/ 24 w 88"/>
                  <a:gd name="T13" fmla="*/ 21 h 89"/>
                  <a:gd name="T14" fmla="*/ 29 w 88"/>
                  <a:gd name="T15" fmla="*/ 30 h 89"/>
                  <a:gd name="T16" fmla="*/ 29 w 88"/>
                  <a:gd name="T17" fmla="*/ 30 h 89"/>
                  <a:gd name="T18" fmla="*/ 15 w 88"/>
                  <a:gd name="T19" fmla="*/ 26 h 89"/>
                  <a:gd name="T20" fmla="*/ 2 w 88"/>
                  <a:gd name="T21" fmla="*/ 46 h 89"/>
                  <a:gd name="T22" fmla="*/ 21 w 88"/>
                  <a:gd name="T23" fmla="*/ 59 h 89"/>
                  <a:gd name="T24" fmla="*/ 26 w 88"/>
                  <a:gd name="T25" fmla="*/ 57 h 89"/>
                  <a:gd name="T26" fmla="*/ 18 w 88"/>
                  <a:gd name="T27" fmla="*/ 74 h 89"/>
                  <a:gd name="T28" fmla="*/ 38 w 88"/>
                  <a:gd name="T29" fmla="*/ 87 h 89"/>
                  <a:gd name="T30" fmla="*/ 51 w 88"/>
                  <a:gd name="T31" fmla="*/ 68 h 89"/>
                  <a:gd name="T32" fmla="*/ 51 w 88"/>
                  <a:gd name="T33" fmla="*/ 68 h 89"/>
                  <a:gd name="T34" fmla="*/ 70 w 88"/>
                  <a:gd name="T35" fmla="*/ 81 h 89"/>
                  <a:gd name="T36" fmla="*/ 83 w 88"/>
                  <a:gd name="T37" fmla="*/ 61 h 89"/>
                  <a:gd name="T38" fmla="*/ 70 w 88"/>
                  <a:gd name="T39" fmla="*/ 49 h 89"/>
                  <a:gd name="T40" fmla="*/ 74 w 88"/>
                  <a:gd name="T41" fmla="*/ 48 h 89"/>
                  <a:gd name="T42" fmla="*/ 87 w 88"/>
                  <a:gd name="T43" fmla="*/ 2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8" h="89">
                    <a:moveTo>
                      <a:pt x="87" y="29"/>
                    </a:moveTo>
                    <a:cubicBezTo>
                      <a:pt x="85" y="20"/>
                      <a:pt x="76" y="14"/>
                      <a:pt x="67" y="16"/>
                    </a:cubicBezTo>
                    <a:cubicBezTo>
                      <a:pt x="62" y="17"/>
                      <a:pt x="58" y="20"/>
                      <a:pt x="56" y="24"/>
                    </a:cubicBezTo>
                    <a:cubicBezTo>
                      <a:pt x="56" y="24"/>
                      <a:pt x="56" y="24"/>
                      <a:pt x="56" y="24"/>
                    </a:cubicBezTo>
                    <a:cubicBezTo>
                      <a:pt x="57" y="21"/>
                      <a:pt x="57" y="18"/>
                      <a:pt x="57" y="15"/>
                    </a:cubicBezTo>
                    <a:cubicBezTo>
                      <a:pt x="55" y="6"/>
                      <a:pt x="46" y="0"/>
                      <a:pt x="37" y="2"/>
                    </a:cubicBezTo>
                    <a:cubicBezTo>
                      <a:pt x="28" y="4"/>
                      <a:pt x="22" y="13"/>
                      <a:pt x="24" y="21"/>
                    </a:cubicBezTo>
                    <a:cubicBezTo>
                      <a:pt x="25" y="25"/>
                      <a:pt x="27" y="28"/>
                      <a:pt x="29" y="30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25" y="27"/>
                      <a:pt x="20" y="25"/>
                      <a:pt x="15" y="26"/>
                    </a:cubicBezTo>
                    <a:cubicBezTo>
                      <a:pt x="6" y="28"/>
                      <a:pt x="0" y="37"/>
                      <a:pt x="2" y="46"/>
                    </a:cubicBezTo>
                    <a:cubicBezTo>
                      <a:pt x="4" y="55"/>
                      <a:pt x="12" y="60"/>
                      <a:pt x="21" y="59"/>
                    </a:cubicBezTo>
                    <a:cubicBezTo>
                      <a:pt x="23" y="58"/>
                      <a:pt x="24" y="58"/>
                      <a:pt x="26" y="57"/>
                    </a:cubicBezTo>
                    <a:cubicBezTo>
                      <a:pt x="20" y="61"/>
                      <a:pt x="17" y="67"/>
                      <a:pt x="18" y="74"/>
                    </a:cubicBezTo>
                    <a:cubicBezTo>
                      <a:pt x="20" y="83"/>
                      <a:pt x="29" y="89"/>
                      <a:pt x="38" y="87"/>
                    </a:cubicBezTo>
                    <a:cubicBezTo>
                      <a:pt x="47" y="86"/>
                      <a:pt x="52" y="77"/>
                      <a:pt x="51" y="68"/>
                    </a:cubicBezTo>
                    <a:cubicBezTo>
                      <a:pt x="51" y="68"/>
                      <a:pt x="51" y="68"/>
                      <a:pt x="51" y="68"/>
                    </a:cubicBezTo>
                    <a:cubicBezTo>
                      <a:pt x="52" y="77"/>
                      <a:pt x="61" y="83"/>
                      <a:pt x="70" y="81"/>
                    </a:cubicBezTo>
                    <a:cubicBezTo>
                      <a:pt x="79" y="79"/>
                      <a:pt x="85" y="70"/>
                      <a:pt x="83" y="61"/>
                    </a:cubicBezTo>
                    <a:cubicBezTo>
                      <a:pt x="82" y="55"/>
                      <a:pt x="76" y="50"/>
                      <a:pt x="70" y="49"/>
                    </a:cubicBezTo>
                    <a:cubicBezTo>
                      <a:pt x="71" y="49"/>
                      <a:pt x="72" y="48"/>
                      <a:pt x="74" y="48"/>
                    </a:cubicBezTo>
                    <a:cubicBezTo>
                      <a:pt x="83" y="46"/>
                      <a:pt x="88" y="38"/>
                      <a:pt x="87" y="29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2" name="Freeform 31"/>
              <p:cNvSpPr>
                <a:spLocks/>
              </p:cNvSpPr>
              <p:nvPr/>
            </p:nvSpPr>
            <p:spPr bwMode="auto">
              <a:xfrm>
                <a:off x="536575" y="1274763"/>
                <a:ext cx="255588" cy="258763"/>
              </a:xfrm>
              <a:custGeom>
                <a:avLst/>
                <a:gdLst>
                  <a:gd name="T0" fmla="*/ 42 w 45"/>
                  <a:gd name="T1" fmla="*/ 16 h 45"/>
                  <a:gd name="T2" fmla="*/ 40 w 45"/>
                  <a:gd name="T3" fmla="*/ 18 h 45"/>
                  <a:gd name="T4" fmla="*/ 31 w 45"/>
                  <a:gd name="T5" fmla="*/ 20 h 45"/>
                  <a:gd name="T6" fmla="*/ 28 w 45"/>
                  <a:gd name="T7" fmla="*/ 16 h 45"/>
                  <a:gd name="T8" fmla="*/ 33 w 45"/>
                  <a:gd name="T9" fmla="*/ 9 h 45"/>
                  <a:gd name="T10" fmla="*/ 36 w 45"/>
                  <a:gd name="T11" fmla="*/ 8 h 45"/>
                  <a:gd name="T12" fmla="*/ 35 w 45"/>
                  <a:gd name="T13" fmla="*/ 4 h 45"/>
                  <a:gd name="T14" fmla="*/ 32 w 45"/>
                  <a:gd name="T15" fmla="*/ 4 h 45"/>
                  <a:gd name="T16" fmla="*/ 32 w 45"/>
                  <a:gd name="T17" fmla="*/ 8 h 45"/>
                  <a:gd name="T18" fmla="*/ 26 w 45"/>
                  <a:gd name="T19" fmla="*/ 15 h 45"/>
                  <a:gd name="T20" fmla="*/ 22 w 45"/>
                  <a:gd name="T21" fmla="*/ 14 h 45"/>
                  <a:gd name="T22" fmla="*/ 20 w 45"/>
                  <a:gd name="T23" fmla="*/ 5 h 45"/>
                  <a:gd name="T24" fmla="*/ 22 w 45"/>
                  <a:gd name="T25" fmla="*/ 2 h 45"/>
                  <a:gd name="T26" fmla="*/ 18 w 45"/>
                  <a:gd name="T27" fmla="*/ 0 h 45"/>
                  <a:gd name="T28" fmla="*/ 16 w 45"/>
                  <a:gd name="T29" fmla="*/ 4 h 45"/>
                  <a:gd name="T30" fmla="*/ 18 w 45"/>
                  <a:gd name="T31" fmla="*/ 6 h 45"/>
                  <a:gd name="T32" fmla="*/ 20 w 45"/>
                  <a:gd name="T33" fmla="*/ 15 h 45"/>
                  <a:gd name="T34" fmla="*/ 16 w 45"/>
                  <a:gd name="T35" fmla="*/ 17 h 45"/>
                  <a:gd name="T36" fmla="*/ 9 w 45"/>
                  <a:gd name="T37" fmla="*/ 12 h 45"/>
                  <a:gd name="T38" fmla="*/ 8 w 45"/>
                  <a:gd name="T39" fmla="*/ 9 h 45"/>
                  <a:gd name="T40" fmla="*/ 4 w 45"/>
                  <a:gd name="T41" fmla="*/ 10 h 45"/>
                  <a:gd name="T42" fmla="*/ 5 w 45"/>
                  <a:gd name="T43" fmla="*/ 14 h 45"/>
                  <a:gd name="T44" fmla="*/ 8 w 45"/>
                  <a:gd name="T45" fmla="*/ 14 h 45"/>
                  <a:gd name="T46" fmla="*/ 15 w 45"/>
                  <a:gd name="T47" fmla="*/ 19 h 45"/>
                  <a:gd name="T48" fmla="*/ 14 w 45"/>
                  <a:gd name="T49" fmla="*/ 23 h 45"/>
                  <a:gd name="T50" fmla="*/ 6 w 45"/>
                  <a:gd name="T51" fmla="*/ 25 h 45"/>
                  <a:gd name="T52" fmla="*/ 3 w 45"/>
                  <a:gd name="T53" fmla="*/ 24 h 45"/>
                  <a:gd name="T54" fmla="*/ 1 w 45"/>
                  <a:gd name="T55" fmla="*/ 27 h 45"/>
                  <a:gd name="T56" fmla="*/ 4 w 45"/>
                  <a:gd name="T57" fmla="*/ 29 h 45"/>
                  <a:gd name="T58" fmla="*/ 6 w 45"/>
                  <a:gd name="T59" fmla="*/ 27 h 45"/>
                  <a:gd name="T60" fmla="*/ 15 w 45"/>
                  <a:gd name="T61" fmla="*/ 25 h 45"/>
                  <a:gd name="T62" fmla="*/ 17 w 45"/>
                  <a:gd name="T63" fmla="*/ 29 h 45"/>
                  <a:gd name="T64" fmla="*/ 12 w 45"/>
                  <a:gd name="T65" fmla="*/ 36 h 45"/>
                  <a:gd name="T66" fmla="*/ 10 w 45"/>
                  <a:gd name="T67" fmla="*/ 37 h 45"/>
                  <a:gd name="T68" fmla="*/ 10 w 45"/>
                  <a:gd name="T69" fmla="*/ 41 h 45"/>
                  <a:gd name="T70" fmla="*/ 14 w 45"/>
                  <a:gd name="T71" fmla="*/ 41 h 45"/>
                  <a:gd name="T72" fmla="*/ 14 w 45"/>
                  <a:gd name="T73" fmla="*/ 37 h 45"/>
                  <a:gd name="T74" fmla="*/ 19 w 45"/>
                  <a:gd name="T75" fmla="*/ 30 h 45"/>
                  <a:gd name="T76" fmla="*/ 23 w 45"/>
                  <a:gd name="T77" fmla="*/ 31 h 45"/>
                  <a:gd name="T78" fmla="*/ 25 w 45"/>
                  <a:gd name="T79" fmla="*/ 39 h 45"/>
                  <a:gd name="T80" fmla="*/ 24 w 45"/>
                  <a:gd name="T81" fmla="*/ 42 h 45"/>
                  <a:gd name="T82" fmla="*/ 27 w 45"/>
                  <a:gd name="T83" fmla="*/ 45 h 45"/>
                  <a:gd name="T84" fmla="*/ 29 w 45"/>
                  <a:gd name="T85" fmla="*/ 41 h 45"/>
                  <a:gd name="T86" fmla="*/ 27 w 45"/>
                  <a:gd name="T87" fmla="*/ 39 h 45"/>
                  <a:gd name="T88" fmla="*/ 25 w 45"/>
                  <a:gd name="T89" fmla="*/ 30 h 45"/>
                  <a:gd name="T90" fmla="*/ 29 w 45"/>
                  <a:gd name="T91" fmla="*/ 28 h 45"/>
                  <a:gd name="T92" fmla="*/ 37 w 45"/>
                  <a:gd name="T93" fmla="*/ 33 h 45"/>
                  <a:gd name="T94" fmla="*/ 38 w 45"/>
                  <a:gd name="T95" fmla="*/ 36 h 45"/>
                  <a:gd name="T96" fmla="*/ 42 w 45"/>
                  <a:gd name="T97" fmla="*/ 35 h 45"/>
                  <a:gd name="T98" fmla="*/ 41 w 45"/>
                  <a:gd name="T99" fmla="*/ 31 h 45"/>
                  <a:gd name="T100" fmla="*/ 38 w 45"/>
                  <a:gd name="T101" fmla="*/ 31 h 45"/>
                  <a:gd name="T102" fmla="*/ 30 w 45"/>
                  <a:gd name="T103" fmla="*/ 26 h 45"/>
                  <a:gd name="T104" fmla="*/ 31 w 45"/>
                  <a:gd name="T105" fmla="*/ 22 h 45"/>
                  <a:gd name="T106" fmla="*/ 40 w 45"/>
                  <a:gd name="T107" fmla="*/ 20 h 45"/>
                  <a:gd name="T108" fmla="*/ 43 w 45"/>
                  <a:gd name="T109" fmla="*/ 21 h 45"/>
                  <a:gd name="T110" fmla="*/ 45 w 45"/>
                  <a:gd name="T111" fmla="*/ 18 h 45"/>
                  <a:gd name="T112" fmla="*/ 42 w 45"/>
                  <a:gd name="T113" fmla="*/ 16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5" h="45">
                    <a:moveTo>
                      <a:pt x="42" y="16"/>
                    </a:moveTo>
                    <a:cubicBezTo>
                      <a:pt x="41" y="16"/>
                      <a:pt x="40" y="17"/>
                      <a:pt x="40" y="18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0" y="19"/>
                      <a:pt x="29" y="17"/>
                      <a:pt x="28" y="16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9"/>
                      <a:pt x="36" y="9"/>
                      <a:pt x="36" y="8"/>
                    </a:cubicBezTo>
                    <a:cubicBezTo>
                      <a:pt x="37" y="6"/>
                      <a:pt x="37" y="5"/>
                      <a:pt x="35" y="4"/>
                    </a:cubicBezTo>
                    <a:cubicBezTo>
                      <a:pt x="34" y="3"/>
                      <a:pt x="32" y="3"/>
                      <a:pt x="32" y="4"/>
                    </a:cubicBezTo>
                    <a:cubicBezTo>
                      <a:pt x="31" y="5"/>
                      <a:pt x="31" y="7"/>
                      <a:pt x="32" y="8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5"/>
                      <a:pt x="24" y="14"/>
                      <a:pt x="22" y="14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5"/>
                      <a:pt x="22" y="4"/>
                      <a:pt x="22" y="2"/>
                    </a:cubicBezTo>
                    <a:cubicBezTo>
                      <a:pt x="21" y="1"/>
                      <a:pt x="20" y="0"/>
                      <a:pt x="18" y="0"/>
                    </a:cubicBezTo>
                    <a:cubicBezTo>
                      <a:pt x="17" y="1"/>
                      <a:pt x="16" y="2"/>
                      <a:pt x="16" y="4"/>
                    </a:cubicBezTo>
                    <a:cubicBezTo>
                      <a:pt x="16" y="5"/>
                      <a:pt x="17" y="6"/>
                      <a:pt x="18" y="6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19" y="15"/>
                      <a:pt x="17" y="16"/>
                      <a:pt x="16" y="17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1"/>
                      <a:pt x="9" y="10"/>
                      <a:pt x="8" y="9"/>
                    </a:cubicBezTo>
                    <a:cubicBezTo>
                      <a:pt x="7" y="8"/>
                      <a:pt x="5" y="9"/>
                      <a:pt x="4" y="10"/>
                    </a:cubicBezTo>
                    <a:cubicBezTo>
                      <a:pt x="3" y="11"/>
                      <a:pt x="4" y="13"/>
                      <a:pt x="5" y="14"/>
                    </a:cubicBezTo>
                    <a:cubicBezTo>
                      <a:pt x="6" y="14"/>
                      <a:pt x="7" y="14"/>
                      <a:pt x="8" y="14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4" y="22"/>
                      <a:pt x="14" y="23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5" y="24"/>
                      <a:pt x="4" y="23"/>
                      <a:pt x="3" y="24"/>
                    </a:cubicBezTo>
                    <a:cubicBezTo>
                      <a:pt x="1" y="24"/>
                      <a:pt x="0" y="25"/>
                      <a:pt x="1" y="27"/>
                    </a:cubicBezTo>
                    <a:cubicBezTo>
                      <a:pt x="1" y="28"/>
                      <a:pt x="3" y="29"/>
                      <a:pt x="4" y="29"/>
                    </a:cubicBezTo>
                    <a:cubicBezTo>
                      <a:pt x="5" y="29"/>
                      <a:pt x="6" y="28"/>
                      <a:pt x="6" y="27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7"/>
                      <a:pt x="16" y="28"/>
                      <a:pt x="17" y="29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6"/>
                      <a:pt x="10" y="36"/>
                      <a:pt x="10" y="37"/>
                    </a:cubicBezTo>
                    <a:cubicBezTo>
                      <a:pt x="9" y="39"/>
                      <a:pt x="9" y="40"/>
                      <a:pt x="10" y="41"/>
                    </a:cubicBezTo>
                    <a:cubicBezTo>
                      <a:pt x="12" y="42"/>
                      <a:pt x="13" y="42"/>
                      <a:pt x="14" y="41"/>
                    </a:cubicBezTo>
                    <a:cubicBezTo>
                      <a:pt x="15" y="39"/>
                      <a:pt x="15" y="38"/>
                      <a:pt x="14" y="3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20" y="31"/>
                      <a:pt x="22" y="31"/>
                      <a:pt x="23" y="31"/>
                    </a:cubicBezTo>
                    <a:cubicBezTo>
                      <a:pt x="25" y="39"/>
                      <a:pt x="25" y="39"/>
                      <a:pt x="25" y="39"/>
                    </a:cubicBezTo>
                    <a:cubicBezTo>
                      <a:pt x="24" y="40"/>
                      <a:pt x="24" y="41"/>
                      <a:pt x="24" y="42"/>
                    </a:cubicBezTo>
                    <a:cubicBezTo>
                      <a:pt x="24" y="44"/>
                      <a:pt x="26" y="45"/>
                      <a:pt x="27" y="45"/>
                    </a:cubicBezTo>
                    <a:cubicBezTo>
                      <a:pt x="29" y="44"/>
                      <a:pt x="30" y="43"/>
                      <a:pt x="29" y="41"/>
                    </a:cubicBezTo>
                    <a:cubicBezTo>
                      <a:pt x="29" y="40"/>
                      <a:pt x="28" y="39"/>
                      <a:pt x="27" y="39"/>
                    </a:cubicBezTo>
                    <a:cubicBezTo>
                      <a:pt x="25" y="30"/>
                      <a:pt x="25" y="30"/>
                      <a:pt x="25" y="30"/>
                    </a:cubicBezTo>
                    <a:cubicBezTo>
                      <a:pt x="27" y="30"/>
                      <a:pt x="28" y="29"/>
                      <a:pt x="29" y="28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6" y="34"/>
                      <a:pt x="37" y="35"/>
                      <a:pt x="38" y="36"/>
                    </a:cubicBezTo>
                    <a:cubicBezTo>
                      <a:pt x="39" y="37"/>
                      <a:pt x="41" y="36"/>
                      <a:pt x="42" y="35"/>
                    </a:cubicBezTo>
                    <a:cubicBezTo>
                      <a:pt x="43" y="34"/>
                      <a:pt x="42" y="32"/>
                      <a:pt x="41" y="31"/>
                    </a:cubicBezTo>
                    <a:cubicBezTo>
                      <a:pt x="40" y="30"/>
                      <a:pt x="39" y="31"/>
                      <a:pt x="38" y="31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1" y="25"/>
                      <a:pt x="31" y="23"/>
                      <a:pt x="31" y="22"/>
                    </a:cubicBezTo>
                    <a:cubicBezTo>
                      <a:pt x="40" y="20"/>
                      <a:pt x="40" y="20"/>
                      <a:pt x="40" y="20"/>
                    </a:cubicBezTo>
                    <a:cubicBezTo>
                      <a:pt x="41" y="21"/>
                      <a:pt x="42" y="22"/>
                      <a:pt x="43" y="21"/>
                    </a:cubicBezTo>
                    <a:cubicBezTo>
                      <a:pt x="44" y="21"/>
                      <a:pt x="45" y="20"/>
                      <a:pt x="45" y="18"/>
                    </a:cubicBezTo>
                    <a:cubicBezTo>
                      <a:pt x="45" y="17"/>
                      <a:pt x="43" y="16"/>
                      <a:pt x="42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3" name="Freeform 32"/>
              <p:cNvSpPr>
                <a:spLocks/>
              </p:cNvSpPr>
              <p:nvPr/>
            </p:nvSpPr>
            <p:spPr bwMode="auto">
              <a:xfrm>
                <a:off x="1762125" y="1366838"/>
                <a:ext cx="233363" cy="234950"/>
              </a:xfrm>
              <a:custGeom>
                <a:avLst/>
                <a:gdLst>
                  <a:gd name="T0" fmla="*/ 40 w 41"/>
                  <a:gd name="T1" fmla="*/ 13 h 41"/>
                  <a:gd name="T2" fmla="*/ 31 w 41"/>
                  <a:gd name="T3" fmla="*/ 7 h 41"/>
                  <a:gd name="T4" fmla="*/ 26 w 41"/>
                  <a:gd name="T5" fmla="*/ 11 h 41"/>
                  <a:gd name="T6" fmla="*/ 26 w 41"/>
                  <a:gd name="T7" fmla="*/ 11 h 41"/>
                  <a:gd name="T8" fmla="*/ 26 w 41"/>
                  <a:gd name="T9" fmla="*/ 7 h 41"/>
                  <a:gd name="T10" fmla="*/ 17 w 41"/>
                  <a:gd name="T11" fmla="*/ 1 h 41"/>
                  <a:gd name="T12" fmla="*/ 11 w 41"/>
                  <a:gd name="T13" fmla="*/ 10 h 41"/>
                  <a:gd name="T14" fmla="*/ 14 w 41"/>
                  <a:gd name="T15" fmla="*/ 14 h 41"/>
                  <a:gd name="T16" fmla="*/ 14 w 41"/>
                  <a:gd name="T17" fmla="*/ 14 h 41"/>
                  <a:gd name="T18" fmla="*/ 7 w 41"/>
                  <a:gd name="T19" fmla="*/ 12 h 41"/>
                  <a:gd name="T20" fmla="*/ 1 w 41"/>
                  <a:gd name="T21" fmla="*/ 21 h 41"/>
                  <a:gd name="T22" fmla="*/ 10 w 41"/>
                  <a:gd name="T23" fmla="*/ 27 h 41"/>
                  <a:gd name="T24" fmla="*/ 12 w 41"/>
                  <a:gd name="T25" fmla="*/ 26 h 41"/>
                  <a:gd name="T26" fmla="*/ 9 w 41"/>
                  <a:gd name="T27" fmla="*/ 34 h 41"/>
                  <a:gd name="T28" fmla="*/ 18 w 41"/>
                  <a:gd name="T29" fmla="*/ 40 h 41"/>
                  <a:gd name="T30" fmla="*/ 23 w 41"/>
                  <a:gd name="T31" fmla="*/ 31 h 41"/>
                  <a:gd name="T32" fmla="*/ 23 w 41"/>
                  <a:gd name="T33" fmla="*/ 31 h 41"/>
                  <a:gd name="T34" fmla="*/ 32 w 41"/>
                  <a:gd name="T35" fmla="*/ 37 h 41"/>
                  <a:gd name="T36" fmla="*/ 38 w 41"/>
                  <a:gd name="T37" fmla="*/ 28 h 41"/>
                  <a:gd name="T38" fmla="*/ 32 w 41"/>
                  <a:gd name="T39" fmla="*/ 22 h 41"/>
                  <a:gd name="T40" fmla="*/ 34 w 41"/>
                  <a:gd name="T41" fmla="*/ 22 h 41"/>
                  <a:gd name="T42" fmla="*/ 40 w 41"/>
                  <a:gd name="T43" fmla="*/ 13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1" h="41">
                    <a:moveTo>
                      <a:pt x="40" y="13"/>
                    </a:moveTo>
                    <a:cubicBezTo>
                      <a:pt x="39" y="9"/>
                      <a:pt x="35" y="6"/>
                      <a:pt x="31" y="7"/>
                    </a:cubicBezTo>
                    <a:cubicBezTo>
                      <a:pt x="29" y="8"/>
                      <a:pt x="27" y="9"/>
                      <a:pt x="26" y="11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6" y="10"/>
                      <a:pt x="26" y="8"/>
                      <a:pt x="26" y="7"/>
                    </a:cubicBezTo>
                    <a:cubicBezTo>
                      <a:pt x="25" y="3"/>
                      <a:pt x="21" y="0"/>
                      <a:pt x="17" y="1"/>
                    </a:cubicBezTo>
                    <a:cubicBezTo>
                      <a:pt x="13" y="2"/>
                      <a:pt x="11" y="6"/>
                      <a:pt x="11" y="10"/>
                    </a:cubicBezTo>
                    <a:cubicBezTo>
                      <a:pt x="12" y="11"/>
                      <a:pt x="12" y="13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2" y="12"/>
                      <a:pt x="9" y="12"/>
                      <a:pt x="7" y="12"/>
                    </a:cubicBezTo>
                    <a:cubicBezTo>
                      <a:pt x="3" y="13"/>
                      <a:pt x="0" y="17"/>
                      <a:pt x="1" y="21"/>
                    </a:cubicBezTo>
                    <a:cubicBezTo>
                      <a:pt x="2" y="25"/>
                      <a:pt x="6" y="28"/>
                      <a:pt x="10" y="27"/>
                    </a:cubicBezTo>
                    <a:cubicBezTo>
                      <a:pt x="11" y="27"/>
                      <a:pt x="11" y="26"/>
                      <a:pt x="12" y="26"/>
                    </a:cubicBezTo>
                    <a:cubicBezTo>
                      <a:pt x="9" y="28"/>
                      <a:pt x="8" y="31"/>
                      <a:pt x="9" y="34"/>
                    </a:cubicBezTo>
                    <a:cubicBezTo>
                      <a:pt x="9" y="38"/>
                      <a:pt x="13" y="41"/>
                      <a:pt x="18" y="40"/>
                    </a:cubicBezTo>
                    <a:cubicBezTo>
                      <a:pt x="22" y="39"/>
                      <a:pt x="24" y="35"/>
                      <a:pt x="23" y="31"/>
                    </a:cubicBezTo>
                    <a:cubicBezTo>
                      <a:pt x="23" y="31"/>
                      <a:pt x="23" y="31"/>
                      <a:pt x="23" y="31"/>
                    </a:cubicBezTo>
                    <a:cubicBezTo>
                      <a:pt x="24" y="35"/>
                      <a:pt x="28" y="38"/>
                      <a:pt x="32" y="37"/>
                    </a:cubicBezTo>
                    <a:cubicBezTo>
                      <a:pt x="36" y="36"/>
                      <a:pt x="39" y="32"/>
                      <a:pt x="38" y="28"/>
                    </a:cubicBezTo>
                    <a:cubicBezTo>
                      <a:pt x="38" y="25"/>
                      <a:pt x="35" y="23"/>
                      <a:pt x="32" y="22"/>
                    </a:cubicBezTo>
                    <a:cubicBezTo>
                      <a:pt x="33" y="22"/>
                      <a:pt x="33" y="22"/>
                      <a:pt x="34" y="22"/>
                    </a:cubicBezTo>
                    <a:cubicBezTo>
                      <a:pt x="38" y="21"/>
                      <a:pt x="41" y="17"/>
                      <a:pt x="40" y="1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4" name="Freeform 33"/>
              <p:cNvSpPr>
                <a:spLocks/>
              </p:cNvSpPr>
              <p:nvPr/>
            </p:nvSpPr>
            <p:spPr bwMode="auto">
              <a:xfrm>
                <a:off x="1825625" y="1423988"/>
                <a:ext cx="119063" cy="120650"/>
              </a:xfrm>
              <a:custGeom>
                <a:avLst/>
                <a:gdLst>
                  <a:gd name="T0" fmla="*/ 19 w 21"/>
                  <a:gd name="T1" fmla="*/ 7 h 21"/>
                  <a:gd name="T2" fmla="*/ 18 w 21"/>
                  <a:gd name="T3" fmla="*/ 8 h 21"/>
                  <a:gd name="T4" fmla="*/ 14 w 21"/>
                  <a:gd name="T5" fmla="*/ 9 h 21"/>
                  <a:gd name="T6" fmla="*/ 13 w 21"/>
                  <a:gd name="T7" fmla="*/ 8 h 21"/>
                  <a:gd name="T8" fmla="*/ 15 w 21"/>
                  <a:gd name="T9" fmla="*/ 4 h 21"/>
                  <a:gd name="T10" fmla="*/ 16 w 21"/>
                  <a:gd name="T11" fmla="*/ 4 h 21"/>
                  <a:gd name="T12" fmla="*/ 16 w 21"/>
                  <a:gd name="T13" fmla="*/ 2 h 21"/>
                  <a:gd name="T14" fmla="*/ 14 w 21"/>
                  <a:gd name="T15" fmla="*/ 2 h 21"/>
                  <a:gd name="T16" fmla="*/ 14 w 21"/>
                  <a:gd name="T17" fmla="*/ 4 h 21"/>
                  <a:gd name="T18" fmla="*/ 12 w 21"/>
                  <a:gd name="T19" fmla="*/ 7 h 21"/>
                  <a:gd name="T20" fmla="*/ 10 w 21"/>
                  <a:gd name="T21" fmla="*/ 7 h 21"/>
                  <a:gd name="T22" fmla="*/ 9 w 21"/>
                  <a:gd name="T23" fmla="*/ 3 h 21"/>
                  <a:gd name="T24" fmla="*/ 10 w 21"/>
                  <a:gd name="T25" fmla="*/ 1 h 21"/>
                  <a:gd name="T26" fmla="*/ 8 w 21"/>
                  <a:gd name="T27" fmla="*/ 0 h 21"/>
                  <a:gd name="T28" fmla="*/ 7 w 21"/>
                  <a:gd name="T29" fmla="*/ 2 h 21"/>
                  <a:gd name="T30" fmla="*/ 8 w 21"/>
                  <a:gd name="T31" fmla="*/ 3 h 21"/>
                  <a:gd name="T32" fmla="*/ 9 w 21"/>
                  <a:gd name="T33" fmla="*/ 7 h 21"/>
                  <a:gd name="T34" fmla="*/ 7 w 21"/>
                  <a:gd name="T35" fmla="*/ 8 h 21"/>
                  <a:gd name="T36" fmla="*/ 4 w 21"/>
                  <a:gd name="T37" fmla="*/ 6 h 21"/>
                  <a:gd name="T38" fmla="*/ 3 w 21"/>
                  <a:gd name="T39" fmla="*/ 4 h 21"/>
                  <a:gd name="T40" fmla="*/ 2 w 21"/>
                  <a:gd name="T41" fmla="*/ 5 h 21"/>
                  <a:gd name="T42" fmla="*/ 2 w 21"/>
                  <a:gd name="T43" fmla="*/ 6 h 21"/>
                  <a:gd name="T44" fmla="*/ 3 w 21"/>
                  <a:gd name="T45" fmla="*/ 6 h 21"/>
                  <a:gd name="T46" fmla="*/ 7 w 21"/>
                  <a:gd name="T47" fmla="*/ 9 h 21"/>
                  <a:gd name="T48" fmla="*/ 6 w 21"/>
                  <a:gd name="T49" fmla="*/ 11 h 21"/>
                  <a:gd name="T50" fmla="*/ 3 w 21"/>
                  <a:gd name="T51" fmla="*/ 12 h 21"/>
                  <a:gd name="T52" fmla="*/ 1 w 21"/>
                  <a:gd name="T53" fmla="*/ 11 h 21"/>
                  <a:gd name="T54" fmla="*/ 0 w 21"/>
                  <a:gd name="T55" fmla="*/ 12 h 21"/>
                  <a:gd name="T56" fmla="*/ 2 w 21"/>
                  <a:gd name="T57" fmla="*/ 13 h 21"/>
                  <a:gd name="T58" fmla="*/ 3 w 21"/>
                  <a:gd name="T59" fmla="*/ 12 h 21"/>
                  <a:gd name="T60" fmla="*/ 7 w 21"/>
                  <a:gd name="T61" fmla="*/ 12 h 21"/>
                  <a:gd name="T62" fmla="*/ 8 w 21"/>
                  <a:gd name="T63" fmla="*/ 13 h 21"/>
                  <a:gd name="T64" fmla="*/ 6 w 21"/>
                  <a:gd name="T65" fmla="*/ 17 h 21"/>
                  <a:gd name="T66" fmla="*/ 4 w 21"/>
                  <a:gd name="T67" fmla="*/ 17 h 21"/>
                  <a:gd name="T68" fmla="*/ 5 w 21"/>
                  <a:gd name="T69" fmla="*/ 19 h 21"/>
                  <a:gd name="T70" fmla="*/ 6 w 21"/>
                  <a:gd name="T71" fmla="*/ 19 h 21"/>
                  <a:gd name="T72" fmla="*/ 6 w 21"/>
                  <a:gd name="T73" fmla="*/ 17 h 21"/>
                  <a:gd name="T74" fmla="*/ 8 w 21"/>
                  <a:gd name="T75" fmla="*/ 14 h 21"/>
                  <a:gd name="T76" fmla="*/ 11 w 21"/>
                  <a:gd name="T77" fmla="*/ 14 h 21"/>
                  <a:gd name="T78" fmla="*/ 11 w 21"/>
                  <a:gd name="T79" fmla="*/ 18 h 21"/>
                  <a:gd name="T80" fmla="*/ 11 w 21"/>
                  <a:gd name="T81" fmla="*/ 19 h 21"/>
                  <a:gd name="T82" fmla="*/ 12 w 21"/>
                  <a:gd name="T83" fmla="*/ 20 h 21"/>
                  <a:gd name="T84" fmla="*/ 13 w 21"/>
                  <a:gd name="T85" fmla="*/ 19 h 21"/>
                  <a:gd name="T86" fmla="*/ 12 w 21"/>
                  <a:gd name="T87" fmla="*/ 18 h 21"/>
                  <a:gd name="T88" fmla="*/ 11 w 21"/>
                  <a:gd name="T89" fmla="*/ 14 h 21"/>
                  <a:gd name="T90" fmla="*/ 13 w 21"/>
                  <a:gd name="T91" fmla="*/ 13 h 21"/>
                  <a:gd name="T92" fmla="*/ 17 w 21"/>
                  <a:gd name="T93" fmla="*/ 15 h 21"/>
                  <a:gd name="T94" fmla="*/ 17 w 21"/>
                  <a:gd name="T95" fmla="*/ 16 h 21"/>
                  <a:gd name="T96" fmla="*/ 19 w 21"/>
                  <a:gd name="T97" fmla="*/ 16 h 21"/>
                  <a:gd name="T98" fmla="*/ 19 w 21"/>
                  <a:gd name="T99" fmla="*/ 14 h 21"/>
                  <a:gd name="T100" fmla="*/ 17 w 21"/>
                  <a:gd name="T101" fmla="*/ 14 h 21"/>
                  <a:gd name="T102" fmla="*/ 14 w 21"/>
                  <a:gd name="T103" fmla="*/ 12 h 21"/>
                  <a:gd name="T104" fmla="*/ 14 w 21"/>
                  <a:gd name="T105" fmla="*/ 10 h 21"/>
                  <a:gd name="T106" fmla="*/ 18 w 21"/>
                  <a:gd name="T107" fmla="*/ 9 h 21"/>
                  <a:gd name="T108" fmla="*/ 19 w 21"/>
                  <a:gd name="T109" fmla="*/ 10 h 21"/>
                  <a:gd name="T110" fmla="*/ 20 w 21"/>
                  <a:gd name="T111" fmla="*/ 8 h 21"/>
                  <a:gd name="T112" fmla="*/ 19 w 21"/>
                  <a:gd name="T113" fmla="*/ 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1" h="21">
                    <a:moveTo>
                      <a:pt x="19" y="7"/>
                    </a:moveTo>
                    <a:cubicBezTo>
                      <a:pt x="18" y="7"/>
                      <a:pt x="18" y="8"/>
                      <a:pt x="18" y="8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3" y="8"/>
                      <a:pt x="13" y="8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5" y="4"/>
                      <a:pt x="16" y="4"/>
                      <a:pt x="16" y="4"/>
                    </a:cubicBezTo>
                    <a:cubicBezTo>
                      <a:pt x="17" y="3"/>
                      <a:pt x="17" y="2"/>
                      <a:pt x="16" y="2"/>
                    </a:cubicBezTo>
                    <a:cubicBezTo>
                      <a:pt x="15" y="1"/>
                      <a:pt x="15" y="2"/>
                      <a:pt x="14" y="2"/>
                    </a:cubicBezTo>
                    <a:cubicBezTo>
                      <a:pt x="14" y="3"/>
                      <a:pt x="14" y="3"/>
                      <a:pt x="14" y="4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1" y="7"/>
                      <a:pt x="11" y="7"/>
                      <a:pt x="10" y="7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0" y="2"/>
                      <a:pt x="10" y="2"/>
                      <a:pt x="10" y="1"/>
                    </a:cubicBezTo>
                    <a:cubicBezTo>
                      <a:pt x="10" y="0"/>
                      <a:pt x="9" y="0"/>
                      <a:pt x="8" y="0"/>
                    </a:cubicBezTo>
                    <a:cubicBezTo>
                      <a:pt x="7" y="0"/>
                      <a:pt x="7" y="1"/>
                      <a:pt x="7" y="2"/>
                    </a:cubicBezTo>
                    <a:cubicBezTo>
                      <a:pt x="7" y="2"/>
                      <a:pt x="8" y="3"/>
                      <a:pt x="8" y="3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7"/>
                      <a:pt x="8" y="7"/>
                      <a:pt x="7" y="8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5"/>
                      <a:pt x="4" y="5"/>
                      <a:pt x="3" y="4"/>
                    </a:cubicBezTo>
                    <a:cubicBezTo>
                      <a:pt x="3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2" y="6"/>
                    </a:cubicBezTo>
                    <a:cubicBezTo>
                      <a:pt x="2" y="7"/>
                      <a:pt x="3" y="7"/>
                      <a:pt x="3" y="6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6" y="10"/>
                      <a:pt x="6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2" y="11"/>
                      <a:pt x="2" y="11"/>
                      <a:pt x="1" y="11"/>
                    </a:cubicBezTo>
                    <a:cubicBezTo>
                      <a:pt x="0" y="11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3"/>
                    </a:cubicBezTo>
                    <a:cubicBezTo>
                      <a:pt x="2" y="13"/>
                      <a:pt x="3" y="13"/>
                      <a:pt x="3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3"/>
                      <a:pt x="8" y="13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5" y="17"/>
                      <a:pt x="5" y="17"/>
                      <a:pt x="4" y="17"/>
                    </a:cubicBezTo>
                    <a:cubicBezTo>
                      <a:pt x="4" y="18"/>
                      <a:pt x="4" y="19"/>
                      <a:pt x="5" y="19"/>
                    </a:cubicBezTo>
                    <a:cubicBezTo>
                      <a:pt x="5" y="19"/>
                      <a:pt x="6" y="19"/>
                      <a:pt x="6" y="19"/>
                    </a:cubicBezTo>
                    <a:cubicBezTo>
                      <a:pt x="7" y="18"/>
                      <a:pt x="7" y="18"/>
                      <a:pt x="6" y="17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9" y="14"/>
                      <a:pt x="10" y="14"/>
                      <a:pt x="11" y="14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9"/>
                      <a:pt x="11" y="19"/>
                    </a:cubicBezTo>
                    <a:cubicBezTo>
                      <a:pt x="11" y="20"/>
                      <a:pt x="12" y="21"/>
                      <a:pt x="12" y="20"/>
                    </a:cubicBezTo>
                    <a:cubicBezTo>
                      <a:pt x="13" y="20"/>
                      <a:pt x="13" y="20"/>
                      <a:pt x="13" y="19"/>
                    </a:cubicBezTo>
                    <a:cubicBezTo>
                      <a:pt x="13" y="18"/>
                      <a:pt x="13" y="18"/>
                      <a:pt x="12" y="18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2" y="14"/>
                      <a:pt x="13" y="13"/>
                      <a:pt x="13" y="13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8" y="17"/>
                      <a:pt x="19" y="17"/>
                      <a:pt x="19" y="16"/>
                    </a:cubicBezTo>
                    <a:cubicBezTo>
                      <a:pt x="19" y="16"/>
                      <a:pt x="19" y="15"/>
                      <a:pt x="19" y="14"/>
                    </a:cubicBezTo>
                    <a:cubicBezTo>
                      <a:pt x="18" y="14"/>
                      <a:pt x="17" y="14"/>
                      <a:pt x="17" y="14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1"/>
                      <a:pt x="14" y="10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8" y="10"/>
                      <a:pt x="19" y="10"/>
                      <a:pt x="19" y="10"/>
                    </a:cubicBezTo>
                    <a:cubicBezTo>
                      <a:pt x="20" y="10"/>
                      <a:pt x="21" y="9"/>
                      <a:pt x="20" y="8"/>
                    </a:cubicBezTo>
                    <a:cubicBezTo>
                      <a:pt x="20" y="8"/>
                      <a:pt x="20" y="7"/>
                      <a:pt x="1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5" name="Freeform 34"/>
              <p:cNvSpPr>
                <a:spLocks/>
              </p:cNvSpPr>
              <p:nvPr/>
            </p:nvSpPr>
            <p:spPr bwMode="auto">
              <a:xfrm>
                <a:off x="1042988" y="1452563"/>
                <a:ext cx="296863" cy="303213"/>
              </a:xfrm>
              <a:custGeom>
                <a:avLst/>
                <a:gdLst>
                  <a:gd name="T0" fmla="*/ 48 w 52"/>
                  <a:gd name="T1" fmla="*/ 12 h 53"/>
                  <a:gd name="T2" fmla="*/ 36 w 52"/>
                  <a:gd name="T3" fmla="*/ 7 h 53"/>
                  <a:gd name="T4" fmla="*/ 30 w 52"/>
                  <a:gd name="T5" fmla="*/ 13 h 53"/>
                  <a:gd name="T6" fmla="*/ 30 w 52"/>
                  <a:gd name="T7" fmla="*/ 13 h 53"/>
                  <a:gd name="T8" fmla="*/ 30 w 52"/>
                  <a:gd name="T9" fmla="*/ 8 h 53"/>
                  <a:gd name="T10" fmla="*/ 17 w 52"/>
                  <a:gd name="T11" fmla="*/ 2 h 53"/>
                  <a:gd name="T12" fmla="*/ 12 w 52"/>
                  <a:gd name="T13" fmla="*/ 15 h 53"/>
                  <a:gd name="T14" fmla="*/ 16 w 52"/>
                  <a:gd name="T15" fmla="*/ 19 h 53"/>
                  <a:gd name="T16" fmla="*/ 16 w 52"/>
                  <a:gd name="T17" fmla="*/ 19 h 53"/>
                  <a:gd name="T18" fmla="*/ 7 w 52"/>
                  <a:gd name="T19" fmla="*/ 19 h 53"/>
                  <a:gd name="T20" fmla="*/ 2 w 52"/>
                  <a:gd name="T21" fmla="*/ 31 h 53"/>
                  <a:gd name="T22" fmla="*/ 15 w 52"/>
                  <a:gd name="T23" fmla="*/ 37 h 53"/>
                  <a:gd name="T24" fmla="*/ 17 w 52"/>
                  <a:gd name="T25" fmla="*/ 35 h 53"/>
                  <a:gd name="T26" fmla="*/ 15 w 52"/>
                  <a:gd name="T27" fmla="*/ 46 h 53"/>
                  <a:gd name="T28" fmla="*/ 27 w 52"/>
                  <a:gd name="T29" fmla="*/ 51 h 53"/>
                  <a:gd name="T30" fmla="*/ 32 w 52"/>
                  <a:gd name="T31" fmla="*/ 39 h 53"/>
                  <a:gd name="T32" fmla="*/ 32 w 52"/>
                  <a:gd name="T33" fmla="*/ 39 h 53"/>
                  <a:gd name="T34" fmla="*/ 45 w 52"/>
                  <a:gd name="T35" fmla="*/ 44 h 53"/>
                  <a:gd name="T36" fmla="*/ 50 w 52"/>
                  <a:gd name="T37" fmla="*/ 31 h 53"/>
                  <a:gd name="T38" fmla="*/ 41 w 52"/>
                  <a:gd name="T39" fmla="*/ 25 h 53"/>
                  <a:gd name="T40" fmla="*/ 43 w 52"/>
                  <a:gd name="T41" fmla="*/ 25 h 53"/>
                  <a:gd name="T42" fmla="*/ 48 w 52"/>
                  <a:gd name="T43" fmla="*/ 12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2" h="53">
                    <a:moveTo>
                      <a:pt x="48" y="12"/>
                    </a:moveTo>
                    <a:cubicBezTo>
                      <a:pt x="46" y="7"/>
                      <a:pt x="41" y="5"/>
                      <a:pt x="36" y="7"/>
                    </a:cubicBezTo>
                    <a:cubicBezTo>
                      <a:pt x="33" y="8"/>
                      <a:pt x="31" y="10"/>
                      <a:pt x="30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1" y="11"/>
                      <a:pt x="31" y="9"/>
                      <a:pt x="30" y="8"/>
                    </a:cubicBezTo>
                    <a:cubicBezTo>
                      <a:pt x="28" y="3"/>
                      <a:pt x="22" y="0"/>
                      <a:pt x="17" y="2"/>
                    </a:cubicBezTo>
                    <a:cubicBezTo>
                      <a:pt x="12" y="4"/>
                      <a:pt x="10" y="10"/>
                      <a:pt x="12" y="15"/>
                    </a:cubicBezTo>
                    <a:cubicBezTo>
                      <a:pt x="13" y="17"/>
                      <a:pt x="14" y="18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3" y="18"/>
                      <a:pt x="10" y="18"/>
                      <a:pt x="7" y="19"/>
                    </a:cubicBezTo>
                    <a:cubicBezTo>
                      <a:pt x="2" y="21"/>
                      <a:pt x="0" y="27"/>
                      <a:pt x="2" y="31"/>
                    </a:cubicBezTo>
                    <a:cubicBezTo>
                      <a:pt x="4" y="36"/>
                      <a:pt x="10" y="39"/>
                      <a:pt x="15" y="37"/>
                    </a:cubicBezTo>
                    <a:cubicBezTo>
                      <a:pt x="15" y="36"/>
                      <a:pt x="16" y="36"/>
                      <a:pt x="17" y="35"/>
                    </a:cubicBezTo>
                    <a:cubicBezTo>
                      <a:pt x="14" y="38"/>
                      <a:pt x="13" y="42"/>
                      <a:pt x="15" y="46"/>
                    </a:cubicBezTo>
                    <a:cubicBezTo>
                      <a:pt x="17" y="51"/>
                      <a:pt x="22" y="53"/>
                      <a:pt x="27" y="51"/>
                    </a:cubicBezTo>
                    <a:cubicBezTo>
                      <a:pt x="32" y="49"/>
                      <a:pt x="34" y="43"/>
                      <a:pt x="32" y="39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4" y="43"/>
                      <a:pt x="40" y="46"/>
                      <a:pt x="45" y="44"/>
                    </a:cubicBezTo>
                    <a:cubicBezTo>
                      <a:pt x="50" y="42"/>
                      <a:pt x="52" y="36"/>
                      <a:pt x="50" y="31"/>
                    </a:cubicBezTo>
                    <a:cubicBezTo>
                      <a:pt x="49" y="28"/>
                      <a:pt x="45" y="25"/>
                      <a:pt x="41" y="25"/>
                    </a:cubicBezTo>
                    <a:cubicBezTo>
                      <a:pt x="42" y="25"/>
                      <a:pt x="43" y="25"/>
                      <a:pt x="43" y="25"/>
                    </a:cubicBezTo>
                    <a:cubicBezTo>
                      <a:pt x="48" y="23"/>
                      <a:pt x="51" y="17"/>
                      <a:pt x="48" y="1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6" name="Freeform 35"/>
              <p:cNvSpPr>
                <a:spLocks/>
              </p:cNvSpPr>
              <p:nvPr/>
            </p:nvSpPr>
            <p:spPr bwMode="auto">
              <a:xfrm>
                <a:off x="1128713" y="1527175"/>
                <a:ext cx="142875" cy="142875"/>
              </a:xfrm>
              <a:custGeom>
                <a:avLst/>
                <a:gdLst>
                  <a:gd name="T0" fmla="*/ 22 w 25"/>
                  <a:gd name="T1" fmla="*/ 7 h 25"/>
                  <a:gd name="T2" fmla="*/ 21 w 25"/>
                  <a:gd name="T3" fmla="*/ 8 h 25"/>
                  <a:gd name="T4" fmla="*/ 16 w 25"/>
                  <a:gd name="T5" fmla="*/ 10 h 25"/>
                  <a:gd name="T6" fmla="*/ 14 w 25"/>
                  <a:gd name="T7" fmla="*/ 9 h 25"/>
                  <a:gd name="T8" fmla="*/ 16 w 25"/>
                  <a:gd name="T9" fmla="*/ 4 h 25"/>
                  <a:gd name="T10" fmla="*/ 18 w 25"/>
                  <a:gd name="T11" fmla="*/ 3 h 25"/>
                  <a:gd name="T12" fmla="*/ 17 w 25"/>
                  <a:gd name="T13" fmla="*/ 1 h 25"/>
                  <a:gd name="T14" fmla="*/ 15 w 25"/>
                  <a:gd name="T15" fmla="*/ 1 h 25"/>
                  <a:gd name="T16" fmla="*/ 15 w 25"/>
                  <a:gd name="T17" fmla="*/ 3 h 25"/>
                  <a:gd name="T18" fmla="*/ 13 w 25"/>
                  <a:gd name="T19" fmla="*/ 8 h 25"/>
                  <a:gd name="T20" fmla="*/ 11 w 25"/>
                  <a:gd name="T21" fmla="*/ 8 h 25"/>
                  <a:gd name="T22" fmla="*/ 9 w 25"/>
                  <a:gd name="T23" fmla="*/ 3 h 25"/>
                  <a:gd name="T24" fmla="*/ 9 w 25"/>
                  <a:gd name="T25" fmla="*/ 1 h 25"/>
                  <a:gd name="T26" fmla="*/ 7 w 25"/>
                  <a:gd name="T27" fmla="*/ 1 h 25"/>
                  <a:gd name="T28" fmla="*/ 6 w 25"/>
                  <a:gd name="T29" fmla="*/ 3 h 25"/>
                  <a:gd name="T30" fmla="*/ 8 w 25"/>
                  <a:gd name="T31" fmla="*/ 4 h 25"/>
                  <a:gd name="T32" fmla="*/ 10 w 25"/>
                  <a:gd name="T33" fmla="*/ 9 h 25"/>
                  <a:gd name="T34" fmla="*/ 8 w 25"/>
                  <a:gd name="T35" fmla="*/ 10 h 25"/>
                  <a:gd name="T36" fmla="*/ 3 w 25"/>
                  <a:gd name="T37" fmla="*/ 8 h 25"/>
                  <a:gd name="T38" fmla="*/ 2 w 25"/>
                  <a:gd name="T39" fmla="*/ 7 h 25"/>
                  <a:gd name="T40" fmla="*/ 0 w 25"/>
                  <a:gd name="T41" fmla="*/ 8 h 25"/>
                  <a:gd name="T42" fmla="*/ 1 w 25"/>
                  <a:gd name="T43" fmla="*/ 10 h 25"/>
                  <a:gd name="T44" fmla="*/ 2 w 25"/>
                  <a:gd name="T45" fmla="*/ 9 h 25"/>
                  <a:gd name="T46" fmla="*/ 7 w 25"/>
                  <a:gd name="T47" fmla="*/ 11 h 25"/>
                  <a:gd name="T48" fmla="*/ 7 w 25"/>
                  <a:gd name="T49" fmla="*/ 14 h 25"/>
                  <a:gd name="T50" fmla="*/ 3 w 25"/>
                  <a:gd name="T51" fmla="*/ 16 h 25"/>
                  <a:gd name="T52" fmla="*/ 1 w 25"/>
                  <a:gd name="T53" fmla="*/ 16 h 25"/>
                  <a:gd name="T54" fmla="*/ 0 w 25"/>
                  <a:gd name="T55" fmla="*/ 18 h 25"/>
                  <a:gd name="T56" fmla="*/ 2 w 25"/>
                  <a:gd name="T57" fmla="*/ 19 h 25"/>
                  <a:gd name="T58" fmla="*/ 3 w 25"/>
                  <a:gd name="T59" fmla="*/ 17 h 25"/>
                  <a:gd name="T60" fmla="*/ 8 w 25"/>
                  <a:gd name="T61" fmla="*/ 15 h 25"/>
                  <a:gd name="T62" fmla="*/ 10 w 25"/>
                  <a:gd name="T63" fmla="*/ 17 h 25"/>
                  <a:gd name="T64" fmla="*/ 8 w 25"/>
                  <a:gd name="T65" fmla="*/ 22 h 25"/>
                  <a:gd name="T66" fmla="*/ 6 w 25"/>
                  <a:gd name="T67" fmla="*/ 23 h 25"/>
                  <a:gd name="T68" fmla="*/ 7 w 25"/>
                  <a:gd name="T69" fmla="*/ 25 h 25"/>
                  <a:gd name="T70" fmla="*/ 9 w 25"/>
                  <a:gd name="T71" fmla="*/ 24 h 25"/>
                  <a:gd name="T72" fmla="*/ 9 w 25"/>
                  <a:gd name="T73" fmla="*/ 22 h 25"/>
                  <a:gd name="T74" fmla="*/ 11 w 25"/>
                  <a:gd name="T75" fmla="*/ 17 h 25"/>
                  <a:gd name="T76" fmla="*/ 13 w 25"/>
                  <a:gd name="T77" fmla="*/ 17 h 25"/>
                  <a:gd name="T78" fmla="*/ 15 w 25"/>
                  <a:gd name="T79" fmla="*/ 22 h 25"/>
                  <a:gd name="T80" fmla="*/ 15 w 25"/>
                  <a:gd name="T81" fmla="*/ 24 h 25"/>
                  <a:gd name="T82" fmla="*/ 17 w 25"/>
                  <a:gd name="T83" fmla="*/ 25 h 25"/>
                  <a:gd name="T84" fmla="*/ 18 w 25"/>
                  <a:gd name="T85" fmla="*/ 23 h 25"/>
                  <a:gd name="T86" fmla="*/ 16 w 25"/>
                  <a:gd name="T87" fmla="*/ 22 h 25"/>
                  <a:gd name="T88" fmla="*/ 14 w 25"/>
                  <a:gd name="T89" fmla="*/ 17 h 25"/>
                  <a:gd name="T90" fmla="*/ 16 w 25"/>
                  <a:gd name="T91" fmla="*/ 15 h 25"/>
                  <a:gd name="T92" fmla="*/ 21 w 25"/>
                  <a:gd name="T93" fmla="*/ 17 h 25"/>
                  <a:gd name="T94" fmla="*/ 22 w 25"/>
                  <a:gd name="T95" fmla="*/ 19 h 25"/>
                  <a:gd name="T96" fmla="*/ 24 w 25"/>
                  <a:gd name="T97" fmla="*/ 18 h 25"/>
                  <a:gd name="T98" fmla="*/ 23 w 25"/>
                  <a:gd name="T99" fmla="*/ 16 h 25"/>
                  <a:gd name="T100" fmla="*/ 21 w 25"/>
                  <a:gd name="T101" fmla="*/ 16 h 25"/>
                  <a:gd name="T102" fmla="*/ 17 w 25"/>
                  <a:gd name="T103" fmla="*/ 14 h 25"/>
                  <a:gd name="T104" fmla="*/ 17 w 25"/>
                  <a:gd name="T105" fmla="*/ 11 h 25"/>
                  <a:gd name="T106" fmla="*/ 21 w 25"/>
                  <a:gd name="T107" fmla="*/ 9 h 25"/>
                  <a:gd name="T108" fmla="*/ 23 w 25"/>
                  <a:gd name="T109" fmla="*/ 10 h 25"/>
                  <a:gd name="T110" fmla="*/ 24 w 25"/>
                  <a:gd name="T111" fmla="*/ 8 h 25"/>
                  <a:gd name="T112" fmla="*/ 22 w 25"/>
                  <a:gd name="T113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5" h="25">
                    <a:moveTo>
                      <a:pt x="22" y="7"/>
                    </a:moveTo>
                    <a:cubicBezTo>
                      <a:pt x="21" y="7"/>
                      <a:pt x="21" y="8"/>
                      <a:pt x="21" y="8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5" y="9"/>
                      <a:pt x="14" y="9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7" y="4"/>
                      <a:pt x="18" y="3"/>
                      <a:pt x="18" y="3"/>
                    </a:cubicBezTo>
                    <a:cubicBezTo>
                      <a:pt x="18" y="2"/>
                      <a:pt x="18" y="1"/>
                      <a:pt x="17" y="1"/>
                    </a:cubicBezTo>
                    <a:cubicBezTo>
                      <a:pt x="16" y="0"/>
                      <a:pt x="15" y="1"/>
                      <a:pt x="15" y="1"/>
                    </a:cubicBezTo>
                    <a:cubicBezTo>
                      <a:pt x="15" y="2"/>
                      <a:pt x="15" y="3"/>
                      <a:pt x="15" y="3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2" y="8"/>
                      <a:pt x="11" y="8"/>
                      <a:pt x="11" y="8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2"/>
                      <a:pt x="9" y="1"/>
                    </a:cubicBezTo>
                    <a:cubicBezTo>
                      <a:pt x="9" y="1"/>
                      <a:pt x="8" y="0"/>
                      <a:pt x="7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6" y="3"/>
                      <a:pt x="7" y="4"/>
                      <a:pt x="8" y="4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9" y="9"/>
                      <a:pt x="8" y="10"/>
                      <a:pt x="8" y="10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7"/>
                      <a:pt x="2" y="7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0" y="8"/>
                      <a:pt x="0" y="9"/>
                      <a:pt x="1" y="10"/>
                    </a:cubicBezTo>
                    <a:cubicBezTo>
                      <a:pt x="1" y="10"/>
                      <a:pt x="2" y="10"/>
                      <a:pt x="2" y="9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3"/>
                      <a:pt x="7" y="14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2" y="16"/>
                      <a:pt x="1" y="15"/>
                      <a:pt x="1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0" y="19"/>
                      <a:pt x="1" y="19"/>
                      <a:pt x="2" y="19"/>
                    </a:cubicBezTo>
                    <a:cubicBezTo>
                      <a:pt x="3" y="18"/>
                      <a:pt x="3" y="18"/>
                      <a:pt x="3" y="17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16"/>
                      <a:pt x="9" y="17"/>
                      <a:pt x="10" y="17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7" y="22"/>
                      <a:pt x="6" y="22"/>
                      <a:pt x="6" y="23"/>
                    </a:cubicBezTo>
                    <a:cubicBezTo>
                      <a:pt x="6" y="24"/>
                      <a:pt x="6" y="25"/>
                      <a:pt x="7" y="25"/>
                    </a:cubicBezTo>
                    <a:cubicBezTo>
                      <a:pt x="8" y="25"/>
                      <a:pt x="9" y="25"/>
                      <a:pt x="9" y="24"/>
                    </a:cubicBezTo>
                    <a:cubicBezTo>
                      <a:pt x="9" y="23"/>
                      <a:pt x="9" y="23"/>
                      <a:pt x="9" y="22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8"/>
                      <a:pt x="12" y="18"/>
                      <a:pt x="13" y="17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5" y="23"/>
                      <a:pt x="15" y="23"/>
                      <a:pt x="15" y="24"/>
                    </a:cubicBezTo>
                    <a:cubicBezTo>
                      <a:pt x="15" y="25"/>
                      <a:pt x="16" y="25"/>
                      <a:pt x="17" y="25"/>
                    </a:cubicBezTo>
                    <a:cubicBezTo>
                      <a:pt x="18" y="24"/>
                      <a:pt x="18" y="24"/>
                      <a:pt x="18" y="23"/>
                    </a:cubicBezTo>
                    <a:cubicBezTo>
                      <a:pt x="18" y="22"/>
                      <a:pt x="17" y="22"/>
                      <a:pt x="16" y="22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5" y="17"/>
                      <a:pt x="16" y="16"/>
                      <a:pt x="16" y="15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21" y="18"/>
                      <a:pt x="21" y="18"/>
                      <a:pt x="22" y="19"/>
                    </a:cubicBezTo>
                    <a:cubicBezTo>
                      <a:pt x="23" y="19"/>
                      <a:pt x="24" y="19"/>
                      <a:pt x="24" y="18"/>
                    </a:cubicBezTo>
                    <a:cubicBezTo>
                      <a:pt x="25" y="17"/>
                      <a:pt x="24" y="16"/>
                      <a:pt x="23" y="16"/>
                    </a:cubicBezTo>
                    <a:cubicBezTo>
                      <a:pt x="23" y="15"/>
                      <a:pt x="22" y="16"/>
                      <a:pt x="21" y="16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3"/>
                      <a:pt x="17" y="12"/>
                      <a:pt x="17" y="11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2" y="10"/>
                      <a:pt x="23" y="10"/>
                      <a:pt x="23" y="10"/>
                    </a:cubicBezTo>
                    <a:cubicBezTo>
                      <a:pt x="24" y="9"/>
                      <a:pt x="25" y="8"/>
                      <a:pt x="24" y="8"/>
                    </a:cubicBezTo>
                    <a:cubicBezTo>
                      <a:pt x="24" y="7"/>
                      <a:pt x="23" y="6"/>
                      <a:pt x="22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7" name="Freeform 36"/>
              <p:cNvSpPr>
                <a:spLocks/>
              </p:cNvSpPr>
              <p:nvPr/>
            </p:nvSpPr>
            <p:spPr bwMode="auto">
              <a:xfrm>
                <a:off x="2470150" y="747713"/>
                <a:ext cx="279400" cy="285750"/>
              </a:xfrm>
              <a:custGeom>
                <a:avLst/>
                <a:gdLst>
                  <a:gd name="T0" fmla="*/ 45 w 49"/>
                  <a:gd name="T1" fmla="*/ 10 h 50"/>
                  <a:gd name="T2" fmla="*/ 33 w 49"/>
                  <a:gd name="T3" fmla="*/ 6 h 50"/>
                  <a:gd name="T4" fmla="*/ 28 w 49"/>
                  <a:gd name="T5" fmla="*/ 12 h 50"/>
                  <a:gd name="T6" fmla="*/ 28 w 49"/>
                  <a:gd name="T7" fmla="*/ 12 h 50"/>
                  <a:gd name="T8" fmla="*/ 27 w 49"/>
                  <a:gd name="T9" fmla="*/ 7 h 50"/>
                  <a:gd name="T10" fmla="*/ 15 w 49"/>
                  <a:gd name="T11" fmla="*/ 2 h 50"/>
                  <a:gd name="T12" fmla="*/ 11 w 49"/>
                  <a:gd name="T13" fmla="*/ 14 h 50"/>
                  <a:gd name="T14" fmla="*/ 14 w 49"/>
                  <a:gd name="T15" fmla="*/ 18 h 50"/>
                  <a:gd name="T16" fmla="*/ 14 w 49"/>
                  <a:gd name="T17" fmla="*/ 18 h 50"/>
                  <a:gd name="T18" fmla="*/ 6 w 49"/>
                  <a:gd name="T19" fmla="*/ 18 h 50"/>
                  <a:gd name="T20" fmla="*/ 2 w 49"/>
                  <a:gd name="T21" fmla="*/ 30 h 50"/>
                  <a:gd name="T22" fmla="*/ 14 w 49"/>
                  <a:gd name="T23" fmla="*/ 34 h 50"/>
                  <a:gd name="T24" fmla="*/ 16 w 49"/>
                  <a:gd name="T25" fmla="*/ 33 h 50"/>
                  <a:gd name="T26" fmla="*/ 14 w 49"/>
                  <a:gd name="T27" fmla="*/ 43 h 50"/>
                  <a:gd name="T28" fmla="*/ 26 w 49"/>
                  <a:gd name="T29" fmla="*/ 48 h 50"/>
                  <a:gd name="T30" fmla="*/ 31 w 49"/>
                  <a:gd name="T31" fmla="*/ 36 h 50"/>
                  <a:gd name="T32" fmla="*/ 31 w 49"/>
                  <a:gd name="T33" fmla="*/ 36 h 50"/>
                  <a:gd name="T34" fmla="*/ 43 w 49"/>
                  <a:gd name="T35" fmla="*/ 40 h 50"/>
                  <a:gd name="T36" fmla="*/ 47 w 49"/>
                  <a:gd name="T37" fmla="*/ 28 h 50"/>
                  <a:gd name="T38" fmla="*/ 39 w 49"/>
                  <a:gd name="T39" fmla="*/ 23 h 50"/>
                  <a:gd name="T40" fmla="*/ 40 w 49"/>
                  <a:gd name="T41" fmla="*/ 22 h 50"/>
                  <a:gd name="T42" fmla="*/ 45 w 49"/>
                  <a:gd name="T43" fmla="*/ 1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9" h="50">
                    <a:moveTo>
                      <a:pt x="45" y="10"/>
                    </a:moveTo>
                    <a:cubicBezTo>
                      <a:pt x="43" y="6"/>
                      <a:pt x="38" y="4"/>
                      <a:pt x="33" y="6"/>
                    </a:cubicBezTo>
                    <a:cubicBezTo>
                      <a:pt x="30" y="7"/>
                      <a:pt x="29" y="9"/>
                      <a:pt x="28" y="12"/>
                    </a:cubicBezTo>
                    <a:cubicBezTo>
                      <a:pt x="28" y="12"/>
                      <a:pt x="28" y="12"/>
                      <a:pt x="28" y="12"/>
                    </a:cubicBezTo>
                    <a:cubicBezTo>
                      <a:pt x="28" y="10"/>
                      <a:pt x="28" y="8"/>
                      <a:pt x="27" y="7"/>
                    </a:cubicBezTo>
                    <a:cubicBezTo>
                      <a:pt x="25" y="2"/>
                      <a:pt x="20" y="0"/>
                      <a:pt x="15" y="2"/>
                    </a:cubicBezTo>
                    <a:cubicBezTo>
                      <a:pt x="11" y="4"/>
                      <a:pt x="9" y="9"/>
                      <a:pt x="11" y="14"/>
                    </a:cubicBezTo>
                    <a:cubicBezTo>
                      <a:pt x="12" y="16"/>
                      <a:pt x="13" y="17"/>
                      <a:pt x="14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2" y="17"/>
                      <a:pt x="9" y="17"/>
                      <a:pt x="6" y="18"/>
                    </a:cubicBezTo>
                    <a:cubicBezTo>
                      <a:pt x="2" y="20"/>
                      <a:pt x="0" y="25"/>
                      <a:pt x="2" y="30"/>
                    </a:cubicBezTo>
                    <a:cubicBezTo>
                      <a:pt x="4" y="34"/>
                      <a:pt x="9" y="36"/>
                      <a:pt x="14" y="34"/>
                    </a:cubicBezTo>
                    <a:cubicBezTo>
                      <a:pt x="15" y="34"/>
                      <a:pt x="15" y="34"/>
                      <a:pt x="16" y="33"/>
                    </a:cubicBezTo>
                    <a:cubicBezTo>
                      <a:pt x="13" y="36"/>
                      <a:pt x="12" y="40"/>
                      <a:pt x="14" y="43"/>
                    </a:cubicBezTo>
                    <a:cubicBezTo>
                      <a:pt x="16" y="48"/>
                      <a:pt x="21" y="50"/>
                      <a:pt x="26" y="48"/>
                    </a:cubicBezTo>
                    <a:cubicBezTo>
                      <a:pt x="31" y="46"/>
                      <a:pt x="33" y="40"/>
                      <a:pt x="31" y="36"/>
                    </a:cubicBezTo>
                    <a:cubicBezTo>
                      <a:pt x="31" y="36"/>
                      <a:pt x="31" y="36"/>
                      <a:pt x="31" y="36"/>
                    </a:cubicBezTo>
                    <a:cubicBezTo>
                      <a:pt x="33" y="40"/>
                      <a:pt x="38" y="42"/>
                      <a:pt x="43" y="40"/>
                    </a:cubicBezTo>
                    <a:cubicBezTo>
                      <a:pt x="47" y="38"/>
                      <a:pt x="49" y="33"/>
                      <a:pt x="47" y="28"/>
                    </a:cubicBezTo>
                    <a:cubicBezTo>
                      <a:pt x="46" y="25"/>
                      <a:pt x="42" y="23"/>
                      <a:pt x="39" y="23"/>
                    </a:cubicBezTo>
                    <a:cubicBezTo>
                      <a:pt x="39" y="23"/>
                      <a:pt x="40" y="23"/>
                      <a:pt x="40" y="22"/>
                    </a:cubicBezTo>
                    <a:cubicBezTo>
                      <a:pt x="45" y="20"/>
                      <a:pt x="47" y="15"/>
                      <a:pt x="45" y="1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8" name="Freeform 37"/>
              <p:cNvSpPr>
                <a:spLocks/>
              </p:cNvSpPr>
              <p:nvPr/>
            </p:nvSpPr>
            <p:spPr bwMode="auto">
              <a:xfrm>
                <a:off x="2543175" y="815975"/>
                <a:ext cx="136525" cy="138113"/>
              </a:xfrm>
              <a:custGeom>
                <a:avLst/>
                <a:gdLst>
                  <a:gd name="T0" fmla="*/ 21 w 24"/>
                  <a:gd name="T1" fmla="*/ 6 h 24"/>
                  <a:gd name="T2" fmla="*/ 21 w 24"/>
                  <a:gd name="T3" fmla="*/ 7 h 24"/>
                  <a:gd name="T4" fmla="*/ 16 w 24"/>
                  <a:gd name="T5" fmla="*/ 9 h 24"/>
                  <a:gd name="T6" fmla="*/ 14 w 24"/>
                  <a:gd name="T7" fmla="*/ 8 h 24"/>
                  <a:gd name="T8" fmla="*/ 16 w 24"/>
                  <a:gd name="T9" fmla="*/ 3 h 24"/>
                  <a:gd name="T10" fmla="*/ 17 w 24"/>
                  <a:gd name="T11" fmla="*/ 2 h 24"/>
                  <a:gd name="T12" fmla="*/ 17 w 24"/>
                  <a:gd name="T13" fmla="*/ 0 h 24"/>
                  <a:gd name="T14" fmla="*/ 15 w 24"/>
                  <a:gd name="T15" fmla="*/ 1 h 24"/>
                  <a:gd name="T16" fmla="*/ 15 w 24"/>
                  <a:gd name="T17" fmla="*/ 3 h 24"/>
                  <a:gd name="T18" fmla="*/ 13 w 24"/>
                  <a:gd name="T19" fmla="*/ 7 h 24"/>
                  <a:gd name="T20" fmla="*/ 11 w 24"/>
                  <a:gd name="T21" fmla="*/ 7 h 24"/>
                  <a:gd name="T22" fmla="*/ 9 w 24"/>
                  <a:gd name="T23" fmla="*/ 3 h 24"/>
                  <a:gd name="T24" fmla="*/ 9 w 24"/>
                  <a:gd name="T25" fmla="*/ 1 h 24"/>
                  <a:gd name="T26" fmla="*/ 7 w 24"/>
                  <a:gd name="T27" fmla="*/ 0 h 24"/>
                  <a:gd name="T28" fmla="*/ 6 w 24"/>
                  <a:gd name="T29" fmla="*/ 2 h 24"/>
                  <a:gd name="T30" fmla="*/ 8 w 24"/>
                  <a:gd name="T31" fmla="*/ 3 h 24"/>
                  <a:gd name="T32" fmla="*/ 10 w 24"/>
                  <a:gd name="T33" fmla="*/ 8 h 24"/>
                  <a:gd name="T34" fmla="*/ 8 w 24"/>
                  <a:gd name="T35" fmla="*/ 10 h 24"/>
                  <a:gd name="T36" fmla="*/ 3 w 24"/>
                  <a:gd name="T37" fmla="*/ 8 h 24"/>
                  <a:gd name="T38" fmla="*/ 3 w 24"/>
                  <a:gd name="T39" fmla="*/ 6 h 24"/>
                  <a:gd name="T40" fmla="*/ 1 w 24"/>
                  <a:gd name="T41" fmla="*/ 7 h 24"/>
                  <a:gd name="T42" fmla="*/ 1 w 24"/>
                  <a:gd name="T43" fmla="*/ 9 h 24"/>
                  <a:gd name="T44" fmla="*/ 3 w 24"/>
                  <a:gd name="T45" fmla="*/ 9 h 24"/>
                  <a:gd name="T46" fmla="*/ 8 w 24"/>
                  <a:gd name="T47" fmla="*/ 11 h 24"/>
                  <a:gd name="T48" fmla="*/ 8 w 24"/>
                  <a:gd name="T49" fmla="*/ 13 h 24"/>
                  <a:gd name="T50" fmla="*/ 3 w 24"/>
                  <a:gd name="T51" fmla="*/ 15 h 24"/>
                  <a:gd name="T52" fmla="*/ 2 w 24"/>
                  <a:gd name="T53" fmla="*/ 15 h 24"/>
                  <a:gd name="T54" fmla="*/ 1 w 24"/>
                  <a:gd name="T55" fmla="*/ 17 h 24"/>
                  <a:gd name="T56" fmla="*/ 3 w 24"/>
                  <a:gd name="T57" fmla="*/ 18 h 24"/>
                  <a:gd name="T58" fmla="*/ 4 w 24"/>
                  <a:gd name="T59" fmla="*/ 16 h 24"/>
                  <a:gd name="T60" fmla="*/ 8 w 24"/>
                  <a:gd name="T61" fmla="*/ 14 h 24"/>
                  <a:gd name="T62" fmla="*/ 10 w 24"/>
                  <a:gd name="T63" fmla="*/ 16 h 24"/>
                  <a:gd name="T64" fmla="*/ 8 w 24"/>
                  <a:gd name="T65" fmla="*/ 20 h 24"/>
                  <a:gd name="T66" fmla="*/ 7 w 24"/>
                  <a:gd name="T67" fmla="*/ 21 h 24"/>
                  <a:gd name="T68" fmla="*/ 8 w 24"/>
                  <a:gd name="T69" fmla="*/ 23 h 24"/>
                  <a:gd name="T70" fmla="*/ 10 w 24"/>
                  <a:gd name="T71" fmla="*/ 22 h 24"/>
                  <a:gd name="T72" fmla="*/ 9 w 24"/>
                  <a:gd name="T73" fmla="*/ 21 h 24"/>
                  <a:gd name="T74" fmla="*/ 11 w 24"/>
                  <a:gd name="T75" fmla="*/ 16 h 24"/>
                  <a:gd name="T76" fmla="*/ 13 w 24"/>
                  <a:gd name="T77" fmla="*/ 16 h 24"/>
                  <a:gd name="T78" fmla="*/ 15 w 24"/>
                  <a:gd name="T79" fmla="*/ 21 h 24"/>
                  <a:gd name="T80" fmla="*/ 15 w 24"/>
                  <a:gd name="T81" fmla="*/ 22 h 24"/>
                  <a:gd name="T82" fmla="*/ 17 w 24"/>
                  <a:gd name="T83" fmla="*/ 23 h 24"/>
                  <a:gd name="T84" fmla="*/ 18 w 24"/>
                  <a:gd name="T85" fmla="*/ 21 h 24"/>
                  <a:gd name="T86" fmla="*/ 16 w 24"/>
                  <a:gd name="T87" fmla="*/ 20 h 24"/>
                  <a:gd name="T88" fmla="*/ 14 w 24"/>
                  <a:gd name="T89" fmla="*/ 16 h 24"/>
                  <a:gd name="T90" fmla="*/ 16 w 24"/>
                  <a:gd name="T91" fmla="*/ 14 h 24"/>
                  <a:gd name="T92" fmla="*/ 21 w 24"/>
                  <a:gd name="T93" fmla="*/ 16 h 24"/>
                  <a:gd name="T94" fmla="*/ 22 w 24"/>
                  <a:gd name="T95" fmla="*/ 17 h 24"/>
                  <a:gd name="T96" fmla="*/ 24 w 24"/>
                  <a:gd name="T97" fmla="*/ 16 h 24"/>
                  <a:gd name="T98" fmla="*/ 23 w 24"/>
                  <a:gd name="T99" fmla="*/ 14 h 24"/>
                  <a:gd name="T100" fmla="*/ 21 w 24"/>
                  <a:gd name="T101" fmla="*/ 15 h 24"/>
                  <a:gd name="T102" fmla="*/ 16 w 24"/>
                  <a:gd name="T103" fmla="*/ 13 h 24"/>
                  <a:gd name="T104" fmla="*/ 16 w 24"/>
                  <a:gd name="T105" fmla="*/ 10 h 24"/>
                  <a:gd name="T106" fmla="*/ 21 w 24"/>
                  <a:gd name="T107" fmla="*/ 8 h 24"/>
                  <a:gd name="T108" fmla="*/ 23 w 24"/>
                  <a:gd name="T109" fmla="*/ 9 h 24"/>
                  <a:gd name="T110" fmla="*/ 24 w 24"/>
                  <a:gd name="T111" fmla="*/ 7 h 24"/>
                  <a:gd name="T112" fmla="*/ 21 w 24"/>
                  <a:gd name="T113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4" h="24">
                    <a:moveTo>
                      <a:pt x="21" y="6"/>
                    </a:moveTo>
                    <a:cubicBezTo>
                      <a:pt x="21" y="6"/>
                      <a:pt x="21" y="7"/>
                      <a:pt x="21" y="7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6" y="9"/>
                      <a:pt x="15" y="8"/>
                      <a:pt x="14" y="8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7" y="3"/>
                      <a:pt x="17" y="3"/>
                      <a:pt x="17" y="2"/>
                    </a:cubicBezTo>
                    <a:cubicBezTo>
                      <a:pt x="18" y="1"/>
                      <a:pt x="17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4" y="2"/>
                      <a:pt x="15" y="2"/>
                      <a:pt x="15" y="3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7"/>
                      <a:pt x="12" y="7"/>
                      <a:pt x="11" y="7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2"/>
                      <a:pt x="9" y="2"/>
                      <a:pt x="9" y="1"/>
                    </a:cubicBezTo>
                    <a:cubicBezTo>
                      <a:pt x="9" y="0"/>
                      <a:pt x="8" y="0"/>
                      <a:pt x="7" y="0"/>
                    </a:cubicBezTo>
                    <a:cubicBezTo>
                      <a:pt x="6" y="1"/>
                      <a:pt x="6" y="2"/>
                      <a:pt x="6" y="2"/>
                    </a:cubicBezTo>
                    <a:cubicBezTo>
                      <a:pt x="6" y="3"/>
                      <a:pt x="7" y="3"/>
                      <a:pt x="8" y="3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9" y="8"/>
                      <a:pt x="8" y="9"/>
                      <a:pt x="8" y="10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4" y="7"/>
                      <a:pt x="3" y="7"/>
                      <a:pt x="3" y="6"/>
                    </a:cubicBezTo>
                    <a:cubicBezTo>
                      <a:pt x="2" y="6"/>
                      <a:pt x="1" y="7"/>
                      <a:pt x="1" y="7"/>
                    </a:cubicBezTo>
                    <a:cubicBezTo>
                      <a:pt x="0" y="8"/>
                      <a:pt x="1" y="9"/>
                      <a:pt x="1" y="9"/>
                    </a:cubicBezTo>
                    <a:cubicBezTo>
                      <a:pt x="2" y="10"/>
                      <a:pt x="3" y="9"/>
                      <a:pt x="3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7" y="12"/>
                      <a:pt x="8" y="13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3" y="15"/>
                      <a:pt x="2" y="15"/>
                      <a:pt x="2" y="15"/>
                    </a:cubicBezTo>
                    <a:cubicBezTo>
                      <a:pt x="1" y="15"/>
                      <a:pt x="0" y="16"/>
                      <a:pt x="1" y="17"/>
                    </a:cubicBezTo>
                    <a:cubicBezTo>
                      <a:pt x="1" y="18"/>
                      <a:pt x="2" y="18"/>
                      <a:pt x="3" y="18"/>
                    </a:cubicBezTo>
                    <a:cubicBezTo>
                      <a:pt x="3" y="17"/>
                      <a:pt x="4" y="17"/>
                      <a:pt x="4" y="16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9" y="15"/>
                      <a:pt x="9" y="15"/>
                      <a:pt x="10" y="16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8" y="20"/>
                      <a:pt x="7" y="21"/>
                      <a:pt x="7" y="21"/>
                    </a:cubicBezTo>
                    <a:cubicBezTo>
                      <a:pt x="7" y="22"/>
                      <a:pt x="7" y="23"/>
                      <a:pt x="8" y="23"/>
                    </a:cubicBezTo>
                    <a:cubicBezTo>
                      <a:pt x="9" y="24"/>
                      <a:pt x="9" y="23"/>
                      <a:pt x="10" y="22"/>
                    </a:cubicBezTo>
                    <a:cubicBezTo>
                      <a:pt x="10" y="22"/>
                      <a:pt x="10" y="21"/>
                      <a:pt x="9" y="21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2" y="16"/>
                      <a:pt x="13" y="16"/>
                      <a:pt x="13" y="16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1"/>
                      <a:pt x="15" y="22"/>
                      <a:pt x="15" y="22"/>
                    </a:cubicBezTo>
                    <a:cubicBezTo>
                      <a:pt x="15" y="23"/>
                      <a:pt x="16" y="23"/>
                      <a:pt x="17" y="23"/>
                    </a:cubicBezTo>
                    <a:cubicBezTo>
                      <a:pt x="18" y="23"/>
                      <a:pt x="18" y="22"/>
                      <a:pt x="18" y="21"/>
                    </a:cubicBezTo>
                    <a:cubicBezTo>
                      <a:pt x="18" y="20"/>
                      <a:pt x="17" y="20"/>
                      <a:pt x="16" y="20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5"/>
                      <a:pt x="16" y="15"/>
                      <a:pt x="16" y="14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1" y="16"/>
                      <a:pt x="21" y="17"/>
                      <a:pt x="22" y="17"/>
                    </a:cubicBezTo>
                    <a:cubicBezTo>
                      <a:pt x="23" y="17"/>
                      <a:pt x="23" y="17"/>
                      <a:pt x="24" y="16"/>
                    </a:cubicBezTo>
                    <a:cubicBezTo>
                      <a:pt x="24" y="15"/>
                      <a:pt x="24" y="14"/>
                      <a:pt x="23" y="14"/>
                    </a:cubicBezTo>
                    <a:cubicBezTo>
                      <a:pt x="22" y="14"/>
                      <a:pt x="22" y="14"/>
                      <a:pt x="21" y="15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7" y="12"/>
                      <a:pt x="17" y="11"/>
                      <a:pt x="16" y="10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21" y="9"/>
                      <a:pt x="22" y="9"/>
                      <a:pt x="23" y="9"/>
                    </a:cubicBezTo>
                    <a:cubicBezTo>
                      <a:pt x="24" y="8"/>
                      <a:pt x="24" y="7"/>
                      <a:pt x="24" y="7"/>
                    </a:cubicBezTo>
                    <a:cubicBezTo>
                      <a:pt x="23" y="6"/>
                      <a:pt x="22" y="6"/>
                      <a:pt x="21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9" name="Freeform 38"/>
              <p:cNvSpPr>
                <a:spLocks/>
              </p:cNvSpPr>
              <p:nvPr/>
            </p:nvSpPr>
            <p:spPr bwMode="auto">
              <a:xfrm>
                <a:off x="2525713" y="1355725"/>
                <a:ext cx="280988" cy="285750"/>
              </a:xfrm>
              <a:custGeom>
                <a:avLst/>
                <a:gdLst>
                  <a:gd name="T0" fmla="*/ 45 w 49"/>
                  <a:gd name="T1" fmla="*/ 11 h 50"/>
                  <a:gd name="T2" fmla="*/ 33 w 49"/>
                  <a:gd name="T3" fmla="*/ 6 h 50"/>
                  <a:gd name="T4" fmla="*/ 28 w 49"/>
                  <a:gd name="T5" fmla="*/ 12 h 50"/>
                  <a:gd name="T6" fmla="*/ 28 w 49"/>
                  <a:gd name="T7" fmla="*/ 12 h 50"/>
                  <a:gd name="T8" fmla="*/ 28 w 49"/>
                  <a:gd name="T9" fmla="*/ 7 h 50"/>
                  <a:gd name="T10" fmla="*/ 16 w 49"/>
                  <a:gd name="T11" fmla="*/ 2 h 50"/>
                  <a:gd name="T12" fmla="*/ 11 w 49"/>
                  <a:gd name="T13" fmla="*/ 14 h 50"/>
                  <a:gd name="T14" fmla="*/ 15 w 49"/>
                  <a:gd name="T15" fmla="*/ 18 h 50"/>
                  <a:gd name="T16" fmla="*/ 15 w 49"/>
                  <a:gd name="T17" fmla="*/ 18 h 50"/>
                  <a:gd name="T18" fmla="*/ 7 w 49"/>
                  <a:gd name="T19" fmla="*/ 18 h 50"/>
                  <a:gd name="T20" fmla="*/ 2 w 49"/>
                  <a:gd name="T21" fmla="*/ 30 h 50"/>
                  <a:gd name="T22" fmla="*/ 14 w 49"/>
                  <a:gd name="T23" fmla="*/ 35 h 50"/>
                  <a:gd name="T24" fmla="*/ 16 w 49"/>
                  <a:gd name="T25" fmla="*/ 33 h 50"/>
                  <a:gd name="T26" fmla="*/ 14 w 49"/>
                  <a:gd name="T27" fmla="*/ 43 h 50"/>
                  <a:gd name="T28" fmla="*/ 26 w 49"/>
                  <a:gd name="T29" fmla="*/ 48 h 50"/>
                  <a:gd name="T30" fmla="*/ 31 w 49"/>
                  <a:gd name="T31" fmla="*/ 36 h 50"/>
                  <a:gd name="T32" fmla="*/ 31 w 49"/>
                  <a:gd name="T33" fmla="*/ 36 h 50"/>
                  <a:gd name="T34" fmla="*/ 43 w 49"/>
                  <a:gd name="T35" fmla="*/ 41 h 50"/>
                  <a:gd name="T36" fmla="*/ 47 w 49"/>
                  <a:gd name="T37" fmla="*/ 29 h 50"/>
                  <a:gd name="T38" fmla="*/ 39 w 49"/>
                  <a:gd name="T39" fmla="*/ 23 h 50"/>
                  <a:gd name="T40" fmla="*/ 41 w 49"/>
                  <a:gd name="T41" fmla="*/ 23 h 50"/>
                  <a:gd name="T42" fmla="*/ 45 w 49"/>
                  <a:gd name="T43" fmla="*/ 1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9" h="50">
                    <a:moveTo>
                      <a:pt x="45" y="11"/>
                    </a:moveTo>
                    <a:cubicBezTo>
                      <a:pt x="43" y="6"/>
                      <a:pt x="38" y="4"/>
                      <a:pt x="33" y="6"/>
                    </a:cubicBezTo>
                    <a:cubicBezTo>
                      <a:pt x="31" y="7"/>
                      <a:pt x="29" y="9"/>
                      <a:pt x="28" y="12"/>
                    </a:cubicBezTo>
                    <a:cubicBezTo>
                      <a:pt x="28" y="12"/>
                      <a:pt x="28" y="12"/>
                      <a:pt x="28" y="12"/>
                    </a:cubicBezTo>
                    <a:cubicBezTo>
                      <a:pt x="29" y="10"/>
                      <a:pt x="28" y="9"/>
                      <a:pt x="28" y="7"/>
                    </a:cubicBezTo>
                    <a:cubicBezTo>
                      <a:pt x="26" y="2"/>
                      <a:pt x="20" y="0"/>
                      <a:pt x="16" y="2"/>
                    </a:cubicBezTo>
                    <a:cubicBezTo>
                      <a:pt x="11" y="4"/>
                      <a:pt x="9" y="10"/>
                      <a:pt x="11" y="14"/>
                    </a:cubicBezTo>
                    <a:cubicBezTo>
                      <a:pt x="12" y="16"/>
                      <a:pt x="13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2" y="17"/>
                      <a:pt x="9" y="17"/>
                      <a:pt x="7" y="18"/>
                    </a:cubicBezTo>
                    <a:cubicBezTo>
                      <a:pt x="2" y="20"/>
                      <a:pt x="0" y="26"/>
                      <a:pt x="2" y="30"/>
                    </a:cubicBezTo>
                    <a:cubicBezTo>
                      <a:pt x="4" y="35"/>
                      <a:pt x="9" y="37"/>
                      <a:pt x="14" y="35"/>
                    </a:cubicBezTo>
                    <a:cubicBezTo>
                      <a:pt x="15" y="34"/>
                      <a:pt x="16" y="34"/>
                      <a:pt x="16" y="33"/>
                    </a:cubicBezTo>
                    <a:cubicBezTo>
                      <a:pt x="14" y="36"/>
                      <a:pt x="13" y="40"/>
                      <a:pt x="14" y="43"/>
                    </a:cubicBezTo>
                    <a:cubicBezTo>
                      <a:pt x="16" y="48"/>
                      <a:pt x="22" y="50"/>
                      <a:pt x="26" y="48"/>
                    </a:cubicBezTo>
                    <a:cubicBezTo>
                      <a:pt x="31" y="46"/>
                      <a:pt x="33" y="41"/>
                      <a:pt x="31" y="36"/>
                    </a:cubicBezTo>
                    <a:cubicBezTo>
                      <a:pt x="31" y="36"/>
                      <a:pt x="31" y="36"/>
                      <a:pt x="31" y="36"/>
                    </a:cubicBezTo>
                    <a:cubicBezTo>
                      <a:pt x="33" y="41"/>
                      <a:pt x="38" y="43"/>
                      <a:pt x="43" y="41"/>
                    </a:cubicBezTo>
                    <a:cubicBezTo>
                      <a:pt x="47" y="39"/>
                      <a:pt x="49" y="33"/>
                      <a:pt x="47" y="29"/>
                    </a:cubicBezTo>
                    <a:cubicBezTo>
                      <a:pt x="46" y="25"/>
                      <a:pt x="43" y="23"/>
                      <a:pt x="39" y="23"/>
                    </a:cubicBezTo>
                    <a:cubicBezTo>
                      <a:pt x="40" y="23"/>
                      <a:pt x="40" y="23"/>
                      <a:pt x="41" y="23"/>
                    </a:cubicBezTo>
                    <a:cubicBezTo>
                      <a:pt x="45" y="21"/>
                      <a:pt x="47" y="15"/>
                      <a:pt x="45" y="11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0" name="Freeform 39"/>
              <p:cNvSpPr>
                <a:spLocks/>
              </p:cNvSpPr>
              <p:nvPr/>
            </p:nvSpPr>
            <p:spPr bwMode="auto">
              <a:xfrm>
                <a:off x="2606675" y="1423988"/>
                <a:ext cx="130175" cy="138113"/>
              </a:xfrm>
              <a:custGeom>
                <a:avLst/>
                <a:gdLst>
                  <a:gd name="T0" fmla="*/ 21 w 23"/>
                  <a:gd name="T1" fmla="*/ 6 h 24"/>
                  <a:gd name="T2" fmla="*/ 20 w 23"/>
                  <a:gd name="T3" fmla="*/ 8 h 24"/>
                  <a:gd name="T4" fmla="*/ 15 w 23"/>
                  <a:gd name="T5" fmla="*/ 10 h 24"/>
                  <a:gd name="T6" fmla="*/ 13 w 23"/>
                  <a:gd name="T7" fmla="*/ 8 h 24"/>
                  <a:gd name="T8" fmla="*/ 15 w 23"/>
                  <a:gd name="T9" fmla="*/ 3 h 24"/>
                  <a:gd name="T10" fmla="*/ 17 w 23"/>
                  <a:gd name="T11" fmla="*/ 2 h 24"/>
                  <a:gd name="T12" fmla="*/ 16 w 23"/>
                  <a:gd name="T13" fmla="*/ 0 h 24"/>
                  <a:gd name="T14" fmla="*/ 14 w 23"/>
                  <a:gd name="T15" fmla="*/ 1 h 24"/>
                  <a:gd name="T16" fmla="*/ 14 w 23"/>
                  <a:gd name="T17" fmla="*/ 3 h 24"/>
                  <a:gd name="T18" fmla="*/ 12 w 23"/>
                  <a:gd name="T19" fmla="*/ 8 h 24"/>
                  <a:gd name="T20" fmla="*/ 10 w 23"/>
                  <a:gd name="T21" fmla="*/ 8 h 24"/>
                  <a:gd name="T22" fmla="*/ 8 w 23"/>
                  <a:gd name="T23" fmla="*/ 3 h 24"/>
                  <a:gd name="T24" fmla="*/ 8 w 23"/>
                  <a:gd name="T25" fmla="*/ 1 h 24"/>
                  <a:gd name="T26" fmla="*/ 6 w 23"/>
                  <a:gd name="T27" fmla="*/ 1 h 24"/>
                  <a:gd name="T28" fmla="*/ 5 w 23"/>
                  <a:gd name="T29" fmla="*/ 3 h 24"/>
                  <a:gd name="T30" fmla="*/ 7 w 23"/>
                  <a:gd name="T31" fmla="*/ 4 h 24"/>
                  <a:gd name="T32" fmla="*/ 9 w 23"/>
                  <a:gd name="T33" fmla="*/ 8 h 24"/>
                  <a:gd name="T34" fmla="*/ 7 w 23"/>
                  <a:gd name="T35" fmla="*/ 10 h 24"/>
                  <a:gd name="T36" fmla="*/ 3 w 23"/>
                  <a:gd name="T37" fmla="*/ 8 h 24"/>
                  <a:gd name="T38" fmla="*/ 2 w 23"/>
                  <a:gd name="T39" fmla="*/ 7 h 24"/>
                  <a:gd name="T40" fmla="*/ 0 w 23"/>
                  <a:gd name="T41" fmla="*/ 8 h 24"/>
                  <a:gd name="T42" fmla="*/ 1 w 23"/>
                  <a:gd name="T43" fmla="*/ 10 h 24"/>
                  <a:gd name="T44" fmla="*/ 2 w 23"/>
                  <a:gd name="T45" fmla="*/ 9 h 24"/>
                  <a:gd name="T46" fmla="*/ 7 w 23"/>
                  <a:gd name="T47" fmla="*/ 11 h 24"/>
                  <a:gd name="T48" fmla="*/ 7 w 23"/>
                  <a:gd name="T49" fmla="*/ 14 h 24"/>
                  <a:gd name="T50" fmla="*/ 3 w 23"/>
                  <a:gd name="T51" fmla="*/ 15 h 24"/>
                  <a:gd name="T52" fmla="*/ 1 w 23"/>
                  <a:gd name="T53" fmla="*/ 15 h 24"/>
                  <a:gd name="T54" fmla="*/ 0 w 23"/>
                  <a:gd name="T55" fmla="*/ 17 h 24"/>
                  <a:gd name="T56" fmla="*/ 2 w 23"/>
                  <a:gd name="T57" fmla="*/ 18 h 24"/>
                  <a:gd name="T58" fmla="*/ 3 w 23"/>
                  <a:gd name="T59" fmla="*/ 16 h 24"/>
                  <a:gd name="T60" fmla="*/ 7 w 23"/>
                  <a:gd name="T61" fmla="*/ 14 h 24"/>
                  <a:gd name="T62" fmla="*/ 9 w 23"/>
                  <a:gd name="T63" fmla="*/ 16 h 24"/>
                  <a:gd name="T64" fmla="*/ 8 w 23"/>
                  <a:gd name="T65" fmla="*/ 21 h 24"/>
                  <a:gd name="T66" fmla="*/ 6 w 23"/>
                  <a:gd name="T67" fmla="*/ 22 h 24"/>
                  <a:gd name="T68" fmla="*/ 7 w 23"/>
                  <a:gd name="T69" fmla="*/ 24 h 24"/>
                  <a:gd name="T70" fmla="*/ 9 w 23"/>
                  <a:gd name="T71" fmla="*/ 23 h 24"/>
                  <a:gd name="T72" fmla="*/ 8 w 23"/>
                  <a:gd name="T73" fmla="*/ 21 h 24"/>
                  <a:gd name="T74" fmla="*/ 10 w 23"/>
                  <a:gd name="T75" fmla="*/ 17 h 24"/>
                  <a:gd name="T76" fmla="*/ 13 w 23"/>
                  <a:gd name="T77" fmla="*/ 16 h 24"/>
                  <a:gd name="T78" fmla="*/ 15 w 23"/>
                  <a:gd name="T79" fmla="*/ 21 h 24"/>
                  <a:gd name="T80" fmla="*/ 14 w 23"/>
                  <a:gd name="T81" fmla="*/ 23 h 24"/>
                  <a:gd name="T82" fmla="*/ 16 w 23"/>
                  <a:gd name="T83" fmla="*/ 23 h 24"/>
                  <a:gd name="T84" fmla="*/ 17 w 23"/>
                  <a:gd name="T85" fmla="*/ 21 h 24"/>
                  <a:gd name="T86" fmla="*/ 16 w 23"/>
                  <a:gd name="T87" fmla="*/ 20 h 24"/>
                  <a:gd name="T88" fmla="*/ 14 w 23"/>
                  <a:gd name="T89" fmla="*/ 16 h 24"/>
                  <a:gd name="T90" fmla="*/ 15 w 23"/>
                  <a:gd name="T91" fmla="*/ 14 h 24"/>
                  <a:gd name="T92" fmla="*/ 20 w 23"/>
                  <a:gd name="T93" fmla="*/ 16 h 24"/>
                  <a:gd name="T94" fmla="*/ 21 w 23"/>
                  <a:gd name="T95" fmla="*/ 17 h 24"/>
                  <a:gd name="T96" fmla="*/ 23 w 23"/>
                  <a:gd name="T97" fmla="*/ 16 h 24"/>
                  <a:gd name="T98" fmla="*/ 22 w 23"/>
                  <a:gd name="T99" fmla="*/ 14 h 24"/>
                  <a:gd name="T100" fmla="*/ 20 w 23"/>
                  <a:gd name="T101" fmla="*/ 15 h 24"/>
                  <a:gd name="T102" fmla="*/ 16 w 23"/>
                  <a:gd name="T103" fmla="*/ 13 h 24"/>
                  <a:gd name="T104" fmla="*/ 16 w 23"/>
                  <a:gd name="T105" fmla="*/ 11 h 24"/>
                  <a:gd name="T106" fmla="*/ 20 w 23"/>
                  <a:gd name="T107" fmla="*/ 9 h 24"/>
                  <a:gd name="T108" fmla="*/ 22 w 23"/>
                  <a:gd name="T109" fmla="*/ 9 h 24"/>
                  <a:gd name="T110" fmla="*/ 23 w 23"/>
                  <a:gd name="T111" fmla="*/ 7 h 24"/>
                  <a:gd name="T112" fmla="*/ 21 w 23"/>
                  <a:gd name="T113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3" h="24">
                    <a:moveTo>
                      <a:pt x="21" y="6"/>
                    </a:moveTo>
                    <a:cubicBezTo>
                      <a:pt x="20" y="6"/>
                      <a:pt x="20" y="7"/>
                      <a:pt x="20" y="8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9"/>
                      <a:pt x="14" y="8"/>
                      <a:pt x="13" y="8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6" y="3"/>
                      <a:pt x="17" y="3"/>
                      <a:pt x="17" y="2"/>
                    </a:cubicBezTo>
                    <a:cubicBezTo>
                      <a:pt x="17" y="2"/>
                      <a:pt x="17" y="1"/>
                      <a:pt x="16" y="0"/>
                    </a:cubicBezTo>
                    <a:cubicBezTo>
                      <a:pt x="15" y="0"/>
                      <a:pt x="14" y="1"/>
                      <a:pt x="14" y="1"/>
                    </a:cubicBezTo>
                    <a:cubicBezTo>
                      <a:pt x="14" y="2"/>
                      <a:pt x="14" y="3"/>
                      <a:pt x="14" y="3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7"/>
                      <a:pt x="11" y="8"/>
                      <a:pt x="10" y="8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2"/>
                      <a:pt x="8" y="1"/>
                    </a:cubicBezTo>
                    <a:cubicBezTo>
                      <a:pt x="8" y="1"/>
                      <a:pt x="7" y="0"/>
                      <a:pt x="6" y="1"/>
                    </a:cubicBezTo>
                    <a:cubicBezTo>
                      <a:pt x="5" y="1"/>
                      <a:pt x="5" y="2"/>
                      <a:pt x="5" y="3"/>
                    </a:cubicBezTo>
                    <a:cubicBezTo>
                      <a:pt x="6" y="3"/>
                      <a:pt x="6" y="4"/>
                      <a:pt x="7" y="4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8" y="9"/>
                      <a:pt x="8" y="9"/>
                      <a:pt x="7" y="10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2" y="7"/>
                      <a:pt x="2" y="7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0" y="8"/>
                      <a:pt x="0" y="9"/>
                      <a:pt x="1" y="10"/>
                    </a:cubicBezTo>
                    <a:cubicBezTo>
                      <a:pt x="1" y="10"/>
                      <a:pt x="2" y="10"/>
                      <a:pt x="2" y="9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3"/>
                      <a:pt x="7" y="14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2" y="15"/>
                      <a:pt x="1" y="15"/>
                      <a:pt x="1" y="15"/>
                    </a:cubicBezTo>
                    <a:cubicBezTo>
                      <a:pt x="0" y="15"/>
                      <a:pt x="0" y="16"/>
                      <a:pt x="0" y="17"/>
                    </a:cubicBezTo>
                    <a:cubicBezTo>
                      <a:pt x="0" y="18"/>
                      <a:pt x="1" y="18"/>
                      <a:pt x="2" y="18"/>
                    </a:cubicBezTo>
                    <a:cubicBezTo>
                      <a:pt x="3" y="18"/>
                      <a:pt x="3" y="17"/>
                      <a:pt x="3" y="1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8" y="15"/>
                      <a:pt x="8" y="16"/>
                      <a:pt x="9" y="16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7" y="21"/>
                      <a:pt x="6" y="21"/>
                      <a:pt x="6" y="22"/>
                    </a:cubicBezTo>
                    <a:cubicBezTo>
                      <a:pt x="6" y="22"/>
                      <a:pt x="6" y="23"/>
                      <a:pt x="7" y="24"/>
                    </a:cubicBezTo>
                    <a:cubicBezTo>
                      <a:pt x="8" y="24"/>
                      <a:pt x="9" y="24"/>
                      <a:pt x="9" y="23"/>
                    </a:cubicBezTo>
                    <a:cubicBezTo>
                      <a:pt x="9" y="22"/>
                      <a:pt x="9" y="21"/>
                      <a:pt x="8" y="21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1" y="17"/>
                      <a:pt x="12" y="17"/>
                      <a:pt x="13" y="16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4" y="21"/>
                      <a:pt x="14" y="22"/>
                      <a:pt x="14" y="23"/>
                    </a:cubicBezTo>
                    <a:cubicBezTo>
                      <a:pt x="15" y="23"/>
                      <a:pt x="16" y="24"/>
                      <a:pt x="16" y="23"/>
                    </a:cubicBezTo>
                    <a:cubicBezTo>
                      <a:pt x="17" y="23"/>
                      <a:pt x="17" y="22"/>
                      <a:pt x="17" y="21"/>
                    </a:cubicBezTo>
                    <a:cubicBezTo>
                      <a:pt x="17" y="21"/>
                      <a:pt x="16" y="20"/>
                      <a:pt x="16" y="20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5" y="15"/>
                      <a:pt x="15" y="14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0" y="17"/>
                      <a:pt x="20" y="17"/>
                      <a:pt x="21" y="17"/>
                    </a:cubicBezTo>
                    <a:cubicBezTo>
                      <a:pt x="22" y="18"/>
                      <a:pt x="23" y="17"/>
                      <a:pt x="23" y="16"/>
                    </a:cubicBezTo>
                    <a:cubicBezTo>
                      <a:pt x="23" y="16"/>
                      <a:pt x="23" y="15"/>
                      <a:pt x="22" y="14"/>
                    </a:cubicBezTo>
                    <a:cubicBezTo>
                      <a:pt x="22" y="14"/>
                      <a:pt x="21" y="14"/>
                      <a:pt x="20" y="15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6" y="12"/>
                      <a:pt x="16" y="12"/>
                      <a:pt x="16" y="11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1" y="9"/>
                      <a:pt x="21" y="9"/>
                      <a:pt x="22" y="9"/>
                    </a:cubicBezTo>
                    <a:cubicBezTo>
                      <a:pt x="23" y="9"/>
                      <a:pt x="23" y="8"/>
                      <a:pt x="23" y="7"/>
                    </a:cubicBezTo>
                    <a:cubicBezTo>
                      <a:pt x="22" y="6"/>
                      <a:pt x="22" y="6"/>
                      <a:pt x="21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1" name="Freeform 40"/>
              <p:cNvSpPr>
                <a:spLocks/>
              </p:cNvSpPr>
              <p:nvPr/>
            </p:nvSpPr>
            <p:spPr bwMode="auto">
              <a:xfrm>
                <a:off x="2736850" y="1463675"/>
                <a:ext cx="433388" cy="441325"/>
              </a:xfrm>
              <a:custGeom>
                <a:avLst/>
                <a:gdLst>
                  <a:gd name="T0" fmla="*/ 70 w 76"/>
                  <a:gd name="T1" fmla="*/ 16 h 77"/>
                  <a:gd name="T2" fmla="*/ 51 w 76"/>
                  <a:gd name="T3" fmla="*/ 9 h 77"/>
                  <a:gd name="T4" fmla="*/ 44 w 76"/>
                  <a:gd name="T5" fmla="*/ 18 h 77"/>
                  <a:gd name="T6" fmla="*/ 44 w 76"/>
                  <a:gd name="T7" fmla="*/ 18 h 77"/>
                  <a:gd name="T8" fmla="*/ 43 w 76"/>
                  <a:gd name="T9" fmla="*/ 11 h 77"/>
                  <a:gd name="T10" fmla="*/ 24 w 76"/>
                  <a:gd name="T11" fmla="*/ 4 h 77"/>
                  <a:gd name="T12" fmla="*/ 17 w 76"/>
                  <a:gd name="T13" fmla="*/ 22 h 77"/>
                  <a:gd name="T14" fmla="*/ 23 w 76"/>
                  <a:gd name="T15" fmla="*/ 28 h 77"/>
                  <a:gd name="T16" fmla="*/ 23 w 76"/>
                  <a:gd name="T17" fmla="*/ 28 h 77"/>
                  <a:gd name="T18" fmla="*/ 10 w 76"/>
                  <a:gd name="T19" fmla="*/ 28 h 77"/>
                  <a:gd name="T20" fmla="*/ 3 w 76"/>
                  <a:gd name="T21" fmla="*/ 46 h 77"/>
                  <a:gd name="T22" fmla="*/ 22 w 76"/>
                  <a:gd name="T23" fmla="*/ 53 h 77"/>
                  <a:gd name="T24" fmla="*/ 25 w 76"/>
                  <a:gd name="T25" fmla="*/ 51 h 77"/>
                  <a:gd name="T26" fmla="*/ 22 w 76"/>
                  <a:gd name="T27" fmla="*/ 66 h 77"/>
                  <a:gd name="T28" fmla="*/ 41 w 76"/>
                  <a:gd name="T29" fmla="*/ 73 h 77"/>
                  <a:gd name="T30" fmla="*/ 48 w 76"/>
                  <a:gd name="T31" fmla="*/ 55 h 77"/>
                  <a:gd name="T32" fmla="*/ 48 w 76"/>
                  <a:gd name="T33" fmla="*/ 55 h 77"/>
                  <a:gd name="T34" fmla="*/ 66 w 76"/>
                  <a:gd name="T35" fmla="*/ 62 h 77"/>
                  <a:gd name="T36" fmla="*/ 73 w 76"/>
                  <a:gd name="T37" fmla="*/ 44 h 77"/>
                  <a:gd name="T38" fmla="*/ 60 w 76"/>
                  <a:gd name="T39" fmla="*/ 35 h 77"/>
                  <a:gd name="T40" fmla="*/ 63 w 76"/>
                  <a:gd name="T41" fmla="*/ 35 h 77"/>
                  <a:gd name="T42" fmla="*/ 70 w 76"/>
                  <a:gd name="T43" fmla="*/ 16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6" h="77">
                    <a:moveTo>
                      <a:pt x="70" y="16"/>
                    </a:moveTo>
                    <a:cubicBezTo>
                      <a:pt x="67" y="9"/>
                      <a:pt x="58" y="6"/>
                      <a:pt x="51" y="9"/>
                    </a:cubicBezTo>
                    <a:cubicBezTo>
                      <a:pt x="47" y="11"/>
                      <a:pt x="45" y="14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6"/>
                      <a:pt x="44" y="13"/>
                      <a:pt x="43" y="11"/>
                    </a:cubicBezTo>
                    <a:cubicBezTo>
                      <a:pt x="39" y="4"/>
                      <a:pt x="31" y="0"/>
                      <a:pt x="24" y="4"/>
                    </a:cubicBezTo>
                    <a:cubicBezTo>
                      <a:pt x="17" y="7"/>
                      <a:pt x="14" y="15"/>
                      <a:pt x="17" y="22"/>
                    </a:cubicBezTo>
                    <a:cubicBezTo>
                      <a:pt x="18" y="25"/>
                      <a:pt x="20" y="27"/>
                      <a:pt x="23" y="28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19" y="26"/>
                      <a:pt x="15" y="26"/>
                      <a:pt x="10" y="28"/>
                    </a:cubicBezTo>
                    <a:cubicBezTo>
                      <a:pt x="3" y="31"/>
                      <a:pt x="0" y="39"/>
                      <a:pt x="3" y="46"/>
                    </a:cubicBezTo>
                    <a:cubicBezTo>
                      <a:pt x="7" y="53"/>
                      <a:pt x="15" y="56"/>
                      <a:pt x="22" y="53"/>
                    </a:cubicBezTo>
                    <a:cubicBezTo>
                      <a:pt x="23" y="52"/>
                      <a:pt x="24" y="52"/>
                      <a:pt x="25" y="51"/>
                    </a:cubicBezTo>
                    <a:cubicBezTo>
                      <a:pt x="21" y="55"/>
                      <a:pt x="20" y="61"/>
                      <a:pt x="22" y="66"/>
                    </a:cubicBezTo>
                    <a:cubicBezTo>
                      <a:pt x="25" y="73"/>
                      <a:pt x="34" y="77"/>
                      <a:pt x="41" y="73"/>
                    </a:cubicBezTo>
                    <a:cubicBezTo>
                      <a:pt x="48" y="70"/>
                      <a:pt x="51" y="62"/>
                      <a:pt x="48" y="55"/>
                    </a:cubicBezTo>
                    <a:cubicBezTo>
                      <a:pt x="48" y="55"/>
                      <a:pt x="48" y="55"/>
                      <a:pt x="48" y="55"/>
                    </a:cubicBezTo>
                    <a:cubicBezTo>
                      <a:pt x="51" y="62"/>
                      <a:pt x="59" y="65"/>
                      <a:pt x="66" y="62"/>
                    </a:cubicBezTo>
                    <a:cubicBezTo>
                      <a:pt x="73" y="59"/>
                      <a:pt x="76" y="51"/>
                      <a:pt x="73" y="44"/>
                    </a:cubicBezTo>
                    <a:cubicBezTo>
                      <a:pt x="71" y="38"/>
                      <a:pt x="65" y="35"/>
                      <a:pt x="60" y="35"/>
                    </a:cubicBezTo>
                    <a:cubicBezTo>
                      <a:pt x="61" y="35"/>
                      <a:pt x="62" y="35"/>
                      <a:pt x="63" y="35"/>
                    </a:cubicBezTo>
                    <a:cubicBezTo>
                      <a:pt x="70" y="31"/>
                      <a:pt x="73" y="23"/>
                      <a:pt x="70" y="1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2" name="Freeform 41"/>
              <p:cNvSpPr>
                <a:spLocks/>
              </p:cNvSpPr>
              <p:nvPr/>
            </p:nvSpPr>
            <p:spPr bwMode="auto">
              <a:xfrm>
                <a:off x="2857500" y="1566863"/>
                <a:ext cx="211138" cy="212725"/>
              </a:xfrm>
              <a:custGeom>
                <a:avLst/>
                <a:gdLst>
                  <a:gd name="T0" fmla="*/ 33 w 37"/>
                  <a:gd name="T1" fmla="*/ 10 h 37"/>
                  <a:gd name="T2" fmla="*/ 31 w 37"/>
                  <a:gd name="T3" fmla="*/ 12 h 37"/>
                  <a:gd name="T4" fmla="*/ 24 w 37"/>
                  <a:gd name="T5" fmla="*/ 15 h 37"/>
                  <a:gd name="T6" fmla="*/ 21 w 37"/>
                  <a:gd name="T7" fmla="*/ 13 h 37"/>
                  <a:gd name="T8" fmla="*/ 24 w 37"/>
                  <a:gd name="T9" fmla="*/ 5 h 37"/>
                  <a:gd name="T10" fmla="*/ 26 w 37"/>
                  <a:gd name="T11" fmla="*/ 4 h 37"/>
                  <a:gd name="T12" fmla="*/ 25 w 37"/>
                  <a:gd name="T13" fmla="*/ 1 h 37"/>
                  <a:gd name="T14" fmla="*/ 22 w 37"/>
                  <a:gd name="T15" fmla="*/ 2 h 37"/>
                  <a:gd name="T16" fmla="*/ 23 w 37"/>
                  <a:gd name="T17" fmla="*/ 5 h 37"/>
                  <a:gd name="T18" fmla="*/ 20 w 37"/>
                  <a:gd name="T19" fmla="*/ 12 h 37"/>
                  <a:gd name="T20" fmla="*/ 16 w 37"/>
                  <a:gd name="T21" fmla="*/ 12 h 37"/>
                  <a:gd name="T22" fmla="*/ 13 w 37"/>
                  <a:gd name="T23" fmla="*/ 5 h 37"/>
                  <a:gd name="T24" fmla="*/ 13 w 37"/>
                  <a:gd name="T25" fmla="*/ 3 h 37"/>
                  <a:gd name="T26" fmla="*/ 10 w 37"/>
                  <a:gd name="T27" fmla="*/ 1 h 37"/>
                  <a:gd name="T28" fmla="*/ 9 w 37"/>
                  <a:gd name="T29" fmla="*/ 4 h 37"/>
                  <a:gd name="T30" fmla="*/ 11 w 37"/>
                  <a:gd name="T31" fmla="*/ 6 h 37"/>
                  <a:gd name="T32" fmla="*/ 15 w 37"/>
                  <a:gd name="T33" fmla="*/ 13 h 37"/>
                  <a:gd name="T34" fmla="*/ 12 w 37"/>
                  <a:gd name="T35" fmla="*/ 16 h 37"/>
                  <a:gd name="T36" fmla="*/ 5 w 37"/>
                  <a:gd name="T37" fmla="*/ 13 h 37"/>
                  <a:gd name="T38" fmla="*/ 4 w 37"/>
                  <a:gd name="T39" fmla="*/ 11 h 37"/>
                  <a:gd name="T40" fmla="*/ 1 w 37"/>
                  <a:gd name="T41" fmla="*/ 12 h 37"/>
                  <a:gd name="T42" fmla="*/ 2 w 37"/>
                  <a:gd name="T43" fmla="*/ 15 h 37"/>
                  <a:gd name="T44" fmla="*/ 4 w 37"/>
                  <a:gd name="T45" fmla="*/ 14 h 37"/>
                  <a:gd name="T46" fmla="*/ 11 w 37"/>
                  <a:gd name="T47" fmla="*/ 17 h 37"/>
                  <a:gd name="T48" fmla="*/ 11 w 37"/>
                  <a:gd name="T49" fmla="*/ 21 h 37"/>
                  <a:gd name="T50" fmla="*/ 5 w 37"/>
                  <a:gd name="T51" fmla="*/ 24 h 37"/>
                  <a:gd name="T52" fmla="*/ 2 w 37"/>
                  <a:gd name="T53" fmla="*/ 23 h 37"/>
                  <a:gd name="T54" fmla="*/ 1 w 37"/>
                  <a:gd name="T55" fmla="*/ 27 h 37"/>
                  <a:gd name="T56" fmla="*/ 4 w 37"/>
                  <a:gd name="T57" fmla="*/ 28 h 37"/>
                  <a:gd name="T58" fmla="*/ 5 w 37"/>
                  <a:gd name="T59" fmla="*/ 25 h 37"/>
                  <a:gd name="T60" fmla="*/ 12 w 37"/>
                  <a:gd name="T61" fmla="*/ 22 h 37"/>
                  <a:gd name="T62" fmla="*/ 15 w 37"/>
                  <a:gd name="T63" fmla="*/ 25 h 37"/>
                  <a:gd name="T64" fmla="*/ 12 w 37"/>
                  <a:gd name="T65" fmla="*/ 32 h 37"/>
                  <a:gd name="T66" fmla="*/ 10 w 37"/>
                  <a:gd name="T67" fmla="*/ 33 h 37"/>
                  <a:gd name="T68" fmla="*/ 12 w 37"/>
                  <a:gd name="T69" fmla="*/ 36 h 37"/>
                  <a:gd name="T70" fmla="*/ 15 w 37"/>
                  <a:gd name="T71" fmla="*/ 35 h 37"/>
                  <a:gd name="T72" fmla="*/ 14 w 37"/>
                  <a:gd name="T73" fmla="*/ 32 h 37"/>
                  <a:gd name="T74" fmla="*/ 16 w 37"/>
                  <a:gd name="T75" fmla="*/ 26 h 37"/>
                  <a:gd name="T76" fmla="*/ 20 w 37"/>
                  <a:gd name="T77" fmla="*/ 25 h 37"/>
                  <a:gd name="T78" fmla="*/ 23 w 37"/>
                  <a:gd name="T79" fmla="*/ 32 h 37"/>
                  <a:gd name="T80" fmla="*/ 23 w 37"/>
                  <a:gd name="T81" fmla="*/ 35 h 37"/>
                  <a:gd name="T82" fmla="*/ 26 w 37"/>
                  <a:gd name="T83" fmla="*/ 36 h 37"/>
                  <a:gd name="T84" fmla="*/ 27 w 37"/>
                  <a:gd name="T85" fmla="*/ 33 h 37"/>
                  <a:gd name="T86" fmla="*/ 25 w 37"/>
                  <a:gd name="T87" fmla="*/ 32 h 37"/>
                  <a:gd name="T88" fmla="*/ 22 w 37"/>
                  <a:gd name="T89" fmla="*/ 25 h 37"/>
                  <a:gd name="T90" fmla="*/ 24 w 37"/>
                  <a:gd name="T91" fmla="*/ 22 h 37"/>
                  <a:gd name="T92" fmla="*/ 32 w 37"/>
                  <a:gd name="T93" fmla="*/ 25 h 37"/>
                  <a:gd name="T94" fmla="*/ 33 w 37"/>
                  <a:gd name="T95" fmla="*/ 27 h 37"/>
                  <a:gd name="T96" fmla="*/ 36 w 37"/>
                  <a:gd name="T97" fmla="*/ 25 h 37"/>
                  <a:gd name="T98" fmla="*/ 35 w 37"/>
                  <a:gd name="T99" fmla="*/ 22 h 37"/>
                  <a:gd name="T100" fmla="*/ 32 w 37"/>
                  <a:gd name="T101" fmla="*/ 23 h 37"/>
                  <a:gd name="T102" fmla="*/ 25 w 37"/>
                  <a:gd name="T103" fmla="*/ 21 h 37"/>
                  <a:gd name="T104" fmla="*/ 25 w 37"/>
                  <a:gd name="T105" fmla="*/ 17 h 37"/>
                  <a:gd name="T106" fmla="*/ 32 w 37"/>
                  <a:gd name="T107" fmla="*/ 14 h 37"/>
                  <a:gd name="T108" fmla="*/ 34 w 37"/>
                  <a:gd name="T109" fmla="*/ 14 h 37"/>
                  <a:gd name="T110" fmla="*/ 36 w 37"/>
                  <a:gd name="T111" fmla="*/ 11 h 37"/>
                  <a:gd name="T112" fmla="*/ 33 w 37"/>
                  <a:gd name="T113" fmla="*/ 1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7" h="37">
                    <a:moveTo>
                      <a:pt x="33" y="10"/>
                    </a:moveTo>
                    <a:cubicBezTo>
                      <a:pt x="32" y="10"/>
                      <a:pt x="31" y="11"/>
                      <a:pt x="31" y="12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3" y="14"/>
                      <a:pt x="22" y="13"/>
                      <a:pt x="21" y="13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5" y="6"/>
                      <a:pt x="26" y="5"/>
                      <a:pt x="26" y="4"/>
                    </a:cubicBezTo>
                    <a:cubicBezTo>
                      <a:pt x="27" y="3"/>
                      <a:pt x="26" y="1"/>
                      <a:pt x="25" y="1"/>
                    </a:cubicBezTo>
                    <a:cubicBezTo>
                      <a:pt x="24" y="0"/>
                      <a:pt x="23" y="1"/>
                      <a:pt x="22" y="2"/>
                    </a:cubicBezTo>
                    <a:cubicBezTo>
                      <a:pt x="22" y="3"/>
                      <a:pt x="22" y="4"/>
                      <a:pt x="23" y="5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9" y="12"/>
                      <a:pt x="17" y="12"/>
                      <a:pt x="16" y="12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4" y="4"/>
                      <a:pt x="14" y="3"/>
                      <a:pt x="13" y="3"/>
                    </a:cubicBezTo>
                    <a:cubicBezTo>
                      <a:pt x="13" y="1"/>
                      <a:pt x="11" y="1"/>
                      <a:pt x="10" y="1"/>
                    </a:cubicBezTo>
                    <a:cubicBezTo>
                      <a:pt x="9" y="2"/>
                      <a:pt x="9" y="3"/>
                      <a:pt x="9" y="4"/>
                    </a:cubicBezTo>
                    <a:cubicBezTo>
                      <a:pt x="10" y="5"/>
                      <a:pt x="10" y="6"/>
                      <a:pt x="11" y="6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3" y="14"/>
                      <a:pt x="13" y="15"/>
                      <a:pt x="12" y="16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5" y="12"/>
                      <a:pt x="5" y="11"/>
                      <a:pt x="4" y="11"/>
                    </a:cubicBezTo>
                    <a:cubicBezTo>
                      <a:pt x="2" y="10"/>
                      <a:pt x="1" y="11"/>
                      <a:pt x="1" y="12"/>
                    </a:cubicBezTo>
                    <a:cubicBezTo>
                      <a:pt x="0" y="13"/>
                      <a:pt x="1" y="15"/>
                      <a:pt x="2" y="15"/>
                    </a:cubicBezTo>
                    <a:cubicBezTo>
                      <a:pt x="3" y="15"/>
                      <a:pt x="4" y="15"/>
                      <a:pt x="4" y="14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8"/>
                      <a:pt x="11" y="20"/>
                      <a:pt x="11" y="21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2" y="23"/>
                    </a:cubicBezTo>
                    <a:cubicBezTo>
                      <a:pt x="1" y="24"/>
                      <a:pt x="0" y="25"/>
                      <a:pt x="1" y="27"/>
                    </a:cubicBezTo>
                    <a:cubicBezTo>
                      <a:pt x="1" y="28"/>
                      <a:pt x="3" y="28"/>
                      <a:pt x="4" y="28"/>
                    </a:cubicBezTo>
                    <a:cubicBezTo>
                      <a:pt x="5" y="27"/>
                      <a:pt x="5" y="26"/>
                      <a:pt x="5" y="25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3" y="24"/>
                      <a:pt x="14" y="24"/>
                      <a:pt x="15" y="25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1" y="32"/>
                      <a:pt x="11" y="33"/>
                      <a:pt x="10" y="33"/>
                    </a:cubicBezTo>
                    <a:cubicBezTo>
                      <a:pt x="10" y="35"/>
                      <a:pt x="10" y="36"/>
                      <a:pt x="12" y="36"/>
                    </a:cubicBezTo>
                    <a:cubicBezTo>
                      <a:pt x="13" y="37"/>
                      <a:pt x="14" y="36"/>
                      <a:pt x="15" y="35"/>
                    </a:cubicBezTo>
                    <a:cubicBezTo>
                      <a:pt x="15" y="34"/>
                      <a:pt x="15" y="33"/>
                      <a:pt x="14" y="32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8" y="26"/>
                      <a:pt x="19" y="26"/>
                      <a:pt x="20" y="25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3" y="33"/>
                      <a:pt x="22" y="34"/>
                      <a:pt x="23" y="35"/>
                    </a:cubicBezTo>
                    <a:cubicBezTo>
                      <a:pt x="23" y="36"/>
                      <a:pt x="25" y="37"/>
                      <a:pt x="26" y="36"/>
                    </a:cubicBezTo>
                    <a:cubicBezTo>
                      <a:pt x="27" y="35"/>
                      <a:pt x="28" y="34"/>
                      <a:pt x="27" y="33"/>
                    </a:cubicBezTo>
                    <a:cubicBezTo>
                      <a:pt x="27" y="32"/>
                      <a:pt x="26" y="31"/>
                      <a:pt x="25" y="32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23" y="24"/>
                      <a:pt x="24" y="23"/>
                      <a:pt x="24" y="22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26"/>
                      <a:pt x="32" y="27"/>
                      <a:pt x="33" y="27"/>
                    </a:cubicBezTo>
                    <a:cubicBezTo>
                      <a:pt x="34" y="27"/>
                      <a:pt x="36" y="27"/>
                      <a:pt x="36" y="25"/>
                    </a:cubicBezTo>
                    <a:cubicBezTo>
                      <a:pt x="37" y="24"/>
                      <a:pt x="36" y="23"/>
                      <a:pt x="35" y="22"/>
                    </a:cubicBezTo>
                    <a:cubicBezTo>
                      <a:pt x="34" y="22"/>
                      <a:pt x="33" y="22"/>
                      <a:pt x="32" y="23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19"/>
                      <a:pt x="25" y="18"/>
                      <a:pt x="25" y="17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3" y="14"/>
                      <a:pt x="34" y="14"/>
                      <a:pt x="34" y="14"/>
                    </a:cubicBezTo>
                    <a:cubicBezTo>
                      <a:pt x="36" y="14"/>
                      <a:pt x="36" y="12"/>
                      <a:pt x="36" y="11"/>
                    </a:cubicBezTo>
                    <a:cubicBezTo>
                      <a:pt x="35" y="10"/>
                      <a:pt x="34" y="9"/>
                      <a:pt x="33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3" name="Freeform 42"/>
              <p:cNvSpPr>
                <a:spLocks/>
              </p:cNvSpPr>
              <p:nvPr/>
            </p:nvSpPr>
            <p:spPr bwMode="auto">
              <a:xfrm>
                <a:off x="3044825" y="1922463"/>
                <a:ext cx="525463" cy="515938"/>
              </a:xfrm>
              <a:custGeom>
                <a:avLst/>
                <a:gdLst>
                  <a:gd name="T0" fmla="*/ 81 w 92"/>
                  <a:gd name="T1" fmla="*/ 14 h 90"/>
                  <a:gd name="T2" fmla="*/ 58 w 92"/>
                  <a:gd name="T3" fmla="*/ 8 h 90"/>
                  <a:gd name="T4" fmla="*/ 50 w 92"/>
                  <a:gd name="T5" fmla="*/ 20 h 90"/>
                  <a:gd name="T6" fmla="*/ 50 w 92"/>
                  <a:gd name="T7" fmla="*/ 20 h 90"/>
                  <a:gd name="T8" fmla="*/ 48 w 92"/>
                  <a:gd name="T9" fmla="*/ 10 h 90"/>
                  <a:gd name="T10" fmla="*/ 25 w 92"/>
                  <a:gd name="T11" fmla="*/ 4 h 90"/>
                  <a:gd name="T12" fmla="*/ 19 w 92"/>
                  <a:gd name="T13" fmla="*/ 27 h 90"/>
                  <a:gd name="T14" fmla="*/ 26 w 92"/>
                  <a:gd name="T15" fmla="*/ 34 h 90"/>
                  <a:gd name="T16" fmla="*/ 26 w 92"/>
                  <a:gd name="T17" fmla="*/ 34 h 90"/>
                  <a:gd name="T18" fmla="*/ 11 w 92"/>
                  <a:gd name="T19" fmla="*/ 34 h 90"/>
                  <a:gd name="T20" fmla="*/ 5 w 92"/>
                  <a:gd name="T21" fmla="*/ 57 h 90"/>
                  <a:gd name="T22" fmla="*/ 27 w 92"/>
                  <a:gd name="T23" fmla="*/ 63 h 90"/>
                  <a:gd name="T24" fmla="*/ 31 w 92"/>
                  <a:gd name="T25" fmla="*/ 60 h 90"/>
                  <a:gd name="T26" fmla="*/ 29 w 92"/>
                  <a:gd name="T27" fmla="*/ 79 h 90"/>
                  <a:gd name="T28" fmla="*/ 52 w 92"/>
                  <a:gd name="T29" fmla="*/ 86 h 90"/>
                  <a:gd name="T30" fmla="*/ 58 w 92"/>
                  <a:gd name="T31" fmla="*/ 63 h 90"/>
                  <a:gd name="T32" fmla="*/ 58 w 92"/>
                  <a:gd name="T33" fmla="*/ 63 h 90"/>
                  <a:gd name="T34" fmla="*/ 81 w 92"/>
                  <a:gd name="T35" fmla="*/ 69 h 90"/>
                  <a:gd name="T36" fmla="*/ 87 w 92"/>
                  <a:gd name="T37" fmla="*/ 47 h 90"/>
                  <a:gd name="T38" fmla="*/ 71 w 92"/>
                  <a:gd name="T39" fmla="*/ 38 h 90"/>
                  <a:gd name="T40" fmla="*/ 74 w 92"/>
                  <a:gd name="T41" fmla="*/ 37 h 90"/>
                  <a:gd name="T42" fmla="*/ 81 w 92"/>
                  <a:gd name="T43" fmla="*/ 14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2" h="90">
                    <a:moveTo>
                      <a:pt x="81" y="14"/>
                    </a:moveTo>
                    <a:cubicBezTo>
                      <a:pt x="76" y="6"/>
                      <a:pt x="66" y="3"/>
                      <a:pt x="58" y="8"/>
                    </a:cubicBezTo>
                    <a:cubicBezTo>
                      <a:pt x="53" y="11"/>
                      <a:pt x="51" y="15"/>
                      <a:pt x="50" y="20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50" y="17"/>
                      <a:pt x="49" y="13"/>
                      <a:pt x="48" y="10"/>
                    </a:cubicBezTo>
                    <a:cubicBezTo>
                      <a:pt x="43" y="2"/>
                      <a:pt x="33" y="0"/>
                      <a:pt x="25" y="4"/>
                    </a:cubicBezTo>
                    <a:cubicBezTo>
                      <a:pt x="17" y="9"/>
                      <a:pt x="14" y="19"/>
                      <a:pt x="19" y="27"/>
                    </a:cubicBezTo>
                    <a:cubicBezTo>
                      <a:pt x="20" y="30"/>
                      <a:pt x="23" y="32"/>
                      <a:pt x="26" y="34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21" y="32"/>
                      <a:pt x="16" y="32"/>
                      <a:pt x="11" y="34"/>
                    </a:cubicBezTo>
                    <a:cubicBezTo>
                      <a:pt x="3" y="39"/>
                      <a:pt x="0" y="49"/>
                      <a:pt x="5" y="57"/>
                    </a:cubicBezTo>
                    <a:cubicBezTo>
                      <a:pt x="9" y="65"/>
                      <a:pt x="19" y="68"/>
                      <a:pt x="27" y="63"/>
                    </a:cubicBezTo>
                    <a:cubicBezTo>
                      <a:pt x="29" y="63"/>
                      <a:pt x="30" y="62"/>
                      <a:pt x="31" y="60"/>
                    </a:cubicBezTo>
                    <a:cubicBezTo>
                      <a:pt x="27" y="66"/>
                      <a:pt x="26" y="73"/>
                      <a:pt x="29" y="79"/>
                    </a:cubicBezTo>
                    <a:cubicBezTo>
                      <a:pt x="34" y="87"/>
                      <a:pt x="44" y="90"/>
                      <a:pt x="52" y="86"/>
                    </a:cubicBezTo>
                    <a:cubicBezTo>
                      <a:pt x="60" y="81"/>
                      <a:pt x="63" y="71"/>
                      <a:pt x="58" y="63"/>
                    </a:cubicBezTo>
                    <a:cubicBezTo>
                      <a:pt x="58" y="63"/>
                      <a:pt x="58" y="63"/>
                      <a:pt x="58" y="63"/>
                    </a:cubicBezTo>
                    <a:cubicBezTo>
                      <a:pt x="63" y="71"/>
                      <a:pt x="73" y="74"/>
                      <a:pt x="81" y="69"/>
                    </a:cubicBezTo>
                    <a:cubicBezTo>
                      <a:pt x="89" y="65"/>
                      <a:pt x="92" y="55"/>
                      <a:pt x="87" y="47"/>
                    </a:cubicBezTo>
                    <a:cubicBezTo>
                      <a:pt x="84" y="41"/>
                      <a:pt x="78" y="38"/>
                      <a:pt x="71" y="38"/>
                    </a:cubicBezTo>
                    <a:cubicBezTo>
                      <a:pt x="72" y="38"/>
                      <a:pt x="73" y="38"/>
                      <a:pt x="74" y="37"/>
                    </a:cubicBezTo>
                    <a:cubicBezTo>
                      <a:pt x="82" y="32"/>
                      <a:pt x="85" y="22"/>
                      <a:pt x="81" y="14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4" name="Freeform 43"/>
              <p:cNvSpPr>
                <a:spLocks/>
              </p:cNvSpPr>
              <p:nvPr/>
            </p:nvSpPr>
            <p:spPr bwMode="auto">
              <a:xfrm>
                <a:off x="3182938" y="2036763"/>
                <a:ext cx="255588" cy="252413"/>
              </a:xfrm>
              <a:custGeom>
                <a:avLst/>
                <a:gdLst>
                  <a:gd name="T0" fmla="*/ 39 w 45"/>
                  <a:gd name="T1" fmla="*/ 10 h 44"/>
                  <a:gd name="T2" fmla="*/ 37 w 45"/>
                  <a:gd name="T3" fmla="*/ 13 h 44"/>
                  <a:gd name="T4" fmla="*/ 29 w 45"/>
                  <a:gd name="T5" fmla="*/ 17 h 44"/>
                  <a:gd name="T6" fmla="*/ 26 w 45"/>
                  <a:gd name="T7" fmla="*/ 14 h 44"/>
                  <a:gd name="T8" fmla="*/ 28 w 45"/>
                  <a:gd name="T9" fmla="*/ 6 h 44"/>
                  <a:gd name="T10" fmla="*/ 31 w 45"/>
                  <a:gd name="T11" fmla="*/ 4 h 44"/>
                  <a:gd name="T12" fmla="*/ 29 w 45"/>
                  <a:gd name="T13" fmla="*/ 0 h 44"/>
                  <a:gd name="T14" fmla="*/ 25 w 45"/>
                  <a:gd name="T15" fmla="*/ 2 h 44"/>
                  <a:gd name="T16" fmla="*/ 26 w 45"/>
                  <a:gd name="T17" fmla="*/ 5 h 44"/>
                  <a:gd name="T18" fmla="*/ 24 w 45"/>
                  <a:gd name="T19" fmla="*/ 14 h 44"/>
                  <a:gd name="T20" fmla="*/ 19 w 45"/>
                  <a:gd name="T21" fmla="*/ 15 h 44"/>
                  <a:gd name="T22" fmla="*/ 15 w 45"/>
                  <a:gd name="T23" fmla="*/ 6 h 44"/>
                  <a:gd name="T24" fmla="*/ 15 w 45"/>
                  <a:gd name="T25" fmla="*/ 3 h 44"/>
                  <a:gd name="T26" fmla="*/ 11 w 45"/>
                  <a:gd name="T27" fmla="*/ 2 h 44"/>
                  <a:gd name="T28" fmla="*/ 10 w 45"/>
                  <a:gd name="T29" fmla="*/ 6 h 44"/>
                  <a:gd name="T30" fmla="*/ 13 w 45"/>
                  <a:gd name="T31" fmla="*/ 7 h 44"/>
                  <a:gd name="T32" fmla="*/ 17 w 45"/>
                  <a:gd name="T33" fmla="*/ 15 h 44"/>
                  <a:gd name="T34" fmla="*/ 15 w 45"/>
                  <a:gd name="T35" fmla="*/ 19 h 44"/>
                  <a:gd name="T36" fmla="*/ 6 w 45"/>
                  <a:gd name="T37" fmla="*/ 17 h 44"/>
                  <a:gd name="T38" fmla="*/ 4 w 45"/>
                  <a:gd name="T39" fmla="*/ 14 h 44"/>
                  <a:gd name="T40" fmla="*/ 1 w 45"/>
                  <a:gd name="T41" fmla="*/ 16 h 44"/>
                  <a:gd name="T42" fmla="*/ 3 w 45"/>
                  <a:gd name="T43" fmla="*/ 19 h 44"/>
                  <a:gd name="T44" fmla="*/ 6 w 45"/>
                  <a:gd name="T45" fmla="*/ 18 h 44"/>
                  <a:gd name="T46" fmla="*/ 14 w 45"/>
                  <a:gd name="T47" fmla="*/ 21 h 44"/>
                  <a:gd name="T48" fmla="*/ 15 w 45"/>
                  <a:gd name="T49" fmla="*/ 25 h 44"/>
                  <a:gd name="T50" fmla="*/ 7 w 45"/>
                  <a:gd name="T51" fmla="*/ 30 h 44"/>
                  <a:gd name="T52" fmla="*/ 4 w 45"/>
                  <a:gd name="T53" fmla="*/ 29 h 44"/>
                  <a:gd name="T54" fmla="*/ 3 w 45"/>
                  <a:gd name="T55" fmla="*/ 33 h 44"/>
                  <a:gd name="T56" fmla="*/ 7 w 45"/>
                  <a:gd name="T57" fmla="*/ 34 h 44"/>
                  <a:gd name="T58" fmla="*/ 8 w 45"/>
                  <a:gd name="T59" fmla="*/ 31 h 44"/>
                  <a:gd name="T60" fmla="*/ 16 w 45"/>
                  <a:gd name="T61" fmla="*/ 27 h 44"/>
                  <a:gd name="T62" fmla="*/ 19 w 45"/>
                  <a:gd name="T63" fmla="*/ 30 h 44"/>
                  <a:gd name="T64" fmla="*/ 17 w 45"/>
                  <a:gd name="T65" fmla="*/ 38 h 44"/>
                  <a:gd name="T66" fmla="*/ 14 w 45"/>
                  <a:gd name="T67" fmla="*/ 41 h 44"/>
                  <a:gd name="T68" fmla="*/ 16 w 45"/>
                  <a:gd name="T69" fmla="*/ 44 h 44"/>
                  <a:gd name="T70" fmla="*/ 20 w 45"/>
                  <a:gd name="T71" fmla="*/ 42 h 44"/>
                  <a:gd name="T72" fmla="*/ 19 w 45"/>
                  <a:gd name="T73" fmla="*/ 39 h 44"/>
                  <a:gd name="T74" fmla="*/ 21 w 45"/>
                  <a:gd name="T75" fmla="*/ 30 h 44"/>
                  <a:gd name="T76" fmla="*/ 26 w 45"/>
                  <a:gd name="T77" fmla="*/ 30 h 44"/>
                  <a:gd name="T78" fmla="*/ 30 w 45"/>
                  <a:gd name="T79" fmla="*/ 38 h 44"/>
                  <a:gd name="T80" fmla="*/ 30 w 45"/>
                  <a:gd name="T81" fmla="*/ 41 h 44"/>
                  <a:gd name="T82" fmla="*/ 33 w 45"/>
                  <a:gd name="T83" fmla="*/ 42 h 44"/>
                  <a:gd name="T84" fmla="*/ 34 w 45"/>
                  <a:gd name="T85" fmla="*/ 38 h 44"/>
                  <a:gd name="T86" fmla="*/ 32 w 45"/>
                  <a:gd name="T87" fmla="*/ 37 h 44"/>
                  <a:gd name="T88" fmla="*/ 27 w 45"/>
                  <a:gd name="T89" fmla="*/ 29 h 44"/>
                  <a:gd name="T90" fmla="*/ 30 w 45"/>
                  <a:gd name="T91" fmla="*/ 25 h 44"/>
                  <a:gd name="T92" fmla="*/ 39 w 45"/>
                  <a:gd name="T93" fmla="*/ 28 h 44"/>
                  <a:gd name="T94" fmla="*/ 41 w 45"/>
                  <a:gd name="T95" fmla="*/ 30 h 44"/>
                  <a:gd name="T96" fmla="*/ 44 w 45"/>
                  <a:gd name="T97" fmla="*/ 28 h 44"/>
                  <a:gd name="T98" fmla="*/ 43 w 45"/>
                  <a:gd name="T99" fmla="*/ 25 h 44"/>
                  <a:gd name="T100" fmla="*/ 39 w 45"/>
                  <a:gd name="T101" fmla="*/ 26 h 44"/>
                  <a:gd name="T102" fmla="*/ 31 w 45"/>
                  <a:gd name="T103" fmla="*/ 24 h 44"/>
                  <a:gd name="T104" fmla="*/ 30 w 45"/>
                  <a:gd name="T105" fmla="*/ 19 h 44"/>
                  <a:gd name="T106" fmla="*/ 38 w 45"/>
                  <a:gd name="T107" fmla="*/ 14 h 44"/>
                  <a:gd name="T108" fmla="*/ 41 w 45"/>
                  <a:gd name="T109" fmla="*/ 15 h 44"/>
                  <a:gd name="T110" fmla="*/ 42 w 45"/>
                  <a:gd name="T111" fmla="*/ 11 h 44"/>
                  <a:gd name="T112" fmla="*/ 39 w 45"/>
                  <a:gd name="T113" fmla="*/ 1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5" h="44">
                    <a:moveTo>
                      <a:pt x="39" y="10"/>
                    </a:moveTo>
                    <a:cubicBezTo>
                      <a:pt x="38" y="10"/>
                      <a:pt x="37" y="12"/>
                      <a:pt x="37" y="13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8" y="16"/>
                      <a:pt x="27" y="15"/>
                      <a:pt x="26" y="14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29" y="6"/>
                      <a:pt x="30" y="5"/>
                      <a:pt x="31" y="4"/>
                    </a:cubicBezTo>
                    <a:cubicBezTo>
                      <a:pt x="31" y="2"/>
                      <a:pt x="30" y="1"/>
                      <a:pt x="29" y="0"/>
                    </a:cubicBezTo>
                    <a:cubicBezTo>
                      <a:pt x="27" y="0"/>
                      <a:pt x="26" y="1"/>
                      <a:pt x="25" y="2"/>
                    </a:cubicBezTo>
                    <a:cubicBezTo>
                      <a:pt x="25" y="3"/>
                      <a:pt x="25" y="4"/>
                      <a:pt x="26" y="5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2" y="14"/>
                      <a:pt x="21" y="14"/>
                      <a:pt x="19" y="15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6"/>
                      <a:pt x="16" y="4"/>
                      <a:pt x="15" y="3"/>
                    </a:cubicBezTo>
                    <a:cubicBezTo>
                      <a:pt x="14" y="2"/>
                      <a:pt x="12" y="1"/>
                      <a:pt x="11" y="2"/>
                    </a:cubicBezTo>
                    <a:cubicBezTo>
                      <a:pt x="10" y="3"/>
                      <a:pt x="9" y="5"/>
                      <a:pt x="10" y="6"/>
                    </a:cubicBezTo>
                    <a:cubicBezTo>
                      <a:pt x="11" y="7"/>
                      <a:pt x="12" y="8"/>
                      <a:pt x="13" y="7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6" y="16"/>
                      <a:pt x="15" y="18"/>
                      <a:pt x="15" y="19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5"/>
                      <a:pt x="5" y="14"/>
                      <a:pt x="4" y="14"/>
                    </a:cubicBezTo>
                    <a:cubicBezTo>
                      <a:pt x="3" y="14"/>
                      <a:pt x="1" y="14"/>
                      <a:pt x="1" y="16"/>
                    </a:cubicBezTo>
                    <a:cubicBezTo>
                      <a:pt x="0" y="17"/>
                      <a:pt x="1" y="19"/>
                      <a:pt x="3" y="19"/>
                    </a:cubicBezTo>
                    <a:cubicBezTo>
                      <a:pt x="4" y="20"/>
                      <a:pt x="5" y="19"/>
                      <a:pt x="6" y="18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2"/>
                      <a:pt x="14" y="24"/>
                      <a:pt x="15" y="25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6" y="29"/>
                      <a:pt x="5" y="29"/>
                      <a:pt x="4" y="29"/>
                    </a:cubicBezTo>
                    <a:cubicBezTo>
                      <a:pt x="2" y="30"/>
                      <a:pt x="2" y="32"/>
                      <a:pt x="3" y="33"/>
                    </a:cubicBezTo>
                    <a:cubicBezTo>
                      <a:pt x="3" y="35"/>
                      <a:pt x="5" y="35"/>
                      <a:pt x="7" y="34"/>
                    </a:cubicBezTo>
                    <a:cubicBezTo>
                      <a:pt x="8" y="34"/>
                      <a:pt x="8" y="33"/>
                      <a:pt x="8" y="31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7" y="28"/>
                      <a:pt x="18" y="29"/>
                      <a:pt x="19" y="30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9"/>
                      <a:pt x="15" y="39"/>
                      <a:pt x="14" y="41"/>
                    </a:cubicBezTo>
                    <a:cubicBezTo>
                      <a:pt x="14" y="42"/>
                      <a:pt x="15" y="44"/>
                      <a:pt x="16" y="44"/>
                    </a:cubicBezTo>
                    <a:cubicBezTo>
                      <a:pt x="18" y="44"/>
                      <a:pt x="19" y="44"/>
                      <a:pt x="20" y="42"/>
                    </a:cubicBezTo>
                    <a:cubicBezTo>
                      <a:pt x="20" y="41"/>
                      <a:pt x="20" y="40"/>
                      <a:pt x="19" y="39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3" y="31"/>
                      <a:pt x="24" y="31"/>
                      <a:pt x="26" y="30"/>
                    </a:cubicBezTo>
                    <a:cubicBezTo>
                      <a:pt x="30" y="38"/>
                      <a:pt x="30" y="38"/>
                      <a:pt x="30" y="38"/>
                    </a:cubicBezTo>
                    <a:cubicBezTo>
                      <a:pt x="29" y="38"/>
                      <a:pt x="29" y="40"/>
                      <a:pt x="30" y="41"/>
                    </a:cubicBezTo>
                    <a:cubicBezTo>
                      <a:pt x="30" y="42"/>
                      <a:pt x="32" y="43"/>
                      <a:pt x="33" y="42"/>
                    </a:cubicBezTo>
                    <a:cubicBezTo>
                      <a:pt x="35" y="41"/>
                      <a:pt x="35" y="39"/>
                      <a:pt x="34" y="38"/>
                    </a:cubicBezTo>
                    <a:cubicBezTo>
                      <a:pt x="34" y="37"/>
                      <a:pt x="33" y="37"/>
                      <a:pt x="32" y="37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9" y="28"/>
                      <a:pt x="30" y="27"/>
                      <a:pt x="30" y="25"/>
                    </a:cubicBezTo>
                    <a:cubicBezTo>
                      <a:pt x="39" y="28"/>
                      <a:pt x="39" y="28"/>
                      <a:pt x="39" y="28"/>
                    </a:cubicBezTo>
                    <a:cubicBezTo>
                      <a:pt x="39" y="29"/>
                      <a:pt x="40" y="30"/>
                      <a:pt x="41" y="30"/>
                    </a:cubicBezTo>
                    <a:cubicBezTo>
                      <a:pt x="43" y="31"/>
                      <a:pt x="44" y="30"/>
                      <a:pt x="44" y="28"/>
                    </a:cubicBezTo>
                    <a:cubicBezTo>
                      <a:pt x="45" y="27"/>
                      <a:pt x="44" y="25"/>
                      <a:pt x="43" y="25"/>
                    </a:cubicBezTo>
                    <a:cubicBezTo>
                      <a:pt x="41" y="24"/>
                      <a:pt x="40" y="25"/>
                      <a:pt x="39" y="26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2"/>
                      <a:pt x="31" y="20"/>
                      <a:pt x="30" y="19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9" y="15"/>
                      <a:pt x="40" y="15"/>
                      <a:pt x="41" y="15"/>
                    </a:cubicBezTo>
                    <a:cubicBezTo>
                      <a:pt x="43" y="14"/>
                      <a:pt x="43" y="12"/>
                      <a:pt x="42" y="11"/>
                    </a:cubicBezTo>
                    <a:cubicBezTo>
                      <a:pt x="42" y="10"/>
                      <a:pt x="40" y="9"/>
                      <a:pt x="39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5" name="Freeform 44"/>
              <p:cNvSpPr>
                <a:spLocks/>
              </p:cNvSpPr>
              <p:nvPr/>
            </p:nvSpPr>
            <p:spPr bwMode="auto">
              <a:xfrm>
                <a:off x="2965450" y="839788"/>
                <a:ext cx="525463" cy="520700"/>
              </a:xfrm>
              <a:custGeom>
                <a:avLst/>
                <a:gdLst>
                  <a:gd name="T0" fmla="*/ 81 w 92"/>
                  <a:gd name="T1" fmla="*/ 15 h 91"/>
                  <a:gd name="T2" fmla="*/ 58 w 92"/>
                  <a:gd name="T3" fmla="*/ 9 h 91"/>
                  <a:gd name="T4" fmla="*/ 50 w 92"/>
                  <a:gd name="T5" fmla="*/ 20 h 91"/>
                  <a:gd name="T6" fmla="*/ 50 w 92"/>
                  <a:gd name="T7" fmla="*/ 20 h 91"/>
                  <a:gd name="T8" fmla="*/ 48 w 92"/>
                  <a:gd name="T9" fmla="*/ 11 h 91"/>
                  <a:gd name="T10" fmla="*/ 25 w 92"/>
                  <a:gd name="T11" fmla="*/ 5 h 91"/>
                  <a:gd name="T12" fmla="*/ 19 w 92"/>
                  <a:gd name="T13" fmla="*/ 27 h 91"/>
                  <a:gd name="T14" fmla="*/ 26 w 92"/>
                  <a:gd name="T15" fmla="*/ 34 h 91"/>
                  <a:gd name="T16" fmla="*/ 26 w 92"/>
                  <a:gd name="T17" fmla="*/ 34 h 91"/>
                  <a:gd name="T18" fmla="*/ 11 w 92"/>
                  <a:gd name="T19" fmla="*/ 35 h 91"/>
                  <a:gd name="T20" fmla="*/ 5 w 92"/>
                  <a:gd name="T21" fmla="*/ 58 h 91"/>
                  <a:gd name="T22" fmla="*/ 27 w 92"/>
                  <a:gd name="T23" fmla="*/ 64 h 91"/>
                  <a:gd name="T24" fmla="*/ 31 w 92"/>
                  <a:gd name="T25" fmla="*/ 61 h 91"/>
                  <a:gd name="T26" fmla="*/ 29 w 92"/>
                  <a:gd name="T27" fmla="*/ 80 h 91"/>
                  <a:gd name="T28" fmla="*/ 52 w 92"/>
                  <a:gd name="T29" fmla="*/ 86 h 91"/>
                  <a:gd name="T30" fmla="*/ 58 w 92"/>
                  <a:gd name="T31" fmla="*/ 64 h 91"/>
                  <a:gd name="T32" fmla="*/ 58 w 92"/>
                  <a:gd name="T33" fmla="*/ 64 h 91"/>
                  <a:gd name="T34" fmla="*/ 81 w 92"/>
                  <a:gd name="T35" fmla="*/ 70 h 91"/>
                  <a:gd name="T36" fmla="*/ 87 w 92"/>
                  <a:gd name="T37" fmla="*/ 47 h 91"/>
                  <a:gd name="T38" fmla="*/ 71 w 92"/>
                  <a:gd name="T39" fmla="*/ 39 h 91"/>
                  <a:gd name="T40" fmla="*/ 74 w 92"/>
                  <a:gd name="T41" fmla="*/ 38 h 91"/>
                  <a:gd name="T42" fmla="*/ 81 w 92"/>
                  <a:gd name="T43" fmla="*/ 15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2" h="91">
                    <a:moveTo>
                      <a:pt x="81" y="15"/>
                    </a:moveTo>
                    <a:cubicBezTo>
                      <a:pt x="76" y="7"/>
                      <a:pt x="66" y="4"/>
                      <a:pt x="58" y="9"/>
                    </a:cubicBezTo>
                    <a:cubicBezTo>
                      <a:pt x="53" y="11"/>
                      <a:pt x="51" y="16"/>
                      <a:pt x="50" y="20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50" y="17"/>
                      <a:pt x="49" y="14"/>
                      <a:pt x="48" y="11"/>
                    </a:cubicBezTo>
                    <a:cubicBezTo>
                      <a:pt x="43" y="3"/>
                      <a:pt x="33" y="0"/>
                      <a:pt x="25" y="5"/>
                    </a:cubicBezTo>
                    <a:cubicBezTo>
                      <a:pt x="17" y="9"/>
                      <a:pt x="14" y="19"/>
                      <a:pt x="19" y="27"/>
                    </a:cubicBezTo>
                    <a:cubicBezTo>
                      <a:pt x="20" y="31"/>
                      <a:pt x="23" y="33"/>
                      <a:pt x="26" y="34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21" y="32"/>
                      <a:pt x="16" y="32"/>
                      <a:pt x="11" y="35"/>
                    </a:cubicBezTo>
                    <a:cubicBezTo>
                      <a:pt x="3" y="40"/>
                      <a:pt x="0" y="50"/>
                      <a:pt x="5" y="58"/>
                    </a:cubicBezTo>
                    <a:cubicBezTo>
                      <a:pt x="9" y="66"/>
                      <a:pt x="19" y="69"/>
                      <a:pt x="27" y="64"/>
                    </a:cubicBezTo>
                    <a:cubicBezTo>
                      <a:pt x="29" y="63"/>
                      <a:pt x="30" y="62"/>
                      <a:pt x="31" y="61"/>
                    </a:cubicBezTo>
                    <a:cubicBezTo>
                      <a:pt x="27" y="66"/>
                      <a:pt x="26" y="74"/>
                      <a:pt x="29" y="80"/>
                    </a:cubicBezTo>
                    <a:cubicBezTo>
                      <a:pt x="34" y="88"/>
                      <a:pt x="44" y="91"/>
                      <a:pt x="52" y="86"/>
                    </a:cubicBezTo>
                    <a:cubicBezTo>
                      <a:pt x="60" y="82"/>
                      <a:pt x="63" y="72"/>
                      <a:pt x="58" y="64"/>
                    </a:cubicBezTo>
                    <a:cubicBezTo>
                      <a:pt x="58" y="64"/>
                      <a:pt x="58" y="64"/>
                      <a:pt x="58" y="64"/>
                    </a:cubicBezTo>
                    <a:cubicBezTo>
                      <a:pt x="63" y="72"/>
                      <a:pt x="73" y="75"/>
                      <a:pt x="81" y="70"/>
                    </a:cubicBezTo>
                    <a:cubicBezTo>
                      <a:pt x="89" y="66"/>
                      <a:pt x="92" y="55"/>
                      <a:pt x="87" y="47"/>
                    </a:cubicBezTo>
                    <a:cubicBezTo>
                      <a:pt x="84" y="42"/>
                      <a:pt x="78" y="38"/>
                      <a:pt x="71" y="39"/>
                    </a:cubicBezTo>
                    <a:cubicBezTo>
                      <a:pt x="72" y="39"/>
                      <a:pt x="73" y="38"/>
                      <a:pt x="74" y="38"/>
                    </a:cubicBezTo>
                    <a:cubicBezTo>
                      <a:pt x="82" y="33"/>
                      <a:pt x="85" y="23"/>
                      <a:pt x="81" y="1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6" name="Freeform 45"/>
              <p:cNvSpPr>
                <a:spLocks/>
              </p:cNvSpPr>
              <p:nvPr/>
            </p:nvSpPr>
            <p:spPr bwMode="auto">
              <a:xfrm>
                <a:off x="3101975" y="954088"/>
                <a:ext cx="257175" cy="257175"/>
              </a:xfrm>
              <a:custGeom>
                <a:avLst/>
                <a:gdLst>
                  <a:gd name="T0" fmla="*/ 39 w 45"/>
                  <a:gd name="T1" fmla="*/ 11 h 45"/>
                  <a:gd name="T2" fmla="*/ 37 w 45"/>
                  <a:gd name="T3" fmla="*/ 14 h 45"/>
                  <a:gd name="T4" fmla="*/ 29 w 45"/>
                  <a:gd name="T5" fmla="*/ 18 h 45"/>
                  <a:gd name="T6" fmla="*/ 26 w 45"/>
                  <a:gd name="T7" fmla="*/ 15 h 45"/>
                  <a:gd name="T8" fmla="*/ 28 w 45"/>
                  <a:gd name="T9" fmla="*/ 6 h 45"/>
                  <a:gd name="T10" fmla="*/ 31 w 45"/>
                  <a:gd name="T11" fmla="*/ 4 h 45"/>
                  <a:gd name="T12" fmla="*/ 29 w 45"/>
                  <a:gd name="T13" fmla="*/ 1 h 45"/>
                  <a:gd name="T14" fmla="*/ 25 w 45"/>
                  <a:gd name="T15" fmla="*/ 3 h 45"/>
                  <a:gd name="T16" fmla="*/ 26 w 45"/>
                  <a:gd name="T17" fmla="*/ 6 h 45"/>
                  <a:gd name="T18" fmla="*/ 24 w 45"/>
                  <a:gd name="T19" fmla="*/ 15 h 45"/>
                  <a:gd name="T20" fmla="*/ 19 w 45"/>
                  <a:gd name="T21" fmla="*/ 15 h 45"/>
                  <a:gd name="T22" fmla="*/ 15 w 45"/>
                  <a:gd name="T23" fmla="*/ 7 h 45"/>
                  <a:gd name="T24" fmla="*/ 15 w 45"/>
                  <a:gd name="T25" fmla="*/ 4 h 45"/>
                  <a:gd name="T26" fmla="*/ 11 w 45"/>
                  <a:gd name="T27" fmla="*/ 3 h 45"/>
                  <a:gd name="T28" fmla="*/ 10 w 45"/>
                  <a:gd name="T29" fmla="*/ 7 h 45"/>
                  <a:gd name="T30" fmla="*/ 13 w 45"/>
                  <a:gd name="T31" fmla="*/ 8 h 45"/>
                  <a:gd name="T32" fmla="*/ 18 w 45"/>
                  <a:gd name="T33" fmla="*/ 16 h 45"/>
                  <a:gd name="T34" fmla="*/ 15 w 45"/>
                  <a:gd name="T35" fmla="*/ 20 h 45"/>
                  <a:gd name="T36" fmla="*/ 6 w 45"/>
                  <a:gd name="T37" fmla="*/ 17 h 45"/>
                  <a:gd name="T38" fmla="*/ 4 w 45"/>
                  <a:gd name="T39" fmla="*/ 15 h 45"/>
                  <a:gd name="T40" fmla="*/ 1 w 45"/>
                  <a:gd name="T41" fmla="*/ 17 h 45"/>
                  <a:gd name="T42" fmla="*/ 3 w 45"/>
                  <a:gd name="T43" fmla="*/ 20 h 45"/>
                  <a:gd name="T44" fmla="*/ 6 w 45"/>
                  <a:gd name="T45" fmla="*/ 19 h 45"/>
                  <a:gd name="T46" fmla="*/ 14 w 45"/>
                  <a:gd name="T47" fmla="*/ 22 h 45"/>
                  <a:gd name="T48" fmla="*/ 15 w 45"/>
                  <a:gd name="T49" fmla="*/ 26 h 45"/>
                  <a:gd name="T50" fmla="*/ 7 w 45"/>
                  <a:gd name="T51" fmla="*/ 30 h 45"/>
                  <a:gd name="T52" fmla="*/ 4 w 45"/>
                  <a:gd name="T53" fmla="*/ 30 h 45"/>
                  <a:gd name="T54" fmla="*/ 3 w 45"/>
                  <a:gd name="T55" fmla="*/ 34 h 45"/>
                  <a:gd name="T56" fmla="*/ 7 w 45"/>
                  <a:gd name="T57" fmla="*/ 35 h 45"/>
                  <a:gd name="T58" fmla="*/ 8 w 45"/>
                  <a:gd name="T59" fmla="*/ 32 h 45"/>
                  <a:gd name="T60" fmla="*/ 16 w 45"/>
                  <a:gd name="T61" fmla="*/ 28 h 45"/>
                  <a:gd name="T62" fmla="*/ 19 w 45"/>
                  <a:gd name="T63" fmla="*/ 31 h 45"/>
                  <a:gd name="T64" fmla="*/ 17 w 45"/>
                  <a:gd name="T65" fmla="*/ 39 h 45"/>
                  <a:gd name="T66" fmla="*/ 15 w 45"/>
                  <a:gd name="T67" fmla="*/ 41 h 45"/>
                  <a:gd name="T68" fmla="*/ 16 w 45"/>
                  <a:gd name="T69" fmla="*/ 45 h 45"/>
                  <a:gd name="T70" fmla="*/ 20 w 45"/>
                  <a:gd name="T71" fmla="*/ 43 h 45"/>
                  <a:gd name="T72" fmla="*/ 19 w 45"/>
                  <a:gd name="T73" fmla="*/ 40 h 45"/>
                  <a:gd name="T74" fmla="*/ 21 w 45"/>
                  <a:gd name="T75" fmla="*/ 31 h 45"/>
                  <a:gd name="T76" fmla="*/ 26 w 45"/>
                  <a:gd name="T77" fmla="*/ 31 h 45"/>
                  <a:gd name="T78" fmla="*/ 30 w 45"/>
                  <a:gd name="T79" fmla="*/ 38 h 45"/>
                  <a:gd name="T80" fmla="*/ 30 w 45"/>
                  <a:gd name="T81" fmla="*/ 42 h 45"/>
                  <a:gd name="T82" fmla="*/ 33 w 45"/>
                  <a:gd name="T83" fmla="*/ 43 h 45"/>
                  <a:gd name="T84" fmla="*/ 35 w 45"/>
                  <a:gd name="T85" fmla="*/ 39 h 45"/>
                  <a:gd name="T86" fmla="*/ 32 w 45"/>
                  <a:gd name="T87" fmla="*/ 37 h 45"/>
                  <a:gd name="T88" fmla="*/ 27 w 45"/>
                  <a:gd name="T89" fmla="*/ 30 h 45"/>
                  <a:gd name="T90" fmla="*/ 30 w 45"/>
                  <a:gd name="T91" fmla="*/ 26 h 45"/>
                  <a:gd name="T92" fmla="*/ 39 w 45"/>
                  <a:gd name="T93" fmla="*/ 29 h 45"/>
                  <a:gd name="T94" fmla="*/ 41 w 45"/>
                  <a:gd name="T95" fmla="*/ 31 h 45"/>
                  <a:gd name="T96" fmla="*/ 45 w 45"/>
                  <a:gd name="T97" fmla="*/ 29 h 45"/>
                  <a:gd name="T98" fmla="*/ 43 w 45"/>
                  <a:gd name="T99" fmla="*/ 25 h 45"/>
                  <a:gd name="T100" fmla="*/ 39 w 45"/>
                  <a:gd name="T101" fmla="*/ 27 h 45"/>
                  <a:gd name="T102" fmla="*/ 31 w 45"/>
                  <a:gd name="T103" fmla="*/ 24 h 45"/>
                  <a:gd name="T104" fmla="*/ 30 w 45"/>
                  <a:gd name="T105" fmla="*/ 20 h 45"/>
                  <a:gd name="T106" fmla="*/ 38 w 45"/>
                  <a:gd name="T107" fmla="*/ 15 h 45"/>
                  <a:gd name="T108" fmla="*/ 41 w 45"/>
                  <a:gd name="T109" fmla="*/ 15 h 45"/>
                  <a:gd name="T110" fmla="*/ 42 w 45"/>
                  <a:gd name="T111" fmla="*/ 12 h 45"/>
                  <a:gd name="T112" fmla="*/ 39 w 45"/>
                  <a:gd name="T113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5" h="45">
                    <a:moveTo>
                      <a:pt x="39" y="11"/>
                    </a:moveTo>
                    <a:cubicBezTo>
                      <a:pt x="38" y="11"/>
                      <a:pt x="37" y="12"/>
                      <a:pt x="37" y="14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28" y="17"/>
                      <a:pt x="27" y="16"/>
                      <a:pt x="26" y="15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29" y="6"/>
                      <a:pt x="30" y="6"/>
                      <a:pt x="31" y="4"/>
                    </a:cubicBezTo>
                    <a:cubicBezTo>
                      <a:pt x="31" y="3"/>
                      <a:pt x="30" y="1"/>
                      <a:pt x="29" y="1"/>
                    </a:cubicBezTo>
                    <a:cubicBezTo>
                      <a:pt x="27" y="0"/>
                      <a:pt x="26" y="1"/>
                      <a:pt x="25" y="3"/>
                    </a:cubicBezTo>
                    <a:cubicBezTo>
                      <a:pt x="25" y="4"/>
                      <a:pt x="25" y="5"/>
                      <a:pt x="26" y="6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2" y="14"/>
                      <a:pt x="21" y="15"/>
                      <a:pt x="19" y="15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6"/>
                      <a:pt x="16" y="5"/>
                      <a:pt x="15" y="4"/>
                    </a:cubicBezTo>
                    <a:cubicBezTo>
                      <a:pt x="14" y="3"/>
                      <a:pt x="13" y="2"/>
                      <a:pt x="11" y="3"/>
                    </a:cubicBezTo>
                    <a:cubicBezTo>
                      <a:pt x="10" y="4"/>
                      <a:pt x="9" y="5"/>
                      <a:pt x="10" y="7"/>
                    </a:cubicBezTo>
                    <a:cubicBezTo>
                      <a:pt x="11" y="8"/>
                      <a:pt x="12" y="8"/>
                      <a:pt x="13" y="8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6" y="17"/>
                      <a:pt x="15" y="18"/>
                      <a:pt x="15" y="20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6"/>
                      <a:pt x="5" y="15"/>
                      <a:pt x="4" y="15"/>
                    </a:cubicBezTo>
                    <a:cubicBezTo>
                      <a:pt x="3" y="14"/>
                      <a:pt x="1" y="15"/>
                      <a:pt x="1" y="17"/>
                    </a:cubicBezTo>
                    <a:cubicBezTo>
                      <a:pt x="0" y="18"/>
                      <a:pt x="1" y="20"/>
                      <a:pt x="3" y="20"/>
                    </a:cubicBezTo>
                    <a:cubicBezTo>
                      <a:pt x="4" y="20"/>
                      <a:pt x="5" y="20"/>
                      <a:pt x="6" y="19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3"/>
                      <a:pt x="14" y="25"/>
                      <a:pt x="15" y="26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6" y="30"/>
                      <a:pt x="5" y="29"/>
                      <a:pt x="4" y="30"/>
                    </a:cubicBezTo>
                    <a:cubicBezTo>
                      <a:pt x="2" y="31"/>
                      <a:pt x="2" y="33"/>
                      <a:pt x="3" y="34"/>
                    </a:cubicBezTo>
                    <a:cubicBezTo>
                      <a:pt x="4" y="35"/>
                      <a:pt x="5" y="36"/>
                      <a:pt x="7" y="35"/>
                    </a:cubicBezTo>
                    <a:cubicBezTo>
                      <a:pt x="8" y="34"/>
                      <a:pt x="8" y="33"/>
                      <a:pt x="8" y="32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7" y="29"/>
                      <a:pt x="18" y="30"/>
                      <a:pt x="19" y="31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6" y="39"/>
                      <a:pt x="15" y="40"/>
                      <a:pt x="15" y="41"/>
                    </a:cubicBezTo>
                    <a:cubicBezTo>
                      <a:pt x="14" y="43"/>
                      <a:pt x="15" y="44"/>
                      <a:pt x="16" y="45"/>
                    </a:cubicBezTo>
                    <a:cubicBezTo>
                      <a:pt x="18" y="45"/>
                      <a:pt x="20" y="44"/>
                      <a:pt x="20" y="43"/>
                    </a:cubicBezTo>
                    <a:cubicBezTo>
                      <a:pt x="20" y="42"/>
                      <a:pt x="20" y="40"/>
                      <a:pt x="19" y="40"/>
                    </a:cubicBezTo>
                    <a:cubicBezTo>
                      <a:pt x="21" y="31"/>
                      <a:pt x="21" y="31"/>
                      <a:pt x="21" y="31"/>
                    </a:cubicBezTo>
                    <a:cubicBezTo>
                      <a:pt x="23" y="31"/>
                      <a:pt x="24" y="31"/>
                      <a:pt x="26" y="31"/>
                    </a:cubicBezTo>
                    <a:cubicBezTo>
                      <a:pt x="30" y="38"/>
                      <a:pt x="30" y="38"/>
                      <a:pt x="30" y="38"/>
                    </a:cubicBezTo>
                    <a:cubicBezTo>
                      <a:pt x="29" y="39"/>
                      <a:pt x="29" y="40"/>
                      <a:pt x="30" y="42"/>
                    </a:cubicBezTo>
                    <a:cubicBezTo>
                      <a:pt x="30" y="43"/>
                      <a:pt x="32" y="43"/>
                      <a:pt x="33" y="43"/>
                    </a:cubicBezTo>
                    <a:cubicBezTo>
                      <a:pt x="35" y="42"/>
                      <a:pt x="35" y="40"/>
                      <a:pt x="35" y="39"/>
                    </a:cubicBezTo>
                    <a:cubicBezTo>
                      <a:pt x="34" y="38"/>
                      <a:pt x="33" y="37"/>
                      <a:pt x="32" y="37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9" y="29"/>
                      <a:pt x="30" y="28"/>
                      <a:pt x="30" y="26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9" y="30"/>
                      <a:pt x="40" y="31"/>
                      <a:pt x="41" y="31"/>
                    </a:cubicBezTo>
                    <a:cubicBezTo>
                      <a:pt x="43" y="31"/>
                      <a:pt x="44" y="30"/>
                      <a:pt x="45" y="29"/>
                    </a:cubicBezTo>
                    <a:cubicBezTo>
                      <a:pt x="45" y="27"/>
                      <a:pt x="44" y="26"/>
                      <a:pt x="43" y="25"/>
                    </a:cubicBezTo>
                    <a:cubicBezTo>
                      <a:pt x="41" y="25"/>
                      <a:pt x="40" y="26"/>
                      <a:pt x="39" y="2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3"/>
                      <a:pt x="31" y="21"/>
                      <a:pt x="30" y="20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9" y="16"/>
                      <a:pt x="40" y="16"/>
                      <a:pt x="41" y="15"/>
                    </a:cubicBezTo>
                    <a:cubicBezTo>
                      <a:pt x="43" y="15"/>
                      <a:pt x="43" y="13"/>
                      <a:pt x="42" y="12"/>
                    </a:cubicBezTo>
                    <a:cubicBezTo>
                      <a:pt x="42" y="10"/>
                      <a:pt x="40" y="10"/>
                      <a:pt x="39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7" name="Freeform 46"/>
              <p:cNvSpPr>
                <a:spLocks/>
              </p:cNvSpPr>
              <p:nvPr/>
            </p:nvSpPr>
            <p:spPr bwMode="auto">
              <a:xfrm>
                <a:off x="3713163" y="1057275"/>
                <a:ext cx="455613" cy="446088"/>
              </a:xfrm>
              <a:custGeom>
                <a:avLst/>
                <a:gdLst>
                  <a:gd name="T0" fmla="*/ 79 w 80"/>
                  <a:gd name="T1" fmla="*/ 29 h 78"/>
                  <a:gd name="T2" fmla="*/ 63 w 80"/>
                  <a:gd name="T3" fmla="*/ 16 h 78"/>
                  <a:gd name="T4" fmla="*/ 51 w 80"/>
                  <a:gd name="T5" fmla="*/ 22 h 78"/>
                  <a:gd name="T6" fmla="*/ 51 w 80"/>
                  <a:gd name="T7" fmla="*/ 22 h 78"/>
                  <a:gd name="T8" fmla="*/ 53 w 80"/>
                  <a:gd name="T9" fmla="*/ 14 h 78"/>
                  <a:gd name="T10" fmla="*/ 37 w 80"/>
                  <a:gd name="T11" fmla="*/ 0 h 78"/>
                  <a:gd name="T12" fmla="*/ 23 w 80"/>
                  <a:gd name="T13" fmla="*/ 17 h 78"/>
                  <a:gd name="T14" fmla="*/ 27 w 80"/>
                  <a:gd name="T15" fmla="*/ 25 h 78"/>
                  <a:gd name="T16" fmla="*/ 27 w 80"/>
                  <a:gd name="T17" fmla="*/ 25 h 78"/>
                  <a:gd name="T18" fmla="*/ 14 w 80"/>
                  <a:gd name="T19" fmla="*/ 20 h 78"/>
                  <a:gd name="T20" fmla="*/ 1 w 80"/>
                  <a:gd name="T21" fmla="*/ 37 h 78"/>
                  <a:gd name="T22" fmla="*/ 17 w 80"/>
                  <a:gd name="T23" fmla="*/ 50 h 78"/>
                  <a:gd name="T24" fmla="*/ 21 w 80"/>
                  <a:gd name="T25" fmla="*/ 49 h 78"/>
                  <a:gd name="T26" fmla="*/ 13 w 80"/>
                  <a:gd name="T27" fmla="*/ 64 h 78"/>
                  <a:gd name="T28" fmla="*/ 29 w 80"/>
                  <a:gd name="T29" fmla="*/ 77 h 78"/>
                  <a:gd name="T30" fmla="*/ 43 w 80"/>
                  <a:gd name="T31" fmla="*/ 61 h 78"/>
                  <a:gd name="T32" fmla="*/ 43 w 80"/>
                  <a:gd name="T33" fmla="*/ 61 h 78"/>
                  <a:gd name="T34" fmla="*/ 59 w 80"/>
                  <a:gd name="T35" fmla="*/ 75 h 78"/>
                  <a:gd name="T36" fmla="*/ 73 w 80"/>
                  <a:gd name="T37" fmla="*/ 58 h 78"/>
                  <a:gd name="T38" fmla="*/ 62 w 80"/>
                  <a:gd name="T39" fmla="*/ 45 h 78"/>
                  <a:gd name="T40" fmla="*/ 65 w 80"/>
                  <a:gd name="T41" fmla="*/ 45 h 78"/>
                  <a:gd name="T42" fmla="*/ 79 w 80"/>
                  <a:gd name="T43" fmla="*/ 2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0" h="78">
                    <a:moveTo>
                      <a:pt x="79" y="29"/>
                    </a:moveTo>
                    <a:cubicBezTo>
                      <a:pt x="78" y="21"/>
                      <a:pt x="71" y="15"/>
                      <a:pt x="63" y="16"/>
                    </a:cubicBezTo>
                    <a:cubicBezTo>
                      <a:pt x="58" y="16"/>
                      <a:pt x="54" y="19"/>
                      <a:pt x="51" y="22"/>
                    </a:cubicBezTo>
                    <a:cubicBezTo>
                      <a:pt x="51" y="22"/>
                      <a:pt x="51" y="22"/>
                      <a:pt x="51" y="22"/>
                    </a:cubicBezTo>
                    <a:cubicBezTo>
                      <a:pt x="53" y="20"/>
                      <a:pt x="53" y="17"/>
                      <a:pt x="53" y="14"/>
                    </a:cubicBezTo>
                    <a:cubicBezTo>
                      <a:pt x="52" y="6"/>
                      <a:pt x="45" y="0"/>
                      <a:pt x="37" y="0"/>
                    </a:cubicBezTo>
                    <a:cubicBezTo>
                      <a:pt x="28" y="1"/>
                      <a:pt x="22" y="9"/>
                      <a:pt x="23" y="17"/>
                    </a:cubicBezTo>
                    <a:cubicBezTo>
                      <a:pt x="24" y="20"/>
                      <a:pt x="25" y="23"/>
                      <a:pt x="27" y="25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4" y="22"/>
                      <a:pt x="19" y="20"/>
                      <a:pt x="14" y="20"/>
                    </a:cubicBezTo>
                    <a:cubicBezTo>
                      <a:pt x="6" y="21"/>
                      <a:pt x="0" y="28"/>
                      <a:pt x="1" y="37"/>
                    </a:cubicBezTo>
                    <a:cubicBezTo>
                      <a:pt x="2" y="45"/>
                      <a:pt x="9" y="51"/>
                      <a:pt x="17" y="50"/>
                    </a:cubicBezTo>
                    <a:cubicBezTo>
                      <a:pt x="19" y="50"/>
                      <a:pt x="20" y="50"/>
                      <a:pt x="21" y="49"/>
                    </a:cubicBezTo>
                    <a:cubicBezTo>
                      <a:pt x="16" y="52"/>
                      <a:pt x="12" y="58"/>
                      <a:pt x="13" y="64"/>
                    </a:cubicBezTo>
                    <a:cubicBezTo>
                      <a:pt x="14" y="72"/>
                      <a:pt x="21" y="78"/>
                      <a:pt x="29" y="77"/>
                    </a:cubicBezTo>
                    <a:cubicBezTo>
                      <a:pt x="38" y="77"/>
                      <a:pt x="44" y="69"/>
                      <a:pt x="43" y="61"/>
                    </a:cubicBezTo>
                    <a:cubicBezTo>
                      <a:pt x="43" y="61"/>
                      <a:pt x="43" y="61"/>
                      <a:pt x="43" y="61"/>
                    </a:cubicBezTo>
                    <a:cubicBezTo>
                      <a:pt x="44" y="69"/>
                      <a:pt x="51" y="75"/>
                      <a:pt x="59" y="75"/>
                    </a:cubicBezTo>
                    <a:cubicBezTo>
                      <a:pt x="67" y="74"/>
                      <a:pt x="73" y="66"/>
                      <a:pt x="73" y="58"/>
                    </a:cubicBezTo>
                    <a:cubicBezTo>
                      <a:pt x="72" y="52"/>
                      <a:pt x="68" y="47"/>
                      <a:pt x="62" y="45"/>
                    </a:cubicBezTo>
                    <a:cubicBezTo>
                      <a:pt x="63" y="46"/>
                      <a:pt x="64" y="46"/>
                      <a:pt x="65" y="45"/>
                    </a:cubicBezTo>
                    <a:cubicBezTo>
                      <a:pt x="74" y="45"/>
                      <a:pt x="80" y="37"/>
                      <a:pt x="79" y="29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8" name="Freeform 47"/>
              <p:cNvSpPr>
                <a:spLocks/>
              </p:cNvSpPr>
              <p:nvPr/>
            </p:nvSpPr>
            <p:spPr bwMode="auto">
              <a:xfrm>
                <a:off x="3827463" y="1165225"/>
                <a:ext cx="233363" cy="234950"/>
              </a:xfrm>
              <a:custGeom>
                <a:avLst/>
                <a:gdLst>
                  <a:gd name="T0" fmla="*/ 38 w 41"/>
                  <a:gd name="T1" fmla="*/ 16 h 41"/>
                  <a:gd name="T2" fmla="*/ 36 w 41"/>
                  <a:gd name="T3" fmla="*/ 18 h 41"/>
                  <a:gd name="T4" fmla="*/ 28 w 41"/>
                  <a:gd name="T5" fmla="*/ 19 h 41"/>
                  <a:gd name="T6" fmla="*/ 26 w 41"/>
                  <a:gd name="T7" fmla="*/ 15 h 41"/>
                  <a:gd name="T8" fmla="*/ 31 w 41"/>
                  <a:gd name="T9" fmla="*/ 9 h 41"/>
                  <a:gd name="T10" fmla="*/ 34 w 41"/>
                  <a:gd name="T11" fmla="*/ 8 h 41"/>
                  <a:gd name="T12" fmla="*/ 34 w 41"/>
                  <a:gd name="T13" fmla="*/ 5 h 41"/>
                  <a:gd name="T14" fmla="*/ 30 w 41"/>
                  <a:gd name="T15" fmla="*/ 5 h 41"/>
                  <a:gd name="T16" fmla="*/ 30 w 41"/>
                  <a:gd name="T17" fmla="*/ 8 h 41"/>
                  <a:gd name="T18" fmla="*/ 25 w 41"/>
                  <a:gd name="T19" fmla="*/ 14 h 41"/>
                  <a:gd name="T20" fmla="*/ 21 w 41"/>
                  <a:gd name="T21" fmla="*/ 13 h 41"/>
                  <a:gd name="T22" fmla="*/ 20 w 41"/>
                  <a:gd name="T23" fmla="*/ 5 h 41"/>
                  <a:gd name="T24" fmla="*/ 21 w 41"/>
                  <a:gd name="T25" fmla="*/ 2 h 41"/>
                  <a:gd name="T26" fmla="*/ 19 w 41"/>
                  <a:gd name="T27" fmla="*/ 0 h 41"/>
                  <a:gd name="T28" fmla="*/ 16 w 41"/>
                  <a:gd name="T29" fmla="*/ 3 h 41"/>
                  <a:gd name="T30" fmla="*/ 18 w 41"/>
                  <a:gd name="T31" fmla="*/ 5 h 41"/>
                  <a:gd name="T32" fmla="*/ 19 w 41"/>
                  <a:gd name="T33" fmla="*/ 13 h 41"/>
                  <a:gd name="T34" fmla="*/ 15 w 41"/>
                  <a:gd name="T35" fmla="*/ 15 h 41"/>
                  <a:gd name="T36" fmla="*/ 9 w 41"/>
                  <a:gd name="T37" fmla="*/ 10 h 41"/>
                  <a:gd name="T38" fmla="*/ 8 w 41"/>
                  <a:gd name="T39" fmla="*/ 7 h 41"/>
                  <a:gd name="T40" fmla="*/ 5 w 41"/>
                  <a:gd name="T41" fmla="*/ 7 h 41"/>
                  <a:gd name="T42" fmla="*/ 5 w 41"/>
                  <a:gd name="T43" fmla="*/ 11 h 41"/>
                  <a:gd name="T44" fmla="*/ 8 w 41"/>
                  <a:gd name="T45" fmla="*/ 11 h 41"/>
                  <a:gd name="T46" fmla="*/ 14 w 41"/>
                  <a:gd name="T47" fmla="*/ 16 h 41"/>
                  <a:gd name="T48" fmla="*/ 13 w 41"/>
                  <a:gd name="T49" fmla="*/ 20 h 41"/>
                  <a:gd name="T50" fmla="*/ 5 w 41"/>
                  <a:gd name="T51" fmla="*/ 21 h 41"/>
                  <a:gd name="T52" fmla="*/ 3 w 41"/>
                  <a:gd name="T53" fmla="*/ 20 h 41"/>
                  <a:gd name="T54" fmla="*/ 0 w 41"/>
                  <a:gd name="T55" fmla="*/ 23 h 41"/>
                  <a:gd name="T56" fmla="*/ 3 w 41"/>
                  <a:gd name="T57" fmla="*/ 25 h 41"/>
                  <a:gd name="T58" fmla="*/ 5 w 41"/>
                  <a:gd name="T59" fmla="*/ 23 h 41"/>
                  <a:gd name="T60" fmla="*/ 13 w 41"/>
                  <a:gd name="T61" fmla="*/ 22 h 41"/>
                  <a:gd name="T62" fmla="*/ 15 w 41"/>
                  <a:gd name="T63" fmla="*/ 26 h 41"/>
                  <a:gd name="T64" fmla="*/ 10 w 41"/>
                  <a:gd name="T65" fmla="*/ 32 h 41"/>
                  <a:gd name="T66" fmla="*/ 7 w 41"/>
                  <a:gd name="T67" fmla="*/ 33 h 41"/>
                  <a:gd name="T68" fmla="*/ 8 w 41"/>
                  <a:gd name="T69" fmla="*/ 36 h 41"/>
                  <a:gd name="T70" fmla="*/ 11 w 41"/>
                  <a:gd name="T71" fmla="*/ 36 h 41"/>
                  <a:gd name="T72" fmla="*/ 11 w 41"/>
                  <a:gd name="T73" fmla="*/ 33 h 41"/>
                  <a:gd name="T74" fmla="*/ 16 w 41"/>
                  <a:gd name="T75" fmla="*/ 27 h 41"/>
                  <a:gd name="T76" fmla="*/ 20 w 41"/>
                  <a:gd name="T77" fmla="*/ 28 h 41"/>
                  <a:gd name="T78" fmla="*/ 21 w 41"/>
                  <a:gd name="T79" fmla="*/ 36 h 41"/>
                  <a:gd name="T80" fmla="*/ 20 w 41"/>
                  <a:gd name="T81" fmla="*/ 39 h 41"/>
                  <a:gd name="T82" fmla="*/ 22 w 41"/>
                  <a:gd name="T83" fmla="*/ 41 h 41"/>
                  <a:gd name="T84" fmla="*/ 25 w 41"/>
                  <a:gd name="T85" fmla="*/ 38 h 41"/>
                  <a:gd name="T86" fmla="*/ 23 w 41"/>
                  <a:gd name="T87" fmla="*/ 36 h 41"/>
                  <a:gd name="T88" fmla="*/ 22 w 41"/>
                  <a:gd name="T89" fmla="*/ 28 h 41"/>
                  <a:gd name="T90" fmla="*/ 26 w 41"/>
                  <a:gd name="T91" fmla="*/ 26 h 41"/>
                  <a:gd name="T92" fmla="*/ 32 w 41"/>
                  <a:gd name="T93" fmla="*/ 31 h 41"/>
                  <a:gd name="T94" fmla="*/ 33 w 41"/>
                  <a:gd name="T95" fmla="*/ 34 h 41"/>
                  <a:gd name="T96" fmla="*/ 37 w 41"/>
                  <a:gd name="T97" fmla="*/ 34 h 41"/>
                  <a:gd name="T98" fmla="*/ 36 w 41"/>
                  <a:gd name="T99" fmla="*/ 30 h 41"/>
                  <a:gd name="T100" fmla="*/ 33 w 41"/>
                  <a:gd name="T101" fmla="*/ 30 h 41"/>
                  <a:gd name="T102" fmla="*/ 27 w 41"/>
                  <a:gd name="T103" fmla="*/ 25 h 41"/>
                  <a:gd name="T104" fmla="*/ 28 w 41"/>
                  <a:gd name="T105" fmla="*/ 21 h 41"/>
                  <a:gd name="T106" fmla="*/ 36 w 41"/>
                  <a:gd name="T107" fmla="*/ 20 h 41"/>
                  <a:gd name="T108" fmla="*/ 39 w 41"/>
                  <a:gd name="T109" fmla="*/ 21 h 41"/>
                  <a:gd name="T110" fmla="*/ 41 w 41"/>
                  <a:gd name="T111" fmla="*/ 19 h 41"/>
                  <a:gd name="T112" fmla="*/ 38 w 41"/>
                  <a:gd name="T113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1" h="41">
                    <a:moveTo>
                      <a:pt x="38" y="16"/>
                    </a:moveTo>
                    <a:cubicBezTo>
                      <a:pt x="37" y="16"/>
                      <a:pt x="36" y="17"/>
                      <a:pt x="36" y="18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8"/>
                      <a:pt x="27" y="16"/>
                      <a:pt x="26" y="15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2" y="9"/>
                      <a:pt x="33" y="9"/>
                      <a:pt x="34" y="8"/>
                    </a:cubicBezTo>
                    <a:cubicBezTo>
                      <a:pt x="35" y="7"/>
                      <a:pt x="35" y="6"/>
                      <a:pt x="34" y="5"/>
                    </a:cubicBezTo>
                    <a:cubicBezTo>
                      <a:pt x="33" y="4"/>
                      <a:pt x="31" y="4"/>
                      <a:pt x="30" y="5"/>
                    </a:cubicBezTo>
                    <a:cubicBezTo>
                      <a:pt x="30" y="6"/>
                      <a:pt x="29" y="7"/>
                      <a:pt x="30" y="8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3" y="14"/>
                      <a:pt x="22" y="13"/>
                      <a:pt x="21" y="13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4"/>
                      <a:pt x="21" y="3"/>
                      <a:pt x="21" y="2"/>
                    </a:cubicBezTo>
                    <a:cubicBezTo>
                      <a:pt x="21" y="1"/>
                      <a:pt x="20" y="0"/>
                      <a:pt x="19" y="0"/>
                    </a:cubicBezTo>
                    <a:cubicBezTo>
                      <a:pt x="17" y="0"/>
                      <a:pt x="16" y="1"/>
                      <a:pt x="16" y="3"/>
                    </a:cubicBezTo>
                    <a:cubicBezTo>
                      <a:pt x="16" y="4"/>
                      <a:pt x="17" y="5"/>
                      <a:pt x="18" y="5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8" y="14"/>
                      <a:pt x="16" y="14"/>
                      <a:pt x="15" y="15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10" y="9"/>
                      <a:pt x="9" y="8"/>
                      <a:pt x="8" y="7"/>
                    </a:cubicBezTo>
                    <a:cubicBezTo>
                      <a:pt x="7" y="6"/>
                      <a:pt x="6" y="6"/>
                      <a:pt x="5" y="7"/>
                    </a:cubicBezTo>
                    <a:cubicBezTo>
                      <a:pt x="4" y="9"/>
                      <a:pt x="4" y="10"/>
                      <a:pt x="5" y="11"/>
                    </a:cubicBezTo>
                    <a:cubicBezTo>
                      <a:pt x="6" y="12"/>
                      <a:pt x="7" y="12"/>
                      <a:pt x="8" y="11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3" y="18"/>
                      <a:pt x="13" y="19"/>
                      <a:pt x="13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5" y="20"/>
                      <a:pt x="4" y="20"/>
                      <a:pt x="3" y="20"/>
                    </a:cubicBezTo>
                    <a:cubicBezTo>
                      <a:pt x="1" y="20"/>
                      <a:pt x="0" y="21"/>
                      <a:pt x="0" y="23"/>
                    </a:cubicBezTo>
                    <a:cubicBezTo>
                      <a:pt x="0" y="24"/>
                      <a:pt x="2" y="25"/>
                      <a:pt x="3" y="25"/>
                    </a:cubicBezTo>
                    <a:cubicBezTo>
                      <a:pt x="4" y="25"/>
                      <a:pt x="5" y="24"/>
                      <a:pt x="5" y="23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3" y="24"/>
                      <a:pt x="14" y="25"/>
                      <a:pt x="15" y="26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9" y="32"/>
                      <a:pt x="8" y="32"/>
                      <a:pt x="7" y="33"/>
                    </a:cubicBezTo>
                    <a:cubicBezTo>
                      <a:pt x="6" y="34"/>
                      <a:pt x="7" y="35"/>
                      <a:pt x="8" y="36"/>
                    </a:cubicBezTo>
                    <a:cubicBezTo>
                      <a:pt x="9" y="37"/>
                      <a:pt x="10" y="37"/>
                      <a:pt x="11" y="36"/>
                    </a:cubicBezTo>
                    <a:cubicBezTo>
                      <a:pt x="12" y="35"/>
                      <a:pt x="12" y="34"/>
                      <a:pt x="11" y="33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8" y="28"/>
                      <a:pt x="19" y="28"/>
                      <a:pt x="20" y="28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0" y="36"/>
                      <a:pt x="20" y="37"/>
                      <a:pt x="20" y="39"/>
                    </a:cubicBezTo>
                    <a:cubicBezTo>
                      <a:pt x="20" y="40"/>
                      <a:pt x="21" y="41"/>
                      <a:pt x="22" y="41"/>
                    </a:cubicBezTo>
                    <a:cubicBezTo>
                      <a:pt x="24" y="41"/>
                      <a:pt x="25" y="39"/>
                      <a:pt x="25" y="38"/>
                    </a:cubicBezTo>
                    <a:cubicBezTo>
                      <a:pt x="25" y="37"/>
                      <a:pt x="24" y="36"/>
                      <a:pt x="23" y="36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4" y="28"/>
                      <a:pt x="25" y="27"/>
                      <a:pt x="26" y="26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2"/>
                      <a:pt x="32" y="33"/>
                      <a:pt x="33" y="34"/>
                    </a:cubicBezTo>
                    <a:cubicBezTo>
                      <a:pt x="34" y="35"/>
                      <a:pt x="36" y="35"/>
                      <a:pt x="37" y="34"/>
                    </a:cubicBezTo>
                    <a:cubicBezTo>
                      <a:pt x="37" y="32"/>
                      <a:pt x="37" y="31"/>
                      <a:pt x="36" y="30"/>
                    </a:cubicBezTo>
                    <a:cubicBezTo>
                      <a:pt x="35" y="29"/>
                      <a:pt x="34" y="29"/>
                      <a:pt x="33" y="30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8" y="24"/>
                      <a:pt x="28" y="22"/>
                      <a:pt x="28" y="21"/>
                    </a:cubicBezTo>
                    <a:cubicBezTo>
                      <a:pt x="36" y="20"/>
                      <a:pt x="36" y="20"/>
                      <a:pt x="36" y="20"/>
                    </a:cubicBezTo>
                    <a:cubicBezTo>
                      <a:pt x="37" y="21"/>
                      <a:pt x="38" y="21"/>
                      <a:pt x="39" y="21"/>
                    </a:cubicBezTo>
                    <a:cubicBezTo>
                      <a:pt x="40" y="21"/>
                      <a:pt x="41" y="20"/>
                      <a:pt x="41" y="19"/>
                    </a:cubicBezTo>
                    <a:cubicBezTo>
                      <a:pt x="41" y="17"/>
                      <a:pt x="40" y="16"/>
                      <a:pt x="38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9" name="Freeform 48"/>
              <p:cNvSpPr>
                <a:spLocks/>
              </p:cNvSpPr>
              <p:nvPr/>
            </p:nvSpPr>
            <p:spPr bwMode="auto">
              <a:xfrm>
                <a:off x="4065588" y="1384300"/>
                <a:ext cx="382588" cy="377825"/>
              </a:xfrm>
              <a:custGeom>
                <a:avLst/>
                <a:gdLst>
                  <a:gd name="T0" fmla="*/ 66 w 67"/>
                  <a:gd name="T1" fmla="*/ 25 h 66"/>
                  <a:gd name="T2" fmla="*/ 53 w 67"/>
                  <a:gd name="T3" fmla="*/ 13 h 66"/>
                  <a:gd name="T4" fmla="*/ 43 w 67"/>
                  <a:gd name="T5" fmla="*/ 19 h 66"/>
                  <a:gd name="T6" fmla="*/ 43 w 67"/>
                  <a:gd name="T7" fmla="*/ 19 h 66"/>
                  <a:gd name="T8" fmla="*/ 45 w 67"/>
                  <a:gd name="T9" fmla="*/ 12 h 66"/>
                  <a:gd name="T10" fmla="*/ 31 w 67"/>
                  <a:gd name="T11" fmla="*/ 1 h 66"/>
                  <a:gd name="T12" fmla="*/ 20 w 67"/>
                  <a:gd name="T13" fmla="*/ 14 h 66"/>
                  <a:gd name="T14" fmla="*/ 23 w 67"/>
                  <a:gd name="T15" fmla="*/ 21 h 66"/>
                  <a:gd name="T16" fmla="*/ 23 w 67"/>
                  <a:gd name="T17" fmla="*/ 21 h 66"/>
                  <a:gd name="T18" fmla="*/ 12 w 67"/>
                  <a:gd name="T19" fmla="*/ 17 h 66"/>
                  <a:gd name="T20" fmla="*/ 1 w 67"/>
                  <a:gd name="T21" fmla="*/ 31 h 66"/>
                  <a:gd name="T22" fmla="*/ 15 w 67"/>
                  <a:gd name="T23" fmla="*/ 42 h 66"/>
                  <a:gd name="T24" fmla="*/ 18 w 67"/>
                  <a:gd name="T25" fmla="*/ 41 h 66"/>
                  <a:gd name="T26" fmla="*/ 11 w 67"/>
                  <a:gd name="T27" fmla="*/ 54 h 66"/>
                  <a:gd name="T28" fmla="*/ 25 w 67"/>
                  <a:gd name="T29" fmla="*/ 65 h 66"/>
                  <a:gd name="T30" fmla="*/ 36 w 67"/>
                  <a:gd name="T31" fmla="*/ 52 h 66"/>
                  <a:gd name="T32" fmla="*/ 36 w 67"/>
                  <a:gd name="T33" fmla="*/ 52 h 66"/>
                  <a:gd name="T34" fmla="*/ 50 w 67"/>
                  <a:gd name="T35" fmla="*/ 63 h 66"/>
                  <a:gd name="T36" fmla="*/ 61 w 67"/>
                  <a:gd name="T37" fmla="*/ 49 h 66"/>
                  <a:gd name="T38" fmla="*/ 53 w 67"/>
                  <a:gd name="T39" fmla="*/ 38 h 66"/>
                  <a:gd name="T40" fmla="*/ 55 w 67"/>
                  <a:gd name="T41" fmla="*/ 38 h 66"/>
                  <a:gd name="T42" fmla="*/ 66 w 67"/>
                  <a:gd name="T43" fmla="*/ 2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7" h="66">
                    <a:moveTo>
                      <a:pt x="66" y="25"/>
                    </a:moveTo>
                    <a:cubicBezTo>
                      <a:pt x="66" y="18"/>
                      <a:pt x="60" y="13"/>
                      <a:pt x="53" y="13"/>
                    </a:cubicBezTo>
                    <a:cubicBezTo>
                      <a:pt x="49" y="14"/>
                      <a:pt x="45" y="16"/>
                      <a:pt x="43" y="19"/>
                    </a:cubicBezTo>
                    <a:cubicBezTo>
                      <a:pt x="43" y="19"/>
                      <a:pt x="43" y="19"/>
                      <a:pt x="43" y="19"/>
                    </a:cubicBezTo>
                    <a:cubicBezTo>
                      <a:pt x="45" y="17"/>
                      <a:pt x="45" y="14"/>
                      <a:pt x="45" y="12"/>
                    </a:cubicBezTo>
                    <a:cubicBezTo>
                      <a:pt x="44" y="5"/>
                      <a:pt x="38" y="0"/>
                      <a:pt x="31" y="1"/>
                    </a:cubicBezTo>
                    <a:cubicBezTo>
                      <a:pt x="24" y="1"/>
                      <a:pt x="19" y="7"/>
                      <a:pt x="20" y="14"/>
                    </a:cubicBezTo>
                    <a:cubicBezTo>
                      <a:pt x="20" y="17"/>
                      <a:pt x="21" y="19"/>
                      <a:pt x="23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0" y="19"/>
                      <a:pt x="16" y="17"/>
                      <a:pt x="12" y="17"/>
                    </a:cubicBezTo>
                    <a:cubicBezTo>
                      <a:pt x="5" y="18"/>
                      <a:pt x="0" y="24"/>
                      <a:pt x="1" y="31"/>
                    </a:cubicBezTo>
                    <a:cubicBezTo>
                      <a:pt x="2" y="38"/>
                      <a:pt x="8" y="43"/>
                      <a:pt x="15" y="42"/>
                    </a:cubicBezTo>
                    <a:cubicBezTo>
                      <a:pt x="16" y="42"/>
                      <a:pt x="17" y="42"/>
                      <a:pt x="18" y="41"/>
                    </a:cubicBezTo>
                    <a:cubicBezTo>
                      <a:pt x="14" y="44"/>
                      <a:pt x="11" y="49"/>
                      <a:pt x="11" y="54"/>
                    </a:cubicBezTo>
                    <a:cubicBezTo>
                      <a:pt x="12" y="61"/>
                      <a:pt x="18" y="66"/>
                      <a:pt x="25" y="65"/>
                    </a:cubicBezTo>
                    <a:cubicBezTo>
                      <a:pt x="32" y="65"/>
                      <a:pt x="37" y="58"/>
                      <a:pt x="36" y="52"/>
                    </a:cubicBezTo>
                    <a:cubicBezTo>
                      <a:pt x="36" y="52"/>
                      <a:pt x="36" y="52"/>
                      <a:pt x="36" y="52"/>
                    </a:cubicBezTo>
                    <a:cubicBezTo>
                      <a:pt x="37" y="58"/>
                      <a:pt x="43" y="63"/>
                      <a:pt x="50" y="63"/>
                    </a:cubicBezTo>
                    <a:cubicBezTo>
                      <a:pt x="57" y="62"/>
                      <a:pt x="62" y="56"/>
                      <a:pt x="61" y="49"/>
                    </a:cubicBezTo>
                    <a:cubicBezTo>
                      <a:pt x="61" y="44"/>
                      <a:pt x="57" y="40"/>
                      <a:pt x="53" y="38"/>
                    </a:cubicBezTo>
                    <a:cubicBezTo>
                      <a:pt x="53" y="38"/>
                      <a:pt x="54" y="38"/>
                      <a:pt x="55" y="38"/>
                    </a:cubicBezTo>
                    <a:cubicBezTo>
                      <a:pt x="62" y="38"/>
                      <a:pt x="67" y="32"/>
                      <a:pt x="66" y="2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0" name="Freeform 49"/>
              <p:cNvSpPr>
                <a:spLocks/>
              </p:cNvSpPr>
              <p:nvPr/>
            </p:nvSpPr>
            <p:spPr bwMode="auto">
              <a:xfrm>
                <a:off x="4164013" y="1474788"/>
                <a:ext cx="198438" cy="201613"/>
              </a:xfrm>
              <a:custGeom>
                <a:avLst/>
                <a:gdLst>
                  <a:gd name="T0" fmla="*/ 32 w 35"/>
                  <a:gd name="T1" fmla="*/ 14 h 35"/>
                  <a:gd name="T2" fmla="*/ 30 w 35"/>
                  <a:gd name="T3" fmla="*/ 16 h 35"/>
                  <a:gd name="T4" fmla="*/ 23 w 35"/>
                  <a:gd name="T5" fmla="*/ 16 h 35"/>
                  <a:gd name="T6" fmla="*/ 22 w 35"/>
                  <a:gd name="T7" fmla="*/ 13 h 35"/>
                  <a:gd name="T8" fmla="*/ 26 w 35"/>
                  <a:gd name="T9" fmla="*/ 8 h 35"/>
                  <a:gd name="T10" fmla="*/ 29 w 35"/>
                  <a:gd name="T11" fmla="*/ 7 h 35"/>
                  <a:gd name="T12" fmla="*/ 28 w 35"/>
                  <a:gd name="T13" fmla="*/ 4 h 35"/>
                  <a:gd name="T14" fmla="*/ 25 w 35"/>
                  <a:gd name="T15" fmla="*/ 4 h 35"/>
                  <a:gd name="T16" fmla="*/ 25 w 35"/>
                  <a:gd name="T17" fmla="*/ 7 h 35"/>
                  <a:gd name="T18" fmla="*/ 21 w 35"/>
                  <a:gd name="T19" fmla="*/ 12 h 35"/>
                  <a:gd name="T20" fmla="*/ 17 w 35"/>
                  <a:gd name="T21" fmla="*/ 11 h 35"/>
                  <a:gd name="T22" fmla="*/ 17 w 35"/>
                  <a:gd name="T23" fmla="*/ 4 h 35"/>
                  <a:gd name="T24" fmla="*/ 18 w 35"/>
                  <a:gd name="T25" fmla="*/ 2 h 35"/>
                  <a:gd name="T26" fmla="*/ 16 w 35"/>
                  <a:gd name="T27" fmla="*/ 0 h 35"/>
                  <a:gd name="T28" fmla="*/ 14 w 35"/>
                  <a:gd name="T29" fmla="*/ 3 h 35"/>
                  <a:gd name="T30" fmla="*/ 15 w 35"/>
                  <a:gd name="T31" fmla="*/ 4 h 35"/>
                  <a:gd name="T32" fmla="*/ 16 w 35"/>
                  <a:gd name="T33" fmla="*/ 11 h 35"/>
                  <a:gd name="T34" fmla="*/ 13 w 35"/>
                  <a:gd name="T35" fmla="*/ 13 h 35"/>
                  <a:gd name="T36" fmla="*/ 8 w 35"/>
                  <a:gd name="T37" fmla="*/ 9 h 35"/>
                  <a:gd name="T38" fmla="*/ 7 w 35"/>
                  <a:gd name="T39" fmla="*/ 6 h 35"/>
                  <a:gd name="T40" fmla="*/ 4 w 35"/>
                  <a:gd name="T41" fmla="*/ 7 h 35"/>
                  <a:gd name="T42" fmla="*/ 5 w 35"/>
                  <a:gd name="T43" fmla="*/ 10 h 35"/>
                  <a:gd name="T44" fmla="*/ 7 w 35"/>
                  <a:gd name="T45" fmla="*/ 10 h 35"/>
                  <a:gd name="T46" fmla="*/ 12 w 35"/>
                  <a:gd name="T47" fmla="*/ 14 h 35"/>
                  <a:gd name="T48" fmla="*/ 11 w 35"/>
                  <a:gd name="T49" fmla="*/ 17 h 35"/>
                  <a:gd name="T50" fmla="*/ 4 w 35"/>
                  <a:gd name="T51" fmla="*/ 18 h 35"/>
                  <a:gd name="T52" fmla="*/ 2 w 35"/>
                  <a:gd name="T53" fmla="*/ 17 h 35"/>
                  <a:gd name="T54" fmla="*/ 0 w 35"/>
                  <a:gd name="T55" fmla="*/ 19 h 35"/>
                  <a:gd name="T56" fmla="*/ 3 w 35"/>
                  <a:gd name="T57" fmla="*/ 21 h 35"/>
                  <a:gd name="T58" fmla="*/ 5 w 35"/>
                  <a:gd name="T59" fmla="*/ 19 h 35"/>
                  <a:gd name="T60" fmla="*/ 11 w 35"/>
                  <a:gd name="T61" fmla="*/ 19 h 35"/>
                  <a:gd name="T62" fmla="*/ 13 w 35"/>
                  <a:gd name="T63" fmla="*/ 22 h 35"/>
                  <a:gd name="T64" fmla="*/ 9 w 35"/>
                  <a:gd name="T65" fmla="*/ 27 h 35"/>
                  <a:gd name="T66" fmla="*/ 6 w 35"/>
                  <a:gd name="T67" fmla="*/ 28 h 35"/>
                  <a:gd name="T68" fmla="*/ 7 w 35"/>
                  <a:gd name="T69" fmla="*/ 31 h 35"/>
                  <a:gd name="T70" fmla="*/ 10 w 35"/>
                  <a:gd name="T71" fmla="*/ 30 h 35"/>
                  <a:gd name="T72" fmla="*/ 10 w 35"/>
                  <a:gd name="T73" fmla="*/ 28 h 35"/>
                  <a:gd name="T74" fmla="*/ 14 w 35"/>
                  <a:gd name="T75" fmla="*/ 23 h 35"/>
                  <a:gd name="T76" fmla="*/ 17 w 35"/>
                  <a:gd name="T77" fmla="*/ 24 h 35"/>
                  <a:gd name="T78" fmla="*/ 18 w 35"/>
                  <a:gd name="T79" fmla="*/ 30 h 35"/>
                  <a:gd name="T80" fmla="*/ 17 w 35"/>
                  <a:gd name="T81" fmla="*/ 33 h 35"/>
                  <a:gd name="T82" fmla="*/ 19 w 35"/>
                  <a:gd name="T83" fmla="*/ 34 h 35"/>
                  <a:gd name="T84" fmla="*/ 21 w 35"/>
                  <a:gd name="T85" fmla="*/ 32 h 35"/>
                  <a:gd name="T86" fmla="*/ 19 w 35"/>
                  <a:gd name="T87" fmla="*/ 30 h 35"/>
                  <a:gd name="T88" fmla="*/ 19 w 35"/>
                  <a:gd name="T89" fmla="*/ 24 h 35"/>
                  <a:gd name="T90" fmla="*/ 22 w 35"/>
                  <a:gd name="T91" fmla="*/ 22 h 35"/>
                  <a:gd name="T92" fmla="*/ 27 w 35"/>
                  <a:gd name="T93" fmla="*/ 26 h 35"/>
                  <a:gd name="T94" fmla="*/ 28 w 35"/>
                  <a:gd name="T95" fmla="*/ 29 h 35"/>
                  <a:gd name="T96" fmla="*/ 31 w 35"/>
                  <a:gd name="T97" fmla="*/ 28 h 35"/>
                  <a:gd name="T98" fmla="*/ 30 w 35"/>
                  <a:gd name="T99" fmla="*/ 25 h 35"/>
                  <a:gd name="T100" fmla="*/ 28 w 35"/>
                  <a:gd name="T101" fmla="*/ 25 h 35"/>
                  <a:gd name="T102" fmla="*/ 23 w 35"/>
                  <a:gd name="T103" fmla="*/ 21 h 35"/>
                  <a:gd name="T104" fmla="*/ 24 w 35"/>
                  <a:gd name="T105" fmla="*/ 18 h 35"/>
                  <a:gd name="T106" fmla="*/ 31 w 35"/>
                  <a:gd name="T107" fmla="*/ 17 h 35"/>
                  <a:gd name="T108" fmla="*/ 33 w 35"/>
                  <a:gd name="T109" fmla="*/ 18 h 35"/>
                  <a:gd name="T110" fmla="*/ 35 w 35"/>
                  <a:gd name="T111" fmla="*/ 16 h 35"/>
                  <a:gd name="T112" fmla="*/ 32 w 35"/>
                  <a:gd name="T113" fmla="*/ 1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5" h="35">
                    <a:moveTo>
                      <a:pt x="32" y="14"/>
                    </a:moveTo>
                    <a:cubicBezTo>
                      <a:pt x="31" y="14"/>
                      <a:pt x="31" y="15"/>
                      <a:pt x="30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3" y="15"/>
                      <a:pt x="23" y="14"/>
                      <a:pt x="22" y="13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7" y="8"/>
                      <a:pt x="28" y="8"/>
                      <a:pt x="29" y="7"/>
                    </a:cubicBezTo>
                    <a:cubicBezTo>
                      <a:pt x="29" y="6"/>
                      <a:pt x="29" y="5"/>
                      <a:pt x="28" y="4"/>
                    </a:cubicBezTo>
                    <a:cubicBezTo>
                      <a:pt x="27" y="3"/>
                      <a:pt x="26" y="4"/>
                      <a:pt x="25" y="4"/>
                    </a:cubicBezTo>
                    <a:cubicBezTo>
                      <a:pt x="25" y="5"/>
                      <a:pt x="25" y="6"/>
                      <a:pt x="25" y="7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1"/>
                      <a:pt x="17" y="11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8" y="4"/>
                      <a:pt x="18" y="3"/>
                      <a:pt x="18" y="2"/>
                    </a:cubicBezTo>
                    <a:cubicBezTo>
                      <a:pt x="18" y="1"/>
                      <a:pt x="17" y="0"/>
                      <a:pt x="16" y="0"/>
                    </a:cubicBezTo>
                    <a:cubicBezTo>
                      <a:pt x="14" y="0"/>
                      <a:pt x="14" y="1"/>
                      <a:pt x="14" y="3"/>
                    </a:cubicBezTo>
                    <a:cubicBezTo>
                      <a:pt x="14" y="3"/>
                      <a:pt x="14" y="4"/>
                      <a:pt x="15" y="4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5" y="12"/>
                      <a:pt x="14" y="12"/>
                      <a:pt x="13" y="13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8"/>
                      <a:pt x="8" y="7"/>
                      <a:pt x="7" y="6"/>
                    </a:cubicBezTo>
                    <a:cubicBezTo>
                      <a:pt x="6" y="5"/>
                      <a:pt x="5" y="6"/>
                      <a:pt x="4" y="7"/>
                    </a:cubicBezTo>
                    <a:cubicBezTo>
                      <a:pt x="3" y="7"/>
                      <a:pt x="4" y="9"/>
                      <a:pt x="5" y="10"/>
                    </a:cubicBezTo>
                    <a:cubicBezTo>
                      <a:pt x="5" y="10"/>
                      <a:pt x="6" y="10"/>
                      <a:pt x="7" y="10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1" y="15"/>
                      <a:pt x="11" y="16"/>
                      <a:pt x="11" y="17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17"/>
                      <a:pt x="3" y="17"/>
                      <a:pt x="2" y="17"/>
                    </a:cubicBezTo>
                    <a:cubicBezTo>
                      <a:pt x="1" y="17"/>
                      <a:pt x="0" y="18"/>
                      <a:pt x="0" y="19"/>
                    </a:cubicBezTo>
                    <a:cubicBezTo>
                      <a:pt x="1" y="20"/>
                      <a:pt x="2" y="21"/>
                      <a:pt x="3" y="21"/>
                    </a:cubicBezTo>
                    <a:cubicBezTo>
                      <a:pt x="4" y="21"/>
                      <a:pt x="4" y="20"/>
                      <a:pt x="5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20"/>
                      <a:pt x="12" y="21"/>
                      <a:pt x="13" y="22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8" y="27"/>
                      <a:pt x="7" y="27"/>
                      <a:pt x="6" y="28"/>
                    </a:cubicBezTo>
                    <a:cubicBezTo>
                      <a:pt x="6" y="29"/>
                      <a:pt x="6" y="30"/>
                      <a:pt x="7" y="31"/>
                    </a:cubicBezTo>
                    <a:cubicBezTo>
                      <a:pt x="7" y="31"/>
                      <a:pt x="9" y="31"/>
                      <a:pt x="10" y="30"/>
                    </a:cubicBezTo>
                    <a:cubicBezTo>
                      <a:pt x="10" y="30"/>
                      <a:pt x="10" y="29"/>
                      <a:pt x="10" y="28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5" y="23"/>
                      <a:pt x="16" y="24"/>
                      <a:pt x="17" y="24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7" y="31"/>
                      <a:pt x="17" y="32"/>
                      <a:pt x="17" y="33"/>
                    </a:cubicBezTo>
                    <a:cubicBezTo>
                      <a:pt x="17" y="34"/>
                      <a:pt x="18" y="35"/>
                      <a:pt x="19" y="34"/>
                    </a:cubicBezTo>
                    <a:cubicBezTo>
                      <a:pt x="20" y="34"/>
                      <a:pt x="21" y="33"/>
                      <a:pt x="21" y="32"/>
                    </a:cubicBezTo>
                    <a:cubicBezTo>
                      <a:pt x="21" y="31"/>
                      <a:pt x="20" y="30"/>
                      <a:pt x="19" y="30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20" y="23"/>
                      <a:pt x="21" y="23"/>
                      <a:pt x="22" y="22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27"/>
                      <a:pt x="27" y="28"/>
                      <a:pt x="28" y="29"/>
                    </a:cubicBezTo>
                    <a:cubicBezTo>
                      <a:pt x="29" y="29"/>
                      <a:pt x="30" y="29"/>
                      <a:pt x="31" y="28"/>
                    </a:cubicBezTo>
                    <a:cubicBezTo>
                      <a:pt x="31" y="27"/>
                      <a:pt x="31" y="26"/>
                      <a:pt x="30" y="25"/>
                    </a:cubicBezTo>
                    <a:cubicBezTo>
                      <a:pt x="30" y="25"/>
                      <a:pt x="29" y="25"/>
                      <a:pt x="28" y="2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0"/>
                      <a:pt x="24" y="19"/>
                      <a:pt x="24" y="18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8"/>
                      <a:pt x="32" y="18"/>
                      <a:pt x="33" y="18"/>
                    </a:cubicBezTo>
                    <a:cubicBezTo>
                      <a:pt x="34" y="18"/>
                      <a:pt x="35" y="17"/>
                      <a:pt x="35" y="16"/>
                    </a:cubicBezTo>
                    <a:cubicBezTo>
                      <a:pt x="34" y="15"/>
                      <a:pt x="33" y="14"/>
                      <a:pt x="32" y="1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1" name="Freeform 50"/>
              <p:cNvSpPr>
                <a:spLocks/>
              </p:cNvSpPr>
              <p:nvPr/>
            </p:nvSpPr>
            <p:spPr bwMode="auto">
              <a:xfrm>
                <a:off x="3678238" y="1562100"/>
                <a:ext cx="387350" cy="388938"/>
              </a:xfrm>
              <a:custGeom>
                <a:avLst/>
                <a:gdLst>
                  <a:gd name="T0" fmla="*/ 49 w 68"/>
                  <a:gd name="T1" fmla="*/ 4 h 68"/>
                  <a:gd name="T2" fmla="*/ 31 w 68"/>
                  <a:gd name="T3" fmla="*/ 5 h 68"/>
                  <a:gd name="T4" fmla="*/ 28 w 68"/>
                  <a:gd name="T5" fmla="*/ 16 h 68"/>
                  <a:gd name="T6" fmla="*/ 28 w 68"/>
                  <a:gd name="T7" fmla="*/ 16 h 68"/>
                  <a:gd name="T8" fmla="*/ 25 w 68"/>
                  <a:gd name="T9" fmla="*/ 10 h 68"/>
                  <a:gd name="T10" fmla="*/ 7 w 68"/>
                  <a:gd name="T11" fmla="*/ 11 h 68"/>
                  <a:gd name="T12" fmla="*/ 8 w 68"/>
                  <a:gd name="T13" fmla="*/ 29 h 68"/>
                  <a:gd name="T14" fmla="*/ 15 w 68"/>
                  <a:gd name="T15" fmla="*/ 32 h 68"/>
                  <a:gd name="T16" fmla="*/ 15 w 68"/>
                  <a:gd name="T17" fmla="*/ 32 h 68"/>
                  <a:gd name="T18" fmla="*/ 5 w 68"/>
                  <a:gd name="T19" fmla="*/ 36 h 68"/>
                  <a:gd name="T20" fmla="*/ 6 w 68"/>
                  <a:gd name="T21" fmla="*/ 54 h 68"/>
                  <a:gd name="T22" fmla="*/ 23 w 68"/>
                  <a:gd name="T23" fmla="*/ 52 h 68"/>
                  <a:gd name="T24" fmla="*/ 25 w 68"/>
                  <a:gd name="T25" fmla="*/ 49 h 68"/>
                  <a:gd name="T26" fmla="*/ 29 w 68"/>
                  <a:gd name="T27" fmla="*/ 63 h 68"/>
                  <a:gd name="T28" fmla="*/ 46 w 68"/>
                  <a:gd name="T29" fmla="*/ 62 h 68"/>
                  <a:gd name="T30" fmla="*/ 45 w 68"/>
                  <a:gd name="T31" fmla="*/ 44 h 68"/>
                  <a:gd name="T32" fmla="*/ 45 w 68"/>
                  <a:gd name="T33" fmla="*/ 44 h 68"/>
                  <a:gd name="T34" fmla="*/ 63 w 68"/>
                  <a:gd name="T35" fmla="*/ 43 h 68"/>
                  <a:gd name="T36" fmla="*/ 62 w 68"/>
                  <a:gd name="T37" fmla="*/ 26 h 68"/>
                  <a:gd name="T38" fmla="*/ 48 w 68"/>
                  <a:gd name="T39" fmla="*/ 24 h 68"/>
                  <a:gd name="T40" fmla="*/ 50 w 68"/>
                  <a:gd name="T41" fmla="*/ 22 h 68"/>
                  <a:gd name="T42" fmla="*/ 49 w 68"/>
                  <a:gd name="T43" fmla="*/ 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8" h="68">
                    <a:moveTo>
                      <a:pt x="49" y="4"/>
                    </a:moveTo>
                    <a:cubicBezTo>
                      <a:pt x="44" y="0"/>
                      <a:pt x="36" y="0"/>
                      <a:pt x="31" y="5"/>
                    </a:cubicBezTo>
                    <a:cubicBezTo>
                      <a:pt x="29" y="8"/>
                      <a:pt x="28" y="12"/>
                      <a:pt x="28" y="16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3"/>
                      <a:pt x="26" y="11"/>
                      <a:pt x="25" y="10"/>
                    </a:cubicBezTo>
                    <a:cubicBezTo>
                      <a:pt x="19" y="5"/>
                      <a:pt x="11" y="6"/>
                      <a:pt x="7" y="11"/>
                    </a:cubicBezTo>
                    <a:cubicBezTo>
                      <a:pt x="2" y="16"/>
                      <a:pt x="3" y="24"/>
                      <a:pt x="8" y="29"/>
                    </a:cubicBezTo>
                    <a:cubicBezTo>
                      <a:pt x="10" y="30"/>
                      <a:pt x="12" y="31"/>
                      <a:pt x="15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1" y="31"/>
                      <a:pt x="7" y="33"/>
                      <a:pt x="5" y="36"/>
                    </a:cubicBezTo>
                    <a:cubicBezTo>
                      <a:pt x="0" y="41"/>
                      <a:pt x="0" y="49"/>
                      <a:pt x="6" y="54"/>
                    </a:cubicBezTo>
                    <a:cubicBezTo>
                      <a:pt x="11" y="58"/>
                      <a:pt x="19" y="58"/>
                      <a:pt x="23" y="52"/>
                    </a:cubicBezTo>
                    <a:cubicBezTo>
                      <a:pt x="24" y="51"/>
                      <a:pt x="25" y="50"/>
                      <a:pt x="25" y="49"/>
                    </a:cubicBezTo>
                    <a:cubicBezTo>
                      <a:pt x="23" y="54"/>
                      <a:pt x="25" y="60"/>
                      <a:pt x="29" y="63"/>
                    </a:cubicBezTo>
                    <a:cubicBezTo>
                      <a:pt x="34" y="68"/>
                      <a:pt x="42" y="67"/>
                      <a:pt x="46" y="62"/>
                    </a:cubicBezTo>
                    <a:cubicBezTo>
                      <a:pt x="51" y="57"/>
                      <a:pt x="50" y="49"/>
                      <a:pt x="45" y="44"/>
                    </a:cubicBezTo>
                    <a:cubicBezTo>
                      <a:pt x="45" y="44"/>
                      <a:pt x="45" y="44"/>
                      <a:pt x="45" y="44"/>
                    </a:cubicBezTo>
                    <a:cubicBezTo>
                      <a:pt x="51" y="49"/>
                      <a:pt x="58" y="48"/>
                      <a:pt x="63" y="43"/>
                    </a:cubicBezTo>
                    <a:cubicBezTo>
                      <a:pt x="68" y="38"/>
                      <a:pt x="67" y="30"/>
                      <a:pt x="62" y="26"/>
                    </a:cubicBezTo>
                    <a:cubicBezTo>
                      <a:pt x="58" y="22"/>
                      <a:pt x="53" y="22"/>
                      <a:pt x="48" y="24"/>
                    </a:cubicBezTo>
                    <a:cubicBezTo>
                      <a:pt x="49" y="23"/>
                      <a:pt x="50" y="23"/>
                      <a:pt x="50" y="22"/>
                    </a:cubicBezTo>
                    <a:cubicBezTo>
                      <a:pt x="55" y="17"/>
                      <a:pt x="54" y="9"/>
                      <a:pt x="49" y="4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2" name="Freeform 51"/>
              <p:cNvSpPr>
                <a:spLocks/>
              </p:cNvSpPr>
              <p:nvPr/>
            </p:nvSpPr>
            <p:spPr bwMode="auto">
              <a:xfrm>
                <a:off x="3757613" y="1647825"/>
                <a:ext cx="200025" cy="200025"/>
              </a:xfrm>
              <a:custGeom>
                <a:avLst/>
                <a:gdLst>
                  <a:gd name="T0" fmla="*/ 26 w 35"/>
                  <a:gd name="T1" fmla="*/ 5 h 35"/>
                  <a:gd name="T2" fmla="*/ 26 w 35"/>
                  <a:gd name="T3" fmla="*/ 7 h 35"/>
                  <a:gd name="T4" fmla="*/ 21 w 35"/>
                  <a:gd name="T5" fmla="*/ 12 h 35"/>
                  <a:gd name="T6" fmla="*/ 18 w 35"/>
                  <a:gd name="T7" fmla="*/ 11 h 35"/>
                  <a:gd name="T8" fmla="*/ 17 w 35"/>
                  <a:gd name="T9" fmla="*/ 4 h 35"/>
                  <a:gd name="T10" fmla="*/ 19 w 35"/>
                  <a:gd name="T11" fmla="*/ 2 h 35"/>
                  <a:gd name="T12" fmla="*/ 17 w 35"/>
                  <a:gd name="T13" fmla="*/ 0 h 35"/>
                  <a:gd name="T14" fmla="*/ 15 w 35"/>
                  <a:gd name="T15" fmla="*/ 3 h 35"/>
                  <a:gd name="T16" fmla="*/ 16 w 35"/>
                  <a:gd name="T17" fmla="*/ 4 h 35"/>
                  <a:gd name="T18" fmla="*/ 16 w 35"/>
                  <a:gd name="T19" fmla="*/ 11 h 35"/>
                  <a:gd name="T20" fmla="*/ 13 w 35"/>
                  <a:gd name="T21" fmla="*/ 13 h 35"/>
                  <a:gd name="T22" fmla="*/ 8 w 35"/>
                  <a:gd name="T23" fmla="*/ 8 h 35"/>
                  <a:gd name="T24" fmla="*/ 8 w 35"/>
                  <a:gd name="T25" fmla="*/ 6 h 35"/>
                  <a:gd name="T26" fmla="*/ 5 w 35"/>
                  <a:gd name="T27" fmla="*/ 6 h 35"/>
                  <a:gd name="T28" fmla="*/ 5 w 35"/>
                  <a:gd name="T29" fmla="*/ 9 h 35"/>
                  <a:gd name="T30" fmla="*/ 7 w 35"/>
                  <a:gd name="T31" fmla="*/ 9 h 35"/>
                  <a:gd name="T32" fmla="*/ 12 w 35"/>
                  <a:gd name="T33" fmla="*/ 14 h 35"/>
                  <a:gd name="T34" fmla="*/ 11 w 35"/>
                  <a:gd name="T35" fmla="*/ 17 h 35"/>
                  <a:gd name="T36" fmla="*/ 5 w 35"/>
                  <a:gd name="T37" fmla="*/ 18 h 35"/>
                  <a:gd name="T38" fmla="*/ 3 w 35"/>
                  <a:gd name="T39" fmla="*/ 16 h 35"/>
                  <a:gd name="T40" fmla="*/ 1 w 35"/>
                  <a:gd name="T41" fmla="*/ 19 h 35"/>
                  <a:gd name="T42" fmla="*/ 3 w 35"/>
                  <a:gd name="T43" fmla="*/ 21 h 35"/>
                  <a:gd name="T44" fmla="*/ 5 w 35"/>
                  <a:gd name="T45" fmla="*/ 19 h 35"/>
                  <a:gd name="T46" fmla="*/ 11 w 35"/>
                  <a:gd name="T47" fmla="*/ 19 h 35"/>
                  <a:gd name="T48" fmla="*/ 13 w 35"/>
                  <a:gd name="T49" fmla="*/ 22 h 35"/>
                  <a:gd name="T50" fmla="*/ 9 w 35"/>
                  <a:gd name="T51" fmla="*/ 27 h 35"/>
                  <a:gd name="T52" fmla="*/ 6 w 35"/>
                  <a:gd name="T53" fmla="*/ 27 h 35"/>
                  <a:gd name="T54" fmla="*/ 6 w 35"/>
                  <a:gd name="T55" fmla="*/ 30 h 35"/>
                  <a:gd name="T56" fmla="*/ 9 w 35"/>
                  <a:gd name="T57" fmla="*/ 30 h 35"/>
                  <a:gd name="T58" fmla="*/ 10 w 35"/>
                  <a:gd name="T59" fmla="*/ 28 h 35"/>
                  <a:gd name="T60" fmla="*/ 14 w 35"/>
                  <a:gd name="T61" fmla="*/ 23 h 35"/>
                  <a:gd name="T62" fmla="*/ 17 w 35"/>
                  <a:gd name="T63" fmla="*/ 24 h 35"/>
                  <a:gd name="T64" fmla="*/ 18 w 35"/>
                  <a:gd name="T65" fmla="*/ 31 h 35"/>
                  <a:gd name="T66" fmla="*/ 17 w 35"/>
                  <a:gd name="T67" fmla="*/ 33 h 35"/>
                  <a:gd name="T68" fmla="*/ 19 w 35"/>
                  <a:gd name="T69" fmla="*/ 35 h 35"/>
                  <a:gd name="T70" fmla="*/ 21 w 35"/>
                  <a:gd name="T71" fmla="*/ 32 h 35"/>
                  <a:gd name="T72" fmla="*/ 19 w 35"/>
                  <a:gd name="T73" fmla="*/ 30 h 35"/>
                  <a:gd name="T74" fmla="*/ 19 w 35"/>
                  <a:gd name="T75" fmla="*/ 24 h 35"/>
                  <a:gd name="T76" fmla="*/ 22 w 35"/>
                  <a:gd name="T77" fmla="*/ 22 h 35"/>
                  <a:gd name="T78" fmla="*/ 27 w 35"/>
                  <a:gd name="T79" fmla="*/ 27 h 35"/>
                  <a:gd name="T80" fmla="*/ 27 w 35"/>
                  <a:gd name="T81" fmla="*/ 29 h 35"/>
                  <a:gd name="T82" fmla="*/ 30 w 35"/>
                  <a:gd name="T83" fmla="*/ 29 h 35"/>
                  <a:gd name="T84" fmla="*/ 30 w 35"/>
                  <a:gd name="T85" fmla="*/ 26 h 35"/>
                  <a:gd name="T86" fmla="*/ 28 w 35"/>
                  <a:gd name="T87" fmla="*/ 26 h 35"/>
                  <a:gd name="T88" fmla="*/ 23 w 35"/>
                  <a:gd name="T89" fmla="*/ 21 h 35"/>
                  <a:gd name="T90" fmla="*/ 24 w 35"/>
                  <a:gd name="T91" fmla="*/ 18 h 35"/>
                  <a:gd name="T92" fmla="*/ 31 w 35"/>
                  <a:gd name="T93" fmla="*/ 17 h 35"/>
                  <a:gd name="T94" fmla="*/ 33 w 35"/>
                  <a:gd name="T95" fmla="*/ 19 h 35"/>
                  <a:gd name="T96" fmla="*/ 35 w 35"/>
                  <a:gd name="T97" fmla="*/ 16 h 35"/>
                  <a:gd name="T98" fmla="*/ 33 w 35"/>
                  <a:gd name="T99" fmla="*/ 14 h 35"/>
                  <a:gd name="T100" fmla="*/ 31 w 35"/>
                  <a:gd name="T101" fmla="*/ 16 h 35"/>
                  <a:gd name="T102" fmla="*/ 24 w 35"/>
                  <a:gd name="T103" fmla="*/ 16 h 35"/>
                  <a:gd name="T104" fmla="*/ 22 w 35"/>
                  <a:gd name="T105" fmla="*/ 13 h 35"/>
                  <a:gd name="T106" fmla="*/ 27 w 35"/>
                  <a:gd name="T107" fmla="*/ 8 h 35"/>
                  <a:gd name="T108" fmla="*/ 29 w 35"/>
                  <a:gd name="T109" fmla="*/ 8 h 35"/>
                  <a:gd name="T110" fmla="*/ 29 w 35"/>
                  <a:gd name="T111" fmla="*/ 5 h 35"/>
                  <a:gd name="T112" fmla="*/ 26 w 35"/>
                  <a:gd name="T113" fmla="*/ 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5" h="35">
                    <a:moveTo>
                      <a:pt x="26" y="5"/>
                    </a:moveTo>
                    <a:cubicBezTo>
                      <a:pt x="25" y="5"/>
                      <a:pt x="25" y="6"/>
                      <a:pt x="26" y="7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1"/>
                      <a:pt x="18" y="11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8" y="4"/>
                      <a:pt x="19" y="3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5" y="0"/>
                      <a:pt x="15" y="1"/>
                      <a:pt x="15" y="3"/>
                    </a:cubicBezTo>
                    <a:cubicBezTo>
                      <a:pt x="15" y="3"/>
                      <a:pt x="15" y="4"/>
                      <a:pt x="16" y="4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5" y="12"/>
                      <a:pt x="14" y="12"/>
                      <a:pt x="13" y="13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8" y="7"/>
                      <a:pt x="8" y="6"/>
                    </a:cubicBezTo>
                    <a:cubicBezTo>
                      <a:pt x="7" y="5"/>
                      <a:pt x="5" y="5"/>
                      <a:pt x="5" y="6"/>
                    </a:cubicBezTo>
                    <a:cubicBezTo>
                      <a:pt x="4" y="7"/>
                      <a:pt x="4" y="8"/>
                      <a:pt x="5" y="9"/>
                    </a:cubicBezTo>
                    <a:cubicBezTo>
                      <a:pt x="5" y="10"/>
                      <a:pt x="6" y="10"/>
                      <a:pt x="7" y="9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2" y="15"/>
                      <a:pt x="11" y="16"/>
                      <a:pt x="11" y="17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4" y="17"/>
                      <a:pt x="3" y="16"/>
                      <a:pt x="3" y="16"/>
                    </a:cubicBezTo>
                    <a:cubicBezTo>
                      <a:pt x="1" y="16"/>
                      <a:pt x="0" y="17"/>
                      <a:pt x="1" y="19"/>
                    </a:cubicBezTo>
                    <a:cubicBezTo>
                      <a:pt x="1" y="20"/>
                      <a:pt x="2" y="21"/>
                      <a:pt x="3" y="21"/>
                    </a:cubicBezTo>
                    <a:cubicBezTo>
                      <a:pt x="4" y="20"/>
                      <a:pt x="4" y="20"/>
                      <a:pt x="5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2" y="20"/>
                      <a:pt x="12" y="21"/>
                      <a:pt x="13" y="22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8" y="26"/>
                      <a:pt x="7" y="27"/>
                      <a:pt x="6" y="27"/>
                    </a:cubicBezTo>
                    <a:cubicBezTo>
                      <a:pt x="5" y="28"/>
                      <a:pt x="5" y="30"/>
                      <a:pt x="6" y="30"/>
                    </a:cubicBezTo>
                    <a:cubicBezTo>
                      <a:pt x="7" y="31"/>
                      <a:pt x="9" y="31"/>
                      <a:pt x="9" y="30"/>
                    </a:cubicBezTo>
                    <a:cubicBezTo>
                      <a:pt x="10" y="29"/>
                      <a:pt x="10" y="29"/>
                      <a:pt x="10" y="28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5" y="23"/>
                      <a:pt x="16" y="24"/>
                      <a:pt x="17" y="24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7" y="31"/>
                      <a:pt x="16" y="32"/>
                      <a:pt x="17" y="33"/>
                    </a:cubicBezTo>
                    <a:cubicBezTo>
                      <a:pt x="17" y="34"/>
                      <a:pt x="18" y="35"/>
                      <a:pt x="19" y="35"/>
                    </a:cubicBezTo>
                    <a:cubicBezTo>
                      <a:pt x="20" y="34"/>
                      <a:pt x="21" y="33"/>
                      <a:pt x="21" y="32"/>
                    </a:cubicBezTo>
                    <a:cubicBezTo>
                      <a:pt x="21" y="31"/>
                      <a:pt x="20" y="31"/>
                      <a:pt x="19" y="30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20" y="24"/>
                      <a:pt x="21" y="23"/>
                      <a:pt x="22" y="22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26" y="27"/>
                      <a:pt x="27" y="28"/>
                      <a:pt x="27" y="29"/>
                    </a:cubicBezTo>
                    <a:cubicBezTo>
                      <a:pt x="28" y="30"/>
                      <a:pt x="30" y="30"/>
                      <a:pt x="30" y="29"/>
                    </a:cubicBezTo>
                    <a:cubicBezTo>
                      <a:pt x="31" y="28"/>
                      <a:pt x="31" y="27"/>
                      <a:pt x="30" y="26"/>
                    </a:cubicBezTo>
                    <a:cubicBezTo>
                      <a:pt x="29" y="25"/>
                      <a:pt x="29" y="25"/>
                      <a:pt x="28" y="26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0"/>
                      <a:pt x="24" y="19"/>
                      <a:pt x="24" y="18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8"/>
                      <a:pt x="32" y="19"/>
                      <a:pt x="33" y="19"/>
                    </a:cubicBezTo>
                    <a:cubicBezTo>
                      <a:pt x="34" y="18"/>
                      <a:pt x="35" y="17"/>
                      <a:pt x="35" y="16"/>
                    </a:cubicBezTo>
                    <a:cubicBezTo>
                      <a:pt x="35" y="15"/>
                      <a:pt x="34" y="14"/>
                      <a:pt x="33" y="14"/>
                    </a:cubicBezTo>
                    <a:cubicBezTo>
                      <a:pt x="32" y="14"/>
                      <a:pt x="31" y="15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5"/>
                      <a:pt x="23" y="14"/>
                      <a:pt x="22" y="13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8" y="8"/>
                      <a:pt x="29" y="8"/>
                      <a:pt x="29" y="8"/>
                    </a:cubicBezTo>
                    <a:cubicBezTo>
                      <a:pt x="30" y="7"/>
                      <a:pt x="30" y="5"/>
                      <a:pt x="29" y="5"/>
                    </a:cubicBezTo>
                    <a:cubicBezTo>
                      <a:pt x="28" y="4"/>
                      <a:pt x="27" y="4"/>
                      <a:pt x="26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3" name="Freeform 52"/>
              <p:cNvSpPr>
                <a:spLocks/>
              </p:cNvSpPr>
              <p:nvPr/>
            </p:nvSpPr>
            <p:spPr bwMode="auto">
              <a:xfrm>
                <a:off x="4699000" y="1474788"/>
                <a:ext cx="239713" cy="247650"/>
              </a:xfrm>
              <a:custGeom>
                <a:avLst/>
                <a:gdLst>
                  <a:gd name="T0" fmla="*/ 31 w 42"/>
                  <a:gd name="T1" fmla="*/ 3 h 43"/>
                  <a:gd name="T2" fmla="*/ 20 w 42"/>
                  <a:gd name="T3" fmla="*/ 3 h 43"/>
                  <a:gd name="T4" fmla="*/ 18 w 42"/>
                  <a:gd name="T5" fmla="*/ 10 h 43"/>
                  <a:gd name="T6" fmla="*/ 18 w 42"/>
                  <a:gd name="T7" fmla="*/ 10 h 43"/>
                  <a:gd name="T8" fmla="*/ 15 w 42"/>
                  <a:gd name="T9" fmla="*/ 6 h 43"/>
                  <a:gd name="T10" fmla="*/ 4 w 42"/>
                  <a:gd name="T11" fmla="*/ 7 h 43"/>
                  <a:gd name="T12" fmla="*/ 5 w 42"/>
                  <a:gd name="T13" fmla="*/ 18 h 43"/>
                  <a:gd name="T14" fmla="*/ 9 w 42"/>
                  <a:gd name="T15" fmla="*/ 20 h 43"/>
                  <a:gd name="T16" fmla="*/ 9 w 42"/>
                  <a:gd name="T17" fmla="*/ 20 h 43"/>
                  <a:gd name="T18" fmla="*/ 3 w 42"/>
                  <a:gd name="T19" fmla="*/ 23 h 43"/>
                  <a:gd name="T20" fmla="*/ 4 w 42"/>
                  <a:gd name="T21" fmla="*/ 34 h 43"/>
                  <a:gd name="T22" fmla="*/ 15 w 42"/>
                  <a:gd name="T23" fmla="*/ 33 h 43"/>
                  <a:gd name="T24" fmla="*/ 16 w 42"/>
                  <a:gd name="T25" fmla="*/ 31 h 43"/>
                  <a:gd name="T26" fmla="*/ 18 w 42"/>
                  <a:gd name="T27" fmla="*/ 40 h 43"/>
                  <a:gd name="T28" fmla="*/ 29 w 42"/>
                  <a:gd name="T29" fmla="*/ 39 h 43"/>
                  <a:gd name="T30" fmla="*/ 28 w 42"/>
                  <a:gd name="T31" fmla="*/ 28 h 43"/>
                  <a:gd name="T32" fmla="*/ 28 w 42"/>
                  <a:gd name="T33" fmla="*/ 28 h 43"/>
                  <a:gd name="T34" fmla="*/ 40 w 42"/>
                  <a:gd name="T35" fmla="*/ 27 h 43"/>
                  <a:gd name="T36" fmla="*/ 39 w 42"/>
                  <a:gd name="T37" fmla="*/ 16 h 43"/>
                  <a:gd name="T38" fmla="*/ 30 w 42"/>
                  <a:gd name="T39" fmla="*/ 15 h 43"/>
                  <a:gd name="T40" fmla="*/ 32 w 42"/>
                  <a:gd name="T41" fmla="*/ 14 h 43"/>
                  <a:gd name="T42" fmla="*/ 31 w 42"/>
                  <a:gd name="T43" fmla="*/ 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2" h="43">
                    <a:moveTo>
                      <a:pt x="31" y="3"/>
                    </a:moveTo>
                    <a:cubicBezTo>
                      <a:pt x="28" y="0"/>
                      <a:pt x="23" y="0"/>
                      <a:pt x="20" y="3"/>
                    </a:cubicBezTo>
                    <a:cubicBezTo>
                      <a:pt x="18" y="5"/>
                      <a:pt x="17" y="8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7" y="9"/>
                      <a:pt x="17" y="7"/>
                      <a:pt x="15" y="6"/>
                    </a:cubicBezTo>
                    <a:cubicBezTo>
                      <a:pt x="12" y="3"/>
                      <a:pt x="7" y="4"/>
                      <a:pt x="4" y="7"/>
                    </a:cubicBezTo>
                    <a:cubicBezTo>
                      <a:pt x="1" y="10"/>
                      <a:pt x="2" y="15"/>
                      <a:pt x="5" y="18"/>
                    </a:cubicBezTo>
                    <a:cubicBezTo>
                      <a:pt x="6" y="19"/>
                      <a:pt x="8" y="20"/>
                      <a:pt x="9" y="20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7" y="20"/>
                      <a:pt x="4" y="21"/>
                      <a:pt x="3" y="23"/>
                    </a:cubicBezTo>
                    <a:cubicBezTo>
                      <a:pt x="0" y="26"/>
                      <a:pt x="0" y="31"/>
                      <a:pt x="4" y="34"/>
                    </a:cubicBezTo>
                    <a:cubicBezTo>
                      <a:pt x="7" y="37"/>
                      <a:pt x="12" y="36"/>
                      <a:pt x="15" y="33"/>
                    </a:cubicBezTo>
                    <a:cubicBezTo>
                      <a:pt x="15" y="33"/>
                      <a:pt x="16" y="32"/>
                      <a:pt x="16" y="31"/>
                    </a:cubicBezTo>
                    <a:cubicBezTo>
                      <a:pt x="15" y="34"/>
                      <a:pt x="15" y="38"/>
                      <a:pt x="18" y="40"/>
                    </a:cubicBezTo>
                    <a:cubicBezTo>
                      <a:pt x="21" y="43"/>
                      <a:pt x="26" y="42"/>
                      <a:pt x="29" y="39"/>
                    </a:cubicBezTo>
                    <a:cubicBezTo>
                      <a:pt x="32" y="36"/>
                      <a:pt x="32" y="31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32" y="31"/>
                      <a:pt x="37" y="31"/>
                      <a:pt x="40" y="27"/>
                    </a:cubicBezTo>
                    <a:cubicBezTo>
                      <a:pt x="42" y="24"/>
                      <a:pt x="42" y="19"/>
                      <a:pt x="39" y="16"/>
                    </a:cubicBezTo>
                    <a:cubicBezTo>
                      <a:pt x="36" y="14"/>
                      <a:pt x="33" y="14"/>
                      <a:pt x="30" y="15"/>
                    </a:cubicBezTo>
                    <a:cubicBezTo>
                      <a:pt x="31" y="15"/>
                      <a:pt x="31" y="14"/>
                      <a:pt x="32" y="14"/>
                    </a:cubicBezTo>
                    <a:cubicBezTo>
                      <a:pt x="34" y="11"/>
                      <a:pt x="34" y="6"/>
                      <a:pt x="31" y="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4" name="Freeform 53"/>
              <p:cNvSpPr>
                <a:spLocks/>
              </p:cNvSpPr>
              <p:nvPr/>
            </p:nvSpPr>
            <p:spPr bwMode="auto">
              <a:xfrm>
                <a:off x="4751388" y="1533525"/>
                <a:ext cx="125413" cy="119063"/>
              </a:xfrm>
              <a:custGeom>
                <a:avLst/>
                <a:gdLst>
                  <a:gd name="T0" fmla="*/ 16 w 22"/>
                  <a:gd name="T1" fmla="*/ 3 h 21"/>
                  <a:gd name="T2" fmla="*/ 16 w 22"/>
                  <a:gd name="T3" fmla="*/ 4 h 21"/>
                  <a:gd name="T4" fmla="*/ 13 w 22"/>
                  <a:gd name="T5" fmla="*/ 7 h 21"/>
                  <a:gd name="T6" fmla="*/ 11 w 22"/>
                  <a:gd name="T7" fmla="*/ 7 h 21"/>
                  <a:gd name="T8" fmla="*/ 11 w 22"/>
                  <a:gd name="T9" fmla="*/ 2 h 21"/>
                  <a:gd name="T10" fmla="*/ 12 w 22"/>
                  <a:gd name="T11" fmla="*/ 1 h 21"/>
                  <a:gd name="T12" fmla="*/ 10 w 22"/>
                  <a:gd name="T13" fmla="*/ 0 h 21"/>
                  <a:gd name="T14" fmla="*/ 9 w 22"/>
                  <a:gd name="T15" fmla="*/ 1 h 21"/>
                  <a:gd name="T16" fmla="*/ 10 w 22"/>
                  <a:gd name="T17" fmla="*/ 2 h 21"/>
                  <a:gd name="T18" fmla="*/ 10 w 22"/>
                  <a:gd name="T19" fmla="*/ 7 h 21"/>
                  <a:gd name="T20" fmla="*/ 8 w 22"/>
                  <a:gd name="T21" fmla="*/ 8 h 21"/>
                  <a:gd name="T22" fmla="*/ 5 w 22"/>
                  <a:gd name="T23" fmla="*/ 5 h 21"/>
                  <a:gd name="T24" fmla="*/ 5 w 22"/>
                  <a:gd name="T25" fmla="*/ 3 h 21"/>
                  <a:gd name="T26" fmla="*/ 3 w 22"/>
                  <a:gd name="T27" fmla="*/ 3 h 21"/>
                  <a:gd name="T28" fmla="*/ 3 w 22"/>
                  <a:gd name="T29" fmla="*/ 5 h 21"/>
                  <a:gd name="T30" fmla="*/ 4 w 22"/>
                  <a:gd name="T31" fmla="*/ 5 h 21"/>
                  <a:gd name="T32" fmla="*/ 8 w 22"/>
                  <a:gd name="T33" fmla="*/ 8 h 21"/>
                  <a:gd name="T34" fmla="*/ 7 w 22"/>
                  <a:gd name="T35" fmla="*/ 10 h 21"/>
                  <a:gd name="T36" fmla="*/ 3 w 22"/>
                  <a:gd name="T37" fmla="*/ 11 h 21"/>
                  <a:gd name="T38" fmla="*/ 1 w 22"/>
                  <a:gd name="T39" fmla="*/ 10 h 21"/>
                  <a:gd name="T40" fmla="*/ 0 w 22"/>
                  <a:gd name="T41" fmla="*/ 11 h 21"/>
                  <a:gd name="T42" fmla="*/ 2 w 22"/>
                  <a:gd name="T43" fmla="*/ 12 h 21"/>
                  <a:gd name="T44" fmla="*/ 3 w 22"/>
                  <a:gd name="T45" fmla="*/ 12 h 21"/>
                  <a:gd name="T46" fmla="*/ 7 w 22"/>
                  <a:gd name="T47" fmla="*/ 11 h 21"/>
                  <a:gd name="T48" fmla="*/ 8 w 22"/>
                  <a:gd name="T49" fmla="*/ 13 h 21"/>
                  <a:gd name="T50" fmla="*/ 5 w 22"/>
                  <a:gd name="T51" fmla="*/ 16 h 21"/>
                  <a:gd name="T52" fmla="*/ 4 w 22"/>
                  <a:gd name="T53" fmla="*/ 17 h 21"/>
                  <a:gd name="T54" fmla="*/ 4 w 22"/>
                  <a:gd name="T55" fmla="*/ 19 h 21"/>
                  <a:gd name="T56" fmla="*/ 6 w 22"/>
                  <a:gd name="T57" fmla="*/ 19 h 21"/>
                  <a:gd name="T58" fmla="*/ 6 w 22"/>
                  <a:gd name="T59" fmla="*/ 17 h 21"/>
                  <a:gd name="T60" fmla="*/ 9 w 22"/>
                  <a:gd name="T61" fmla="*/ 14 h 21"/>
                  <a:gd name="T62" fmla="*/ 11 w 22"/>
                  <a:gd name="T63" fmla="*/ 15 h 21"/>
                  <a:gd name="T64" fmla="*/ 11 w 22"/>
                  <a:gd name="T65" fmla="*/ 19 h 21"/>
                  <a:gd name="T66" fmla="*/ 10 w 22"/>
                  <a:gd name="T67" fmla="*/ 20 h 21"/>
                  <a:gd name="T68" fmla="*/ 12 w 22"/>
                  <a:gd name="T69" fmla="*/ 21 h 21"/>
                  <a:gd name="T70" fmla="*/ 13 w 22"/>
                  <a:gd name="T71" fmla="*/ 20 h 21"/>
                  <a:gd name="T72" fmla="*/ 12 w 22"/>
                  <a:gd name="T73" fmla="*/ 19 h 21"/>
                  <a:gd name="T74" fmla="*/ 12 w 22"/>
                  <a:gd name="T75" fmla="*/ 15 h 21"/>
                  <a:gd name="T76" fmla="*/ 13 w 22"/>
                  <a:gd name="T77" fmla="*/ 14 h 21"/>
                  <a:gd name="T78" fmla="*/ 17 w 22"/>
                  <a:gd name="T79" fmla="*/ 16 h 21"/>
                  <a:gd name="T80" fmla="*/ 17 w 22"/>
                  <a:gd name="T81" fmla="*/ 18 h 21"/>
                  <a:gd name="T82" fmla="*/ 19 w 22"/>
                  <a:gd name="T83" fmla="*/ 18 h 21"/>
                  <a:gd name="T84" fmla="*/ 19 w 22"/>
                  <a:gd name="T85" fmla="*/ 16 h 21"/>
                  <a:gd name="T86" fmla="*/ 17 w 22"/>
                  <a:gd name="T87" fmla="*/ 16 h 21"/>
                  <a:gd name="T88" fmla="*/ 14 w 22"/>
                  <a:gd name="T89" fmla="*/ 13 h 21"/>
                  <a:gd name="T90" fmla="*/ 15 w 22"/>
                  <a:gd name="T91" fmla="*/ 11 h 21"/>
                  <a:gd name="T92" fmla="*/ 19 w 22"/>
                  <a:gd name="T93" fmla="*/ 11 h 21"/>
                  <a:gd name="T94" fmla="*/ 20 w 22"/>
                  <a:gd name="T95" fmla="*/ 11 h 21"/>
                  <a:gd name="T96" fmla="*/ 22 w 22"/>
                  <a:gd name="T97" fmla="*/ 10 h 21"/>
                  <a:gd name="T98" fmla="*/ 20 w 22"/>
                  <a:gd name="T99" fmla="*/ 9 h 21"/>
                  <a:gd name="T100" fmla="*/ 19 w 22"/>
                  <a:gd name="T101" fmla="*/ 10 h 21"/>
                  <a:gd name="T102" fmla="*/ 15 w 22"/>
                  <a:gd name="T103" fmla="*/ 10 h 21"/>
                  <a:gd name="T104" fmla="*/ 14 w 22"/>
                  <a:gd name="T105" fmla="*/ 8 h 21"/>
                  <a:gd name="T106" fmla="*/ 17 w 22"/>
                  <a:gd name="T107" fmla="*/ 5 h 21"/>
                  <a:gd name="T108" fmla="*/ 18 w 22"/>
                  <a:gd name="T109" fmla="*/ 4 h 21"/>
                  <a:gd name="T110" fmla="*/ 18 w 22"/>
                  <a:gd name="T111" fmla="*/ 2 h 21"/>
                  <a:gd name="T112" fmla="*/ 16 w 22"/>
                  <a:gd name="T113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2" h="21">
                    <a:moveTo>
                      <a:pt x="16" y="3"/>
                    </a:moveTo>
                    <a:cubicBezTo>
                      <a:pt x="16" y="3"/>
                      <a:pt x="16" y="4"/>
                      <a:pt x="16" y="4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7"/>
                      <a:pt x="12" y="7"/>
                      <a:pt x="11" y="7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0"/>
                      <a:pt x="9" y="0"/>
                      <a:pt x="9" y="1"/>
                    </a:cubicBezTo>
                    <a:cubicBezTo>
                      <a:pt x="9" y="2"/>
                      <a:pt x="9" y="2"/>
                      <a:pt x="10" y="2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9" y="7"/>
                      <a:pt x="9" y="7"/>
                      <a:pt x="8" y="8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4"/>
                      <a:pt x="5" y="4"/>
                      <a:pt x="5" y="3"/>
                    </a:cubicBezTo>
                    <a:cubicBezTo>
                      <a:pt x="4" y="3"/>
                      <a:pt x="3" y="3"/>
                      <a:pt x="3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6"/>
                      <a:pt x="4" y="5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7" y="9"/>
                      <a:pt x="7" y="10"/>
                      <a:pt x="7" y="10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2" y="10"/>
                      <a:pt x="2" y="10"/>
                      <a:pt x="1" y="10"/>
                    </a:cubicBezTo>
                    <a:cubicBezTo>
                      <a:pt x="1" y="10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2"/>
                    </a:cubicBezTo>
                    <a:cubicBezTo>
                      <a:pt x="2" y="12"/>
                      <a:pt x="3" y="12"/>
                      <a:pt x="3" y="12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3"/>
                      <a:pt x="8" y="13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4" y="16"/>
                      <a:pt x="4" y="17"/>
                    </a:cubicBezTo>
                    <a:cubicBezTo>
                      <a:pt x="3" y="17"/>
                      <a:pt x="3" y="18"/>
                      <a:pt x="4" y="19"/>
                    </a:cubicBezTo>
                    <a:cubicBezTo>
                      <a:pt x="4" y="19"/>
                      <a:pt x="5" y="19"/>
                      <a:pt x="6" y="19"/>
                    </a:cubicBezTo>
                    <a:cubicBezTo>
                      <a:pt x="6" y="18"/>
                      <a:pt x="6" y="18"/>
                      <a:pt x="6" y="17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10" y="15"/>
                      <a:pt x="11" y="15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0" y="19"/>
                      <a:pt x="10" y="20"/>
                      <a:pt x="10" y="20"/>
                    </a:cubicBezTo>
                    <a:cubicBezTo>
                      <a:pt x="10" y="21"/>
                      <a:pt x="11" y="21"/>
                      <a:pt x="12" y="21"/>
                    </a:cubicBezTo>
                    <a:cubicBezTo>
                      <a:pt x="12" y="21"/>
                      <a:pt x="13" y="21"/>
                      <a:pt x="13" y="20"/>
                    </a:cubicBezTo>
                    <a:cubicBezTo>
                      <a:pt x="13" y="19"/>
                      <a:pt x="12" y="19"/>
                      <a:pt x="12" y="19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4"/>
                      <a:pt x="13" y="14"/>
                      <a:pt x="13" y="14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6" y="17"/>
                      <a:pt x="17" y="17"/>
                      <a:pt x="17" y="18"/>
                    </a:cubicBezTo>
                    <a:cubicBezTo>
                      <a:pt x="18" y="18"/>
                      <a:pt x="18" y="18"/>
                      <a:pt x="19" y="18"/>
                    </a:cubicBezTo>
                    <a:cubicBezTo>
                      <a:pt x="19" y="17"/>
                      <a:pt x="19" y="16"/>
                      <a:pt x="19" y="16"/>
                    </a:cubicBezTo>
                    <a:cubicBezTo>
                      <a:pt x="18" y="15"/>
                      <a:pt x="18" y="15"/>
                      <a:pt x="17" y="16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5" y="12"/>
                      <a:pt x="15" y="12"/>
                      <a:pt x="15" y="11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19" y="11"/>
                      <a:pt x="20" y="11"/>
                      <a:pt x="20" y="11"/>
                    </a:cubicBezTo>
                    <a:cubicBezTo>
                      <a:pt x="21" y="11"/>
                      <a:pt x="22" y="11"/>
                      <a:pt x="22" y="10"/>
                    </a:cubicBezTo>
                    <a:cubicBezTo>
                      <a:pt x="22" y="9"/>
                      <a:pt x="21" y="9"/>
                      <a:pt x="20" y="9"/>
                    </a:cubicBezTo>
                    <a:cubicBezTo>
                      <a:pt x="20" y="9"/>
                      <a:pt x="19" y="9"/>
                      <a:pt x="19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9"/>
                      <a:pt x="14" y="9"/>
                      <a:pt x="14" y="8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5"/>
                      <a:pt x="18" y="5"/>
                      <a:pt x="18" y="4"/>
                    </a:cubicBezTo>
                    <a:cubicBezTo>
                      <a:pt x="19" y="4"/>
                      <a:pt x="19" y="3"/>
                      <a:pt x="18" y="2"/>
                    </a:cubicBezTo>
                    <a:cubicBezTo>
                      <a:pt x="17" y="2"/>
                      <a:pt x="17" y="2"/>
                      <a:pt x="16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76" name="组合 175"/>
            <p:cNvGrpSpPr/>
            <p:nvPr/>
          </p:nvGrpSpPr>
          <p:grpSpPr>
            <a:xfrm>
              <a:off x="9074235" y="513626"/>
              <a:ext cx="518688" cy="1261962"/>
              <a:chOff x="962025" y="3290888"/>
              <a:chExt cx="461963" cy="1123951"/>
            </a:xfrm>
          </p:grpSpPr>
          <p:sp>
            <p:nvSpPr>
              <p:cNvPr id="197" name="Rectangle 76"/>
              <p:cNvSpPr>
                <a:spLocks noChangeArrowheads="1"/>
              </p:cNvSpPr>
              <p:nvPr/>
            </p:nvSpPr>
            <p:spPr bwMode="auto">
              <a:xfrm>
                <a:off x="1185863" y="3290888"/>
                <a:ext cx="11113" cy="923925"/>
              </a:xfrm>
              <a:prstGeom prst="rect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8" name="Freeform 77"/>
              <p:cNvSpPr>
                <a:spLocks noEditPoints="1"/>
              </p:cNvSpPr>
              <p:nvPr/>
            </p:nvSpPr>
            <p:spPr bwMode="auto">
              <a:xfrm>
                <a:off x="1117600" y="4198938"/>
                <a:ext cx="147638" cy="117475"/>
              </a:xfrm>
              <a:custGeom>
                <a:avLst/>
                <a:gdLst>
                  <a:gd name="T0" fmla="*/ 22 w 39"/>
                  <a:gd name="T1" fmla="*/ 28 h 31"/>
                  <a:gd name="T2" fmla="*/ 17 w 39"/>
                  <a:gd name="T3" fmla="*/ 28 h 31"/>
                  <a:gd name="T4" fmla="*/ 13 w 39"/>
                  <a:gd name="T5" fmla="*/ 30 h 31"/>
                  <a:gd name="T6" fmla="*/ 9 w 39"/>
                  <a:gd name="T7" fmla="*/ 25 h 31"/>
                  <a:gd name="T8" fmla="*/ 13 w 39"/>
                  <a:gd name="T9" fmla="*/ 20 h 31"/>
                  <a:gd name="T10" fmla="*/ 8 w 39"/>
                  <a:gd name="T11" fmla="*/ 18 h 31"/>
                  <a:gd name="T12" fmla="*/ 1 w 39"/>
                  <a:gd name="T13" fmla="*/ 17 h 31"/>
                  <a:gd name="T14" fmla="*/ 2 w 39"/>
                  <a:gd name="T15" fmla="*/ 11 h 31"/>
                  <a:gd name="T16" fmla="*/ 10 w 39"/>
                  <a:gd name="T17" fmla="*/ 13 h 31"/>
                  <a:gd name="T18" fmla="*/ 11 w 39"/>
                  <a:gd name="T19" fmla="*/ 8 h 31"/>
                  <a:gd name="T20" fmla="*/ 11 w 39"/>
                  <a:gd name="T21" fmla="*/ 1 h 31"/>
                  <a:gd name="T22" fmla="*/ 17 w 39"/>
                  <a:gd name="T23" fmla="*/ 1 h 31"/>
                  <a:gd name="T24" fmla="*/ 22 w 39"/>
                  <a:gd name="T25" fmla="*/ 1 h 31"/>
                  <a:gd name="T26" fmla="*/ 29 w 39"/>
                  <a:gd name="T27" fmla="*/ 1 h 31"/>
                  <a:gd name="T28" fmla="*/ 26 w 39"/>
                  <a:gd name="T29" fmla="*/ 10 h 31"/>
                  <a:gd name="T30" fmla="*/ 31 w 39"/>
                  <a:gd name="T31" fmla="*/ 11 h 31"/>
                  <a:gd name="T32" fmla="*/ 39 w 39"/>
                  <a:gd name="T33" fmla="*/ 14 h 31"/>
                  <a:gd name="T34" fmla="*/ 34 w 39"/>
                  <a:gd name="T35" fmla="*/ 20 h 31"/>
                  <a:gd name="T36" fmla="*/ 29 w 39"/>
                  <a:gd name="T37" fmla="*/ 17 h 31"/>
                  <a:gd name="T38" fmla="*/ 28 w 39"/>
                  <a:gd name="T39" fmla="*/ 22 h 31"/>
                  <a:gd name="T40" fmla="*/ 29 w 39"/>
                  <a:gd name="T41" fmla="*/ 29 h 31"/>
                  <a:gd name="T42" fmla="*/ 26 w 39"/>
                  <a:gd name="T43" fmla="*/ 31 h 31"/>
                  <a:gd name="T44" fmla="*/ 23 w 39"/>
                  <a:gd name="T45" fmla="*/ 27 h 31"/>
                  <a:gd name="T46" fmla="*/ 26 w 39"/>
                  <a:gd name="T47" fmla="*/ 28 h 31"/>
                  <a:gd name="T48" fmla="*/ 28 w 39"/>
                  <a:gd name="T49" fmla="*/ 26 h 31"/>
                  <a:gd name="T50" fmla="*/ 27 w 39"/>
                  <a:gd name="T51" fmla="*/ 24 h 31"/>
                  <a:gd name="T52" fmla="*/ 21 w 39"/>
                  <a:gd name="T53" fmla="*/ 25 h 31"/>
                  <a:gd name="T54" fmla="*/ 12 w 39"/>
                  <a:gd name="T55" fmla="*/ 24 h 31"/>
                  <a:gd name="T56" fmla="*/ 12 w 39"/>
                  <a:gd name="T57" fmla="*/ 27 h 31"/>
                  <a:gd name="T58" fmla="*/ 13 w 39"/>
                  <a:gd name="T59" fmla="*/ 28 h 31"/>
                  <a:gd name="T60" fmla="*/ 18 w 39"/>
                  <a:gd name="T61" fmla="*/ 24 h 31"/>
                  <a:gd name="T62" fmla="*/ 16 w 39"/>
                  <a:gd name="T63" fmla="*/ 20 h 31"/>
                  <a:gd name="T64" fmla="*/ 23 w 39"/>
                  <a:gd name="T65" fmla="*/ 20 h 31"/>
                  <a:gd name="T66" fmla="*/ 16 w 39"/>
                  <a:gd name="T67" fmla="*/ 20 h 31"/>
                  <a:gd name="T68" fmla="*/ 24 w 39"/>
                  <a:gd name="T69" fmla="*/ 18 h 31"/>
                  <a:gd name="T70" fmla="*/ 24 w 39"/>
                  <a:gd name="T71" fmla="*/ 12 h 31"/>
                  <a:gd name="T72" fmla="*/ 12 w 39"/>
                  <a:gd name="T73" fmla="*/ 15 h 31"/>
                  <a:gd name="T74" fmla="*/ 18 w 39"/>
                  <a:gd name="T75" fmla="*/ 15 h 31"/>
                  <a:gd name="T76" fmla="*/ 12 w 39"/>
                  <a:gd name="T77" fmla="*/ 15 h 31"/>
                  <a:gd name="T78" fmla="*/ 32 w 39"/>
                  <a:gd name="T79" fmla="*/ 16 h 31"/>
                  <a:gd name="T80" fmla="*/ 36 w 39"/>
                  <a:gd name="T81" fmla="*/ 16 h 31"/>
                  <a:gd name="T82" fmla="*/ 35 w 39"/>
                  <a:gd name="T83" fmla="*/ 12 h 31"/>
                  <a:gd name="T84" fmla="*/ 33 w 39"/>
                  <a:gd name="T85" fmla="*/ 13 h 31"/>
                  <a:gd name="T86" fmla="*/ 5 w 39"/>
                  <a:gd name="T87" fmla="*/ 12 h 31"/>
                  <a:gd name="T88" fmla="*/ 2 w 39"/>
                  <a:gd name="T89" fmla="*/ 14 h 31"/>
                  <a:gd name="T90" fmla="*/ 4 w 39"/>
                  <a:gd name="T91" fmla="*/ 17 h 31"/>
                  <a:gd name="T92" fmla="*/ 8 w 39"/>
                  <a:gd name="T93" fmla="*/ 15 h 31"/>
                  <a:gd name="T94" fmla="*/ 5 w 39"/>
                  <a:gd name="T95" fmla="*/ 12 h 31"/>
                  <a:gd name="T96" fmla="*/ 20 w 39"/>
                  <a:gd name="T97" fmla="*/ 13 h 31"/>
                  <a:gd name="T98" fmla="*/ 20 w 39"/>
                  <a:gd name="T99" fmla="*/ 7 h 31"/>
                  <a:gd name="T100" fmla="*/ 14 w 39"/>
                  <a:gd name="T101" fmla="*/ 2 h 31"/>
                  <a:gd name="T102" fmla="*/ 11 w 39"/>
                  <a:gd name="T103" fmla="*/ 4 h 31"/>
                  <a:gd name="T104" fmla="*/ 15 w 39"/>
                  <a:gd name="T105" fmla="*/ 9 h 31"/>
                  <a:gd name="T106" fmla="*/ 16 w 39"/>
                  <a:gd name="T107" fmla="*/ 3 h 31"/>
                  <a:gd name="T108" fmla="*/ 14 w 39"/>
                  <a:gd name="T109" fmla="*/ 2 h 31"/>
                  <a:gd name="T110" fmla="*/ 24 w 39"/>
                  <a:gd name="T111" fmla="*/ 9 h 31"/>
                  <a:gd name="T112" fmla="*/ 27 w 39"/>
                  <a:gd name="T113" fmla="*/ 3 h 31"/>
                  <a:gd name="T114" fmla="*/ 26 w 39"/>
                  <a:gd name="T115" fmla="*/ 2 h 31"/>
                  <a:gd name="T116" fmla="*/ 21 w 39"/>
                  <a:gd name="T117" fmla="*/ 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9" h="31">
                    <a:moveTo>
                      <a:pt x="26" y="31"/>
                    </a:moveTo>
                    <a:cubicBezTo>
                      <a:pt x="25" y="31"/>
                      <a:pt x="23" y="30"/>
                      <a:pt x="22" y="28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6" y="30"/>
                      <a:pt x="15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2" y="30"/>
                      <a:pt x="11" y="29"/>
                      <a:pt x="11" y="29"/>
                    </a:cubicBezTo>
                    <a:cubicBezTo>
                      <a:pt x="10" y="28"/>
                      <a:pt x="9" y="27"/>
                      <a:pt x="9" y="25"/>
                    </a:cubicBezTo>
                    <a:cubicBezTo>
                      <a:pt x="9" y="24"/>
                      <a:pt x="11" y="22"/>
                      <a:pt x="11" y="22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6" y="20"/>
                      <a:pt x="4" y="20"/>
                      <a:pt x="3" y="19"/>
                    </a:cubicBezTo>
                    <a:cubicBezTo>
                      <a:pt x="3" y="19"/>
                      <a:pt x="2" y="18"/>
                      <a:pt x="1" y="17"/>
                    </a:cubicBezTo>
                    <a:cubicBezTo>
                      <a:pt x="0" y="16"/>
                      <a:pt x="0" y="15"/>
                      <a:pt x="0" y="14"/>
                    </a:cubicBezTo>
                    <a:cubicBezTo>
                      <a:pt x="0" y="13"/>
                      <a:pt x="0" y="12"/>
                      <a:pt x="2" y="11"/>
                    </a:cubicBezTo>
                    <a:cubicBezTo>
                      <a:pt x="4" y="9"/>
                      <a:pt x="7" y="10"/>
                      <a:pt x="8" y="11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3" y="10"/>
                      <a:pt x="13" y="10"/>
                      <a:pt x="13" y="10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7"/>
                      <a:pt x="9" y="6"/>
                      <a:pt x="9" y="4"/>
                    </a:cubicBezTo>
                    <a:cubicBezTo>
                      <a:pt x="9" y="3"/>
                      <a:pt x="10" y="2"/>
                      <a:pt x="11" y="1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6" y="0"/>
                      <a:pt x="17" y="1"/>
                      <a:pt x="17" y="1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2" y="1"/>
                      <a:pt x="23" y="0"/>
                      <a:pt x="25" y="0"/>
                    </a:cubicBezTo>
                    <a:cubicBezTo>
                      <a:pt x="27" y="0"/>
                      <a:pt x="28" y="0"/>
                      <a:pt x="29" y="1"/>
                    </a:cubicBezTo>
                    <a:cubicBezTo>
                      <a:pt x="31" y="3"/>
                      <a:pt x="30" y="6"/>
                      <a:pt x="28" y="8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2" y="10"/>
                      <a:pt x="34" y="9"/>
                      <a:pt x="37" y="10"/>
                    </a:cubicBezTo>
                    <a:cubicBezTo>
                      <a:pt x="38" y="11"/>
                      <a:pt x="39" y="12"/>
                      <a:pt x="39" y="14"/>
                    </a:cubicBezTo>
                    <a:cubicBezTo>
                      <a:pt x="39" y="15"/>
                      <a:pt x="39" y="16"/>
                      <a:pt x="38" y="18"/>
                    </a:cubicBezTo>
                    <a:cubicBezTo>
                      <a:pt x="37" y="19"/>
                      <a:pt x="36" y="20"/>
                      <a:pt x="34" y="20"/>
                    </a:cubicBezTo>
                    <a:cubicBezTo>
                      <a:pt x="33" y="20"/>
                      <a:pt x="32" y="19"/>
                      <a:pt x="31" y="18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8" y="22"/>
                      <a:pt x="28" y="22"/>
                      <a:pt x="28" y="22"/>
                    </a:cubicBezTo>
                    <a:cubicBezTo>
                      <a:pt x="29" y="22"/>
                      <a:pt x="30" y="24"/>
                      <a:pt x="30" y="26"/>
                    </a:cubicBezTo>
                    <a:cubicBezTo>
                      <a:pt x="30" y="27"/>
                      <a:pt x="30" y="28"/>
                      <a:pt x="29" y="29"/>
                    </a:cubicBezTo>
                    <a:cubicBezTo>
                      <a:pt x="28" y="30"/>
                      <a:pt x="27" y="31"/>
                      <a:pt x="26" y="31"/>
                    </a:cubicBezTo>
                    <a:cubicBezTo>
                      <a:pt x="26" y="31"/>
                      <a:pt x="26" y="31"/>
                      <a:pt x="26" y="31"/>
                    </a:cubicBezTo>
                    <a:close/>
                    <a:moveTo>
                      <a:pt x="21" y="25"/>
                    </a:moveTo>
                    <a:cubicBezTo>
                      <a:pt x="23" y="27"/>
                      <a:pt x="23" y="27"/>
                      <a:pt x="23" y="27"/>
                    </a:cubicBezTo>
                    <a:cubicBezTo>
                      <a:pt x="24" y="28"/>
                      <a:pt x="25" y="28"/>
                      <a:pt x="26" y="28"/>
                    </a:cubicBezTo>
                    <a:cubicBezTo>
                      <a:pt x="26" y="28"/>
                      <a:pt x="26" y="28"/>
                      <a:pt x="26" y="28"/>
                    </a:cubicBezTo>
                    <a:cubicBezTo>
                      <a:pt x="27" y="28"/>
                      <a:pt x="27" y="28"/>
                      <a:pt x="28" y="27"/>
                    </a:cubicBezTo>
                    <a:cubicBezTo>
                      <a:pt x="28" y="27"/>
                      <a:pt x="28" y="26"/>
                      <a:pt x="28" y="26"/>
                    </a:cubicBezTo>
                    <a:cubicBezTo>
                      <a:pt x="28" y="25"/>
                      <a:pt x="27" y="24"/>
                      <a:pt x="27" y="24"/>
                    </a:cubicBezTo>
                    <a:cubicBezTo>
                      <a:pt x="27" y="24"/>
                      <a:pt x="27" y="24"/>
                      <a:pt x="27" y="24"/>
                    </a:cubicBezTo>
                    <a:cubicBezTo>
                      <a:pt x="24" y="21"/>
                      <a:pt x="24" y="21"/>
                      <a:pt x="24" y="21"/>
                    </a:cubicBezTo>
                    <a:lnTo>
                      <a:pt x="21" y="25"/>
                    </a:lnTo>
                    <a:close/>
                    <a:moveTo>
                      <a:pt x="15" y="21"/>
                    </a:move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1" y="25"/>
                      <a:pt x="11" y="26"/>
                    </a:cubicBezTo>
                    <a:cubicBezTo>
                      <a:pt x="11" y="26"/>
                      <a:pt x="12" y="27"/>
                      <a:pt x="12" y="27"/>
                    </a:cubicBezTo>
                    <a:cubicBezTo>
                      <a:pt x="12" y="28"/>
                      <a:pt x="13" y="28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4" y="28"/>
                      <a:pt x="15" y="28"/>
                      <a:pt x="16" y="27"/>
                    </a:cubicBezTo>
                    <a:cubicBezTo>
                      <a:pt x="18" y="24"/>
                      <a:pt x="18" y="24"/>
                      <a:pt x="18" y="24"/>
                    </a:cubicBezTo>
                    <a:lnTo>
                      <a:pt x="15" y="21"/>
                    </a:lnTo>
                    <a:close/>
                    <a:moveTo>
                      <a:pt x="16" y="20"/>
                    </a:moveTo>
                    <a:cubicBezTo>
                      <a:pt x="20" y="23"/>
                      <a:pt x="20" y="23"/>
                      <a:pt x="20" y="23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0" y="17"/>
                      <a:pt x="20" y="17"/>
                      <a:pt x="20" y="17"/>
                    </a:cubicBezTo>
                    <a:lnTo>
                      <a:pt x="16" y="20"/>
                    </a:lnTo>
                    <a:close/>
                    <a:moveTo>
                      <a:pt x="21" y="15"/>
                    </a:moveTo>
                    <a:cubicBezTo>
                      <a:pt x="24" y="18"/>
                      <a:pt x="24" y="18"/>
                      <a:pt x="24" y="18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4" y="12"/>
                      <a:pt x="24" y="12"/>
                      <a:pt x="24" y="12"/>
                    </a:cubicBezTo>
                    <a:lnTo>
                      <a:pt x="21" y="15"/>
                    </a:lnTo>
                    <a:close/>
                    <a:moveTo>
                      <a:pt x="12" y="15"/>
                    </a:move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5" y="12"/>
                      <a:pt x="15" y="12"/>
                      <a:pt x="15" y="12"/>
                    </a:cubicBezTo>
                    <a:lnTo>
                      <a:pt x="12" y="15"/>
                    </a:lnTo>
                    <a:close/>
                    <a:moveTo>
                      <a:pt x="31" y="15"/>
                    </a:moveTo>
                    <a:cubicBezTo>
                      <a:pt x="32" y="16"/>
                      <a:pt x="32" y="16"/>
                      <a:pt x="32" y="16"/>
                    </a:cubicBezTo>
                    <a:cubicBezTo>
                      <a:pt x="33" y="17"/>
                      <a:pt x="34" y="18"/>
                      <a:pt x="34" y="17"/>
                    </a:cubicBezTo>
                    <a:cubicBezTo>
                      <a:pt x="35" y="17"/>
                      <a:pt x="36" y="17"/>
                      <a:pt x="36" y="16"/>
                    </a:cubicBezTo>
                    <a:cubicBezTo>
                      <a:pt x="37" y="15"/>
                      <a:pt x="37" y="15"/>
                      <a:pt x="37" y="14"/>
                    </a:cubicBezTo>
                    <a:cubicBezTo>
                      <a:pt x="37" y="13"/>
                      <a:pt x="36" y="13"/>
                      <a:pt x="35" y="12"/>
                    </a:cubicBezTo>
                    <a:cubicBezTo>
                      <a:pt x="34" y="11"/>
                      <a:pt x="33" y="12"/>
                      <a:pt x="33" y="13"/>
                    </a:cubicBezTo>
                    <a:cubicBezTo>
                      <a:pt x="33" y="13"/>
                      <a:pt x="33" y="13"/>
                      <a:pt x="33" y="13"/>
                    </a:cubicBezTo>
                    <a:lnTo>
                      <a:pt x="31" y="15"/>
                    </a:lnTo>
                    <a:close/>
                    <a:moveTo>
                      <a:pt x="5" y="12"/>
                    </a:moveTo>
                    <a:cubicBezTo>
                      <a:pt x="4" y="12"/>
                      <a:pt x="4" y="12"/>
                      <a:pt x="3" y="12"/>
                    </a:cubicBezTo>
                    <a:cubicBezTo>
                      <a:pt x="3" y="13"/>
                      <a:pt x="2" y="14"/>
                      <a:pt x="2" y="14"/>
                    </a:cubicBezTo>
                    <a:cubicBezTo>
                      <a:pt x="2" y="15"/>
                      <a:pt x="2" y="15"/>
                      <a:pt x="3" y="16"/>
                    </a:cubicBezTo>
                    <a:cubicBezTo>
                      <a:pt x="3" y="16"/>
                      <a:pt x="4" y="17"/>
                      <a:pt x="4" y="17"/>
                    </a:cubicBezTo>
                    <a:cubicBezTo>
                      <a:pt x="5" y="17"/>
                      <a:pt x="5" y="18"/>
                      <a:pt x="7" y="17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3"/>
                      <a:pt x="6" y="12"/>
                      <a:pt x="5" y="12"/>
                    </a:cubicBezTo>
                    <a:close/>
                    <a:moveTo>
                      <a:pt x="16" y="10"/>
                    </a:moveTo>
                    <a:cubicBezTo>
                      <a:pt x="20" y="13"/>
                      <a:pt x="20" y="13"/>
                      <a:pt x="20" y="13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20" y="7"/>
                      <a:pt x="20" y="7"/>
                      <a:pt x="20" y="7"/>
                    </a:cubicBezTo>
                    <a:lnTo>
                      <a:pt x="16" y="10"/>
                    </a:lnTo>
                    <a:close/>
                    <a:moveTo>
                      <a:pt x="14" y="2"/>
                    </a:moveTo>
                    <a:cubicBezTo>
                      <a:pt x="13" y="2"/>
                      <a:pt x="13" y="2"/>
                      <a:pt x="12" y="3"/>
                    </a:cubicBezTo>
                    <a:cubicBezTo>
                      <a:pt x="12" y="3"/>
                      <a:pt x="11" y="4"/>
                      <a:pt x="11" y="4"/>
                    </a:cubicBezTo>
                    <a:cubicBezTo>
                      <a:pt x="11" y="5"/>
                      <a:pt x="12" y="5"/>
                      <a:pt x="12" y="6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3"/>
                      <a:pt x="14" y="2"/>
                      <a:pt x="14" y="2"/>
                    </a:cubicBezTo>
                    <a:cubicBezTo>
                      <a:pt x="14" y="2"/>
                      <a:pt x="14" y="2"/>
                      <a:pt x="14" y="2"/>
                    </a:cubicBezTo>
                    <a:close/>
                    <a:moveTo>
                      <a:pt x="21" y="5"/>
                    </a:moveTo>
                    <a:cubicBezTo>
                      <a:pt x="24" y="9"/>
                      <a:pt x="24" y="9"/>
                      <a:pt x="24" y="9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8" y="5"/>
                      <a:pt x="28" y="4"/>
                      <a:pt x="27" y="3"/>
                    </a:cubicBezTo>
                    <a:cubicBezTo>
                      <a:pt x="27" y="2"/>
                      <a:pt x="26" y="2"/>
                      <a:pt x="26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5" y="2"/>
                      <a:pt x="24" y="3"/>
                      <a:pt x="23" y="3"/>
                    </a:cubicBezTo>
                    <a:lnTo>
                      <a:pt x="21" y="5"/>
                    </a:ln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9" name="Oval 78"/>
              <p:cNvSpPr>
                <a:spLocks noChangeArrowheads="1"/>
              </p:cNvSpPr>
              <p:nvPr/>
            </p:nvSpPr>
            <p:spPr bwMode="auto">
              <a:xfrm>
                <a:off x="962025" y="3760788"/>
                <a:ext cx="461963" cy="369888"/>
              </a:xfrm>
              <a:prstGeom prst="ellipse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0" name="Rectangle 79"/>
              <p:cNvSpPr>
                <a:spLocks noChangeArrowheads="1"/>
              </p:cNvSpPr>
              <p:nvPr/>
            </p:nvSpPr>
            <p:spPr bwMode="auto">
              <a:xfrm>
                <a:off x="1185863" y="4294188"/>
                <a:ext cx="11113" cy="90488"/>
              </a:xfrm>
              <a:prstGeom prst="rect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1" name="Freeform 80"/>
              <p:cNvSpPr>
                <a:spLocks/>
              </p:cNvSpPr>
              <p:nvPr/>
            </p:nvSpPr>
            <p:spPr bwMode="auto">
              <a:xfrm>
                <a:off x="1177925" y="4346576"/>
                <a:ext cx="30163" cy="46038"/>
              </a:xfrm>
              <a:custGeom>
                <a:avLst/>
                <a:gdLst>
                  <a:gd name="T0" fmla="*/ 8 w 8"/>
                  <a:gd name="T1" fmla="*/ 12 h 12"/>
                  <a:gd name="T2" fmla="*/ 8 w 8"/>
                  <a:gd name="T3" fmla="*/ 4 h 12"/>
                  <a:gd name="T4" fmla="*/ 4 w 8"/>
                  <a:gd name="T5" fmla="*/ 0 h 12"/>
                  <a:gd name="T6" fmla="*/ 4 w 8"/>
                  <a:gd name="T7" fmla="*/ 0 h 12"/>
                  <a:gd name="T8" fmla="*/ 0 w 8"/>
                  <a:gd name="T9" fmla="*/ 4 h 12"/>
                  <a:gd name="T10" fmla="*/ 0 w 8"/>
                  <a:gd name="T11" fmla="*/ 12 h 12"/>
                  <a:gd name="T12" fmla="*/ 8 w 8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12">
                    <a:moveTo>
                      <a:pt x="8" y="12"/>
                    </a:moveTo>
                    <a:cubicBezTo>
                      <a:pt x="8" y="4"/>
                      <a:pt x="8" y="4"/>
                      <a:pt x="8" y="4"/>
                    </a:cubicBezTo>
                    <a:cubicBezTo>
                      <a:pt x="8" y="2"/>
                      <a:pt x="6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8" y="12"/>
                      <a:pt x="8" y="1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2" name="Freeform 81"/>
              <p:cNvSpPr>
                <a:spLocks/>
              </p:cNvSpPr>
              <p:nvPr/>
            </p:nvSpPr>
            <p:spPr bwMode="auto">
              <a:xfrm>
                <a:off x="1177925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3" name="Freeform 82"/>
              <p:cNvSpPr>
                <a:spLocks/>
              </p:cNvSpPr>
              <p:nvPr/>
            </p:nvSpPr>
            <p:spPr bwMode="auto">
              <a:xfrm>
                <a:off x="1181100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4" name="Freeform 83"/>
              <p:cNvSpPr>
                <a:spLocks/>
              </p:cNvSpPr>
              <p:nvPr/>
            </p:nvSpPr>
            <p:spPr bwMode="auto">
              <a:xfrm>
                <a:off x="1185863" y="4387851"/>
                <a:ext cx="3175" cy="26988"/>
              </a:xfrm>
              <a:custGeom>
                <a:avLst/>
                <a:gdLst>
                  <a:gd name="T0" fmla="*/ 1 w 1"/>
                  <a:gd name="T1" fmla="*/ 7 h 7"/>
                  <a:gd name="T2" fmla="*/ 0 w 1"/>
                  <a:gd name="T3" fmla="*/ 7 h 7"/>
                  <a:gd name="T4" fmla="*/ 0 w 1"/>
                  <a:gd name="T5" fmla="*/ 0 h 7"/>
                  <a:gd name="T6" fmla="*/ 1 w 1"/>
                  <a:gd name="T7" fmla="*/ 0 h 7"/>
                  <a:gd name="T8" fmla="*/ 1 w 1"/>
                  <a:gd name="T9" fmla="*/ 0 h 7"/>
                  <a:gd name="T10" fmla="*/ 1 w 1"/>
                  <a:gd name="T11" fmla="*/ 7 h 7"/>
                  <a:gd name="T12" fmla="*/ 1 w 1"/>
                  <a:gd name="T13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" h="7">
                    <a:moveTo>
                      <a:pt x="1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5" name="Freeform 84"/>
              <p:cNvSpPr>
                <a:spLocks/>
              </p:cNvSpPr>
              <p:nvPr/>
            </p:nvSpPr>
            <p:spPr bwMode="auto">
              <a:xfrm>
                <a:off x="1192213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6" name="Freeform 85"/>
              <p:cNvSpPr>
                <a:spLocks/>
              </p:cNvSpPr>
              <p:nvPr/>
            </p:nvSpPr>
            <p:spPr bwMode="auto">
              <a:xfrm>
                <a:off x="1196975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7" name="Freeform 86"/>
              <p:cNvSpPr>
                <a:spLocks/>
              </p:cNvSpPr>
              <p:nvPr/>
            </p:nvSpPr>
            <p:spPr bwMode="auto">
              <a:xfrm>
                <a:off x="1200150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8" name="Freeform 87"/>
              <p:cNvSpPr>
                <a:spLocks/>
              </p:cNvSpPr>
              <p:nvPr/>
            </p:nvSpPr>
            <p:spPr bwMode="auto">
              <a:xfrm>
                <a:off x="1204913" y="4387851"/>
                <a:ext cx="3175" cy="26988"/>
              </a:xfrm>
              <a:custGeom>
                <a:avLst/>
                <a:gdLst>
                  <a:gd name="T0" fmla="*/ 1 w 1"/>
                  <a:gd name="T1" fmla="*/ 7 h 7"/>
                  <a:gd name="T2" fmla="*/ 0 w 1"/>
                  <a:gd name="T3" fmla="*/ 7 h 7"/>
                  <a:gd name="T4" fmla="*/ 0 w 1"/>
                  <a:gd name="T5" fmla="*/ 0 h 7"/>
                  <a:gd name="T6" fmla="*/ 1 w 1"/>
                  <a:gd name="T7" fmla="*/ 0 h 7"/>
                  <a:gd name="T8" fmla="*/ 1 w 1"/>
                  <a:gd name="T9" fmla="*/ 0 h 7"/>
                  <a:gd name="T10" fmla="*/ 1 w 1"/>
                  <a:gd name="T11" fmla="*/ 7 h 7"/>
                  <a:gd name="T12" fmla="*/ 1 w 1"/>
                  <a:gd name="T13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" h="7">
                    <a:moveTo>
                      <a:pt x="1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9" name="Rectangle 88"/>
              <p:cNvSpPr>
                <a:spLocks noChangeArrowheads="1"/>
              </p:cNvSpPr>
              <p:nvPr/>
            </p:nvSpPr>
            <p:spPr bwMode="auto">
              <a:xfrm>
                <a:off x="1181100" y="3779838"/>
                <a:ext cx="19050" cy="331788"/>
              </a:xfrm>
              <a:prstGeom prst="rect">
                <a:avLst/>
              </a:pr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0" name="Freeform 89"/>
              <p:cNvSpPr>
                <a:spLocks/>
              </p:cNvSpPr>
              <p:nvPr/>
            </p:nvSpPr>
            <p:spPr bwMode="auto">
              <a:xfrm>
                <a:off x="1079500" y="3771901"/>
                <a:ext cx="76200" cy="350838"/>
              </a:xfrm>
              <a:custGeom>
                <a:avLst/>
                <a:gdLst>
                  <a:gd name="T0" fmla="*/ 16 w 20"/>
                  <a:gd name="T1" fmla="*/ 93 h 93"/>
                  <a:gd name="T2" fmla="*/ 5 w 20"/>
                  <a:gd name="T3" fmla="*/ 31 h 93"/>
                  <a:gd name="T4" fmla="*/ 17 w 20"/>
                  <a:gd name="T5" fmla="*/ 0 h 93"/>
                  <a:gd name="T6" fmla="*/ 20 w 20"/>
                  <a:gd name="T7" fmla="*/ 2 h 93"/>
                  <a:gd name="T8" fmla="*/ 9 w 20"/>
                  <a:gd name="T9" fmla="*/ 32 h 93"/>
                  <a:gd name="T10" fmla="*/ 19 w 20"/>
                  <a:gd name="T11" fmla="*/ 91 h 93"/>
                  <a:gd name="T12" fmla="*/ 16 w 20"/>
                  <a:gd name="T13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93">
                    <a:moveTo>
                      <a:pt x="16" y="93"/>
                    </a:moveTo>
                    <a:cubicBezTo>
                      <a:pt x="4" y="76"/>
                      <a:pt x="0" y="54"/>
                      <a:pt x="5" y="31"/>
                    </a:cubicBezTo>
                    <a:cubicBezTo>
                      <a:pt x="9" y="13"/>
                      <a:pt x="16" y="0"/>
                      <a:pt x="17" y="0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13" y="14"/>
                      <a:pt x="9" y="32"/>
                    </a:cubicBezTo>
                    <a:cubicBezTo>
                      <a:pt x="5" y="55"/>
                      <a:pt x="8" y="74"/>
                      <a:pt x="19" y="91"/>
                    </a:cubicBezTo>
                    <a:lnTo>
                      <a:pt x="16" y="93"/>
                    </a:ln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1" name="Freeform 90"/>
              <p:cNvSpPr>
                <a:spLocks/>
              </p:cNvSpPr>
              <p:nvPr/>
            </p:nvSpPr>
            <p:spPr bwMode="auto">
              <a:xfrm>
                <a:off x="1006475" y="3767138"/>
                <a:ext cx="106363" cy="352425"/>
              </a:xfrm>
              <a:custGeom>
                <a:avLst/>
                <a:gdLst>
                  <a:gd name="T0" fmla="*/ 23 w 28"/>
                  <a:gd name="T1" fmla="*/ 93 h 93"/>
                  <a:gd name="T2" fmla="*/ 0 w 28"/>
                  <a:gd name="T3" fmla="*/ 47 h 93"/>
                  <a:gd name="T4" fmla="*/ 25 w 28"/>
                  <a:gd name="T5" fmla="*/ 0 h 93"/>
                  <a:gd name="T6" fmla="*/ 28 w 28"/>
                  <a:gd name="T7" fmla="*/ 3 h 93"/>
                  <a:gd name="T8" fmla="*/ 5 w 28"/>
                  <a:gd name="T9" fmla="*/ 47 h 93"/>
                  <a:gd name="T10" fmla="*/ 26 w 28"/>
                  <a:gd name="T11" fmla="*/ 90 h 93"/>
                  <a:gd name="T12" fmla="*/ 23 w 28"/>
                  <a:gd name="T13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93">
                    <a:moveTo>
                      <a:pt x="23" y="93"/>
                    </a:moveTo>
                    <a:cubicBezTo>
                      <a:pt x="7" y="79"/>
                      <a:pt x="0" y="63"/>
                      <a:pt x="0" y="47"/>
                    </a:cubicBezTo>
                    <a:cubicBezTo>
                      <a:pt x="1" y="19"/>
                      <a:pt x="24" y="1"/>
                      <a:pt x="25" y="0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8" y="3"/>
                      <a:pt x="5" y="22"/>
                      <a:pt x="5" y="47"/>
                    </a:cubicBezTo>
                    <a:cubicBezTo>
                      <a:pt x="4" y="62"/>
                      <a:pt x="11" y="76"/>
                      <a:pt x="26" y="90"/>
                    </a:cubicBezTo>
                    <a:lnTo>
                      <a:pt x="23" y="93"/>
                    </a:ln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2" name="Freeform 91"/>
              <p:cNvSpPr>
                <a:spLocks/>
              </p:cNvSpPr>
              <p:nvPr/>
            </p:nvSpPr>
            <p:spPr bwMode="auto">
              <a:xfrm>
                <a:off x="1227138" y="3771901"/>
                <a:ext cx="106363" cy="350838"/>
              </a:xfrm>
              <a:custGeom>
                <a:avLst/>
                <a:gdLst>
                  <a:gd name="T0" fmla="*/ 4 w 28"/>
                  <a:gd name="T1" fmla="*/ 93 h 93"/>
                  <a:gd name="T2" fmla="*/ 1 w 28"/>
                  <a:gd name="T3" fmla="*/ 91 h 93"/>
                  <a:gd name="T4" fmla="*/ 0 w 28"/>
                  <a:gd name="T5" fmla="*/ 2 h 93"/>
                  <a:gd name="T6" fmla="*/ 3 w 28"/>
                  <a:gd name="T7" fmla="*/ 0 h 93"/>
                  <a:gd name="T8" fmla="*/ 15 w 28"/>
                  <a:gd name="T9" fmla="*/ 31 h 93"/>
                  <a:gd name="T10" fmla="*/ 4 w 28"/>
                  <a:gd name="T11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93">
                    <a:moveTo>
                      <a:pt x="4" y="93"/>
                    </a:moveTo>
                    <a:cubicBezTo>
                      <a:pt x="1" y="91"/>
                      <a:pt x="1" y="91"/>
                      <a:pt x="1" y="91"/>
                    </a:cubicBezTo>
                    <a:cubicBezTo>
                      <a:pt x="28" y="52"/>
                      <a:pt x="0" y="2"/>
                      <a:pt x="0" y="2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0"/>
                      <a:pt x="11" y="13"/>
                      <a:pt x="15" y="31"/>
                    </a:cubicBezTo>
                    <a:cubicBezTo>
                      <a:pt x="20" y="54"/>
                      <a:pt x="16" y="76"/>
                      <a:pt x="4" y="93"/>
                    </a:cubicBez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3" name="Freeform 92"/>
              <p:cNvSpPr>
                <a:spLocks/>
              </p:cNvSpPr>
              <p:nvPr/>
            </p:nvSpPr>
            <p:spPr bwMode="auto">
              <a:xfrm>
                <a:off x="1268413" y="3767138"/>
                <a:ext cx="106363" cy="352425"/>
              </a:xfrm>
              <a:custGeom>
                <a:avLst/>
                <a:gdLst>
                  <a:gd name="T0" fmla="*/ 5 w 28"/>
                  <a:gd name="T1" fmla="*/ 93 h 93"/>
                  <a:gd name="T2" fmla="*/ 2 w 28"/>
                  <a:gd name="T3" fmla="*/ 90 h 93"/>
                  <a:gd name="T4" fmla="*/ 23 w 28"/>
                  <a:gd name="T5" fmla="*/ 47 h 93"/>
                  <a:gd name="T6" fmla="*/ 0 w 28"/>
                  <a:gd name="T7" fmla="*/ 3 h 93"/>
                  <a:gd name="T8" fmla="*/ 3 w 28"/>
                  <a:gd name="T9" fmla="*/ 0 h 93"/>
                  <a:gd name="T10" fmla="*/ 28 w 28"/>
                  <a:gd name="T11" fmla="*/ 47 h 93"/>
                  <a:gd name="T12" fmla="*/ 5 w 28"/>
                  <a:gd name="T13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93">
                    <a:moveTo>
                      <a:pt x="5" y="93"/>
                    </a:moveTo>
                    <a:cubicBezTo>
                      <a:pt x="2" y="90"/>
                      <a:pt x="2" y="90"/>
                      <a:pt x="2" y="90"/>
                    </a:cubicBezTo>
                    <a:cubicBezTo>
                      <a:pt x="17" y="76"/>
                      <a:pt x="24" y="62"/>
                      <a:pt x="23" y="47"/>
                    </a:cubicBezTo>
                    <a:cubicBezTo>
                      <a:pt x="22" y="21"/>
                      <a:pt x="0" y="3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1"/>
                      <a:pt x="27" y="19"/>
                      <a:pt x="28" y="47"/>
                    </a:cubicBezTo>
                    <a:cubicBezTo>
                      <a:pt x="28" y="63"/>
                      <a:pt x="20" y="79"/>
                      <a:pt x="5" y="93"/>
                    </a:cubicBez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4" name="Rectangle 93"/>
              <p:cNvSpPr>
                <a:spLocks noChangeArrowheads="1"/>
              </p:cNvSpPr>
              <p:nvPr/>
            </p:nvSpPr>
            <p:spPr bwMode="auto">
              <a:xfrm>
                <a:off x="1090613" y="4111626"/>
                <a:ext cx="204788" cy="49213"/>
              </a:xfrm>
              <a:prstGeom prst="rect">
                <a:avLst/>
              </a:prstGeom>
              <a:solidFill>
                <a:srgbClr val="F5C2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5" name="Rectangle 94"/>
              <p:cNvSpPr>
                <a:spLocks noChangeArrowheads="1"/>
              </p:cNvSpPr>
              <p:nvPr/>
            </p:nvSpPr>
            <p:spPr bwMode="auto">
              <a:xfrm>
                <a:off x="1090613" y="3733801"/>
                <a:ext cx="204788" cy="46038"/>
              </a:xfrm>
              <a:prstGeom prst="rect">
                <a:avLst/>
              </a:prstGeom>
              <a:solidFill>
                <a:srgbClr val="F5C2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77" name="组合 176"/>
            <p:cNvGrpSpPr/>
            <p:nvPr/>
          </p:nvGrpSpPr>
          <p:grpSpPr>
            <a:xfrm>
              <a:off x="10096113" y="1059740"/>
              <a:ext cx="555067" cy="1356294"/>
              <a:chOff x="1576388" y="3367088"/>
              <a:chExt cx="365125" cy="892175"/>
            </a:xfrm>
          </p:grpSpPr>
          <p:sp>
            <p:nvSpPr>
              <p:cNvPr id="178" name="Rectangle 57"/>
              <p:cNvSpPr>
                <a:spLocks noChangeArrowheads="1"/>
              </p:cNvSpPr>
              <p:nvPr/>
            </p:nvSpPr>
            <p:spPr bwMode="auto">
              <a:xfrm>
                <a:off x="1754188" y="3367088"/>
                <a:ext cx="7938" cy="733425"/>
              </a:xfrm>
              <a:prstGeom prst="rect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9" name="Freeform 58"/>
              <p:cNvSpPr>
                <a:spLocks noEditPoints="1"/>
              </p:cNvSpPr>
              <p:nvPr/>
            </p:nvSpPr>
            <p:spPr bwMode="auto">
              <a:xfrm>
                <a:off x="1698625" y="4086226"/>
                <a:ext cx="120650" cy="93663"/>
              </a:xfrm>
              <a:custGeom>
                <a:avLst/>
                <a:gdLst>
                  <a:gd name="T0" fmla="*/ 18 w 32"/>
                  <a:gd name="T1" fmla="*/ 23 h 25"/>
                  <a:gd name="T2" fmla="*/ 14 w 32"/>
                  <a:gd name="T3" fmla="*/ 23 h 25"/>
                  <a:gd name="T4" fmla="*/ 11 w 32"/>
                  <a:gd name="T5" fmla="*/ 25 h 25"/>
                  <a:gd name="T6" fmla="*/ 8 w 32"/>
                  <a:gd name="T7" fmla="*/ 21 h 25"/>
                  <a:gd name="T8" fmla="*/ 11 w 32"/>
                  <a:gd name="T9" fmla="*/ 16 h 25"/>
                  <a:gd name="T10" fmla="*/ 7 w 32"/>
                  <a:gd name="T11" fmla="*/ 15 h 25"/>
                  <a:gd name="T12" fmla="*/ 1 w 32"/>
                  <a:gd name="T13" fmla="*/ 14 h 25"/>
                  <a:gd name="T14" fmla="*/ 2 w 32"/>
                  <a:gd name="T15" fmla="*/ 9 h 25"/>
                  <a:gd name="T16" fmla="*/ 8 w 32"/>
                  <a:gd name="T17" fmla="*/ 11 h 25"/>
                  <a:gd name="T18" fmla="*/ 9 w 32"/>
                  <a:gd name="T19" fmla="*/ 7 h 25"/>
                  <a:gd name="T20" fmla="*/ 9 w 32"/>
                  <a:gd name="T21" fmla="*/ 1 h 25"/>
                  <a:gd name="T22" fmla="*/ 14 w 32"/>
                  <a:gd name="T23" fmla="*/ 2 h 25"/>
                  <a:gd name="T24" fmla="*/ 18 w 32"/>
                  <a:gd name="T25" fmla="*/ 2 h 25"/>
                  <a:gd name="T26" fmla="*/ 23 w 32"/>
                  <a:gd name="T27" fmla="*/ 1 h 25"/>
                  <a:gd name="T28" fmla="*/ 21 w 32"/>
                  <a:gd name="T29" fmla="*/ 9 h 25"/>
                  <a:gd name="T30" fmla="*/ 25 w 32"/>
                  <a:gd name="T31" fmla="*/ 9 h 25"/>
                  <a:gd name="T32" fmla="*/ 32 w 32"/>
                  <a:gd name="T33" fmla="*/ 11 h 25"/>
                  <a:gd name="T34" fmla="*/ 28 w 32"/>
                  <a:gd name="T35" fmla="*/ 16 h 25"/>
                  <a:gd name="T36" fmla="*/ 23 w 32"/>
                  <a:gd name="T37" fmla="*/ 14 h 25"/>
                  <a:gd name="T38" fmla="*/ 23 w 32"/>
                  <a:gd name="T39" fmla="*/ 18 h 25"/>
                  <a:gd name="T40" fmla="*/ 24 w 32"/>
                  <a:gd name="T41" fmla="*/ 24 h 25"/>
                  <a:gd name="T42" fmla="*/ 21 w 32"/>
                  <a:gd name="T43" fmla="*/ 25 h 25"/>
                  <a:gd name="T44" fmla="*/ 19 w 32"/>
                  <a:gd name="T45" fmla="*/ 22 h 25"/>
                  <a:gd name="T46" fmla="*/ 21 w 32"/>
                  <a:gd name="T47" fmla="*/ 23 h 25"/>
                  <a:gd name="T48" fmla="*/ 23 w 32"/>
                  <a:gd name="T49" fmla="*/ 21 h 25"/>
                  <a:gd name="T50" fmla="*/ 22 w 32"/>
                  <a:gd name="T51" fmla="*/ 19 h 25"/>
                  <a:gd name="T52" fmla="*/ 17 w 32"/>
                  <a:gd name="T53" fmla="*/ 20 h 25"/>
                  <a:gd name="T54" fmla="*/ 10 w 32"/>
                  <a:gd name="T55" fmla="*/ 19 h 25"/>
                  <a:gd name="T56" fmla="*/ 10 w 32"/>
                  <a:gd name="T57" fmla="*/ 22 h 25"/>
                  <a:gd name="T58" fmla="*/ 11 w 32"/>
                  <a:gd name="T59" fmla="*/ 23 h 25"/>
                  <a:gd name="T60" fmla="*/ 15 w 32"/>
                  <a:gd name="T61" fmla="*/ 20 h 25"/>
                  <a:gd name="T62" fmla="*/ 13 w 32"/>
                  <a:gd name="T63" fmla="*/ 16 h 25"/>
                  <a:gd name="T64" fmla="*/ 18 w 32"/>
                  <a:gd name="T65" fmla="*/ 16 h 25"/>
                  <a:gd name="T66" fmla="*/ 13 w 32"/>
                  <a:gd name="T67" fmla="*/ 16 h 25"/>
                  <a:gd name="T68" fmla="*/ 20 w 32"/>
                  <a:gd name="T69" fmla="*/ 15 h 25"/>
                  <a:gd name="T70" fmla="*/ 20 w 32"/>
                  <a:gd name="T71" fmla="*/ 10 h 25"/>
                  <a:gd name="T72" fmla="*/ 10 w 32"/>
                  <a:gd name="T73" fmla="*/ 12 h 25"/>
                  <a:gd name="T74" fmla="*/ 15 w 32"/>
                  <a:gd name="T75" fmla="*/ 12 h 25"/>
                  <a:gd name="T76" fmla="*/ 10 w 32"/>
                  <a:gd name="T77" fmla="*/ 12 h 25"/>
                  <a:gd name="T78" fmla="*/ 26 w 32"/>
                  <a:gd name="T79" fmla="*/ 14 h 25"/>
                  <a:gd name="T80" fmla="*/ 29 w 32"/>
                  <a:gd name="T81" fmla="*/ 13 h 25"/>
                  <a:gd name="T82" fmla="*/ 29 w 32"/>
                  <a:gd name="T83" fmla="*/ 10 h 25"/>
                  <a:gd name="T84" fmla="*/ 27 w 32"/>
                  <a:gd name="T85" fmla="*/ 11 h 25"/>
                  <a:gd name="T86" fmla="*/ 4 w 32"/>
                  <a:gd name="T87" fmla="*/ 10 h 25"/>
                  <a:gd name="T88" fmla="*/ 2 w 32"/>
                  <a:gd name="T89" fmla="*/ 12 h 25"/>
                  <a:gd name="T90" fmla="*/ 4 w 32"/>
                  <a:gd name="T91" fmla="*/ 14 h 25"/>
                  <a:gd name="T92" fmla="*/ 7 w 32"/>
                  <a:gd name="T93" fmla="*/ 12 h 25"/>
                  <a:gd name="T94" fmla="*/ 4 w 32"/>
                  <a:gd name="T95" fmla="*/ 10 h 25"/>
                  <a:gd name="T96" fmla="*/ 16 w 32"/>
                  <a:gd name="T97" fmla="*/ 11 h 25"/>
                  <a:gd name="T98" fmla="*/ 16 w 32"/>
                  <a:gd name="T99" fmla="*/ 6 h 25"/>
                  <a:gd name="T100" fmla="*/ 11 w 32"/>
                  <a:gd name="T101" fmla="*/ 2 h 25"/>
                  <a:gd name="T102" fmla="*/ 9 w 32"/>
                  <a:gd name="T103" fmla="*/ 4 h 25"/>
                  <a:gd name="T104" fmla="*/ 12 w 32"/>
                  <a:gd name="T105" fmla="*/ 7 h 25"/>
                  <a:gd name="T106" fmla="*/ 13 w 32"/>
                  <a:gd name="T107" fmla="*/ 3 h 25"/>
                  <a:gd name="T108" fmla="*/ 11 w 32"/>
                  <a:gd name="T109" fmla="*/ 2 h 25"/>
                  <a:gd name="T110" fmla="*/ 20 w 32"/>
                  <a:gd name="T111" fmla="*/ 7 h 25"/>
                  <a:gd name="T112" fmla="*/ 22 w 32"/>
                  <a:gd name="T113" fmla="*/ 3 h 25"/>
                  <a:gd name="T114" fmla="*/ 21 w 32"/>
                  <a:gd name="T115" fmla="*/ 2 h 25"/>
                  <a:gd name="T116" fmla="*/ 17 w 32"/>
                  <a:gd name="T117" fmla="*/ 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2" h="25">
                    <a:moveTo>
                      <a:pt x="21" y="25"/>
                    </a:moveTo>
                    <a:cubicBezTo>
                      <a:pt x="20" y="25"/>
                      <a:pt x="19" y="24"/>
                      <a:pt x="18" y="23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3" y="24"/>
                      <a:pt x="12" y="25"/>
                      <a:pt x="11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0" y="25"/>
                      <a:pt x="9" y="24"/>
                      <a:pt x="9" y="24"/>
                    </a:cubicBezTo>
                    <a:cubicBezTo>
                      <a:pt x="8" y="23"/>
                      <a:pt x="8" y="22"/>
                      <a:pt x="8" y="21"/>
                    </a:cubicBezTo>
                    <a:cubicBezTo>
                      <a:pt x="8" y="19"/>
                      <a:pt x="9" y="18"/>
                      <a:pt x="9" y="18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5" y="17"/>
                      <a:pt x="3" y="16"/>
                      <a:pt x="3" y="16"/>
                    </a:cubicBezTo>
                    <a:cubicBezTo>
                      <a:pt x="3" y="16"/>
                      <a:pt x="2" y="15"/>
                      <a:pt x="1" y="14"/>
                    </a:cubicBezTo>
                    <a:cubicBezTo>
                      <a:pt x="1" y="14"/>
                      <a:pt x="0" y="13"/>
                      <a:pt x="0" y="12"/>
                    </a:cubicBezTo>
                    <a:cubicBezTo>
                      <a:pt x="0" y="11"/>
                      <a:pt x="1" y="10"/>
                      <a:pt x="2" y="9"/>
                    </a:cubicBezTo>
                    <a:cubicBezTo>
                      <a:pt x="4" y="7"/>
                      <a:pt x="6" y="8"/>
                      <a:pt x="7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6"/>
                      <a:pt x="8" y="5"/>
                      <a:pt x="8" y="4"/>
                    </a:cubicBezTo>
                    <a:cubicBezTo>
                      <a:pt x="8" y="3"/>
                      <a:pt x="8" y="2"/>
                      <a:pt x="9" y="1"/>
                    </a:cubicBezTo>
                    <a:cubicBezTo>
                      <a:pt x="10" y="1"/>
                      <a:pt x="10" y="0"/>
                      <a:pt x="11" y="0"/>
                    </a:cubicBezTo>
                    <a:cubicBezTo>
                      <a:pt x="13" y="0"/>
                      <a:pt x="14" y="2"/>
                      <a:pt x="14" y="2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2"/>
                      <a:pt x="19" y="0"/>
                      <a:pt x="21" y="0"/>
                    </a:cubicBezTo>
                    <a:cubicBezTo>
                      <a:pt x="22" y="0"/>
                      <a:pt x="22" y="1"/>
                      <a:pt x="23" y="1"/>
                    </a:cubicBezTo>
                    <a:cubicBezTo>
                      <a:pt x="25" y="3"/>
                      <a:pt x="25" y="5"/>
                      <a:pt x="23" y="7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6" y="9"/>
                      <a:pt x="28" y="8"/>
                      <a:pt x="30" y="9"/>
                    </a:cubicBezTo>
                    <a:cubicBezTo>
                      <a:pt x="31" y="9"/>
                      <a:pt x="31" y="10"/>
                      <a:pt x="32" y="11"/>
                    </a:cubicBezTo>
                    <a:cubicBezTo>
                      <a:pt x="32" y="12"/>
                      <a:pt x="31" y="13"/>
                      <a:pt x="31" y="15"/>
                    </a:cubicBezTo>
                    <a:cubicBezTo>
                      <a:pt x="30" y="16"/>
                      <a:pt x="29" y="16"/>
                      <a:pt x="28" y="16"/>
                    </a:cubicBezTo>
                    <a:cubicBezTo>
                      <a:pt x="27" y="16"/>
                      <a:pt x="26" y="16"/>
                      <a:pt x="25" y="15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4" y="19"/>
                      <a:pt x="25" y="21"/>
                    </a:cubicBezTo>
                    <a:cubicBezTo>
                      <a:pt x="25" y="22"/>
                      <a:pt x="24" y="23"/>
                      <a:pt x="24" y="24"/>
                    </a:cubicBezTo>
                    <a:cubicBezTo>
                      <a:pt x="23" y="25"/>
                      <a:pt x="22" y="25"/>
                      <a:pt x="21" y="25"/>
                    </a:cubicBezTo>
                    <a:cubicBezTo>
                      <a:pt x="21" y="25"/>
                      <a:pt x="21" y="25"/>
                      <a:pt x="21" y="25"/>
                    </a:cubicBezTo>
                    <a:close/>
                    <a:moveTo>
                      <a:pt x="17" y="20"/>
                    </a:moveTo>
                    <a:cubicBezTo>
                      <a:pt x="19" y="22"/>
                      <a:pt x="19" y="22"/>
                      <a:pt x="19" y="22"/>
                    </a:cubicBezTo>
                    <a:cubicBezTo>
                      <a:pt x="20" y="23"/>
                      <a:pt x="20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2" y="23"/>
                      <a:pt x="22" y="22"/>
                    </a:cubicBezTo>
                    <a:cubicBezTo>
                      <a:pt x="23" y="22"/>
                      <a:pt x="23" y="22"/>
                      <a:pt x="23" y="21"/>
                    </a:cubicBezTo>
                    <a:cubicBezTo>
                      <a:pt x="23" y="20"/>
                      <a:pt x="22" y="20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0" y="18"/>
                      <a:pt x="20" y="18"/>
                      <a:pt x="20" y="18"/>
                    </a:cubicBezTo>
                    <a:lnTo>
                      <a:pt x="17" y="20"/>
                    </a:lnTo>
                    <a:close/>
                    <a:moveTo>
                      <a:pt x="12" y="18"/>
                    </a:move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9" y="20"/>
                      <a:pt x="9" y="21"/>
                    </a:cubicBezTo>
                    <a:cubicBezTo>
                      <a:pt x="9" y="21"/>
                      <a:pt x="10" y="22"/>
                      <a:pt x="10" y="22"/>
                    </a:cubicBezTo>
                    <a:cubicBezTo>
                      <a:pt x="10" y="22"/>
                      <a:pt x="11" y="23"/>
                      <a:pt x="11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2" y="23"/>
                      <a:pt x="12" y="22"/>
                      <a:pt x="13" y="22"/>
                    </a:cubicBezTo>
                    <a:cubicBezTo>
                      <a:pt x="15" y="20"/>
                      <a:pt x="15" y="20"/>
                      <a:pt x="15" y="20"/>
                    </a:cubicBezTo>
                    <a:lnTo>
                      <a:pt x="12" y="18"/>
                    </a:lnTo>
                    <a:close/>
                    <a:moveTo>
                      <a:pt x="13" y="16"/>
                    </a:moveTo>
                    <a:cubicBezTo>
                      <a:pt x="16" y="19"/>
                      <a:pt x="16" y="19"/>
                      <a:pt x="16" y="19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6" y="14"/>
                      <a:pt x="16" y="14"/>
                      <a:pt x="16" y="14"/>
                    </a:cubicBezTo>
                    <a:lnTo>
                      <a:pt x="13" y="16"/>
                    </a:lnTo>
                    <a:close/>
                    <a:moveTo>
                      <a:pt x="17" y="12"/>
                    </a:moveTo>
                    <a:cubicBezTo>
                      <a:pt x="20" y="15"/>
                      <a:pt x="20" y="15"/>
                      <a:pt x="20" y="15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0" y="10"/>
                      <a:pt x="20" y="10"/>
                      <a:pt x="20" y="10"/>
                    </a:cubicBezTo>
                    <a:lnTo>
                      <a:pt x="17" y="12"/>
                    </a:lnTo>
                    <a:close/>
                    <a:moveTo>
                      <a:pt x="10" y="12"/>
                    </a:moveTo>
                    <a:cubicBezTo>
                      <a:pt x="12" y="15"/>
                      <a:pt x="12" y="15"/>
                      <a:pt x="12" y="15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2" y="10"/>
                      <a:pt x="12" y="10"/>
                      <a:pt x="12" y="10"/>
                    </a:cubicBezTo>
                    <a:lnTo>
                      <a:pt x="10" y="12"/>
                    </a:lnTo>
                    <a:close/>
                    <a:moveTo>
                      <a:pt x="25" y="12"/>
                    </a:moveTo>
                    <a:cubicBezTo>
                      <a:pt x="26" y="14"/>
                      <a:pt x="26" y="14"/>
                      <a:pt x="26" y="14"/>
                    </a:cubicBezTo>
                    <a:cubicBezTo>
                      <a:pt x="27" y="14"/>
                      <a:pt x="27" y="15"/>
                      <a:pt x="28" y="14"/>
                    </a:cubicBezTo>
                    <a:cubicBezTo>
                      <a:pt x="28" y="14"/>
                      <a:pt x="29" y="14"/>
                      <a:pt x="29" y="13"/>
                    </a:cubicBezTo>
                    <a:cubicBezTo>
                      <a:pt x="30" y="13"/>
                      <a:pt x="30" y="12"/>
                      <a:pt x="30" y="12"/>
                    </a:cubicBezTo>
                    <a:cubicBezTo>
                      <a:pt x="30" y="11"/>
                      <a:pt x="29" y="11"/>
                      <a:pt x="29" y="10"/>
                    </a:cubicBezTo>
                    <a:cubicBezTo>
                      <a:pt x="28" y="10"/>
                      <a:pt x="27" y="10"/>
                      <a:pt x="27" y="11"/>
                    </a:cubicBezTo>
                    <a:cubicBezTo>
                      <a:pt x="27" y="11"/>
                      <a:pt x="27" y="11"/>
                      <a:pt x="27" y="11"/>
                    </a:cubicBezTo>
                    <a:lnTo>
                      <a:pt x="25" y="12"/>
                    </a:lnTo>
                    <a:close/>
                    <a:moveTo>
                      <a:pt x="4" y="10"/>
                    </a:moveTo>
                    <a:cubicBezTo>
                      <a:pt x="4" y="10"/>
                      <a:pt x="3" y="10"/>
                      <a:pt x="3" y="10"/>
                    </a:cubicBezTo>
                    <a:cubicBezTo>
                      <a:pt x="2" y="11"/>
                      <a:pt x="2" y="11"/>
                      <a:pt x="2" y="12"/>
                    </a:cubicBezTo>
                    <a:cubicBezTo>
                      <a:pt x="2" y="13"/>
                      <a:pt x="2" y="13"/>
                      <a:pt x="3" y="13"/>
                    </a:cubicBezTo>
                    <a:cubicBezTo>
                      <a:pt x="3" y="14"/>
                      <a:pt x="4" y="14"/>
                      <a:pt x="4" y="14"/>
                    </a:cubicBezTo>
                    <a:cubicBezTo>
                      <a:pt x="4" y="14"/>
                      <a:pt x="5" y="15"/>
                      <a:pt x="6" y="14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1"/>
                      <a:pt x="5" y="10"/>
                      <a:pt x="4" y="10"/>
                    </a:cubicBezTo>
                    <a:close/>
                    <a:moveTo>
                      <a:pt x="13" y="9"/>
                    </a:moveTo>
                    <a:cubicBezTo>
                      <a:pt x="16" y="11"/>
                      <a:pt x="16" y="11"/>
                      <a:pt x="16" y="11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6" y="6"/>
                      <a:pt x="16" y="6"/>
                      <a:pt x="16" y="6"/>
                    </a:cubicBezTo>
                    <a:lnTo>
                      <a:pt x="13" y="9"/>
                    </a:lnTo>
                    <a:close/>
                    <a:moveTo>
                      <a:pt x="11" y="2"/>
                    </a:moveTo>
                    <a:cubicBezTo>
                      <a:pt x="11" y="2"/>
                      <a:pt x="11" y="2"/>
                      <a:pt x="10" y="3"/>
                    </a:cubicBezTo>
                    <a:cubicBezTo>
                      <a:pt x="10" y="3"/>
                      <a:pt x="9" y="4"/>
                      <a:pt x="9" y="4"/>
                    </a:cubicBezTo>
                    <a:cubicBezTo>
                      <a:pt x="9" y="4"/>
                      <a:pt x="10" y="5"/>
                      <a:pt x="10" y="6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3"/>
                      <a:pt x="12" y="2"/>
                      <a:pt x="11" y="2"/>
                    </a:cubicBezTo>
                    <a:cubicBezTo>
                      <a:pt x="11" y="2"/>
                      <a:pt x="11" y="2"/>
                      <a:pt x="11" y="2"/>
                    </a:cubicBezTo>
                    <a:close/>
                    <a:moveTo>
                      <a:pt x="17" y="5"/>
                    </a:moveTo>
                    <a:cubicBezTo>
                      <a:pt x="20" y="7"/>
                      <a:pt x="20" y="7"/>
                      <a:pt x="20" y="7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3" y="4"/>
                      <a:pt x="22" y="3"/>
                      <a:pt x="22" y="3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0" y="2"/>
                      <a:pt x="19" y="3"/>
                      <a:pt x="19" y="3"/>
                    </a:cubicBezTo>
                    <a:lnTo>
                      <a:pt x="17" y="5"/>
                    </a:ln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0" name="Oval 59"/>
              <p:cNvSpPr>
                <a:spLocks noChangeArrowheads="1"/>
              </p:cNvSpPr>
              <p:nvPr/>
            </p:nvSpPr>
            <p:spPr bwMode="auto">
              <a:xfrm>
                <a:off x="1576388" y="3736976"/>
                <a:ext cx="365125" cy="295275"/>
              </a:xfrm>
              <a:prstGeom prst="ellipse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1" name="Rectangle 60"/>
              <p:cNvSpPr>
                <a:spLocks noChangeArrowheads="1"/>
              </p:cNvSpPr>
              <p:nvPr/>
            </p:nvSpPr>
            <p:spPr bwMode="auto">
              <a:xfrm>
                <a:off x="1754188" y="4165601"/>
                <a:ext cx="7938" cy="71438"/>
              </a:xfrm>
              <a:prstGeom prst="rect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2" name="Freeform 61"/>
              <p:cNvSpPr>
                <a:spLocks/>
              </p:cNvSpPr>
              <p:nvPr/>
            </p:nvSpPr>
            <p:spPr bwMode="auto">
              <a:xfrm>
                <a:off x="1747838" y="4202113"/>
                <a:ext cx="25400" cy="38100"/>
              </a:xfrm>
              <a:custGeom>
                <a:avLst/>
                <a:gdLst>
                  <a:gd name="T0" fmla="*/ 7 w 7"/>
                  <a:gd name="T1" fmla="*/ 10 h 10"/>
                  <a:gd name="T2" fmla="*/ 7 w 7"/>
                  <a:gd name="T3" fmla="*/ 4 h 10"/>
                  <a:gd name="T4" fmla="*/ 3 w 7"/>
                  <a:gd name="T5" fmla="*/ 0 h 10"/>
                  <a:gd name="T6" fmla="*/ 3 w 7"/>
                  <a:gd name="T7" fmla="*/ 0 h 10"/>
                  <a:gd name="T8" fmla="*/ 0 w 7"/>
                  <a:gd name="T9" fmla="*/ 4 h 10"/>
                  <a:gd name="T10" fmla="*/ 0 w 7"/>
                  <a:gd name="T11" fmla="*/ 10 h 10"/>
                  <a:gd name="T12" fmla="*/ 7 w 7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0">
                    <a:moveTo>
                      <a:pt x="7" y="10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5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7" y="10"/>
                      <a:pt x="7" y="1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3" name="Freeform 62"/>
              <p:cNvSpPr>
                <a:spLocks/>
              </p:cNvSpPr>
              <p:nvPr/>
            </p:nvSpPr>
            <p:spPr bwMode="auto">
              <a:xfrm>
                <a:off x="1747838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4" name="Freeform 63"/>
              <p:cNvSpPr>
                <a:spLocks/>
              </p:cNvSpPr>
              <p:nvPr/>
            </p:nvSpPr>
            <p:spPr bwMode="auto">
              <a:xfrm>
                <a:off x="1751013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5" name="Freeform 64"/>
              <p:cNvSpPr>
                <a:spLocks/>
              </p:cNvSpPr>
              <p:nvPr/>
            </p:nvSpPr>
            <p:spPr bwMode="auto">
              <a:xfrm>
                <a:off x="1754188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6" name="Freeform 65"/>
              <p:cNvSpPr>
                <a:spLocks/>
              </p:cNvSpPr>
              <p:nvPr/>
            </p:nvSpPr>
            <p:spPr bwMode="auto">
              <a:xfrm>
                <a:off x="1758950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7" name="Freeform 66"/>
              <p:cNvSpPr>
                <a:spLocks/>
              </p:cNvSpPr>
              <p:nvPr/>
            </p:nvSpPr>
            <p:spPr bwMode="auto">
              <a:xfrm>
                <a:off x="1762125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8" name="Freeform 67"/>
              <p:cNvSpPr>
                <a:spLocks/>
              </p:cNvSpPr>
              <p:nvPr/>
            </p:nvSpPr>
            <p:spPr bwMode="auto">
              <a:xfrm>
                <a:off x="1766888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9" name="Freeform 68"/>
              <p:cNvSpPr>
                <a:spLocks/>
              </p:cNvSpPr>
              <p:nvPr/>
            </p:nvSpPr>
            <p:spPr bwMode="auto">
              <a:xfrm>
                <a:off x="1770063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0" name="Rectangle 69"/>
              <p:cNvSpPr>
                <a:spLocks noChangeArrowheads="1"/>
              </p:cNvSpPr>
              <p:nvPr/>
            </p:nvSpPr>
            <p:spPr bwMode="auto">
              <a:xfrm>
                <a:off x="1751013" y="3756026"/>
                <a:ext cx="11113" cy="265113"/>
              </a:xfrm>
              <a:prstGeom prst="rect">
                <a:avLst/>
              </a:pr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1" name="Freeform 70"/>
              <p:cNvSpPr>
                <a:spLocks/>
              </p:cNvSpPr>
              <p:nvPr/>
            </p:nvSpPr>
            <p:spPr bwMode="auto">
              <a:xfrm>
                <a:off x="1671638" y="3748088"/>
                <a:ext cx="60325" cy="280988"/>
              </a:xfrm>
              <a:custGeom>
                <a:avLst/>
                <a:gdLst>
                  <a:gd name="T0" fmla="*/ 12 w 16"/>
                  <a:gd name="T1" fmla="*/ 74 h 74"/>
                  <a:gd name="T2" fmla="*/ 4 w 16"/>
                  <a:gd name="T3" fmla="*/ 24 h 74"/>
                  <a:gd name="T4" fmla="*/ 13 w 16"/>
                  <a:gd name="T5" fmla="*/ 0 h 74"/>
                  <a:gd name="T6" fmla="*/ 16 w 16"/>
                  <a:gd name="T7" fmla="*/ 1 h 74"/>
                  <a:gd name="T8" fmla="*/ 7 w 16"/>
                  <a:gd name="T9" fmla="*/ 25 h 74"/>
                  <a:gd name="T10" fmla="*/ 15 w 16"/>
                  <a:gd name="T11" fmla="*/ 72 h 74"/>
                  <a:gd name="T12" fmla="*/ 12 w 16"/>
                  <a:gd name="T13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74">
                    <a:moveTo>
                      <a:pt x="12" y="74"/>
                    </a:moveTo>
                    <a:cubicBezTo>
                      <a:pt x="3" y="60"/>
                      <a:pt x="0" y="43"/>
                      <a:pt x="4" y="24"/>
                    </a:cubicBezTo>
                    <a:cubicBezTo>
                      <a:pt x="7" y="10"/>
                      <a:pt x="12" y="0"/>
                      <a:pt x="13" y="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1"/>
                      <a:pt x="10" y="11"/>
                      <a:pt x="7" y="25"/>
                    </a:cubicBezTo>
                    <a:cubicBezTo>
                      <a:pt x="3" y="43"/>
                      <a:pt x="6" y="59"/>
                      <a:pt x="15" y="72"/>
                    </a:cubicBezTo>
                    <a:lnTo>
                      <a:pt x="12" y="74"/>
                    </a:ln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2" name="Freeform 71"/>
              <p:cNvSpPr>
                <a:spLocks/>
              </p:cNvSpPr>
              <p:nvPr/>
            </p:nvSpPr>
            <p:spPr bwMode="auto">
              <a:xfrm>
                <a:off x="1611313" y="3744913"/>
                <a:ext cx="82550" cy="279400"/>
              </a:xfrm>
              <a:custGeom>
                <a:avLst/>
                <a:gdLst>
                  <a:gd name="T0" fmla="*/ 19 w 22"/>
                  <a:gd name="T1" fmla="*/ 74 h 74"/>
                  <a:gd name="T2" fmla="*/ 1 w 22"/>
                  <a:gd name="T3" fmla="*/ 37 h 74"/>
                  <a:gd name="T4" fmla="*/ 20 w 22"/>
                  <a:gd name="T5" fmla="*/ 0 h 74"/>
                  <a:gd name="T6" fmla="*/ 22 w 22"/>
                  <a:gd name="T7" fmla="*/ 2 h 74"/>
                  <a:gd name="T8" fmla="*/ 4 w 22"/>
                  <a:gd name="T9" fmla="*/ 37 h 74"/>
                  <a:gd name="T10" fmla="*/ 21 w 22"/>
                  <a:gd name="T11" fmla="*/ 72 h 74"/>
                  <a:gd name="T12" fmla="*/ 19 w 22"/>
                  <a:gd name="T13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74">
                    <a:moveTo>
                      <a:pt x="19" y="74"/>
                    </a:moveTo>
                    <a:cubicBezTo>
                      <a:pt x="6" y="63"/>
                      <a:pt x="0" y="50"/>
                      <a:pt x="1" y="37"/>
                    </a:cubicBezTo>
                    <a:cubicBezTo>
                      <a:pt x="1" y="16"/>
                      <a:pt x="20" y="1"/>
                      <a:pt x="20" y="0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3"/>
                      <a:pt x="5" y="17"/>
                      <a:pt x="4" y="37"/>
                    </a:cubicBezTo>
                    <a:cubicBezTo>
                      <a:pt x="4" y="49"/>
                      <a:pt x="9" y="61"/>
                      <a:pt x="21" y="72"/>
                    </a:cubicBezTo>
                    <a:lnTo>
                      <a:pt x="19" y="74"/>
                    </a:ln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3" name="Freeform 72"/>
              <p:cNvSpPr>
                <a:spLocks/>
              </p:cNvSpPr>
              <p:nvPr/>
            </p:nvSpPr>
            <p:spPr bwMode="auto">
              <a:xfrm>
                <a:off x="1785938" y="3748088"/>
                <a:ext cx="87313" cy="280988"/>
              </a:xfrm>
              <a:custGeom>
                <a:avLst/>
                <a:gdLst>
                  <a:gd name="T0" fmla="*/ 4 w 23"/>
                  <a:gd name="T1" fmla="*/ 74 h 74"/>
                  <a:gd name="T2" fmla="*/ 1 w 23"/>
                  <a:gd name="T3" fmla="*/ 72 h 74"/>
                  <a:gd name="T4" fmla="*/ 0 w 23"/>
                  <a:gd name="T5" fmla="*/ 1 h 74"/>
                  <a:gd name="T6" fmla="*/ 3 w 23"/>
                  <a:gd name="T7" fmla="*/ 0 h 74"/>
                  <a:gd name="T8" fmla="*/ 12 w 23"/>
                  <a:gd name="T9" fmla="*/ 24 h 74"/>
                  <a:gd name="T10" fmla="*/ 4 w 23"/>
                  <a:gd name="T11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74">
                    <a:moveTo>
                      <a:pt x="4" y="74"/>
                    </a:moveTo>
                    <a:cubicBezTo>
                      <a:pt x="1" y="72"/>
                      <a:pt x="1" y="72"/>
                      <a:pt x="1" y="72"/>
                    </a:cubicBezTo>
                    <a:cubicBezTo>
                      <a:pt x="23" y="41"/>
                      <a:pt x="0" y="2"/>
                      <a:pt x="0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9" y="10"/>
                      <a:pt x="12" y="24"/>
                    </a:cubicBezTo>
                    <a:cubicBezTo>
                      <a:pt x="16" y="43"/>
                      <a:pt x="13" y="60"/>
                      <a:pt x="4" y="74"/>
                    </a:cubicBez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4" name="Freeform 73"/>
              <p:cNvSpPr>
                <a:spLocks/>
              </p:cNvSpPr>
              <p:nvPr/>
            </p:nvSpPr>
            <p:spPr bwMode="auto">
              <a:xfrm>
                <a:off x="1819275" y="3744913"/>
                <a:ext cx="84138" cy="279400"/>
              </a:xfrm>
              <a:custGeom>
                <a:avLst/>
                <a:gdLst>
                  <a:gd name="T0" fmla="*/ 4 w 22"/>
                  <a:gd name="T1" fmla="*/ 74 h 74"/>
                  <a:gd name="T2" fmla="*/ 2 w 22"/>
                  <a:gd name="T3" fmla="*/ 72 h 74"/>
                  <a:gd name="T4" fmla="*/ 19 w 22"/>
                  <a:gd name="T5" fmla="*/ 37 h 74"/>
                  <a:gd name="T6" fmla="*/ 0 w 22"/>
                  <a:gd name="T7" fmla="*/ 2 h 74"/>
                  <a:gd name="T8" fmla="*/ 2 w 22"/>
                  <a:gd name="T9" fmla="*/ 0 h 74"/>
                  <a:gd name="T10" fmla="*/ 22 w 22"/>
                  <a:gd name="T11" fmla="*/ 37 h 74"/>
                  <a:gd name="T12" fmla="*/ 4 w 22"/>
                  <a:gd name="T13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74">
                    <a:moveTo>
                      <a:pt x="4" y="74"/>
                    </a:moveTo>
                    <a:cubicBezTo>
                      <a:pt x="2" y="72"/>
                      <a:pt x="2" y="72"/>
                      <a:pt x="2" y="72"/>
                    </a:cubicBezTo>
                    <a:cubicBezTo>
                      <a:pt x="13" y="61"/>
                      <a:pt x="19" y="49"/>
                      <a:pt x="19" y="37"/>
                    </a:cubicBezTo>
                    <a:cubicBezTo>
                      <a:pt x="18" y="17"/>
                      <a:pt x="0" y="3"/>
                      <a:pt x="0" y="2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1"/>
                      <a:pt x="21" y="16"/>
                      <a:pt x="22" y="37"/>
                    </a:cubicBezTo>
                    <a:cubicBezTo>
                      <a:pt x="22" y="50"/>
                      <a:pt x="16" y="63"/>
                      <a:pt x="4" y="74"/>
                    </a:cubicBez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5" name="Rectangle 74"/>
              <p:cNvSpPr>
                <a:spLocks noChangeArrowheads="1"/>
              </p:cNvSpPr>
              <p:nvPr/>
            </p:nvSpPr>
            <p:spPr bwMode="auto">
              <a:xfrm>
                <a:off x="1679575" y="4021138"/>
                <a:ext cx="158750" cy="38100"/>
              </a:xfrm>
              <a:prstGeom prst="rect">
                <a:avLst/>
              </a:prstGeom>
              <a:solidFill>
                <a:srgbClr val="F5C2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6" name="Rectangle 75"/>
              <p:cNvSpPr>
                <a:spLocks noChangeArrowheads="1"/>
              </p:cNvSpPr>
              <p:nvPr/>
            </p:nvSpPr>
            <p:spPr bwMode="auto">
              <a:xfrm>
                <a:off x="1679575" y="3717926"/>
                <a:ext cx="158750" cy="38100"/>
              </a:xfrm>
              <a:prstGeom prst="rect">
                <a:avLst/>
              </a:prstGeom>
              <a:solidFill>
                <a:srgbClr val="F5C2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3839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utoShape 96"/>
          <p:cNvSpPr>
            <a:spLocks noChangeAspect="1" noChangeArrowheads="1" noTextEdit="1"/>
          </p:cNvSpPr>
          <p:nvPr/>
        </p:nvSpPr>
        <p:spPr bwMode="auto">
          <a:xfrm>
            <a:off x="917575" y="525463"/>
            <a:ext cx="9393238" cy="381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17" name="组合 116"/>
          <p:cNvGrpSpPr/>
          <p:nvPr/>
        </p:nvGrpSpPr>
        <p:grpSpPr>
          <a:xfrm>
            <a:off x="237794" y="53254"/>
            <a:ext cx="1024667" cy="2493004"/>
            <a:chOff x="962025" y="3290888"/>
            <a:chExt cx="461963" cy="1123951"/>
          </a:xfrm>
        </p:grpSpPr>
        <p:sp>
          <p:nvSpPr>
            <p:cNvPr id="118" name="Rectangle 76"/>
            <p:cNvSpPr>
              <a:spLocks noChangeArrowheads="1"/>
            </p:cNvSpPr>
            <p:nvPr/>
          </p:nvSpPr>
          <p:spPr bwMode="auto">
            <a:xfrm>
              <a:off x="1185863" y="3290888"/>
              <a:ext cx="11113" cy="923925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9" name="Freeform 77"/>
            <p:cNvSpPr>
              <a:spLocks noEditPoints="1"/>
            </p:cNvSpPr>
            <p:nvPr/>
          </p:nvSpPr>
          <p:spPr bwMode="auto">
            <a:xfrm>
              <a:off x="1117600" y="4198938"/>
              <a:ext cx="147638" cy="117475"/>
            </a:xfrm>
            <a:custGeom>
              <a:avLst/>
              <a:gdLst>
                <a:gd name="T0" fmla="*/ 22 w 39"/>
                <a:gd name="T1" fmla="*/ 28 h 31"/>
                <a:gd name="T2" fmla="*/ 17 w 39"/>
                <a:gd name="T3" fmla="*/ 28 h 31"/>
                <a:gd name="T4" fmla="*/ 13 w 39"/>
                <a:gd name="T5" fmla="*/ 30 h 31"/>
                <a:gd name="T6" fmla="*/ 9 w 39"/>
                <a:gd name="T7" fmla="*/ 25 h 31"/>
                <a:gd name="T8" fmla="*/ 13 w 39"/>
                <a:gd name="T9" fmla="*/ 20 h 31"/>
                <a:gd name="T10" fmla="*/ 8 w 39"/>
                <a:gd name="T11" fmla="*/ 18 h 31"/>
                <a:gd name="T12" fmla="*/ 1 w 39"/>
                <a:gd name="T13" fmla="*/ 17 h 31"/>
                <a:gd name="T14" fmla="*/ 2 w 39"/>
                <a:gd name="T15" fmla="*/ 11 h 31"/>
                <a:gd name="T16" fmla="*/ 10 w 39"/>
                <a:gd name="T17" fmla="*/ 13 h 31"/>
                <a:gd name="T18" fmla="*/ 11 w 39"/>
                <a:gd name="T19" fmla="*/ 8 h 31"/>
                <a:gd name="T20" fmla="*/ 11 w 39"/>
                <a:gd name="T21" fmla="*/ 1 h 31"/>
                <a:gd name="T22" fmla="*/ 17 w 39"/>
                <a:gd name="T23" fmla="*/ 1 h 31"/>
                <a:gd name="T24" fmla="*/ 22 w 39"/>
                <a:gd name="T25" fmla="*/ 1 h 31"/>
                <a:gd name="T26" fmla="*/ 29 w 39"/>
                <a:gd name="T27" fmla="*/ 1 h 31"/>
                <a:gd name="T28" fmla="*/ 26 w 39"/>
                <a:gd name="T29" fmla="*/ 10 h 31"/>
                <a:gd name="T30" fmla="*/ 31 w 39"/>
                <a:gd name="T31" fmla="*/ 11 h 31"/>
                <a:gd name="T32" fmla="*/ 39 w 39"/>
                <a:gd name="T33" fmla="*/ 14 h 31"/>
                <a:gd name="T34" fmla="*/ 34 w 39"/>
                <a:gd name="T35" fmla="*/ 20 h 31"/>
                <a:gd name="T36" fmla="*/ 29 w 39"/>
                <a:gd name="T37" fmla="*/ 17 h 31"/>
                <a:gd name="T38" fmla="*/ 28 w 39"/>
                <a:gd name="T39" fmla="*/ 22 h 31"/>
                <a:gd name="T40" fmla="*/ 29 w 39"/>
                <a:gd name="T41" fmla="*/ 29 h 31"/>
                <a:gd name="T42" fmla="*/ 26 w 39"/>
                <a:gd name="T43" fmla="*/ 31 h 31"/>
                <a:gd name="T44" fmla="*/ 23 w 39"/>
                <a:gd name="T45" fmla="*/ 27 h 31"/>
                <a:gd name="T46" fmla="*/ 26 w 39"/>
                <a:gd name="T47" fmla="*/ 28 h 31"/>
                <a:gd name="T48" fmla="*/ 28 w 39"/>
                <a:gd name="T49" fmla="*/ 26 h 31"/>
                <a:gd name="T50" fmla="*/ 27 w 39"/>
                <a:gd name="T51" fmla="*/ 24 h 31"/>
                <a:gd name="T52" fmla="*/ 21 w 39"/>
                <a:gd name="T53" fmla="*/ 25 h 31"/>
                <a:gd name="T54" fmla="*/ 12 w 39"/>
                <a:gd name="T55" fmla="*/ 24 h 31"/>
                <a:gd name="T56" fmla="*/ 12 w 39"/>
                <a:gd name="T57" fmla="*/ 27 h 31"/>
                <a:gd name="T58" fmla="*/ 13 w 39"/>
                <a:gd name="T59" fmla="*/ 28 h 31"/>
                <a:gd name="T60" fmla="*/ 18 w 39"/>
                <a:gd name="T61" fmla="*/ 24 h 31"/>
                <a:gd name="T62" fmla="*/ 16 w 39"/>
                <a:gd name="T63" fmla="*/ 20 h 31"/>
                <a:gd name="T64" fmla="*/ 23 w 39"/>
                <a:gd name="T65" fmla="*/ 20 h 31"/>
                <a:gd name="T66" fmla="*/ 16 w 39"/>
                <a:gd name="T67" fmla="*/ 20 h 31"/>
                <a:gd name="T68" fmla="*/ 24 w 39"/>
                <a:gd name="T69" fmla="*/ 18 h 31"/>
                <a:gd name="T70" fmla="*/ 24 w 39"/>
                <a:gd name="T71" fmla="*/ 12 h 31"/>
                <a:gd name="T72" fmla="*/ 12 w 39"/>
                <a:gd name="T73" fmla="*/ 15 h 31"/>
                <a:gd name="T74" fmla="*/ 18 w 39"/>
                <a:gd name="T75" fmla="*/ 15 h 31"/>
                <a:gd name="T76" fmla="*/ 12 w 39"/>
                <a:gd name="T77" fmla="*/ 15 h 31"/>
                <a:gd name="T78" fmla="*/ 32 w 39"/>
                <a:gd name="T79" fmla="*/ 16 h 31"/>
                <a:gd name="T80" fmla="*/ 36 w 39"/>
                <a:gd name="T81" fmla="*/ 16 h 31"/>
                <a:gd name="T82" fmla="*/ 35 w 39"/>
                <a:gd name="T83" fmla="*/ 12 h 31"/>
                <a:gd name="T84" fmla="*/ 33 w 39"/>
                <a:gd name="T85" fmla="*/ 13 h 31"/>
                <a:gd name="T86" fmla="*/ 5 w 39"/>
                <a:gd name="T87" fmla="*/ 12 h 31"/>
                <a:gd name="T88" fmla="*/ 2 w 39"/>
                <a:gd name="T89" fmla="*/ 14 h 31"/>
                <a:gd name="T90" fmla="*/ 4 w 39"/>
                <a:gd name="T91" fmla="*/ 17 h 31"/>
                <a:gd name="T92" fmla="*/ 8 w 39"/>
                <a:gd name="T93" fmla="*/ 15 h 31"/>
                <a:gd name="T94" fmla="*/ 5 w 39"/>
                <a:gd name="T95" fmla="*/ 12 h 31"/>
                <a:gd name="T96" fmla="*/ 20 w 39"/>
                <a:gd name="T97" fmla="*/ 13 h 31"/>
                <a:gd name="T98" fmla="*/ 20 w 39"/>
                <a:gd name="T99" fmla="*/ 7 h 31"/>
                <a:gd name="T100" fmla="*/ 14 w 39"/>
                <a:gd name="T101" fmla="*/ 2 h 31"/>
                <a:gd name="T102" fmla="*/ 11 w 39"/>
                <a:gd name="T103" fmla="*/ 4 h 31"/>
                <a:gd name="T104" fmla="*/ 15 w 39"/>
                <a:gd name="T105" fmla="*/ 9 h 31"/>
                <a:gd name="T106" fmla="*/ 16 w 39"/>
                <a:gd name="T107" fmla="*/ 3 h 31"/>
                <a:gd name="T108" fmla="*/ 14 w 39"/>
                <a:gd name="T109" fmla="*/ 2 h 31"/>
                <a:gd name="T110" fmla="*/ 24 w 39"/>
                <a:gd name="T111" fmla="*/ 9 h 31"/>
                <a:gd name="T112" fmla="*/ 27 w 39"/>
                <a:gd name="T113" fmla="*/ 3 h 31"/>
                <a:gd name="T114" fmla="*/ 26 w 39"/>
                <a:gd name="T115" fmla="*/ 2 h 31"/>
                <a:gd name="T116" fmla="*/ 21 w 39"/>
                <a:gd name="T117" fmla="*/ 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9" h="31">
                  <a:moveTo>
                    <a:pt x="26" y="31"/>
                  </a:moveTo>
                  <a:cubicBezTo>
                    <a:pt x="25" y="31"/>
                    <a:pt x="23" y="30"/>
                    <a:pt x="22" y="28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6" y="30"/>
                    <a:pt x="15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2" y="30"/>
                    <a:pt x="11" y="29"/>
                    <a:pt x="11" y="29"/>
                  </a:cubicBezTo>
                  <a:cubicBezTo>
                    <a:pt x="10" y="28"/>
                    <a:pt x="9" y="27"/>
                    <a:pt x="9" y="25"/>
                  </a:cubicBezTo>
                  <a:cubicBezTo>
                    <a:pt x="9" y="24"/>
                    <a:pt x="11" y="22"/>
                    <a:pt x="11" y="22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6" y="20"/>
                    <a:pt x="4" y="20"/>
                    <a:pt x="3" y="19"/>
                  </a:cubicBezTo>
                  <a:cubicBezTo>
                    <a:pt x="3" y="19"/>
                    <a:pt x="2" y="18"/>
                    <a:pt x="1" y="17"/>
                  </a:cubicBezTo>
                  <a:cubicBezTo>
                    <a:pt x="0" y="16"/>
                    <a:pt x="0" y="15"/>
                    <a:pt x="0" y="14"/>
                  </a:cubicBezTo>
                  <a:cubicBezTo>
                    <a:pt x="0" y="13"/>
                    <a:pt x="0" y="12"/>
                    <a:pt x="2" y="11"/>
                  </a:cubicBezTo>
                  <a:cubicBezTo>
                    <a:pt x="4" y="9"/>
                    <a:pt x="7" y="10"/>
                    <a:pt x="8" y="1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7"/>
                    <a:pt x="9" y="6"/>
                    <a:pt x="9" y="4"/>
                  </a:cubicBezTo>
                  <a:cubicBezTo>
                    <a:pt x="9" y="3"/>
                    <a:pt x="10" y="2"/>
                    <a:pt x="11" y="1"/>
                  </a:cubicBezTo>
                  <a:cubicBezTo>
                    <a:pt x="12" y="0"/>
                    <a:pt x="13" y="0"/>
                    <a:pt x="14" y="0"/>
                  </a:cubicBezTo>
                  <a:cubicBezTo>
                    <a:pt x="16" y="0"/>
                    <a:pt x="17" y="1"/>
                    <a:pt x="17" y="1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1"/>
                    <a:pt x="23" y="0"/>
                    <a:pt x="25" y="0"/>
                  </a:cubicBezTo>
                  <a:cubicBezTo>
                    <a:pt x="27" y="0"/>
                    <a:pt x="28" y="0"/>
                    <a:pt x="29" y="1"/>
                  </a:cubicBezTo>
                  <a:cubicBezTo>
                    <a:pt x="31" y="3"/>
                    <a:pt x="30" y="6"/>
                    <a:pt x="28" y="8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2" y="10"/>
                    <a:pt x="34" y="9"/>
                    <a:pt x="37" y="10"/>
                  </a:cubicBezTo>
                  <a:cubicBezTo>
                    <a:pt x="38" y="11"/>
                    <a:pt x="39" y="12"/>
                    <a:pt x="39" y="14"/>
                  </a:cubicBezTo>
                  <a:cubicBezTo>
                    <a:pt x="39" y="15"/>
                    <a:pt x="39" y="16"/>
                    <a:pt x="38" y="18"/>
                  </a:cubicBezTo>
                  <a:cubicBezTo>
                    <a:pt x="37" y="19"/>
                    <a:pt x="36" y="20"/>
                    <a:pt x="34" y="20"/>
                  </a:cubicBezTo>
                  <a:cubicBezTo>
                    <a:pt x="33" y="20"/>
                    <a:pt x="32" y="19"/>
                    <a:pt x="31" y="18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9" y="22"/>
                    <a:pt x="30" y="24"/>
                    <a:pt x="30" y="26"/>
                  </a:cubicBezTo>
                  <a:cubicBezTo>
                    <a:pt x="30" y="27"/>
                    <a:pt x="30" y="28"/>
                    <a:pt x="29" y="29"/>
                  </a:cubicBezTo>
                  <a:cubicBezTo>
                    <a:pt x="28" y="30"/>
                    <a:pt x="27" y="31"/>
                    <a:pt x="26" y="31"/>
                  </a:cubicBezTo>
                  <a:cubicBezTo>
                    <a:pt x="26" y="31"/>
                    <a:pt x="26" y="31"/>
                    <a:pt x="26" y="31"/>
                  </a:cubicBezTo>
                  <a:close/>
                  <a:moveTo>
                    <a:pt x="21" y="25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4" y="28"/>
                    <a:pt x="25" y="28"/>
                    <a:pt x="26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7" y="28"/>
                    <a:pt x="27" y="28"/>
                    <a:pt x="28" y="27"/>
                  </a:cubicBezTo>
                  <a:cubicBezTo>
                    <a:pt x="28" y="27"/>
                    <a:pt x="28" y="26"/>
                    <a:pt x="28" y="26"/>
                  </a:cubicBezTo>
                  <a:cubicBezTo>
                    <a:pt x="28" y="25"/>
                    <a:pt x="27" y="24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4" y="21"/>
                    <a:pt x="24" y="21"/>
                    <a:pt x="24" y="21"/>
                  </a:cubicBezTo>
                  <a:lnTo>
                    <a:pt x="21" y="25"/>
                  </a:lnTo>
                  <a:close/>
                  <a:moveTo>
                    <a:pt x="15" y="21"/>
                  </a:move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1" y="25"/>
                    <a:pt x="11" y="26"/>
                  </a:cubicBezTo>
                  <a:cubicBezTo>
                    <a:pt x="11" y="26"/>
                    <a:pt x="12" y="27"/>
                    <a:pt x="12" y="27"/>
                  </a:cubicBezTo>
                  <a:cubicBezTo>
                    <a:pt x="12" y="28"/>
                    <a:pt x="13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4" y="28"/>
                    <a:pt x="15" y="28"/>
                    <a:pt x="16" y="27"/>
                  </a:cubicBezTo>
                  <a:cubicBezTo>
                    <a:pt x="18" y="24"/>
                    <a:pt x="18" y="24"/>
                    <a:pt x="18" y="24"/>
                  </a:cubicBezTo>
                  <a:lnTo>
                    <a:pt x="15" y="21"/>
                  </a:lnTo>
                  <a:close/>
                  <a:moveTo>
                    <a:pt x="16" y="20"/>
                  </a:moveTo>
                  <a:cubicBezTo>
                    <a:pt x="20" y="23"/>
                    <a:pt x="20" y="23"/>
                    <a:pt x="20" y="23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0" y="17"/>
                    <a:pt x="20" y="17"/>
                    <a:pt x="20" y="17"/>
                  </a:cubicBezTo>
                  <a:lnTo>
                    <a:pt x="16" y="20"/>
                  </a:lnTo>
                  <a:close/>
                  <a:moveTo>
                    <a:pt x="21" y="15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4" y="12"/>
                    <a:pt x="24" y="12"/>
                    <a:pt x="24" y="12"/>
                  </a:cubicBezTo>
                  <a:lnTo>
                    <a:pt x="21" y="15"/>
                  </a:lnTo>
                  <a:close/>
                  <a:moveTo>
                    <a:pt x="12" y="15"/>
                  </a:moveTo>
                  <a:cubicBezTo>
                    <a:pt x="15" y="18"/>
                    <a:pt x="15" y="18"/>
                    <a:pt x="15" y="18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5" y="12"/>
                    <a:pt x="15" y="12"/>
                    <a:pt x="15" y="12"/>
                  </a:cubicBezTo>
                  <a:lnTo>
                    <a:pt x="12" y="15"/>
                  </a:lnTo>
                  <a:close/>
                  <a:moveTo>
                    <a:pt x="31" y="15"/>
                  </a:moveTo>
                  <a:cubicBezTo>
                    <a:pt x="32" y="16"/>
                    <a:pt x="32" y="16"/>
                    <a:pt x="32" y="16"/>
                  </a:cubicBezTo>
                  <a:cubicBezTo>
                    <a:pt x="33" y="17"/>
                    <a:pt x="34" y="18"/>
                    <a:pt x="34" y="17"/>
                  </a:cubicBezTo>
                  <a:cubicBezTo>
                    <a:pt x="35" y="17"/>
                    <a:pt x="36" y="17"/>
                    <a:pt x="36" y="16"/>
                  </a:cubicBezTo>
                  <a:cubicBezTo>
                    <a:pt x="37" y="15"/>
                    <a:pt x="37" y="15"/>
                    <a:pt x="37" y="14"/>
                  </a:cubicBezTo>
                  <a:cubicBezTo>
                    <a:pt x="37" y="13"/>
                    <a:pt x="36" y="13"/>
                    <a:pt x="35" y="12"/>
                  </a:cubicBezTo>
                  <a:cubicBezTo>
                    <a:pt x="34" y="11"/>
                    <a:pt x="33" y="12"/>
                    <a:pt x="33" y="13"/>
                  </a:cubicBezTo>
                  <a:cubicBezTo>
                    <a:pt x="33" y="13"/>
                    <a:pt x="33" y="13"/>
                    <a:pt x="33" y="13"/>
                  </a:cubicBezTo>
                  <a:lnTo>
                    <a:pt x="31" y="15"/>
                  </a:lnTo>
                  <a:close/>
                  <a:moveTo>
                    <a:pt x="5" y="12"/>
                  </a:moveTo>
                  <a:cubicBezTo>
                    <a:pt x="4" y="12"/>
                    <a:pt x="4" y="12"/>
                    <a:pt x="3" y="12"/>
                  </a:cubicBezTo>
                  <a:cubicBezTo>
                    <a:pt x="3" y="13"/>
                    <a:pt x="2" y="14"/>
                    <a:pt x="2" y="14"/>
                  </a:cubicBezTo>
                  <a:cubicBezTo>
                    <a:pt x="2" y="15"/>
                    <a:pt x="2" y="15"/>
                    <a:pt x="3" y="16"/>
                  </a:cubicBezTo>
                  <a:cubicBezTo>
                    <a:pt x="3" y="16"/>
                    <a:pt x="4" y="17"/>
                    <a:pt x="4" y="17"/>
                  </a:cubicBezTo>
                  <a:cubicBezTo>
                    <a:pt x="5" y="17"/>
                    <a:pt x="5" y="18"/>
                    <a:pt x="7" y="17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2"/>
                    <a:pt x="5" y="12"/>
                  </a:cubicBezTo>
                  <a:close/>
                  <a:moveTo>
                    <a:pt x="16" y="10"/>
                  </a:moveTo>
                  <a:cubicBezTo>
                    <a:pt x="20" y="13"/>
                    <a:pt x="20" y="13"/>
                    <a:pt x="20" y="13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0" y="7"/>
                    <a:pt x="20" y="7"/>
                    <a:pt x="20" y="7"/>
                  </a:cubicBezTo>
                  <a:lnTo>
                    <a:pt x="16" y="10"/>
                  </a:lnTo>
                  <a:close/>
                  <a:moveTo>
                    <a:pt x="14" y="2"/>
                  </a:moveTo>
                  <a:cubicBezTo>
                    <a:pt x="13" y="2"/>
                    <a:pt x="13" y="2"/>
                    <a:pt x="12" y="3"/>
                  </a:cubicBezTo>
                  <a:cubicBezTo>
                    <a:pt x="12" y="3"/>
                    <a:pt x="11" y="4"/>
                    <a:pt x="11" y="4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3"/>
                    <a:pt x="14" y="2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lose/>
                  <a:moveTo>
                    <a:pt x="21" y="5"/>
                  </a:moveTo>
                  <a:cubicBezTo>
                    <a:pt x="24" y="9"/>
                    <a:pt x="24" y="9"/>
                    <a:pt x="24" y="9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8" y="5"/>
                    <a:pt x="28" y="4"/>
                    <a:pt x="27" y="3"/>
                  </a:cubicBezTo>
                  <a:cubicBezTo>
                    <a:pt x="27" y="2"/>
                    <a:pt x="26" y="2"/>
                    <a:pt x="26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2"/>
                    <a:pt x="24" y="3"/>
                    <a:pt x="23" y="3"/>
                  </a:cubicBezTo>
                  <a:lnTo>
                    <a:pt x="21" y="5"/>
                  </a:ln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0" name="Oval 78"/>
            <p:cNvSpPr>
              <a:spLocks noChangeArrowheads="1"/>
            </p:cNvSpPr>
            <p:nvPr/>
          </p:nvSpPr>
          <p:spPr bwMode="auto">
            <a:xfrm>
              <a:off x="962025" y="3760788"/>
              <a:ext cx="461963" cy="369888"/>
            </a:xfrm>
            <a:prstGeom prst="ellipse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1" name="Rectangle 79"/>
            <p:cNvSpPr>
              <a:spLocks noChangeArrowheads="1"/>
            </p:cNvSpPr>
            <p:nvPr/>
          </p:nvSpPr>
          <p:spPr bwMode="auto">
            <a:xfrm>
              <a:off x="1185863" y="4294188"/>
              <a:ext cx="11113" cy="90488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2" name="Freeform 80"/>
            <p:cNvSpPr>
              <a:spLocks/>
            </p:cNvSpPr>
            <p:nvPr/>
          </p:nvSpPr>
          <p:spPr bwMode="auto">
            <a:xfrm>
              <a:off x="1177925" y="4346576"/>
              <a:ext cx="30163" cy="46038"/>
            </a:xfrm>
            <a:custGeom>
              <a:avLst/>
              <a:gdLst>
                <a:gd name="T0" fmla="*/ 8 w 8"/>
                <a:gd name="T1" fmla="*/ 12 h 12"/>
                <a:gd name="T2" fmla="*/ 8 w 8"/>
                <a:gd name="T3" fmla="*/ 4 h 12"/>
                <a:gd name="T4" fmla="*/ 4 w 8"/>
                <a:gd name="T5" fmla="*/ 0 h 12"/>
                <a:gd name="T6" fmla="*/ 4 w 8"/>
                <a:gd name="T7" fmla="*/ 0 h 12"/>
                <a:gd name="T8" fmla="*/ 0 w 8"/>
                <a:gd name="T9" fmla="*/ 4 h 12"/>
                <a:gd name="T10" fmla="*/ 0 w 8"/>
                <a:gd name="T11" fmla="*/ 12 h 12"/>
                <a:gd name="T12" fmla="*/ 8 w 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12">
                  <a:moveTo>
                    <a:pt x="8" y="12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8" y="12"/>
                    <a:pt x="8" y="1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3" name="Freeform 81"/>
            <p:cNvSpPr>
              <a:spLocks/>
            </p:cNvSpPr>
            <p:nvPr/>
          </p:nvSpPr>
          <p:spPr bwMode="auto">
            <a:xfrm>
              <a:off x="1177925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4" name="Freeform 82"/>
            <p:cNvSpPr>
              <a:spLocks/>
            </p:cNvSpPr>
            <p:nvPr/>
          </p:nvSpPr>
          <p:spPr bwMode="auto">
            <a:xfrm>
              <a:off x="1181100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5" name="Freeform 83"/>
            <p:cNvSpPr>
              <a:spLocks/>
            </p:cNvSpPr>
            <p:nvPr/>
          </p:nvSpPr>
          <p:spPr bwMode="auto">
            <a:xfrm>
              <a:off x="1185863" y="4387851"/>
              <a:ext cx="3175" cy="26988"/>
            </a:xfrm>
            <a:custGeom>
              <a:avLst/>
              <a:gdLst>
                <a:gd name="T0" fmla="*/ 1 w 1"/>
                <a:gd name="T1" fmla="*/ 7 h 7"/>
                <a:gd name="T2" fmla="*/ 0 w 1"/>
                <a:gd name="T3" fmla="*/ 7 h 7"/>
                <a:gd name="T4" fmla="*/ 0 w 1"/>
                <a:gd name="T5" fmla="*/ 0 h 7"/>
                <a:gd name="T6" fmla="*/ 1 w 1"/>
                <a:gd name="T7" fmla="*/ 0 h 7"/>
                <a:gd name="T8" fmla="*/ 1 w 1"/>
                <a:gd name="T9" fmla="*/ 0 h 7"/>
                <a:gd name="T10" fmla="*/ 1 w 1"/>
                <a:gd name="T11" fmla="*/ 7 h 7"/>
                <a:gd name="T12" fmla="*/ 1 w 1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7">
                  <a:moveTo>
                    <a:pt x="1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6" name="Freeform 84"/>
            <p:cNvSpPr>
              <a:spLocks/>
            </p:cNvSpPr>
            <p:nvPr/>
          </p:nvSpPr>
          <p:spPr bwMode="auto">
            <a:xfrm>
              <a:off x="1192213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7" name="Freeform 85"/>
            <p:cNvSpPr>
              <a:spLocks/>
            </p:cNvSpPr>
            <p:nvPr/>
          </p:nvSpPr>
          <p:spPr bwMode="auto">
            <a:xfrm>
              <a:off x="1196975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8" name="Freeform 86"/>
            <p:cNvSpPr>
              <a:spLocks/>
            </p:cNvSpPr>
            <p:nvPr/>
          </p:nvSpPr>
          <p:spPr bwMode="auto">
            <a:xfrm>
              <a:off x="1200150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9" name="Freeform 87"/>
            <p:cNvSpPr>
              <a:spLocks/>
            </p:cNvSpPr>
            <p:nvPr/>
          </p:nvSpPr>
          <p:spPr bwMode="auto">
            <a:xfrm>
              <a:off x="1204913" y="4387851"/>
              <a:ext cx="3175" cy="26988"/>
            </a:xfrm>
            <a:custGeom>
              <a:avLst/>
              <a:gdLst>
                <a:gd name="T0" fmla="*/ 1 w 1"/>
                <a:gd name="T1" fmla="*/ 7 h 7"/>
                <a:gd name="T2" fmla="*/ 0 w 1"/>
                <a:gd name="T3" fmla="*/ 7 h 7"/>
                <a:gd name="T4" fmla="*/ 0 w 1"/>
                <a:gd name="T5" fmla="*/ 0 h 7"/>
                <a:gd name="T6" fmla="*/ 1 w 1"/>
                <a:gd name="T7" fmla="*/ 0 h 7"/>
                <a:gd name="T8" fmla="*/ 1 w 1"/>
                <a:gd name="T9" fmla="*/ 0 h 7"/>
                <a:gd name="T10" fmla="*/ 1 w 1"/>
                <a:gd name="T11" fmla="*/ 7 h 7"/>
                <a:gd name="T12" fmla="*/ 1 w 1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7">
                  <a:moveTo>
                    <a:pt x="1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0" name="Rectangle 88"/>
            <p:cNvSpPr>
              <a:spLocks noChangeArrowheads="1"/>
            </p:cNvSpPr>
            <p:nvPr/>
          </p:nvSpPr>
          <p:spPr bwMode="auto">
            <a:xfrm>
              <a:off x="1181100" y="3779838"/>
              <a:ext cx="19050" cy="331788"/>
            </a:xfrm>
            <a:prstGeom prst="rect">
              <a:avLst/>
            </a:pr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1" name="Freeform 89"/>
            <p:cNvSpPr>
              <a:spLocks/>
            </p:cNvSpPr>
            <p:nvPr/>
          </p:nvSpPr>
          <p:spPr bwMode="auto">
            <a:xfrm>
              <a:off x="1079500" y="3771901"/>
              <a:ext cx="76200" cy="350838"/>
            </a:xfrm>
            <a:custGeom>
              <a:avLst/>
              <a:gdLst>
                <a:gd name="T0" fmla="*/ 16 w 20"/>
                <a:gd name="T1" fmla="*/ 93 h 93"/>
                <a:gd name="T2" fmla="*/ 5 w 20"/>
                <a:gd name="T3" fmla="*/ 31 h 93"/>
                <a:gd name="T4" fmla="*/ 17 w 20"/>
                <a:gd name="T5" fmla="*/ 0 h 93"/>
                <a:gd name="T6" fmla="*/ 20 w 20"/>
                <a:gd name="T7" fmla="*/ 2 h 93"/>
                <a:gd name="T8" fmla="*/ 9 w 20"/>
                <a:gd name="T9" fmla="*/ 32 h 93"/>
                <a:gd name="T10" fmla="*/ 19 w 20"/>
                <a:gd name="T11" fmla="*/ 91 h 93"/>
                <a:gd name="T12" fmla="*/ 16 w 2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93">
                  <a:moveTo>
                    <a:pt x="16" y="93"/>
                  </a:moveTo>
                  <a:cubicBezTo>
                    <a:pt x="4" y="76"/>
                    <a:pt x="0" y="54"/>
                    <a:pt x="5" y="31"/>
                  </a:cubicBezTo>
                  <a:cubicBezTo>
                    <a:pt x="9" y="13"/>
                    <a:pt x="16" y="0"/>
                    <a:pt x="17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13" y="14"/>
                    <a:pt x="9" y="32"/>
                  </a:cubicBezTo>
                  <a:cubicBezTo>
                    <a:pt x="5" y="55"/>
                    <a:pt x="8" y="74"/>
                    <a:pt x="19" y="91"/>
                  </a:cubicBezTo>
                  <a:lnTo>
                    <a:pt x="16" y="93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2" name="Freeform 90"/>
            <p:cNvSpPr>
              <a:spLocks/>
            </p:cNvSpPr>
            <p:nvPr/>
          </p:nvSpPr>
          <p:spPr bwMode="auto">
            <a:xfrm>
              <a:off x="1006475" y="3767138"/>
              <a:ext cx="106363" cy="352425"/>
            </a:xfrm>
            <a:custGeom>
              <a:avLst/>
              <a:gdLst>
                <a:gd name="T0" fmla="*/ 23 w 28"/>
                <a:gd name="T1" fmla="*/ 93 h 93"/>
                <a:gd name="T2" fmla="*/ 0 w 28"/>
                <a:gd name="T3" fmla="*/ 47 h 93"/>
                <a:gd name="T4" fmla="*/ 25 w 28"/>
                <a:gd name="T5" fmla="*/ 0 h 93"/>
                <a:gd name="T6" fmla="*/ 28 w 28"/>
                <a:gd name="T7" fmla="*/ 3 h 93"/>
                <a:gd name="T8" fmla="*/ 5 w 28"/>
                <a:gd name="T9" fmla="*/ 47 h 93"/>
                <a:gd name="T10" fmla="*/ 26 w 28"/>
                <a:gd name="T11" fmla="*/ 90 h 93"/>
                <a:gd name="T12" fmla="*/ 23 w 28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3">
                  <a:moveTo>
                    <a:pt x="23" y="93"/>
                  </a:moveTo>
                  <a:cubicBezTo>
                    <a:pt x="7" y="79"/>
                    <a:pt x="0" y="63"/>
                    <a:pt x="0" y="47"/>
                  </a:cubicBezTo>
                  <a:cubicBezTo>
                    <a:pt x="1" y="19"/>
                    <a:pt x="24" y="1"/>
                    <a:pt x="25" y="0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5" y="22"/>
                    <a:pt x="5" y="47"/>
                  </a:cubicBezTo>
                  <a:cubicBezTo>
                    <a:pt x="4" y="62"/>
                    <a:pt x="11" y="76"/>
                    <a:pt x="26" y="90"/>
                  </a:cubicBezTo>
                  <a:lnTo>
                    <a:pt x="23" y="93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3" name="Freeform 91"/>
            <p:cNvSpPr>
              <a:spLocks/>
            </p:cNvSpPr>
            <p:nvPr/>
          </p:nvSpPr>
          <p:spPr bwMode="auto">
            <a:xfrm>
              <a:off x="1227138" y="3771901"/>
              <a:ext cx="106363" cy="350838"/>
            </a:xfrm>
            <a:custGeom>
              <a:avLst/>
              <a:gdLst>
                <a:gd name="T0" fmla="*/ 4 w 28"/>
                <a:gd name="T1" fmla="*/ 93 h 93"/>
                <a:gd name="T2" fmla="*/ 1 w 28"/>
                <a:gd name="T3" fmla="*/ 91 h 93"/>
                <a:gd name="T4" fmla="*/ 0 w 28"/>
                <a:gd name="T5" fmla="*/ 2 h 93"/>
                <a:gd name="T6" fmla="*/ 3 w 28"/>
                <a:gd name="T7" fmla="*/ 0 h 93"/>
                <a:gd name="T8" fmla="*/ 15 w 28"/>
                <a:gd name="T9" fmla="*/ 31 h 93"/>
                <a:gd name="T10" fmla="*/ 4 w 28"/>
                <a:gd name="T11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93">
                  <a:moveTo>
                    <a:pt x="4" y="93"/>
                  </a:moveTo>
                  <a:cubicBezTo>
                    <a:pt x="1" y="91"/>
                    <a:pt x="1" y="91"/>
                    <a:pt x="1" y="91"/>
                  </a:cubicBezTo>
                  <a:cubicBezTo>
                    <a:pt x="28" y="52"/>
                    <a:pt x="0" y="2"/>
                    <a:pt x="0" y="2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11" y="13"/>
                    <a:pt x="15" y="31"/>
                  </a:cubicBezTo>
                  <a:cubicBezTo>
                    <a:pt x="20" y="54"/>
                    <a:pt x="16" y="76"/>
                    <a:pt x="4" y="93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4" name="Freeform 92"/>
            <p:cNvSpPr>
              <a:spLocks/>
            </p:cNvSpPr>
            <p:nvPr/>
          </p:nvSpPr>
          <p:spPr bwMode="auto">
            <a:xfrm>
              <a:off x="1268413" y="3767138"/>
              <a:ext cx="106363" cy="352425"/>
            </a:xfrm>
            <a:custGeom>
              <a:avLst/>
              <a:gdLst>
                <a:gd name="T0" fmla="*/ 5 w 28"/>
                <a:gd name="T1" fmla="*/ 93 h 93"/>
                <a:gd name="T2" fmla="*/ 2 w 28"/>
                <a:gd name="T3" fmla="*/ 90 h 93"/>
                <a:gd name="T4" fmla="*/ 23 w 28"/>
                <a:gd name="T5" fmla="*/ 47 h 93"/>
                <a:gd name="T6" fmla="*/ 0 w 28"/>
                <a:gd name="T7" fmla="*/ 3 h 93"/>
                <a:gd name="T8" fmla="*/ 3 w 28"/>
                <a:gd name="T9" fmla="*/ 0 h 93"/>
                <a:gd name="T10" fmla="*/ 28 w 28"/>
                <a:gd name="T11" fmla="*/ 47 h 93"/>
                <a:gd name="T12" fmla="*/ 5 w 28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3">
                  <a:moveTo>
                    <a:pt x="5" y="93"/>
                  </a:moveTo>
                  <a:cubicBezTo>
                    <a:pt x="2" y="90"/>
                    <a:pt x="2" y="90"/>
                    <a:pt x="2" y="90"/>
                  </a:cubicBezTo>
                  <a:cubicBezTo>
                    <a:pt x="17" y="76"/>
                    <a:pt x="24" y="62"/>
                    <a:pt x="23" y="47"/>
                  </a:cubicBezTo>
                  <a:cubicBezTo>
                    <a:pt x="22" y="21"/>
                    <a:pt x="0" y="3"/>
                    <a:pt x="0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1"/>
                    <a:pt x="27" y="19"/>
                    <a:pt x="28" y="47"/>
                  </a:cubicBezTo>
                  <a:cubicBezTo>
                    <a:pt x="28" y="63"/>
                    <a:pt x="20" y="79"/>
                    <a:pt x="5" y="93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5" name="Rectangle 93"/>
            <p:cNvSpPr>
              <a:spLocks noChangeArrowheads="1"/>
            </p:cNvSpPr>
            <p:nvPr/>
          </p:nvSpPr>
          <p:spPr bwMode="auto">
            <a:xfrm>
              <a:off x="1090613" y="4111626"/>
              <a:ext cx="204788" cy="49213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6" name="Rectangle 94"/>
            <p:cNvSpPr>
              <a:spLocks noChangeArrowheads="1"/>
            </p:cNvSpPr>
            <p:nvPr/>
          </p:nvSpPr>
          <p:spPr bwMode="auto">
            <a:xfrm>
              <a:off x="1090613" y="3733801"/>
              <a:ext cx="204788" cy="46038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9480233" y="-48709"/>
            <a:ext cx="2707402" cy="1955077"/>
            <a:chOff x="8774444" y="-48709"/>
            <a:chExt cx="3413191" cy="2464743"/>
          </a:xfrm>
        </p:grpSpPr>
        <p:grpSp>
          <p:nvGrpSpPr>
            <p:cNvPr id="55" name="组合 54"/>
            <p:cNvGrpSpPr/>
            <p:nvPr/>
          </p:nvGrpSpPr>
          <p:grpSpPr>
            <a:xfrm flipH="1">
              <a:off x="8774444" y="-48709"/>
              <a:ext cx="3413191" cy="1627806"/>
              <a:chOff x="0" y="666750"/>
              <a:chExt cx="5213350" cy="2063751"/>
            </a:xfrm>
          </p:grpSpPr>
          <p:sp>
            <p:nvSpPr>
              <p:cNvPr id="6" name="Freeform 5"/>
              <p:cNvSpPr>
                <a:spLocks/>
              </p:cNvSpPr>
              <p:nvPr/>
            </p:nvSpPr>
            <p:spPr bwMode="auto">
              <a:xfrm>
                <a:off x="0" y="730250"/>
                <a:ext cx="5213350" cy="1398588"/>
              </a:xfrm>
              <a:custGeom>
                <a:avLst/>
                <a:gdLst>
                  <a:gd name="T0" fmla="*/ 904 w 914"/>
                  <a:gd name="T1" fmla="*/ 174 h 244"/>
                  <a:gd name="T2" fmla="*/ 906 w 914"/>
                  <a:gd name="T3" fmla="*/ 167 h 244"/>
                  <a:gd name="T4" fmla="*/ 765 w 914"/>
                  <a:gd name="T5" fmla="*/ 121 h 244"/>
                  <a:gd name="T6" fmla="*/ 581 w 914"/>
                  <a:gd name="T7" fmla="*/ 146 h 244"/>
                  <a:gd name="T8" fmla="*/ 451 w 914"/>
                  <a:gd name="T9" fmla="*/ 156 h 244"/>
                  <a:gd name="T10" fmla="*/ 262 w 914"/>
                  <a:gd name="T11" fmla="*/ 169 h 244"/>
                  <a:gd name="T12" fmla="*/ 450 w 914"/>
                  <a:gd name="T13" fmla="*/ 95 h 244"/>
                  <a:gd name="T14" fmla="*/ 532 w 914"/>
                  <a:gd name="T15" fmla="*/ 103 h 244"/>
                  <a:gd name="T16" fmla="*/ 589 w 914"/>
                  <a:gd name="T17" fmla="*/ 98 h 244"/>
                  <a:gd name="T18" fmla="*/ 510 w 914"/>
                  <a:gd name="T19" fmla="*/ 101 h 244"/>
                  <a:gd name="T20" fmla="*/ 538 w 914"/>
                  <a:gd name="T21" fmla="*/ 76 h 244"/>
                  <a:gd name="T22" fmla="*/ 620 w 914"/>
                  <a:gd name="T23" fmla="*/ 67 h 244"/>
                  <a:gd name="T24" fmla="*/ 605 w 914"/>
                  <a:gd name="T25" fmla="*/ 61 h 244"/>
                  <a:gd name="T26" fmla="*/ 369 w 914"/>
                  <a:gd name="T27" fmla="*/ 95 h 244"/>
                  <a:gd name="T28" fmla="*/ 238 w 914"/>
                  <a:gd name="T29" fmla="*/ 161 h 244"/>
                  <a:gd name="T30" fmla="*/ 66 w 914"/>
                  <a:gd name="T31" fmla="*/ 47 h 244"/>
                  <a:gd name="T32" fmla="*/ 0 w 914"/>
                  <a:gd name="T33" fmla="*/ 143 h 244"/>
                  <a:gd name="T34" fmla="*/ 193 w 914"/>
                  <a:gd name="T35" fmla="*/ 194 h 244"/>
                  <a:gd name="T36" fmla="*/ 204 w 914"/>
                  <a:gd name="T37" fmla="*/ 196 h 244"/>
                  <a:gd name="T38" fmla="*/ 258 w 914"/>
                  <a:gd name="T39" fmla="*/ 205 h 244"/>
                  <a:gd name="T40" fmla="*/ 369 w 914"/>
                  <a:gd name="T41" fmla="*/ 211 h 244"/>
                  <a:gd name="T42" fmla="*/ 524 w 914"/>
                  <a:gd name="T43" fmla="*/ 241 h 244"/>
                  <a:gd name="T44" fmla="*/ 578 w 914"/>
                  <a:gd name="T45" fmla="*/ 232 h 244"/>
                  <a:gd name="T46" fmla="*/ 455 w 914"/>
                  <a:gd name="T47" fmla="*/ 213 h 244"/>
                  <a:gd name="T48" fmla="*/ 490 w 914"/>
                  <a:gd name="T49" fmla="*/ 176 h 244"/>
                  <a:gd name="T50" fmla="*/ 604 w 914"/>
                  <a:gd name="T51" fmla="*/ 200 h 244"/>
                  <a:gd name="T52" fmla="*/ 711 w 914"/>
                  <a:gd name="T53" fmla="*/ 224 h 244"/>
                  <a:gd name="T54" fmla="*/ 771 w 914"/>
                  <a:gd name="T55" fmla="*/ 239 h 244"/>
                  <a:gd name="T56" fmla="*/ 595 w 914"/>
                  <a:gd name="T57" fmla="*/ 184 h 244"/>
                  <a:gd name="T58" fmla="*/ 524 w 914"/>
                  <a:gd name="T59" fmla="*/ 166 h 244"/>
                  <a:gd name="T60" fmla="*/ 757 w 914"/>
                  <a:gd name="T61" fmla="*/ 208 h 244"/>
                  <a:gd name="T62" fmla="*/ 849 w 914"/>
                  <a:gd name="T63" fmla="*/ 214 h 244"/>
                  <a:gd name="T64" fmla="*/ 658 w 914"/>
                  <a:gd name="T65" fmla="*/ 151 h 244"/>
                  <a:gd name="T66" fmla="*/ 713 w 914"/>
                  <a:gd name="T67" fmla="*/ 14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914" h="244">
                    <a:moveTo>
                      <a:pt x="802" y="140"/>
                    </a:moveTo>
                    <a:cubicBezTo>
                      <a:pt x="806" y="140"/>
                      <a:pt x="904" y="174"/>
                      <a:pt x="904" y="174"/>
                    </a:cubicBezTo>
                    <a:cubicBezTo>
                      <a:pt x="914" y="171"/>
                      <a:pt x="914" y="171"/>
                      <a:pt x="914" y="171"/>
                    </a:cubicBezTo>
                    <a:cubicBezTo>
                      <a:pt x="906" y="167"/>
                      <a:pt x="906" y="167"/>
                      <a:pt x="906" y="167"/>
                    </a:cubicBezTo>
                    <a:cubicBezTo>
                      <a:pt x="906" y="167"/>
                      <a:pt x="855" y="153"/>
                      <a:pt x="845" y="147"/>
                    </a:cubicBezTo>
                    <a:cubicBezTo>
                      <a:pt x="835" y="141"/>
                      <a:pt x="784" y="123"/>
                      <a:pt x="765" y="121"/>
                    </a:cubicBezTo>
                    <a:cubicBezTo>
                      <a:pt x="745" y="119"/>
                      <a:pt x="658" y="121"/>
                      <a:pt x="649" y="122"/>
                    </a:cubicBezTo>
                    <a:cubicBezTo>
                      <a:pt x="643" y="123"/>
                      <a:pt x="603" y="137"/>
                      <a:pt x="581" y="146"/>
                    </a:cubicBezTo>
                    <a:cubicBezTo>
                      <a:pt x="566" y="145"/>
                      <a:pt x="554" y="144"/>
                      <a:pt x="547" y="144"/>
                    </a:cubicBezTo>
                    <a:cubicBezTo>
                      <a:pt x="527" y="142"/>
                      <a:pt x="472" y="149"/>
                      <a:pt x="451" y="156"/>
                    </a:cubicBezTo>
                    <a:cubicBezTo>
                      <a:pt x="431" y="163"/>
                      <a:pt x="319" y="177"/>
                      <a:pt x="298" y="177"/>
                    </a:cubicBezTo>
                    <a:cubicBezTo>
                      <a:pt x="291" y="177"/>
                      <a:pt x="277" y="174"/>
                      <a:pt x="262" y="169"/>
                    </a:cubicBezTo>
                    <a:cubicBezTo>
                      <a:pt x="285" y="151"/>
                      <a:pt x="353" y="104"/>
                      <a:pt x="366" y="102"/>
                    </a:cubicBezTo>
                    <a:cubicBezTo>
                      <a:pt x="382" y="100"/>
                      <a:pt x="419" y="95"/>
                      <a:pt x="450" y="95"/>
                    </a:cubicBezTo>
                    <a:cubicBezTo>
                      <a:pt x="462" y="98"/>
                      <a:pt x="483" y="104"/>
                      <a:pt x="489" y="104"/>
                    </a:cubicBezTo>
                    <a:cubicBezTo>
                      <a:pt x="499" y="104"/>
                      <a:pt x="523" y="104"/>
                      <a:pt x="532" y="103"/>
                    </a:cubicBezTo>
                    <a:cubicBezTo>
                      <a:pt x="541" y="102"/>
                      <a:pt x="584" y="101"/>
                      <a:pt x="584" y="101"/>
                    </a:cubicBezTo>
                    <a:cubicBezTo>
                      <a:pt x="589" y="98"/>
                      <a:pt x="589" y="98"/>
                      <a:pt x="589" y="98"/>
                    </a:cubicBezTo>
                    <a:cubicBezTo>
                      <a:pt x="589" y="98"/>
                      <a:pt x="571" y="98"/>
                      <a:pt x="555" y="98"/>
                    </a:cubicBezTo>
                    <a:cubicBezTo>
                      <a:pt x="538" y="98"/>
                      <a:pt x="523" y="101"/>
                      <a:pt x="510" y="101"/>
                    </a:cubicBezTo>
                    <a:cubicBezTo>
                      <a:pt x="502" y="102"/>
                      <a:pt x="478" y="97"/>
                      <a:pt x="465" y="93"/>
                    </a:cubicBezTo>
                    <a:cubicBezTo>
                      <a:pt x="494" y="90"/>
                      <a:pt x="527" y="78"/>
                      <a:pt x="538" y="76"/>
                    </a:cubicBezTo>
                    <a:cubicBezTo>
                      <a:pt x="550" y="73"/>
                      <a:pt x="586" y="65"/>
                      <a:pt x="595" y="63"/>
                    </a:cubicBezTo>
                    <a:cubicBezTo>
                      <a:pt x="604" y="61"/>
                      <a:pt x="620" y="67"/>
                      <a:pt x="620" y="67"/>
                    </a:cubicBezTo>
                    <a:cubicBezTo>
                      <a:pt x="624" y="64"/>
                      <a:pt x="624" y="64"/>
                      <a:pt x="624" y="64"/>
                    </a:cubicBezTo>
                    <a:cubicBezTo>
                      <a:pt x="605" y="61"/>
                      <a:pt x="605" y="61"/>
                      <a:pt x="605" y="61"/>
                    </a:cubicBezTo>
                    <a:cubicBezTo>
                      <a:pt x="575" y="56"/>
                      <a:pt x="513" y="86"/>
                      <a:pt x="468" y="86"/>
                    </a:cubicBezTo>
                    <a:cubicBezTo>
                      <a:pt x="423" y="86"/>
                      <a:pt x="397" y="92"/>
                      <a:pt x="369" y="95"/>
                    </a:cubicBezTo>
                    <a:cubicBezTo>
                      <a:pt x="342" y="98"/>
                      <a:pt x="261" y="158"/>
                      <a:pt x="251" y="165"/>
                    </a:cubicBezTo>
                    <a:cubicBezTo>
                      <a:pt x="246" y="164"/>
                      <a:pt x="242" y="162"/>
                      <a:pt x="238" y="161"/>
                    </a:cubicBezTo>
                    <a:cubicBezTo>
                      <a:pt x="216" y="150"/>
                      <a:pt x="171" y="127"/>
                      <a:pt x="159" y="117"/>
                    </a:cubicBezTo>
                    <a:cubicBezTo>
                      <a:pt x="144" y="102"/>
                      <a:pt x="66" y="47"/>
                      <a:pt x="66" y="4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43"/>
                      <a:pt x="0" y="143"/>
                      <a:pt x="0" y="143"/>
                    </a:cubicBezTo>
                    <a:cubicBezTo>
                      <a:pt x="0" y="143"/>
                      <a:pt x="70" y="158"/>
                      <a:pt x="91" y="166"/>
                    </a:cubicBezTo>
                    <a:cubicBezTo>
                      <a:pt x="105" y="171"/>
                      <a:pt x="151" y="185"/>
                      <a:pt x="193" y="194"/>
                    </a:cubicBezTo>
                    <a:cubicBezTo>
                      <a:pt x="196" y="194"/>
                      <a:pt x="196" y="194"/>
                      <a:pt x="196" y="194"/>
                    </a:cubicBezTo>
                    <a:cubicBezTo>
                      <a:pt x="204" y="196"/>
                      <a:pt x="204" y="196"/>
                      <a:pt x="204" y="196"/>
                    </a:cubicBezTo>
                    <a:cubicBezTo>
                      <a:pt x="212" y="197"/>
                      <a:pt x="221" y="199"/>
                      <a:pt x="228" y="200"/>
                    </a:cubicBezTo>
                    <a:cubicBezTo>
                      <a:pt x="258" y="205"/>
                      <a:pt x="258" y="205"/>
                      <a:pt x="258" y="205"/>
                    </a:cubicBezTo>
                    <a:cubicBezTo>
                      <a:pt x="258" y="205"/>
                      <a:pt x="335" y="210"/>
                      <a:pt x="362" y="211"/>
                    </a:cubicBezTo>
                    <a:cubicBezTo>
                      <a:pt x="364" y="212"/>
                      <a:pt x="366" y="211"/>
                      <a:pt x="369" y="211"/>
                    </a:cubicBezTo>
                    <a:cubicBezTo>
                      <a:pt x="382" y="213"/>
                      <a:pt x="430" y="222"/>
                      <a:pt x="447" y="224"/>
                    </a:cubicBezTo>
                    <a:cubicBezTo>
                      <a:pt x="465" y="226"/>
                      <a:pt x="508" y="239"/>
                      <a:pt x="524" y="241"/>
                    </a:cubicBezTo>
                    <a:cubicBezTo>
                      <a:pt x="539" y="244"/>
                      <a:pt x="576" y="236"/>
                      <a:pt x="576" y="236"/>
                    </a:cubicBezTo>
                    <a:cubicBezTo>
                      <a:pt x="578" y="232"/>
                      <a:pt x="578" y="232"/>
                      <a:pt x="578" y="232"/>
                    </a:cubicBezTo>
                    <a:cubicBezTo>
                      <a:pt x="578" y="232"/>
                      <a:pt x="560" y="237"/>
                      <a:pt x="539" y="238"/>
                    </a:cubicBezTo>
                    <a:cubicBezTo>
                      <a:pt x="518" y="239"/>
                      <a:pt x="477" y="223"/>
                      <a:pt x="455" y="213"/>
                    </a:cubicBezTo>
                    <a:cubicBezTo>
                      <a:pt x="437" y="206"/>
                      <a:pt x="411" y="204"/>
                      <a:pt x="401" y="204"/>
                    </a:cubicBezTo>
                    <a:cubicBezTo>
                      <a:pt x="428" y="196"/>
                      <a:pt x="464" y="184"/>
                      <a:pt x="490" y="176"/>
                    </a:cubicBezTo>
                    <a:cubicBezTo>
                      <a:pt x="499" y="177"/>
                      <a:pt x="543" y="184"/>
                      <a:pt x="551" y="184"/>
                    </a:cubicBezTo>
                    <a:cubicBezTo>
                      <a:pt x="561" y="184"/>
                      <a:pt x="589" y="196"/>
                      <a:pt x="604" y="200"/>
                    </a:cubicBezTo>
                    <a:cubicBezTo>
                      <a:pt x="620" y="203"/>
                      <a:pt x="648" y="213"/>
                      <a:pt x="659" y="214"/>
                    </a:cubicBezTo>
                    <a:cubicBezTo>
                      <a:pt x="671" y="214"/>
                      <a:pt x="702" y="222"/>
                      <a:pt x="711" y="224"/>
                    </a:cubicBezTo>
                    <a:cubicBezTo>
                      <a:pt x="719" y="226"/>
                      <a:pt x="765" y="240"/>
                      <a:pt x="765" y="240"/>
                    </a:cubicBezTo>
                    <a:cubicBezTo>
                      <a:pt x="771" y="239"/>
                      <a:pt x="771" y="239"/>
                      <a:pt x="771" y="239"/>
                    </a:cubicBezTo>
                    <a:cubicBezTo>
                      <a:pt x="762" y="236"/>
                      <a:pt x="689" y="213"/>
                      <a:pt x="670" y="211"/>
                    </a:cubicBezTo>
                    <a:cubicBezTo>
                      <a:pt x="650" y="210"/>
                      <a:pt x="614" y="194"/>
                      <a:pt x="595" y="184"/>
                    </a:cubicBezTo>
                    <a:cubicBezTo>
                      <a:pt x="579" y="176"/>
                      <a:pt x="534" y="169"/>
                      <a:pt x="520" y="167"/>
                    </a:cubicBezTo>
                    <a:cubicBezTo>
                      <a:pt x="521" y="167"/>
                      <a:pt x="523" y="166"/>
                      <a:pt x="524" y="166"/>
                    </a:cubicBezTo>
                    <a:cubicBezTo>
                      <a:pt x="544" y="164"/>
                      <a:pt x="601" y="163"/>
                      <a:pt x="620" y="163"/>
                    </a:cubicBezTo>
                    <a:cubicBezTo>
                      <a:pt x="639" y="163"/>
                      <a:pt x="736" y="205"/>
                      <a:pt x="757" y="208"/>
                    </a:cubicBezTo>
                    <a:cubicBezTo>
                      <a:pt x="777" y="211"/>
                      <a:pt x="841" y="219"/>
                      <a:pt x="841" y="219"/>
                    </a:cubicBezTo>
                    <a:cubicBezTo>
                      <a:pt x="849" y="214"/>
                      <a:pt x="849" y="214"/>
                      <a:pt x="849" y="214"/>
                    </a:cubicBezTo>
                    <a:cubicBezTo>
                      <a:pt x="849" y="214"/>
                      <a:pt x="804" y="205"/>
                      <a:pt x="792" y="202"/>
                    </a:cubicBezTo>
                    <a:cubicBezTo>
                      <a:pt x="779" y="200"/>
                      <a:pt x="665" y="153"/>
                      <a:pt x="658" y="151"/>
                    </a:cubicBezTo>
                    <a:cubicBezTo>
                      <a:pt x="656" y="151"/>
                      <a:pt x="648" y="150"/>
                      <a:pt x="637" y="150"/>
                    </a:cubicBezTo>
                    <a:cubicBezTo>
                      <a:pt x="713" y="140"/>
                      <a:pt x="713" y="140"/>
                      <a:pt x="713" y="140"/>
                    </a:cubicBezTo>
                    <a:cubicBezTo>
                      <a:pt x="713" y="140"/>
                      <a:pt x="797" y="140"/>
                      <a:pt x="802" y="140"/>
                    </a:cubicBezTo>
                    <a:close/>
                  </a:path>
                </a:pathLst>
              </a:custGeom>
              <a:solidFill>
                <a:srgbClr val="442F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" name="Freeform 6"/>
              <p:cNvSpPr>
                <a:spLocks/>
              </p:cNvSpPr>
              <p:nvPr/>
            </p:nvSpPr>
            <p:spPr bwMode="auto">
              <a:xfrm>
                <a:off x="1876425" y="2135188"/>
                <a:ext cx="581025" cy="595313"/>
              </a:xfrm>
              <a:custGeom>
                <a:avLst/>
                <a:gdLst>
                  <a:gd name="T0" fmla="*/ 96 w 102"/>
                  <a:gd name="T1" fmla="*/ 25 h 104"/>
                  <a:gd name="T2" fmla="*/ 72 w 102"/>
                  <a:gd name="T3" fmla="*/ 14 h 104"/>
                  <a:gd name="T4" fmla="*/ 61 w 102"/>
                  <a:gd name="T5" fmla="*/ 26 h 104"/>
                  <a:gd name="T6" fmla="*/ 61 w 102"/>
                  <a:gd name="T7" fmla="*/ 26 h 104"/>
                  <a:gd name="T8" fmla="*/ 60 w 102"/>
                  <a:gd name="T9" fmla="*/ 15 h 104"/>
                  <a:gd name="T10" fmla="*/ 36 w 102"/>
                  <a:gd name="T11" fmla="*/ 4 h 104"/>
                  <a:gd name="T12" fmla="*/ 24 w 102"/>
                  <a:gd name="T13" fmla="*/ 28 h 104"/>
                  <a:gd name="T14" fmla="*/ 31 w 102"/>
                  <a:gd name="T15" fmla="*/ 37 h 104"/>
                  <a:gd name="T16" fmla="*/ 31 w 102"/>
                  <a:gd name="T17" fmla="*/ 37 h 104"/>
                  <a:gd name="T18" fmla="*/ 15 w 102"/>
                  <a:gd name="T19" fmla="*/ 35 h 104"/>
                  <a:gd name="T20" fmla="*/ 3 w 102"/>
                  <a:gd name="T21" fmla="*/ 59 h 104"/>
                  <a:gd name="T22" fmla="*/ 28 w 102"/>
                  <a:gd name="T23" fmla="*/ 71 h 104"/>
                  <a:gd name="T24" fmla="*/ 32 w 102"/>
                  <a:gd name="T25" fmla="*/ 68 h 104"/>
                  <a:gd name="T26" fmla="*/ 27 w 102"/>
                  <a:gd name="T27" fmla="*/ 89 h 104"/>
                  <a:gd name="T28" fmla="*/ 51 w 102"/>
                  <a:gd name="T29" fmla="*/ 100 h 104"/>
                  <a:gd name="T30" fmla="*/ 63 w 102"/>
                  <a:gd name="T31" fmla="*/ 76 h 104"/>
                  <a:gd name="T32" fmla="*/ 63 w 102"/>
                  <a:gd name="T33" fmla="*/ 76 h 104"/>
                  <a:gd name="T34" fmla="*/ 87 w 102"/>
                  <a:gd name="T35" fmla="*/ 87 h 104"/>
                  <a:gd name="T36" fmla="*/ 98 w 102"/>
                  <a:gd name="T37" fmla="*/ 63 h 104"/>
                  <a:gd name="T38" fmla="*/ 81 w 102"/>
                  <a:gd name="T39" fmla="*/ 50 h 104"/>
                  <a:gd name="T40" fmla="*/ 85 w 102"/>
                  <a:gd name="T41" fmla="*/ 50 h 104"/>
                  <a:gd name="T42" fmla="*/ 96 w 102"/>
                  <a:gd name="T43" fmla="*/ 25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2" h="104">
                    <a:moveTo>
                      <a:pt x="96" y="25"/>
                    </a:moveTo>
                    <a:cubicBezTo>
                      <a:pt x="93" y="15"/>
                      <a:pt x="82" y="10"/>
                      <a:pt x="72" y="14"/>
                    </a:cubicBezTo>
                    <a:cubicBezTo>
                      <a:pt x="67" y="16"/>
                      <a:pt x="62" y="20"/>
                      <a:pt x="61" y="26"/>
                    </a:cubicBezTo>
                    <a:cubicBezTo>
                      <a:pt x="61" y="26"/>
                      <a:pt x="61" y="26"/>
                      <a:pt x="61" y="26"/>
                    </a:cubicBezTo>
                    <a:cubicBezTo>
                      <a:pt x="61" y="22"/>
                      <a:pt x="61" y="18"/>
                      <a:pt x="60" y="15"/>
                    </a:cubicBezTo>
                    <a:cubicBezTo>
                      <a:pt x="56" y="5"/>
                      <a:pt x="46" y="0"/>
                      <a:pt x="36" y="4"/>
                    </a:cubicBezTo>
                    <a:cubicBezTo>
                      <a:pt x="26" y="7"/>
                      <a:pt x="21" y="18"/>
                      <a:pt x="24" y="28"/>
                    </a:cubicBezTo>
                    <a:cubicBezTo>
                      <a:pt x="26" y="32"/>
                      <a:pt x="28" y="35"/>
                      <a:pt x="31" y="37"/>
                    </a:cubicBezTo>
                    <a:cubicBezTo>
                      <a:pt x="31" y="37"/>
                      <a:pt x="31" y="37"/>
                      <a:pt x="31" y="37"/>
                    </a:cubicBezTo>
                    <a:cubicBezTo>
                      <a:pt x="27" y="34"/>
                      <a:pt x="20" y="33"/>
                      <a:pt x="15" y="35"/>
                    </a:cubicBezTo>
                    <a:cubicBezTo>
                      <a:pt x="5" y="39"/>
                      <a:pt x="0" y="50"/>
                      <a:pt x="3" y="59"/>
                    </a:cubicBezTo>
                    <a:cubicBezTo>
                      <a:pt x="7" y="69"/>
                      <a:pt x="18" y="74"/>
                      <a:pt x="28" y="71"/>
                    </a:cubicBezTo>
                    <a:cubicBezTo>
                      <a:pt x="29" y="70"/>
                      <a:pt x="31" y="69"/>
                      <a:pt x="32" y="68"/>
                    </a:cubicBezTo>
                    <a:cubicBezTo>
                      <a:pt x="27" y="73"/>
                      <a:pt x="24" y="81"/>
                      <a:pt x="27" y="89"/>
                    </a:cubicBezTo>
                    <a:cubicBezTo>
                      <a:pt x="31" y="99"/>
                      <a:pt x="41" y="104"/>
                      <a:pt x="51" y="100"/>
                    </a:cubicBezTo>
                    <a:cubicBezTo>
                      <a:pt x="61" y="97"/>
                      <a:pt x="66" y="86"/>
                      <a:pt x="63" y="76"/>
                    </a:cubicBezTo>
                    <a:cubicBezTo>
                      <a:pt x="63" y="76"/>
                      <a:pt x="63" y="76"/>
                      <a:pt x="63" y="76"/>
                    </a:cubicBezTo>
                    <a:cubicBezTo>
                      <a:pt x="66" y="86"/>
                      <a:pt x="77" y="91"/>
                      <a:pt x="87" y="87"/>
                    </a:cubicBezTo>
                    <a:cubicBezTo>
                      <a:pt x="97" y="84"/>
                      <a:pt x="102" y="73"/>
                      <a:pt x="98" y="63"/>
                    </a:cubicBezTo>
                    <a:cubicBezTo>
                      <a:pt x="95" y="56"/>
                      <a:pt x="89" y="51"/>
                      <a:pt x="81" y="50"/>
                    </a:cubicBezTo>
                    <a:cubicBezTo>
                      <a:pt x="83" y="50"/>
                      <a:pt x="84" y="50"/>
                      <a:pt x="85" y="50"/>
                    </a:cubicBezTo>
                    <a:cubicBezTo>
                      <a:pt x="95" y="46"/>
                      <a:pt x="100" y="35"/>
                      <a:pt x="96" y="2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" name="Freeform 7"/>
              <p:cNvSpPr>
                <a:spLocks/>
              </p:cNvSpPr>
              <p:nvPr/>
            </p:nvSpPr>
            <p:spPr bwMode="auto">
              <a:xfrm>
                <a:off x="2036763" y="2278063"/>
                <a:ext cx="284163" cy="287338"/>
              </a:xfrm>
              <a:custGeom>
                <a:avLst/>
                <a:gdLst>
                  <a:gd name="T0" fmla="*/ 45 w 50"/>
                  <a:gd name="T1" fmla="*/ 14 h 50"/>
                  <a:gd name="T2" fmla="*/ 43 w 50"/>
                  <a:gd name="T3" fmla="*/ 17 h 50"/>
                  <a:gd name="T4" fmla="*/ 33 w 50"/>
                  <a:gd name="T5" fmla="*/ 21 h 50"/>
                  <a:gd name="T6" fmla="*/ 30 w 50"/>
                  <a:gd name="T7" fmla="*/ 17 h 50"/>
                  <a:gd name="T8" fmla="*/ 34 w 50"/>
                  <a:gd name="T9" fmla="*/ 8 h 50"/>
                  <a:gd name="T10" fmla="*/ 38 w 50"/>
                  <a:gd name="T11" fmla="*/ 6 h 50"/>
                  <a:gd name="T12" fmla="*/ 36 w 50"/>
                  <a:gd name="T13" fmla="*/ 2 h 50"/>
                  <a:gd name="T14" fmla="*/ 32 w 50"/>
                  <a:gd name="T15" fmla="*/ 3 h 50"/>
                  <a:gd name="T16" fmla="*/ 32 w 50"/>
                  <a:gd name="T17" fmla="*/ 7 h 50"/>
                  <a:gd name="T18" fmla="*/ 28 w 50"/>
                  <a:gd name="T19" fmla="*/ 16 h 50"/>
                  <a:gd name="T20" fmla="*/ 23 w 50"/>
                  <a:gd name="T21" fmla="*/ 16 h 50"/>
                  <a:gd name="T22" fmla="*/ 19 w 50"/>
                  <a:gd name="T23" fmla="*/ 6 h 50"/>
                  <a:gd name="T24" fmla="*/ 20 w 50"/>
                  <a:gd name="T25" fmla="*/ 3 h 50"/>
                  <a:gd name="T26" fmla="*/ 16 w 50"/>
                  <a:gd name="T27" fmla="*/ 1 h 50"/>
                  <a:gd name="T28" fmla="*/ 14 w 50"/>
                  <a:gd name="T29" fmla="*/ 5 h 50"/>
                  <a:gd name="T30" fmla="*/ 17 w 50"/>
                  <a:gd name="T31" fmla="*/ 7 h 50"/>
                  <a:gd name="T32" fmla="*/ 21 w 50"/>
                  <a:gd name="T33" fmla="*/ 17 h 50"/>
                  <a:gd name="T34" fmla="*/ 17 w 50"/>
                  <a:gd name="T35" fmla="*/ 20 h 50"/>
                  <a:gd name="T36" fmla="*/ 8 w 50"/>
                  <a:gd name="T37" fmla="*/ 16 h 50"/>
                  <a:gd name="T38" fmla="*/ 6 w 50"/>
                  <a:gd name="T39" fmla="*/ 13 h 50"/>
                  <a:gd name="T40" fmla="*/ 2 w 50"/>
                  <a:gd name="T41" fmla="*/ 14 h 50"/>
                  <a:gd name="T42" fmla="*/ 3 w 50"/>
                  <a:gd name="T43" fmla="*/ 19 h 50"/>
                  <a:gd name="T44" fmla="*/ 7 w 50"/>
                  <a:gd name="T45" fmla="*/ 18 h 50"/>
                  <a:gd name="T46" fmla="*/ 16 w 50"/>
                  <a:gd name="T47" fmla="*/ 22 h 50"/>
                  <a:gd name="T48" fmla="*/ 16 w 50"/>
                  <a:gd name="T49" fmla="*/ 28 h 50"/>
                  <a:gd name="T50" fmla="*/ 6 w 50"/>
                  <a:gd name="T51" fmla="*/ 31 h 50"/>
                  <a:gd name="T52" fmla="*/ 3 w 50"/>
                  <a:gd name="T53" fmla="*/ 30 h 50"/>
                  <a:gd name="T54" fmla="*/ 1 w 50"/>
                  <a:gd name="T55" fmla="*/ 34 h 50"/>
                  <a:gd name="T56" fmla="*/ 5 w 50"/>
                  <a:gd name="T57" fmla="*/ 36 h 50"/>
                  <a:gd name="T58" fmla="*/ 7 w 50"/>
                  <a:gd name="T59" fmla="*/ 33 h 50"/>
                  <a:gd name="T60" fmla="*/ 16 w 50"/>
                  <a:gd name="T61" fmla="*/ 30 h 50"/>
                  <a:gd name="T62" fmla="*/ 20 w 50"/>
                  <a:gd name="T63" fmla="*/ 33 h 50"/>
                  <a:gd name="T64" fmla="*/ 16 w 50"/>
                  <a:gd name="T65" fmla="*/ 43 h 50"/>
                  <a:gd name="T66" fmla="*/ 13 w 50"/>
                  <a:gd name="T67" fmla="*/ 44 h 50"/>
                  <a:gd name="T68" fmla="*/ 14 w 50"/>
                  <a:gd name="T69" fmla="*/ 49 h 50"/>
                  <a:gd name="T70" fmla="*/ 18 w 50"/>
                  <a:gd name="T71" fmla="*/ 47 h 50"/>
                  <a:gd name="T72" fmla="*/ 18 w 50"/>
                  <a:gd name="T73" fmla="*/ 43 h 50"/>
                  <a:gd name="T74" fmla="*/ 22 w 50"/>
                  <a:gd name="T75" fmla="*/ 34 h 50"/>
                  <a:gd name="T76" fmla="*/ 27 w 50"/>
                  <a:gd name="T77" fmla="*/ 35 h 50"/>
                  <a:gd name="T78" fmla="*/ 31 w 50"/>
                  <a:gd name="T79" fmla="*/ 44 h 50"/>
                  <a:gd name="T80" fmla="*/ 30 w 50"/>
                  <a:gd name="T81" fmla="*/ 48 h 50"/>
                  <a:gd name="T82" fmla="*/ 34 w 50"/>
                  <a:gd name="T83" fmla="*/ 49 h 50"/>
                  <a:gd name="T84" fmla="*/ 36 w 50"/>
                  <a:gd name="T85" fmla="*/ 45 h 50"/>
                  <a:gd name="T86" fmla="*/ 33 w 50"/>
                  <a:gd name="T87" fmla="*/ 43 h 50"/>
                  <a:gd name="T88" fmla="*/ 29 w 50"/>
                  <a:gd name="T89" fmla="*/ 34 h 50"/>
                  <a:gd name="T90" fmla="*/ 33 w 50"/>
                  <a:gd name="T91" fmla="*/ 30 h 50"/>
                  <a:gd name="T92" fmla="*/ 43 w 50"/>
                  <a:gd name="T93" fmla="*/ 35 h 50"/>
                  <a:gd name="T94" fmla="*/ 44 w 50"/>
                  <a:gd name="T95" fmla="*/ 38 h 50"/>
                  <a:gd name="T96" fmla="*/ 49 w 50"/>
                  <a:gd name="T97" fmla="*/ 36 h 50"/>
                  <a:gd name="T98" fmla="*/ 47 w 50"/>
                  <a:gd name="T99" fmla="*/ 32 h 50"/>
                  <a:gd name="T100" fmla="*/ 43 w 50"/>
                  <a:gd name="T101" fmla="*/ 33 h 50"/>
                  <a:gd name="T102" fmla="*/ 34 w 50"/>
                  <a:gd name="T103" fmla="*/ 28 h 50"/>
                  <a:gd name="T104" fmla="*/ 34 w 50"/>
                  <a:gd name="T105" fmla="*/ 23 h 50"/>
                  <a:gd name="T106" fmla="*/ 44 w 50"/>
                  <a:gd name="T107" fmla="*/ 19 h 50"/>
                  <a:gd name="T108" fmla="*/ 48 w 50"/>
                  <a:gd name="T109" fmla="*/ 20 h 50"/>
                  <a:gd name="T110" fmla="*/ 49 w 50"/>
                  <a:gd name="T111" fmla="*/ 16 h 50"/>
                  <a:gd name="T112" fmla="*/ 45 w 50"/>
                  <a:gd name="T113" fmla="*/ 1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0" h="50">
                    <a:moveTo>
                      <a:pt x="45" y="14"/>
                    </a:moveTo>
                    <a:cubicBezTo>
                      <a:pt x="44" y="15"/>
                      <a:pt x="43" y="16"/>
                      <a:pt x="43" y="17"/>
                    </a:cubicBezTo>
                    <a:cubicBezTo>
                      <a:pt x="33" y="21"/>
                      <a:pt x="33" y="21"/>
                      <a:pt x="33" y="21"/>
                    </a:cubicBezTo>
                    <a:cubicBezTo>
                      <a:pt x="33" y="19"/>
                      <a:pt x="31" y="18"/>
                      <a:pt x="30" y="17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6" y="8"/>
                      <a:pt x="37" y="7"/>
                      <a:pt x="38" y="6"/>
                    </a:cubicBezTo>
                    <a:cubicBezTo>
                      <a:pt x="38" y="4"/>
                      <a:pt x="38" y="2"/>
                      <a:pt x="36" y="2"/>
                    </a:cubicBezTo>
                    <a:cubicBezTo>
                      <a:pt x="34" y="1"/>
                      <a:pt x="32" y="2"/>
                      <a:pt x="32" y="3"/>
                    </a:cubicBezTo>
                    <a:cubicBezTo>
                      <a:pt x="31" y="4"/>
                      <a:pt x="31" y="6"/>
                      <a:pt x="32" y="7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6" y="16"/>
                      <a:pt x="24" y="16"/>
                      <a:pt x="23" y="1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5"/>
                      <a:pt x="20" y="4"/>
                      <a:pt x="20" y="3"/>
                    </a:cubicBezTo>
                    <a:cubicBezTo>
                      <a:pt x="19" y="1"/>
                      <a:pt x="17" y="0"/>
                      <a:pt x="16" y="1"/>
                    </a:cubicBezTo>
                    <a:cubicBezTo>
                      <a:pt x="14" y="1"/>
                      <a:pt x="13" y="3"/>
                      <a:pt x="14" y="5"/>
                    </a:cubicBezTo>
                    <a:cubicBezTo>
                      <a:pt x="14" y="6"/>
                      <a:pt x="16" y="7"/>
                      <a:pt x="17" y="7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19" y="18"/>
                      <a:pt x="18" y="19"/>
                      <a:pt x="17" y="2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5"/>
                      <a:pt x="7" y="13"/>
                      <a:pt x="6" y="13"/>
                    </a:cubicBezTo>
                    <a:cubicBezTo>
                      <a:pt x="4" y="12"/>
                      <a:pt x="2" y="13"/>
                      <a:pt x="2" y="14"/>
                    </a:cubicBezTo>
                    <a:cubicBezTo>
                      <a:pt x="1" y="16"/>
                      <a:pt x="2" y="18"/>
                      <a:pt x="3" y="19"/>
                    </a:cubicBezTo>
                    <a:cubicBezTo>
                      <a:pt x="4" y="19"/>
                      <a:pt x="6" y="19"/>
                      <a:pt x="7" y="18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5" y="24"/>
                      <a:pt x="15" y="26"/>
                      <a:pt x="16" y="28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5" y="30"/>
                      <a:pt x="4" y="30"/>
                      <a:pt x="3" y="30"/>
                    </a:cubicBezTo>
                    <a:cubicBezTo>
                      <a:pt x="1" y="31"/>
                      <a:pt x="0" y="33"/>
                      <a:pt x="1" y="34"/>
                    </a:cubicBezTo>
                    <a:cubicBezTo>
                      <a:pt x="1" y="36"/>
                      <a:pt x="3" y="37"/>
                      <a:pt x="5" y="36"/>
                    </a:cubicBezTo>
                    <a:cubicBezTo>
                      <a:pt x="6" y="36"/>
                      <a:pt x="7" y="34"/>
                      <a:pt x="7" y="33"/>
                    </a:cubicBezTo>
                    <a:cubicBezTo>
                      <a:pt x="16" y="30"/>
                      <a:pt x="16" y="30"/>
                      <a:pt x="16" y="30"/>
                    </a:cubicBezTo>
                    <a:cubicBezTo>
                      <a:pt x="17" y="31"/>
                      <a:pt x="18" y="33"/>
                      <a:pt x="20" y="33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4" y="43"/>
                      <a:pt x="13" y="43"/>
                      <a:pt x="13" y="44"/>
                    </a:cubicBezTo>
                    <a:cubicBezTo>
                      <a:pt x="12" y="46"/>
                      <a:pt x="13" y="48"/>
                      <a:pt x="14" y="49"/>
                    </a:cubicBezTo>
                    <a:cubicBezTo>
                      <a:pt x="16" y="49"/>
                      <a:pt x="18" y="49"/>
                      <a:pt x="18" y="47"/>
                    </a:cubicBezTo>
                    <a:cubicBezTo>
                      <a:pt x="19" y="46"/>
                      <a:pt x="19" y="44"/>
                      <a:pt x="18" y="43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4" y="35"/>
                      <a:pt x="25" y="35"/>
                      <a:pt x="27" y="35"/>
                    </a:cubicBezTo>
                    <a:cubicBezTo>
                      <a:pt x="31" y="44"/>
                      <a:pt x="31" y="44"/>
                      <a:pt x="31" y="44"/>
                    </a:cubicBezTo>
                    <a:cubicBezTo>
                      <a:pt x="30" y="45"/>
                      <a:pt x="29" y="46"/>
                      <a:pt x="30" y="48"/>
                    </a:cubicBezTo>
                    <a:cubicBezTo>
                      <a:pt x="30" y="49"/>
                      <a:pt x="32" y="50"/>
                      <a:pt x="34" y="49"/>
                    </a:cubicBezTo>
                    <a:cubicBezTo>
                      <a:pt x="35" y="49"/>
                      <a:pt x="36" y="47"/>
                      <a:pt x="36" y="45"/>
                    </a:cubicBezTo>
                    <a:cubicBezTo>
                      <a:pt x="35" y="44"/>
                      <a:pt x="34" y="43"/>
                      <a:pt x="33" y="43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31" y="33"/>
                      <a:pt x="32" y="32"/>
                      <a:pt x="33" y="30"/>
                    </a:cubicBezTo>
                    <a:cubicBezTo>
                      <a:pt x="43" y="35"/>
                      <a:pt x="43" y="35"/>
                      <a:pt x="43" y="35"/>
                    </a:cubicBezTo>
                    <a:cubicBezTo>
                      <a:pt x="43" y="36"/>
                      <a:pt x="43" y="37"/>
                      <a:pt x="44" y="38"/>
                    </a:cubicBezTo>
                    <a:cubicBezTo>
                      <a:pt x="46" y="38"/>
                      <a:pt x="48" y="38"/>
                      <a:pt x="49" y="36"/>
                    </a:cubicBezTo>
                    <a:cubicBezTo>
                      <a:pt x="49" y="35"/>
                      <a:pt x="49" y="33"/>
                      <a:pt x="47" y="32"/>
                    </a:cubicBezTo>
                    <a:cubicBezTo>
                      <a:pt x="46" y="31"/>
                      <a:pt x="44" y="32"/>
                      <a:pt x="43" y="33"/>
                    </a:cubicBezTo>
                    <a:cubicBezTo>
                      <a:pt x="34" y="28"/>
                      <a:pt x="34" y="28"/>
                      <a:pt x="34" y="28"/>
                    </a:cubicBezTo>
                    <a:cubicBezTo>
                      <a:pt x="34" y="27"/>
                      <a:pt x="35" y="25"/>
                      <a:pt x="34" y="23"/>
                    </a:cubicBezTo>
                    <a:cubicBezTo>
                      <a:pt x="44" y="19"/>
                      <a:pt x="44" y="19"/>
                      <a:pt x="44" y="19"/>
                    </a:cubicBezTo>
                    <a:cubicBezTo>
                      <a:pt x="45" y="20"/>
                      <a:pt x="46" y="21"/>
                      <a:pt x="48" y="20"/>
                    </a:cubicBezTo>
                    <a:cubicBezTo>
                      <a:pt x="49" y="20"/>
                      <a:pt x="50" y="18"/>
                      <a:pt x="49" y="16"/>
                    </a:cubicBezTo>
                    <a:cubicBezTo>
                      <a:pt x="49" y="15"/>
                      <a:pt x="47" y="14"/>
                      <a:pt x="45" y="1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" name="Freeform 8"/>
              <p:cNvSpPr>
                <a:spLocks/>
              </p:cNvSpPr>
              <p:nvPr/>
            </p:nvSpPr>
            <p:spPr bwMode="auto">
              <a:xfrm>
                <a:off x="712788" y="1814513"/>
                <a:ext cx="455613" cy="469900"/>
              </a:xfrm>
              <a:custGeom>
                <a:avLst/>
                <a:gdLst>
                  <a:gd name="T0" fmla="*/ 75 w 80"/>
                  <a:gd name="T1" fmla="*/ 18 h 82"/>
                  <a:gd name="T2" fmla="*/ 55 w 80"/>
                  <a:gd name="T3" fmla="*/ 11 h 82"/>
                  <a:gd name="T4" fmla="*/ 47 w 80"/>
                  <a:gd name="T5" fmla="*/ 20 h 82"/>
                  <a:gd name="T6" fmla="*/ 47 w 80"/>
                  <a:gd name="T7" fmla="*/ 20 h 82"/>
                  <a:gd name="T8" fmla="*/ 46 w 80"/>
                  <a:gd name="T9" fmla="*/ 12 h 82"/>
                  <a:gd name="T10" fmla="*/ 27 w 80"/>
                  <a:gd name="T11" fmla="*/ 4 h 82"/>
                  <a:gd name="T12" fmla="*/ 19 w 80"/>
                  <a:gd name="T13" fmla="*/ 23 h 82"/>
                  <a:gd name="T14" fmla="*/ 24 w 80"/>
                  <a:gd name="T15" fmla="*/ 30 h 82"/>
                  <a:gd name="T16" fmla="*/ 24 w 80"/>
                  <a:gd name="T17" fmla="*/ 30 h 82"/>
                  <a:gd name="T18" fmla="*/ 11 w 80"/>
                  <a:gd name="T19" fmla="*/ 29 h 82"/>
                  <a:gd name="T20" fmla="*/ 3 w 80"/>
                  <a:gd name="T21" fmla="*/ 48 h 82"/>
                  <a:gd name="T22" fmla="*/ 23 w 80"/>
                  <a:gd name="T23" fmla="*/ 56 h 82"/>
                  <a:gd name="T24" fmla="*/ 26 w 80"/>
                  <a:gd name="T25" fmla="*/ 54 h 82"/>
                  <a:gd name="T26" fmla="*/ 23 w 80"/>
                  <a:gd name="T27" fmla="*/ 71 h 82"/>
                  <a:gd name="T28" fmla="*/ 42 w 80"/>
                  <a:gd name="T29" fmla="*/ 79 h 82"/>
                  <a:gd name="T30" fmla="*/ 50 w 80"/>
                  <a:gd name="T31" fmla="*/ 59 h 82"/>
                  <a:gd name="T32" fmla="*/ 50 w 80"/>
                  <a:gd name="T33" fmla="*/ 59 h 82"/>
                  <a:gd name="T34" fmla="*/ 69 w 80"/>
                  <a:gd name="T35" fmla="*/ 67 h 82"/>
                  <a:gd name="T36" fmla="*/ 77 w 80"/>
                  <a:gd name="T37" fmla="*/ 48 h 82"/>
                  <a:gd name="T38" fmla="*/ 64 w 80"/>
                  <a:gd name="T39" fmla="*/ 39 h 82"/>
                  <a:gd name="T40" fmla="*/ 67 w 80"/>
                  <a:gd name="T41" fmla="*/ 38 h 82"/>
                  <a:gd name="T42" fmla="*/ 75 w 80"/>
                  <a:gd name="T43" fmla="*/ 18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0" h="82">
                    <a:moveTo>
                      <a:pt x="75" y="18"/>
                    </a:moveTo>
                    <a:cubicBezTo>
                      <a:pt x="72" y="11"/>
                      <a:pt x="63" y="7"/>
                      <a:pt x="55" y="11"/>
                    </a:cubicBezTo>
                    <a:cubicBezTo>
                      <a:pt x="51" y="12"/>
                      <a:pt x="48" y="16"/>
                      <a:pt x="47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7" y="17"/>
                      <a:pt x="47" y="14"/>
                      <a:pt x="46" y="12"/>
                    </a:cubicBezTo>
                    <a:cubicBezTo>
                      <a:pt x="43" y="4"/>
                      <a:pt x="34" y="0"/>
                      <a:pt x="27" y="4"/>
                    </a:cubicBezTo>
                    <a:cubicBezTo>
                      <a:pt x="19" y="7"/>
                      <a:pt x="15" y="15"/>
                      <a:pt x="19" y="23"/>
                    </a:cubicBezTo>
                    <a:cubicBezTo>
                      <a:pt x="20" y="26"/>
                      <a:pt x="22" y="28"/>
                      <a:pt x="24" y="30"/>
                    </a:cubicBezTo>
                    <a:cubicBezTo>
                      <a:pt x="24" y="30"/>
                      <a:pt x="24" y="30"/>
                      <a:pt x="24" y="30"/>
                    </a:cubicBezTo>
                    <a:cubicBezTo>
                      <a:pt x="20" y="28"/>
                      <a:pt x="16" y="27"/>
                      <a:pt x="11" y="29"/>
                    </a:cubicBezTo>
                    <a:cubicBezTo>
                      <a:pt x="4" y="32"/>
                      <a:pt x="0" y="41"/>
                      <a:pt x="3" y="48"/>
                    </a:cubicBezTo>
                    <a:cubicBezTo>
                      <a:pt x="6" y="56"/>
                      <a:pt x="15" y="59"/>
                      <a:pt x="23" y="56"/>
                    </a:cubicBezTo>
                    <a:cubicBezTo>
                      <a:pt x="24" y="56"/>
                      <a:pt x="25" y="55"/>
                      <a:pt x="26" y="54"/>
                    </a:cubicBezTo>
                    <a:cubicBezTo>
                      <a:pt x="22" y="58"/>
                      <a:pt x="20" y="65"/>
                      <a:pt x="23" y="71"/>
                    </a:cubicBezTo>
                    <a:cubicBezTo>
                      <a:pt x="26" y="78"/>
                      <a:pt x="34" y="82"/>
                      <a:pt x="42" y="79"/>
                    </a:cubicBezTo>
                    <a:cubicBezTo>
                      <a:pt x="49" y="75"/>
                      <a:pt x="53" y="67"/>
                      <a:pt x="50" y="59"/>
                    </a:cubicBezTo>
                    <a:cubicBezTo>
                      <a:pt x="50" y="59"/>
                      <a:pt x="50" y="59"/>
                      <a:pt x="50" y="59"/>
                    </a:cubicBezTo>
                    <a:cubicBezTo>
                      <a:pt x="53" y="67"/>
                      <a:pt x="62" y="70"/>
                      <a:pt x="69" y="67"/>
                    </a:cubicBezTo>
                    <a:cubicBezTo>
                      <a:pt x="77" y="64"/>
                      <a:pt x="80" y="55"/>
                      <a:pt x="77" y="48"/>
                    </a:cubicBezTo>
                    <a:cubicBezTo>
                      <a:pt x="75" y="42"/>
                      <a:pt x="70" y="39"/>
                      <a:pt x="64" y="39"/>
                    </a:cubicBezTo>
                    <a:cubicBezTo>
                      <a:pt x="65" y="39"/>
                      <a:pt x="66" y="38"/>
                      <a:pt x="67" y="38"/>
                    </a:cubicBezTo>
                    <a:cubicBezTo>
                      <a:pt x="74" y="35"/>
                      <a:pt x="78" y="26"/>
                      <a:pt x="75" y="18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 9"/>
              <p:cNvSpPr>
                <a:spLocks/>
              </p:cNvSpPr>
              <p:nvPr/>
            </p:nvSpPr>
            <p:spPr bwMode="auto">
              <a:xfrm>
                <a:off x="838200" y="1928813"/>
                <a:ext cx="222250" cy="223838"/>
              </a:xfrm>
              <a:custGeom>
                <a:avLst/>
                <a:gdLst>
                  <a:gd name="T0" fmla="*/ 35 w 39"/>
                  <a:gd name="T1" fmla="*/ 10 h 39"/>
                  <a:gd name="T2" fmla="*/ 34 w 39"/>
                  <a:gd name="T3" fmla="*/ 13 h 39"/>
                  <a:gd name="T4" fmla="*/ 26 w 39"/>
                  <a:gd name="T5" fmla="*/ 16 h 39"/>
                  <a:gd name="T6" fmla="*/ 23 w 39"/>
                  <a:gd name="T7" fmla="*/ 13 h 39"/>
                  <a:gd name="T8" fmla="*/ 26 w 39"/>
                  <a:gd name="T9" fmla="*/ 5 h 39"/>
                  <a:gd name="T10" fmla="*/ 29 w 39"/>
                  <a:gd name="T11" fmla="*/ 4 h 39"/>
                  <a:gd name="T12" fmla="*/ 27 w 39"/>
                  <a:gd name="T13" fmla="*/ 1 h 39"/>
                  <a:gd name="T14" fmla="*/ 24 w 39"/>
                  <a:gd name="T15" fmla="*/ 2 h 39"/>
                  <a:gd name="T16" fmla="*/ 25 w 39"/>
                  <a:gd name="T17" fmla="*/ 5 h 39"/>
                  <a:gd name="T18" fmla="*/ 22 w 39"/>
                  <a:gd name="T19" fmla="*/ 12 h 39"/>
                  <a:gd name="T20" fmla="*/ 17 w 39"/>
                  <a:gd name="T21" fmla="*/ 12 h 39"/>
                  <a:gd name="T22" fmla="*/ 14 w 39"/>
                  <a:gd name="T23" fmla="*/ 5 h 39"/>
                  <a:gd name="T24" fmla="*/ 15 w 39"/>
                  <a:gd name="T25" fmla="*/ 2 h 39"/>
                  <a:gd name="T26" fmla="*/ 12 w 39"/>
                  <a:gd name="T27" fmla="*/ 1 h 39"/>
                  <a:gd name="T28" fmla="*/ 10 w 39"/>
                  <a:gd name="T29" fmla="*/ 4 h 39"/>
                  <a:gd name="T30" fmla="*/ 13 w 39"/>
                  <a:gd name="T31" fmla="*/ 5 h 39"/>
                  <a:gd name="T32" fmla="*/ 16 w 39"/>
                  <a:gd name="T33" fmla="*/ 13 h 39"/>
                  <a:gd name="T34" fmla="*/ 13 w 39"/>
                  <a:gd name="T35" fmla="*/ 16 h 39"/>
                  <a:gd name="T36" fmla="*/ 6 w 39"/>
                  <a:gd name="T37" fmla="*/ 13 h 39"/>
                  <a:gd name="T38" fmla="*/ 4 w 39"/>
                  <a:gd name="T39" fmla="*/ 10 h 39"/>
                  <a:gd name="T40" fmla="*/ 1 w 39"/>
                  <a:gd name="T41" fmla="*/ 12 h 39"/>
                  <a:gd name="T42" fmla="*/ 2 w 39"/>
                  <a:gd name="T43" fmla="*/ 15 h 39"/>
                  <a:gd name="T44" fmla="*/ 5 w 39"/>
                  <a:gd name="T45" fmla="*/ 14 h 39"/>
                  <a:gd name="T46" fmla="*/ 12 w 39"/>
                  <a:gd name="T47" fmla="*/ 18 h 39"/>
                  <a:gd name="T48" fmla="*/ 12 w 39"/>
                  <a:gd name="T49" fmla="*/ 22 h 39"/>
                  <a:gd name="T50" fmla="*/ 5 w 39"/>
                  <a:gd name="T51" fmla="*/ 25 h 39"/>
                  <a:gd name="T52" fmla="*/ 2 w 39"/>
                  <a:gd name="T53" fmla="*/ 24 h 39"/>
                  <a:gd name="T54" fmla="*/ 1 w 39"/>
                  <a:gd name="T55" fmla="*/ 27 h 39"/>
                  <a:gd name="T56" fmla="*/ 4 w 39"/>
                  <a:gd name="T57" fmla="*/ 29 h 39"/>
                  <a:gd name="T58" fmla="*/ 6 w 39"/>
                  <a:gd name="T59" fmla="*/ 26 h 39"/>
                  <a:gd name="T60" fmla="*/ 13 w 39"/>
                  <a:gd name="T61" fmla="*/ 23 h 39"/>
                  <a:gd name="T62" fmla="*/ 16 w 39"/>
                  <a:gd name="T63" fmla="*/ 26 h 39"/>
                  <a:gd name="T64" fmla="*/ 13 w 39"/>
                  <a:gd name="T65" fmla="*/ 33 h 39"/>
                  <a:gd name="T66" fmla="*/ 11 w 39"/>
                  <a:gd name="T67" fmla="*/ 35 h 39"/>
                  <a:gd name="T68" fmla="*/ 12 w 39"/>
                  <a:gd name="T69" fmla="*/ 38 h 39"/>
                  <a:gd name="T70" fmla="*/ 15 w 39"/>
                  <a:gd name="T71" fmla="*/ 37 h 39"/>
                  <a:gd name="T72" fmla="*/ 14 w 39"/>
                  <a:gd name="T73" fmla="*/ 34 h 39"/>
                  <a:gd name="T74" fmla="*/ 17 w 39"/>
                  <a:gd name="T75" fmla="*/ 27 h 39"/>
                  <a:gd name="T76" fmla="*/ 22 w 39"/>
                  <a:gd name="T77" fmla="*/ 27 h 39"/>
                  <a:gd name="T78" fmla="*/ 25 w 39"/>
                  <a:gd name="T79" fmla="*/ 34 h 39"/>
                  <a:gd name="T80" fmla="*/ 24 w 39"/>
                  <a:gd name="T81" fmla="*/ 37 h 39"/>
                  <a:gd name="T82" fmla="*/ 27 w 39"/>
                  <a:gd name="T83" fmla="*/ 38 h 39"/>
                  <a:gd name="T84" fmla="*/ 29 w 39"/>
                  <a:gd name="T85" fmla="*/ 35 h 39"/>
                  <a:gd name="T86" fmla="*/ 26 w 39"/>
                  <a:gd name="T87" fmla="*/ 33 h 39"/>
                  <a:gd name="T88" fmla="*/ 23 w 39"/>
                  <a:gd name="T89" fmla="*/ 26 h 39"/>
                  <a:gd name="T90" fmla="*/ 26 w 39"/>
                  <a:gd name="T91" fmla="*/ 23 h 39"/>
                  <a:gd name="T92" fmla="*/ 34 w 39"/>
                  <a:gd name="T93" fmla="*/ 26 h 39"/>
                  <a:gd name="T94" fmla="*/ 35 w 39"/>
                  <a:gd name="T95" fmla="*/ 29 h 39"/>
                  <a:gd name="T96" fmla="*/ 38 w 39"/>
                  <a:gd name="T97" fmla="*/ 27 h 39"/>
                  <a:gd name="T98" fmla="*/ 37 w 39"/>
                  <a:gd name="T99" fmla="*/ 24 h 39"/>
                  <a:gd name="T100" fmla="*/ 34 w 39"/>
                  <a:gd name="T101" fmla="*/ 25 h 39"/>
                  <a:gd name="T102" fmla="*/ 27 w 39"/>
                  <a:gd name="T103" fmla="*/ 22 h 39"/>
                  <a:gd name="T104" fmla="*/ 27 w 39"/>
                  <a:gd name="T105" fmla="*/ 17 h 39"/>
                  <a:gd name="T106" fmla="*/ 34 w 39"/>
                  <a:gd name="T107" fmla="*/ 14 h 39"/>
                  <a:gd name="T108" fmla="*/ 37 w 39"/>
                  <a:gd name="T109" fmla="*/ 15 h 39"/>
                  <a:gd name="T110" fmla="*/ 38 w 39"/>
                  <a:gd name="T111" fmla="*/ 12 h 39"/>
                  <a:gd name="T112" fmla="*/ 35 w 39"/>
                  <a:gd name="T113" fmla="*/ 1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9" h="39">
                    <a:moveTo>
                      <a:pt x="35" y="10"/>
                    </a:moveTo>
                    <a:cubicBezTo>
                      <a:pt x="34" y="11"/>
                      <a:pt x="34" y="12"/>
                      <a:pt x="34" y="13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5" y="15"/>
                      <a:pt x="24" y="14"/>
                      <a:pt x="23" y="13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7" y="6"/>
                      <a:pt x="28" y="5"/>
                      <a:pt x="29" y="4"/>
                    </a:cubicBezTo>
                    <a:cubicBezTo>
                      <a:pt x="29" y="3"/>
                      <a:pt x="29" y="1"/>
                      <a:pt x="27" y="1"/>
                    </a:cubicBezTo>
                    <a:cubicBezTo>
                      <a:pt x="26" y="0"/>
                      <a:pt x="25" y="1"/>
                      <a:pt x="24" y="2"/>
                    </a:cubicBezTo>
                    <a:cubicBezTo>
                      <a:pt x="24" y="3"/>
                      <a:pt x="24" y="4"/>
                      <a:pt x="25" y="5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0" y="12"/>
                      <a:pt x="19" y="12"/>
                      <a:pt x="17" y="12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5" y="4"/>
                      <a:pt x="15" y="3"/>
                      <a:pt x="15" y="2"/>
                    </a:cubicBezTo>
                    <a:cubicBezTo>
                      <a:pt x="14" y="1"/>
                      <a:pt x="13" y="0"/>
                      <a:pt x="12" y="1"/>
                    </a:cubicBezTo>
                    <a:cubicBezTo>
                      <a:pt x="10" y="1"/>
                      <a:pt x="10" y="3"/>
                      <a:pt x="10" y="4"/>
                    </a:cubicBezTo>
                    <a:cubicBezTo>
                      <a:pt x="11" y="5"/>
                      <a:pt x="12" y="6"/>
                      <a:pt x="13" y="5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4"/>
                      <a:pt x="14" y="15"/>
                      <a:pt x="13" y="16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2"/>
                      <a:pt x="5" y="11"/>
                      <a:pt x="4" y="10"/>
                    </a:cubicBezTo>
                    <a:cubicBezTo>
                      <a:pt x="3" y="10"/>
                      <a:pt x="1" y="10"/>
                      <a:pt x="1" y="12"/>
                    </a:cubicBezTo>
                    <a:cubicBezTo>
                      <a:pt x="0" y="13"/>
                      <a:pt x="1" y="14"/>
                      <a:pt x="2" y="15"/>
                    </a:cubicBezTo>
                    <a:cubicBezTo>
                      <a:pt x="3" y="15"/>
                      <a:pt x="4" y="15"/>
                      <a:pt x="5" y="14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9"/>
                      <a:pt x="12" y="20"/>
                      <a:pt x="12" y="22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4" y="24"/>
                      <a:pt x="3" y="24"/>
                      <a:pt x="2" y="24"/>
                    </a:cubicBezTo>
                    <a:cubicBezTo>
                      <a:pt x="1" y="24"/>
                      <a:pt x="0" y="26"/>
                      <a:pt x="1" y="27"/>
                    </a:cubicBezTo>
                    <a:cubicBezTo>
                      <a:pt x="2" y="28"/>
                      <a:pt x="3" y="29"/>
                      <a:pt x="4" y="29"/>
                    </a:cubicBezTo>
                    <a:cubicBezTo>
                      <a:pt x="5" y="28"/>
                      <a:pt x="6" y="27"/>
                      <a:pt x="6" y="26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4" y="24"/>
                      <a:pt x="15" y="25"/>
                      <a:pt x="16" y="26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2" y="33"/>
                      <a:pt x="11" y="34"/>
                      <a:pt x="11" y="35"/>
                    </a:cubicBezTo>
                    <a:cubicBezTo>
                      <a:pt x="10" y="36"/>
                      <a:pt x="11" y="38"/>
                      <a:pt x="12" y="38"/>
                    </a:cubicBezTo>
                    <a:cubicBezTo>
                      <a:pt x="13" y="39"/>
                      <a:pt x="15" y="38"/>
                      <a:pt x="15" y="37"/>
                    </a:cubicBezTo>
                    <a:cubicBezTo>
                      <a:pt x="16" y="36"/>
                      <a:pt x="15" y="35"/>
                      <a:pt x="14" y="34"/>
                    </a:cubicBezTo>
                    <a:cubicBezTo>
                      <a:pt x="17" y="27"/>
                      <a:pt x="17" y="27"/>
                      <a:pt x="17" y="27"/>
                    </a:cubicBezTo>
                    <a:cubicBezTo>
                      <a:pt x="19" y="27"/>
                      <a:pt x="20" y="27"/>
                      <a:pt x="22" y="27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4" y="35"/>
                      <a:pt x="24" y="36"/>
                      <a:pt x="24" y="37"/>
                    </a:cubicBezTo>
                    <a:cubicBezTo>
                      <a:pt x="24" y="38"/>
                      <a:pt x="26" y="39"/>
                      <a:pt x="27" y="38"/>
                    </a:cubicBezTo>
                    <a:cubicBezTo>
                      <a:pt x="28" y="38"/>
                      <a:pt x="29" y="36"/>
                      <a:pt x="29" y="35"/>
                    </a:cubicBezTo>
                    <a:cubicBezTo>
                      <a:pt x="28" y="34"/>
                      <a:pt x="27" y="33"/>
                      <a:pt x="26" y="33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24" y="25"/>
                      <a:pt x="25" y="24"/>
                      <a:pt x="26" y="23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4" y="27"/>
                      <a:pt x="34" y="28"/>
                      <a:pt x="35" y="29"/>
                    </a:cubicBezTo>
                    <a:cubicBezTo>
                      <a:pt x="36" y="29"/>
                      <a:pt x="38" y="28"/>
                      <a:pt x="38" y="27"/>
                    </a:cubicBezTo>
                    <a:cubicBezTo>
                      <a:pt x="39" y="26"/>
                      <a:pt x="38" y="24"/>
                      <a:pt x="37" y="24"/>
                    </a:cubicBezTo>
                    <a:cubicBezTo>
                      <a:pt x="36" y="23"/>
                      <a:pt x="35" y="24"/>
                      <a:pt x="34" y="25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7" y="20"/>
                      <a:pt x="27" y="19"/>
                      <a:pt x="27" y="17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5" y="15"/>
                      <a:pt x="36" y="15"/>
                      <a:pt x="37" y="15"/>
                    </a:cubicBezTo>
                    <a:cubicBezTo>
                      <a:pt x="38" y="14"/>
                      <a:pt x="39" y="13"/>
                      <a:pt x="38" y="12"/>
                    </a:cubicBezTo>
                    <a:cubicBezTo>
                      <a:pt x="38" y="10"/>
                      <a:pt x="36" y="10"/>
                      <a:pt x="35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Freeform 10"/>
              <p:cNvSpPr>
                <a:spLocks/>
              </p:cNvSpPr>
              <p:nvPr/>
            </p:nvSpPr>
            <p:spPr bwMode="auto">
              <a:xfrm>
                <a:off x="1100138" y="1274763"/>
                <a:ext cx="217488" cy="166688"/>
              </a:xfrm>
              <a:custGeom>
                <a:avLst/>
                <a:gdLst>
                  <a:gd name="T0" fmla="*/ 19 w 38"/>
                  <a:gd name="T1" fmla="*/ 5 h 29"/>
                  <a:gd name="T2" fmla="*/ 7 w 38"/>
                  <a:gd name="T3" fmla="*/ 18 h 29"/>
                  <a:gd name="T4" fmla="*/ 35 w 38"/>
                  <a:gd name="T5" fmla="*/ 23 h 29"/>
                  <a:gd name="T6" fmla="*/ 19 w 38"/>
                  <a:gd name="T7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29">
                    <a:moveTo>
                      <a:pt x="19" y="5"/>
                    </a:moveTo>
                    <a:cubicBezTo>
                      <a:pt x="19" y="5"/>
                      <a:pt x="0" y="10"/>
                      <a:pt x="7" y="18"/>
                    </a:cubicBezTo>
                    <a:cubicBezTo>
                      <a:pt x="13" y="27"/>
                      <a:pt x="34" y="29"/>
                      <a:pt x="35" y="23"/>
                    </a:cubicBezTo>
                    <a:cubicBezTo>
                      <a:pt x="37" y="17"/>
                      <a:pt x="38" y="0"/>
                      <a:pt x="19" y="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Freeform 11"/>
              <p:cNvSpPr>
                <a:spLocks/>
              </p:cNvSpPr>
              <p:nvPr/>
            </p:nvSpPr>
            <p:spPr bwMode="auto">
              <a:xfrm>
                <a:off x="1973263" y="1819275"/>
                <a:ext cx="217488" cy="166688"/>
              </a:xfrm>
              <a:custGeom>
                <a:avLst/>
                <a:gdLst>
                  <a:gd name="T0" fmla="*/ 18 w 38"/>
                  <a:gd name="T1" fmla="*/ 5 h 29"/>
                  <a:gd name="T2" fmla="*/ 6 w 38"/>
                  <a:gd name="T3" fmla="*/ 18 h 29"/>
                  <a:gd name="T4" fmla="*/ 35 w 38"/>
                  <a:gd name="T5" fmla="*/ 23 h 29"/>
                  <a:gd name="T6" fmla="*/ 18 w 38"/>
                  <a:gd name="T7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29">
                    <a:moveTo>
                      <a:pt x="18" y="5"/>
                    </a:moveTo>
                    <a:cubicBezTo>
                      <a:pt x="18" y="5"/>
                      <a:pt x="0" y="10"/>
                      <a:pt x="6" y="18"/>
                    </a:cubicBezTo>
                    <a:cubicBezTo>
                      <a:pt x="12" y="27"/>
                      <a:pt x="33" y="29"/>
                      <a:pt x="35" y="23"/>
                    </a:cubicBezTo>
                    <a:cubicBezTo>
                      <a:pt x="36" y="17"/>
                      <a:pt x="38" y="0"/>
                      <a:pt x="18" y="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Freeform 12"/>
              <p:cNvSpPr>
                <a:spLocks/>
              </p:cNvSpPr>
              <p:nvPr/>
            </p:nvSpPr>
            <p:spPr bwMode="auto">
              <a:xfrm>
                <a:off x="4208463" y="1223963"/>
                <a:ext cx="149225" cy="114300"/>
              </a:xfrm>
              <a:custGeom>
                <a:avLst/>
                <a:gdLst>
                  <a:gd name="T0" fmla="*/ 12 w 26"/>
                  <a:gd name="T1" fmla="*/ 4 h 20"/>
                  <a:gd name="T2" fmla="*/ 4 w 26"/>
                  <a:gd name="T3" fmla="*/ 13 h 20"/>
                  <a:gd name="T4" fmla="*/ 24 w 26"/>
                  <a:gd name="T5" fmla="*/ 16 h 20"/>
                  <a:gd name="T6" fmla="*/ 12 w 26"/>
                  <a:gd name="T7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0">
                    <a:moveTo>
                      <a:pt x="12" y="4"/>
                    </a:moveTo>
                    <a:cubicBezTo>
                      <a:pt x="12" y="4"/>
                      <a:pt x="0" y="7"/>
                      <a:pt x="4" y="13"/>
                    </a:cubicBezTo>
                    <a:cubicBezTo>
                      <a:pt x="8" y="18"/>
                      <a:pt x="23" y="20"/>
                      <a:pt x="24" y="16"/>
                    </a:cubicBezTo>
                    <a:cubicBezTo>
                      <a:pt x="25" y="12"/>
                      <a:pt x="26" y="0"/>
                      <a:pt x="12" y="4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13"/>
              <p:cNvSpPr>
                <a:spLocks/>
              </p:cNvSpPr>
              <p:nvPr/>
            </p:nvSpPr>
            <p:spPr bwMode="auto">
              <a:xfrm>
                <a:off x="1289050" y="1951038"/>
                <a:ext cx="182563" cy="142875"/>
              </a:xfrm>
              <a:custGeom>
                <a:avLst/>
                <a:gdLst>
                  <a:gd name="T0" fmla="*/ 15 w 32"/>
                  <a:gd name="T1" fmla="*/ 1 h 25"/>
                  <a:gd name="T2" fmla="*/ 2 w 32"/>
                  <a:gd name="T3" fmla="*/ 8 h 25"/>
                  <a:gd name="T4" fmla="*/ 23 w 32"/>
                  <a:gd name="T5" fmla="*/ 20 h 25"/>
                  <a:gd name="T6" fmla="*/ 15 w 32"/>
                  <a:gd name="T7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5">
                    <a:moveTo>
                      <a:pt x="15" y="1"/>
                    </a:moveTo>
                    <a:cubicBezTo>
                      <a:pt x="15" y="1"/>
                      <a:pt x="0" y="0"/>
                      <a:pt x="2" y="8"/>
                    </a:cubicBezTo>
                    <a:cubicBezTo>
                      <a:pt x="4" y="17"/>
                      <a:pt x="20" y="25"/>
                      <a:pt x="23" y="20"/>
                    </a:cubicBezTo>
                    <a:cubicBezTo>
                      <a:pt x="26" y="16"/>
                      <a:pt x="32" y="4"/>
                      <a:pt x="15" y="1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5" name="Freeform 14"/>
              <p:cNvSpPr>
                <a:spLocks/>
              </p:cNvSpPr>
              <p:nvPr/>
            </p:nvSpPr>
            <p:spPr bwMode="auto">
              <a:xfrm>
                <a:off x="2492375" y="2547938"/>
                <a:ext cx="182563" cy="142875"/>
              </a:xfrm>
              <a:custGeom>
                <a:avLst/>
                <a:gdLst>
                  <a:gd name="T0" fmla="*/ 16 w 32"/>
                  <a:gd name="T1" fmla="*/ 2 h 25"/>
                  <a:gd name="T2" fmla="*/ 2 w 32"/>
                  <a:gd name="T3" fmla="*/ 9 h 25"/>
                  <a:gd name="T4" fmla="*/ 23 w 32"/>
                  <a:gd name="T5" fmla="*/ 20 h 25"/>
                  <a:gd name="T6" fmla="*/ 16 w 32"/>
                  <a:gd name="T7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5">
                    <a:moveTo>
                      <a:pt x="16" y="2"/>
                    </a:moveTo>
                    <a:cubicBezTo>
                      <a:pt x="16" y="2"/>
                      <a:pt x="0" y="0"/>
                      <a:pt x="2" y="9"/>
                    </a:cubicBezTo>
                    <a:cubicBezTo>
                      <a:pt x="4" y="17"/>
                      <a:pt x="20" y="25"/>
                      <a:pt x="23" y="20"/>
                    </a:cubicBezTo>
                    <a:cubicBezTo>
                      <a:pt x="26" y="16"/>
                      <a:pt x="32" y="4"/>
                      <a:pt x="16" y="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" name="Freeform 15"/>
              <p:cNvSpPr>
                <a:spLocks/>
              </p:cNvSpPr>
              <p:nvPr/>
            </p:nvSpPr>
            <p:spPr bwMode="auto">
              <a:xfrm>
                <a:off x="3240088" y="1641475"/>
                <a:ext cx="136525" cy="98425"/>
              </a:xfrm>
              <a:custGeom>
                <a:avLst/>
                <a:gdLst>
                  <a:gd name="T0" fmla="*/ 12 w 24"/>
                  <a:gd name="T1" fmla="*/ 0 h 17"/>
                  <a:gd name="T2" fmla="*/ 2 w 24"/>
                  <a:gd name="T3" fmla="*/ 6 h 17"/>
                  <a:gd name="T4" fmla="*/ 19 w 24"/>
                  <a:gd name="T5" fmla="*/ 13 h 17"/>
                  <a:gd name="T6" fmla="*/ 12 w 24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17">
                    <a:moveTo>
                      <a:pt x="12" y="0"/>
                    </a:moveTo>
                    <a:cubicBezTo>
                      <a:pt x="12" y="0"/>
                      <a:pt x="0" y="0"/>
                      <a:pt x="2" y="6"/>
                    </a:cubicBezTo>
                    <a:cubicBezTo>
                      <a:pt x="4" y="12"/>
                      <a:pt x="17" y="17"/>
                      <a:pt x="19" y="13"/>
                    </a:cubicBezTo>
                    <a:cubicBezTo>
                      <a:pt x="21" y="10"/>
                      <a:pt x="24" y="0"/>
                      <a:pt x="12" y="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" name="Freeform 16"/>
              <p:cNvSpPr>
                <a:spLocks/>
              </p:cNvSpPr>
              <p:nvPr/>
            </p:nvSpPr>
            <p:spPr bwMode="auto">
              <a:xfrm>
                <a:off x="2498725" y="1165225"/>
                <a:ext cx="141288" cy="98425"/>
              </a:xfrm>
              <a:custGeom>
                <a:avLst/>
                <a:gdLst>
                  <a:gd name="T0" fmla="*/ 12 w 25"/>
                  <a:gd name="T1" fmla="*/ 0 h 17"/>
                  <a:gd name="T2" fmla="*/ 2 w 25"/>
                  <a:gd name="T3" fmla="*/ 6 h 17"/>
                  <a:gd name="T4" fmla="*/ 19 w 25"/>
                  <a:gd name="T5" fmla="*/ 13 h 17"/>
                  <a:gd name="T6" fmla="*/ 12 w 25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17">
                    <a:moveTo>
                      <a:pt x="12" y="0"/>
                    </a:moveTo>
                    <a:cubicBezTo>
                      <a:pt x="12" y="0"/>
                      <a:pt x="0" y="0"/>
                      <a:pt x="2" y="6"/>
                    </a:cubicBezTo>
                    <a:cubicBezTo>
                      <a:pt x="5" y="12"/>
                      <a:pt x="17" y="17"/>
                      <a:pt x="19" y="13"/>
                    </a:cubicBezTo>
                    <a:cubicBezTo>
                      <a:pt x="21" y="10"/>
                      <a:pt x="25" y="0"/>
                      <a:pt x="12" y="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" name="Freeform 17"/>
              <p:cNvSpPr>
                <a:spLocks/>
              </p:cNvSpPr>
              <p:nvPr/>
            </p:nvSpPr>
            <p:spPr bwMode="auto">
              <a:xfrm>
                <a:off x="946150" y="666750"/>
                <a:ext cx="188913" cy="144463"/>
              </a:xfrm>
              <a:custGeom>
                <a:avLst/>
                <a:gdLst>
                  <a:gd name="T0" fmla="*/ 16 w 33"/>
                  <a:gd name="T1" fmla="*/ 1 h 25"/>
                  <a:gd name="T2" fmla="*/ 3 w 33"/>
                  <a:gd name="T3" fmla="*/ 8 h 25"/>
                  <a:gd name="T4" fmla="*/ 24 w 33"/>
                  <a:gd name="T5" fmla="*/ 20 h 25"/>
                  <a:gd name="T6" fmla="*/ 16 w 33"/>
                  <a:gd name="T7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25">
                    <a:moveTo>
                      <a:pt x="16" y="1"/>
                    </a:moveTo>
                    <a:cubicBezTo>
                      <a:pt x="16" y="1"/>
                      <a:pt x="0" y="0"/>
                      <a:pt x="3" y="8"/>
                    </a:cubicBezTo>
                    <a:cubicBezTo>
                      <a:pt x="5" y="17"/>
                      <a:pt x="21" y="25"/>
                      <a:pt x="24" y="20"/>
                    </a:cubicBezTo>
                    <a:cubicBezTo>
                      <a:pt x="27" y="16"/>
                      <a:pt x="33" y="4"/>
                      <a:pt x="16" y="1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Freeform 18"/>
              <p:cNvSpPr>
                <a:spLocks/>
              </p:cNvSpPr>
              <p:nvPr/>
            </p:nvSpPr>
            <p:spPr bwMode="auto">
              <a:xfrm>
                <a:off x="4505325" y="1608138"/>
                <a:ext cx="182563" cy="142875"/>
              </a:xfrm>
              <a:custGeom>
                <a:avLst/>
                <a:gdLst>
                  <a:gd name="T0" fmla="*/ 15 w 32"/>
                  <a:gd name="T1" fmla="*/ 2 h 25"/>
                  <a:gd name="T2" fmla="*/ 2 w 32"/>
                  <a:gd name="T3" fmla="*/ 9 h 25"/>
                  <a:gd name="T4" fmla="*/ 23 w 32"/>
                  <a:gd name="T5" fmla="*/ 20 h 25"/>
                  <a:gd name="T6" fmla="*/ 15 w 32"/>
                  <a:gd name="T7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5">
                    <a:moveTo>
                      <a:pt x="15" y="2"/>
                    </a:moveTo>
                    <a:cubicBezTo>
                      <a:pt x="15" y="2"/>
                      <a:pt x="0" y="0"/>
                      <a:pt x="2" y="9"/>
                    </a:cubicBezTo>
                    <a:cubicBezTo>
                      <a:pt x="4" y="17"/>
                      <a:pt x="20" y="25"/>
                      <a:pt x="23" y="20"/>
                    </a:cubicBezTo>
                    <a:cubicBezTo>
                      <a:pt x="26" y="16"/>
                      <a:pt x="32" y="4"/>
                      <a:pt x="15" y="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19"/>
              <p:cNvSpPr>
                <a:spLocks/>
              </p:cNvSpPr>
              <p:nvPr/>
            </p:nvSpPr>
            <p:spPr bwMode="auto">
              <a:xfrm>
                <a:off x="2270125" y="752475"/>
                <a:ext cx="187325" cy="138113"/>
              </a:xfrm>
              <a:custGeom>
                <a:avLst/>
                <a:gdLst>
                  <a:gd name="T0" fmla="*/ 16 w 33"/>
                  <a:gd name="T1" fmla="*/ 1 h 24"/>
                  <a:gd name="T2" fmla="*/ 3 w 33"/>
                  <a:gd name="T3" fmla="*/ 8 h 24"/>
                  <a:gd name="T4" fmla="*/ 24 w 33"/>
                  <a:gd name="T5" fmla="*/ 20 h 24"/>
                  <a:gd name="T6" fmla="*/ 16 w 33"/>
                  <a:gd name="T7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24">
                    <a:moveTo>
                      <a:pt x="16" y="1"/>
                    </a:moveTo>
                    <a:cubicBezTo>
                      <a:pt x="16" y="1"/>
                      <a:pt x="0" y="0"/>
                      <a:pt x="3" y="8"/>
                    </a:cubicBezTo>
                    <a:cubicBezTo>
                      <a:pt x="5" y="16"/>
                      <a:pt x="21" y="24"/>
                      <a:pt x="24" y="20"/>
                    </a:cubicBezTo>
                    <a:cubicBezTo>
                      <a:pt x="27" y="16"/>
                      <a:pt x="33" y="3"/>
                      <a:pt x="16" y="1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2566988" y="1039813"/>
                <a:ext cx="130175" cy="103188"/>
              </a:xfrm>
              <a:custGeom>
                <a:avLst/>
                <a:gdLst>
                  <a:gd name="T0" fmla="*/ 11 w 23"/>
                  <a:gd name="T1" fmla="*/ 3 h 18"/>
                  <a:gd name="T2" fmla="*/ 3 w 23"/>
                  <a:gd name="T3" fmla="*/ 11 h 18"/>
                  <a:gd name="T4" fmla="*/ 21 w 23"/>
                  <a:gd name="T5" fmla="*/ 14 h 18"/>
                  <a:gd name="T6" fmla="*/ 11 w 23"/>
                  <a:gd name="T7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8">
                    <a:moveTo>
                      <a:pt x="11" y="3"/>
                    </a:moveTo>
                    <a:cubicBezTo>
                      <a:pt x="11" y="3"/>
                      <a:pt x="0" y="6"/>
                      <a:pt x="3" y="11"/>
                    </a:cubicBezTo>
                    <a:cubicBezTo>
                      <a:pt x="7" y="16"/>
                      <a:pt x="20" y="18"/>
                      <a:pt x="21" y="14"/>
                    </a:cubicBezTo>
                    <a:cubicBezTo>
                      <a:pt x="22" y="10"/>
                      <a:pt x="23" y="0"/>
                      <a:pt x="11" y="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3370263" y="793750"/>
                <a:ext cx="131763" cy="103188"/>
              </a:xfrm>
              <a:custGeom>
                <a:avLst/>
                <a:gdLst>
                  <a:gd name="T0" fmla="*/ 11 w 23"/>
                  <a:gd name="T1" fmla="*/ 3 h 18"/>
                  <a:gd name="T2" fmla="*/ 3 w 23"/>
                  <a:gd name="T3" fmla="*/ 11 h 18"/>
                  <a:gd name="T4" fmla="*/ 21 w 23"/>
                  <a:gd name="T5" fmla="*/ 14 h 18"/>
                  <a:gd name="T6" fmla="*/ 11 w 23"/>
                  <a:gd name="T7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8">
                    <a:moveTo>
                      <a:pt x="11" y="3"/>
                    </a:moveTo>
                    <a:cubicBezTo>
                      <a:pt x="11" y="3"/>
                      <a:pt x="0" y="6"/>
                      <a:pt x="3" y="11"/>
                    </a:cubicBezTo>
                    <a:cubicBezTo>
                      <a:pt x="7" y="16"/>
                      <a:pt x="20" y="18"/>
                      <a:pt x="21" y="14"/>
                    </a:cubicBezTo>
                    <a:cubicBezTo>
                      <a:pt x="22" y="10"/>
                      <a:pt x="23" y="0"/>
                      <a:pt x="11" y="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1135063" y="1836738"/>
                <a:ext cx="131763" cy="103188"/>
              </a:xfrm>
              <a:custGeom>
                <a:avLst/>
                <a:gdLst>
                  <a:gd name="T0" fmla="*/ 11 w 23"/>
                  <a:gd name="T1" fmla="*/ 3 h 18"/>
                  <a:gd name="T2" fmla="*/ 4 w 23"/>
                  <a:gd name="T3" fmla="*/ 11 h 18"/>
                  <a:gd name="T4" fmla="*/ 21 w 23"/>
                  <a:gd name="T5" fmla="*/ 14 h 18"/>
                  <a:gd name="T6" fmla="*/ 11 w 23"/>
                  <a:gd name="T7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8">
                    <a:moveTo>
                      <a:pt x="11" y="3"/>
                    </a:moveTo>
                    <a:cubicBezTo>
                      <a:pt x="11" y="3"/>
                      <a:pt x="0" y="6"/>
                      <a:pt x="4" y="11"/>
                    </a:cubicBezTo>
                    <a:cubicBezTo>
                      <a:pt x="8" y="16"/>
                      <a:pt x="20" y="18"/>
                      <a:pt x="21" y="14"/>
                    </a:cubicBezTo>
                    <a:cubicBezTo>
                      <a:pt x="22" y="10"/>
                      <a:pt x="23" y="0"/>
                      <a:pt x="11" y="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2360613" y="2163763"/>
                <a:ext cx="131763" cy="96838"/>
              </a:xfrm>
              <a:custGeom>
                <a:avLst/>
                <a:gdLst>
                  <a:gd name="T0" fmla="*/ 11 w 23"/>
                  <a:gd name="T1" fmla="*/ 2 h 17"/>
                  <a:gd name="T2" fmla="*/ 4 w 23"/>
                  <a:gd name="T3" fmla="*/ 11 h 17"/>
                  <a:gd name="T4" fmla="*/ 21 w 23"/>
                  <a:gd name="T5" fmla="*/ 13 h 17"/>
                  <a:gd name="T6" fmla="*/ 11 w 23"/>
                  <a:gd name="T7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7">
                    <a:moveTo>
                      <a:pt x="11" y="2"/>
                    </a:moveTo>
                    <a:cubicBezTo>
                      <a:pt x="11" y="2"/>
                      <a:pt x="0" y="5"/>
                      <a:pt x="4" y="11"/>
                    </a:cubicBezTo>
                    <a:cubicBezTo>
                      <a:pt x="8" y="16"/>
                      <a:pt x="20" y="17"/>
                      <a:pt x="21" y="13"/>
                    </a:cubicBezTo>
                    <a:cubicBezTo>
                      <a:pt x="22" y="10"/>
                      <a:pt x="23" y="0"/>
                      <a:pt x="11" y="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1436688" y="1670050"/>
                <a:ext cx="496888" cy="504825"/>
              </a:xfrm>
              <a:custGeom>
                <a:avLst/>
                <a:gdLst>
                  <a:gd name="T0" fmla="*/ 81 w 87"/>
                  <a:gd name="T1" fmla="*/ 20 h 88"/>
                  <a:gd name="T2" fmla="*/ 60 w 87"/>
                  <a:gd name="T3" fmla="*/ 11 h 88"/>
                  <a:gd name="T4" fmla="*/ 50 w 87"/>
                  <a:gd name="T5" fmla="*/ 21 h 88"/>
                  <a:gd name="T6" fmla="*/ 50 w 87"/>
                  <a:gd name="T7" fmla="*/ 21 h 88"/>
                  <a:gd name="T8" fmla="*/ 49 w 87"/>
                  <a:gd name="T9" fmla="*/ 12 h 88"/>
                  <a:gd name="T10" fmla="*/ 28 w 87"/>
                  <a:gd name="T11" fmla="*/ 4 h 88"/>
                  <a:gd name="T12" fmla="*/ 20 w 87"/>
                  <a:gd name="T13" fmla="*/ 25 h 88"/>
                  <a:gd name="T14" fmla="*/ 26 w 87"/>
                  <a:gd name="T15" fmla="*/ 32 h 88"/>
                  <a:gd name="T16" fmla="*/ 26 w 87"/>
                  <a:gd name="T17" fmla="*/ 32 h 88"/>
                  <a:gd name="T18" fmla="*/ 12 w 87"/>
                  <a:gd name="T19" fmla="*/ 31 h 88"/>
                  <a:gd name="T20" fmla="*/ 3 w 87"/>
                  <a:gd name="T21" fmla="*/ 52 h 88"/>
                  <a:gd name="T22" fmla="*/ 24 w 87"/>
                  <a:gd name="T23" fmla="*/ 61 h 88"/>
                  <a:gd name="T24" fmla="*/ 28 w 87"/>
                  <a:gd name="T25" fmla="*/ 58 h 88"/>
                  <a:gd name="T26" fmla="*/ 24 w 87"/>
                  <a:gd name="T27" fmla="*/ 76 h 88"/>
                  <a:gd name="T28" fmla="*/ 45 w 87"/>
                  <a:gd name="T29" fmla="*/ 85 h 88"/>
                  <a:gd name="T30" fmla="*/ 54 w 87"/>
                  <a:gd name="T31" fmla="*/ 64 h 88"/>
                  <a:gd name="T32" fmla="*/ 54 w 87"/>
                  <a:gd name="T33" fmla="*/ 64 h 88"/>
                  <a:gd name="T34" fmla="*/ 75 w 87"/>
                  <a:gd name="T35" fmla="*/ 73 h 88"/>
                  <a:gd name="T36" fmla="*/ 83 w 87"/>
                  <a:gd name="T37" fmla="*/ 52 h 88"/>
                  <a:gd name="T38" fmla="*/ 69 w 87"/>
                  <a:gd name="T39" fmla="*/ 42 h 88"/>
                  <a:gd name="T40" fmla="*/ 72 w 87"/>
                  <a:gd name="T41" fmla="*/ 41 h 88"/>
                  <a:gd name="T42" fmla="*/ 81 w 87"/>
                  <a:gd name="T43" fmla="*/ 2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7" h="88">
                    <a:moveTo>
                      <a:pt x="81" y="20"/>
                    </a:moveTo>
                    <a:cubicBezTo>
                      <a:pt x="77" y="12"/>
                      <a:pt x="68" y="8"/>
                      <a:pt x="60" y="11"/>
                    </a:cubicBezTo>
                    <a:cubicBezTo>
                      <a:pt x="55" y="13"/>
                      <a:pt x="52" y="17"/>
                      <a:pt x="50" y="21"/>
                    </a:cubicBezTo>
                    <a:cubicBezTo>
                      <a:pt x="50" y="21"/>
                      <a:pt x="50" y="21"/>
                      <a:pt x="50" y="21"/>
                    </a:cubicBezTo>
                    <a:cubicBezTo>
                      <a:pt x="51" y="19"/>
                      <a:pt x="51" y="15"/>
                      <a:pt x="49" y="12"/>
                    </a:cubicBezTo>
                    <a:cubicBezTo>
                      <a:pt x="46" y="4"/>
                      <a:pt x="37" y="0"/>
                      <a:pt x="28" y="4"/>
                    </a:cubicBezTo>
                    <a:cubicBezTo>
                      <a:pt x="20" y="7"/>
                      <a:pt x="16" y="17"/>
                      <a:pt x="20" y="25"/>
                    </a:cubicBezTo>
                    <a:cubicBezTo>
                      <a:pt x="21" y="28"/>
                      <a:pt x="23" y="30"/>
                      <a:pt x="26" y="32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2" y="30"/>
                      <a:pt x="16" y="29"/>
                      <a:pt x="12" y="31"/>
                    </a:cubicBezTo>
                    <a:cubicBezTo>
                      <a:pt x="3" y="35"/>
                      <a:pt x="0" y="44"/>
                      <a:pt x="3" y="52"/>
                    </a:cubicBezTo>
                    <a:cubicBezTo>
                      <a:pt x="6" y="60"/>
                      <a:pt x="16" y="64"/>
                      <a:pt x="24" y="61"/>
                    </a:cubicBezTo>
                    <a:cubicBezTo>
                      <a:pt x="25" y="60"/>
                      <a:pt x="27" y="59"/>
                      <a:pt x="28" y="58"/>
                    </a:cubicBezTo>
                    <a:cubicBezTo>
                      <a:pt x="23" y="63"/>
                      <a:pt x="21" y="70"/>
                      <a:pt x="24" y="76"/>
                    </a:cubicBezTo>
                    <a:cubicBezTo>
                      <a:pt x="27" y="85"/>
                      <a:pt x="37" y="88"/>
                      <a:pt x="45" y="85"/>
                    </a:cubicBezTo>
                    <a:cubicBezTo>
                      <a:pt x="53" y="82"/>
                      <a:pt x="57" y="72"/>
                      <a:pt x="54" y="64"/>
                    </a:cubicBezTo>
                    <a:cubicBezTo>
                      <a:pt x="54" y="64"/>
                      <a:pt x="54" y="64"/>
                      <a:pt x="54" y="64"/>
                    </a:cubicBezTo>
                    <a:cubicBezTo>
                      <a:pt x="57" y="72"/>
                      <a:pt x="67" y="76"/>
                      <a:pt x="75" y="73"/>
                    </a:cubicBezTo>
                    <a:cubicBezTo>
                      <a:pt x="83" y="69"/>
                      <a:pt x="87" y="60"/>
                      <a:pt x="83" y="52"/>
                    </a:cubicBezTo>
                    <a:cubicBezTo>
                      <a:pt x="81" y="46"/>
                      <a:pt x="75" y="42"/>
                      <a:pt x="69" y="42"/>
                    </a:cubicBezTo>
                    <a:cubicBezTo>
                      <a:pt x="70" y="42"/>
                      <a:pt x="71" y="41"/>
                      <a:pt x="72" y="41"/>
                    </a:cubicBezTo>
                    <a:cubicBezTo>
                      <a:pt x="80" y="37"/>
                      <a:pt x="84" y="28"/>
                      <a:pt x="81" y="2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1574800" y="1797050"/>
                <a:ext cx="238125" cy="239713"/>
              </a:xfrm>
              <a:custGeom>
                <a:avLst/>
                <a:gdLst>
                  <a:gd name="T0" fmla="*/ 38 w 42"/>
                  <a:gd name="T1" fmla="*/ 11 h 42"/>
                  <a:gd name="T2" fmla="*/ 36 w 42"/>
                  <a:gd name="T3" fmla="*/ 13 h 42"/>
                  <a:gd name="T4" fmla="*/ 28 w 42"/>
                  <a:gd name="T5" fmla="*/ 17 h 42"/>
                  <a:gd name="T6" fmla="*/ 24 w 42"/>
                  <a:gd name="T7" fmla="*/ 14 h 42"/>
                  <a:gd name="T8" fmla="*/ 28 w 42"/>
                  <a:gd name="T9" fmla="*/ 5 h 42"/>
                  <a:gd name="T10" fmla="*/ 31 w 42"/>
                  <a:gd name="T11" fmla="*/ 4 h 42"/>
                  <a:gd name="T12" fmla="*/ 29 w 42"/>
                  <a:gd name="T13" fmla="*/ 0 h 42"/>
                  <a:gd name="T14" fmla="*/ 26 w 42"/>
                  <a:gd name="T15" fmla="*/ 2 h 42"/>
                  <a:gd name="T16" fmla="*/ 26 w 42"/>
                  <a:gd name="T17" fmla="*/ 5 h 42"/>
                  <a:gd name="T18" fmla="*/ 23 w 42"/>
                  <a:gd name="T19" fmla="*/ 13 h 42"/>
                  <a:gd name="T20" fmla="*/ 18 w 42"/>
                  <a:gd name="T21" fmla="*/ 13 h 42"/>
                  <a:gd name="T22" fmla="*/ 15 w 42"/>
                  <a:gd name="T23" fmla="*/ 5 h 42"/>
                  <a:gd name="T24" fmla="*/ 16 w 42"/>
                  <a:gd name="T25" fmla="*/ 2 h 42"/>
                  <a:gd name="T26" fmla="*/ 12 w 42"/>
                  <a:gd name="T27" fmla="*/ 0 h 42"/>
                  <a:gd name="T28" fmla="*/ 11 w 42"/>
                  <a:gd name="T29" fmla="*/ 4 h 42"/>
                  <a:gd name="T30" fmla="*/ 13 w 42"/>
                  <a:gd name="T31" fmla="*/ 5 h 42"/>
                  <a:gd name="T32" fmla="*/ 17 w 42"/>
                  <a:gd name="T33" fmla="*/ 14 h 42"/>
                  <a:gd name="T34" fmla="*/ 13 w 42"/>
                  <a:gd name="T35" fmla="*/ 17 h 42"/>
                  <a:gd name="T36" fmla="*/ 6 w 42"/>
                  <a:gd name="T37" fmla="*/ 14 h 42"/>
                  <a:gd name="T38" fmla="*/ 4 w 42"/>
                  <a:gd name="T39" fmla="*/ 11 h 42"/>
                  <a:gd name="T40" fmla="*/ 0 w 42"/>
                  <a:gd name="T41" fmla="*/ 12 h 42"/>
                  <a:gd name="T42" fmla="*/ 2 w 42"/>
                  <a:gd name="T43" fmla="*/ 16 h 42"/>
                  <a:gd name="T44" fmla="*/ 5 w 42"/>
                  <a:gd name="T45" fmla="*/ 15 h 42"/>
                  <a:gd name="T46" fmla="*/ 13 w 42"/>
                  <a:gd name="T47" fmla="*/ 19 h 42"/>
                  <a:gd name="T48" fmla="*/ 13 w 42"/>
                  <a:gd name="T49" fmla="*/ 23 h 42"/>
                  <a:gd name="T50" fmla="*/ 5 w 42"/>
                  <a:gd name="T51" fmla="*/ 26 h 42"/>
                  <a:gd name="T52" fmla="*/ 2 w 42"/>
                  <a:gd name="T53" fmla="*/ 26 h 42"/>
                  <a:gd name="T54" fmla="*/ 0 w 42"/>
                  <a:gd name="T55" fmla="*/ 29 h 42"/>
                  <a:gd name="T56" fmla="*/ 4 w 42"/>
                  <a:gd name="T57" fmla="*/ 31 h 42"/>
                  <a:gd name="T58" fmla="*/ 6 w 42"/>
                  <a:gd name="T59" fmla="*/ 28 h 42"/>
                  <a:gd name="T60" fmla="*/ 14 w 42"/>
                  <a:gd name="T61" fmla="*/ 25 h 42"/>
                  <a:gd name="T62" fmla="*/ 17 w 42"/>
                  <a:gd name="T63" fmla="*/ 28 h 42"/>
                  <a:gd name="T64" fmla="*/ 13 w 42"/>
                  <a:gd name="T65" fmla="*/ 36 h 42"/>
                  <a:gd name="T66" fmla="*/ 11 w 42"/>
                  <a:gd name="T67" fmla="*/ 37 h 42"/>
                  <a:gd name="T68" fmla="*/ 12 w 42"/>
                  <a:gd name="T69" fmla="*/ 41 h 42"/>
                  <a:gd name="T70" fmla="*/ 16 w 42"/>
                  <a:gd name="T71" fmla="*/ 39 h 42"/>
                  <a:gd name="T72" fmla="*/ 15 w 42"/>
                  <a:gd name="T73" fmla="*/ 36 h 42"/>
                  <a:gd name="T74" fmla="*/ 18 w 42"/>
                  <a:gd name="T75" fmla="*/ 29 h 42"/>
                  <a:gd name="T76" fmla="*/ 23 w 42"/>
                  <a:gd name="T77" fmla="*/ 28 h 42"/>
                  <a:gd name="T78" fmla="*/ 26 w 42"/>
                  <a:gd name="T79" fmla="*/ 36 h 42"/>
                  <a:gd name="T80" fmla="*/ 25 w 42"/>
                  <a:gd name="T81" fmla="*/ 39 h 42"/>
                  <a:gd name="T82" fmla="*/ 29 w 42"/>
                  <a:gd name="T83" fmla="*/ 41 h 42"/>
                  <a:gd name="T84" fmla="*/ 30 w 42"/>
                  <a:gd name="T85" fmla="*/ 37 h 42"/>
                  <a:gd name="T86" fmla="*/ 28 w 42"/>
                  <a:gd name="T87" fmla="*/ 36 h 42"/>
                  <a:gd name="T88" fmla="*/ 25 w 42"/>
                  <a:gd name="T89" fmla="*/ 28 h 42"/>
                  <a:gd name="T90" fmla="*/ 28 w 42"/>
                  <a:gd name="T91" fmla="*/ 25 h 42"/>
                  <a:gd name="T92" fmla="*/ 36 w 42"/>
                  <a:gd name="T93" fmla="*/ 28 h 42"/>
                  <a:gd name="T94" fmla="*/ 38 w 42"/>
                  <a:gd name="T95" fmla="*/ 30 h 42"/>
                  <a:gd name="T96" fmla="*/ 41 w 42"/>
                  <a:gd name="T97" fmla="*/ 29 h 42"/>
                  <a:gd name="T98" fmla="*/ 40 w 42"/>
                  <a:gd name="T99" fmla="*/ 25 h 42"/>
                  <a:gd name="T100" fmla="*/ 37 w 42"/>
                  <a:gd name="T101" fmla="*/ 26 h 42"/>
                  <a:gd name="T102" fmla="*/ 28 w 42"/>
                  <a:gd name="T103" fmla="*/ 23 h 42"/>
                  <a:gd name="T104" fmla="*/ 28 w 42"/>
                  <a:gd name="T105" fmla="*/ 18 h 42"/>
                  <a:gd name="T106" fmla="*/ 37 w 42"/>
                  <a:gd name="T107" fmla="*/ 15 h 42"/>
                  <a:gd name="T108" fmla="*/ 40 w 42"/>
                  <a:gd name="T109" fmla="*/ 16 h 42"/>
                  <a:gd name="T110" fmla="*/ 41 w 42"/>
                  <a:gd name="T111" fmla="*/ 12 h 42"/>
                  <a:gd name="T112" fmla="*/ 38 w 42"/>
                  <a:gd name="T113" fmla="*/ 1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2" h="42">
                    <a:moveTo>
                      <a:pt x="38" y="11"/>
                    </a:moveTo>
                    <a:cubicBezTo>
                      <a:pt x="36" y="11"/>
                      <a:pt x="36" y="12"/>
                      <a:pt x="36" y="13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7" y="15"/>
                      <a:pt x="26" y="14"/>
                      <a:pt x="24" y="14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29" y="6"/>
                      <a:pt x="30" y="5"/>
                      <a:pt x="31" y="4"/>
                    </a:cubicBezTo>
                    <a:cubicBezTo>
                      <a:pt x="31" y="2"/>
                      <a:pt x="31" y="1"/>
                      <a:pt x="29" y="0"/>
                    </a:cubicBezTo>
                    <a:cubicBezTo>
                      <a:pt x="28" y="0"/>
                      <a:pt x="26" y="0"/>
                      <a:pt x="26" y="2"/>
                    </a:cubicBezTo>
                    <a:cubicBezTo>
                      <a:pt x="25" y="3"/>
                      <a:pt x="25" y="4"/>
                      <a:pt x="26" y="5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1" y="13"/>
                      <a:pt x="20" y="13"/>
                      <a:pt x="18" y="13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6" y="4"/>
                      <a:pt x="16" y="3"/>
                      <a:pt x="16" y="2"/>
                    </a:cubicBezTo>
                    <a:cubicBezTo>
                      <a:pt x="15" y="0"/>
                      <a:pt x="13" y="0"/>
                      <a:pt x="12" y="0"/>
                    </a:cubicBezTo>
                    <a:cubicBezTo>
                      <a:pt x="11" y="1"/>
                      <a:pt x="10" y="2"/>
                      <a:pt x="11" y="4"/>
                    </a:cubicBezTo>
                    <a:cubicBezTo>
                      <a:pt x="11" y="5"/>
                      <a:pt x="12" y="5"/>
                      <a:pt x="13" y="5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5" y="14"/>
                      <a:pt x="14" y="16"/>
                      <a:pt x="13" y="17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11"/>
                      <a:pt x="4" y="11"/>
                    </a:cubicBezTo>
                    <a:cubicBezTo>
                      <a:pt x="3" y="10"/>
                      <a:pt x="1" y="11"/>
                      <a:pt x="0" y="12"/>
                    </a:cubicBezTo>
                    <a:cubicBezTo>
                      <a:pt x="0" y="14"/>
                      <a:pt x="1" y="15"/>
                      <a:pt x="2" y="16"/>
                    </a:cubicBezTo>
                    <a:cubicBezTo>
                      <a:pt x="3" y="16"/>
                      <a:pt x="4" y="16"/>
                      <a:pt x="5" y="15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2" y="20"/>
                      <a:pt x="12" y="21"/>
                      <a:pt x="13" y="23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4" y="25"/>
                      <a:pt x="3" y="25"/>
                      <a:pt x="2" y="26"/>
                    </a:cubicBezTo>
                    <a:cubicBezTo>
                      <a:pt x="1" y="26"/>
                      <a:pt x="0" y="28"/>
                      <a:pt x="0" y="29"/>
                    </a:cubicBezTo>
                    <a:cubicBezTo>
                      <a:pt x="1" y="30"/>
                      <a:pt x="3" y="31"/>
                      <a:pt x="4" y="31"/>
                    </a:cubicBezTo>
                    <a:cubicBezTo>
                      <a:pt x="5" y="30"/>
                      <a:pt x="6" y="29"/>
                      <a:pt x="6" y="28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6"/>
                      <a:pt x="15" y="27"/>
                      <a:pt x="17" y="28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2" y="36"/>
                      <a:pt x="11" y="36"/>
                      <a:pt x="11" y="37"/>
                    </a:cubicBezTo>
                    <a:cubicBezTo>
                      <a:pt x="10" y="39"/>
                      <a:pt x="11" y="40"/>
                      <a:pt x="12" y="41"/>
                    </a:cubicBezTo>
                    <a:cubicBezTo>
                      <a:pt x="14" y="42"/>
                      <a:pt x="15" y="41"/>
                      <a:pt x="16" y="39"/>
                    </a:cubicBezTo>
                    <a:cubicBezTo>
                      <a:pt x="16" y="38"/>
                      <a:pt x="16" y="37"/>
                      <a:pt x="15" y="36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0" y="29"/>
                      <a:pt x="21" y="29"/>
                      <a:pt x="23" y="28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5" y="37"/>
                      <a:pt x="25" y="38"/>
                      <a:pt x="25" y="39"/>
                    </a:cubicBezTo>
                    <a:cubicBezTo>
                      <a:pt x="26" y="41"/>
                      <a:pt x="28" y="41"/>
                      <a:pt x="29" y="41"/>
                    </a:cubicBezTo>
                    <a:cubicBezTo>
                      <a:pt x="30" y="40"/>
                      <a:pt x="31" y="39"/>
                      <a:pt x="30" y="37"/>
                    </a:cubicBezTo>
                    <a:cubicBezTo>
                      <a:pt x="30" y="36"/>
                      <a:pt x="29" y="36"/>
                      <a:pt x="28" y="36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6" y="27"/>
                      <a:pt x="27" y="26"/>
                      <a:pt x="28" y="25"/>
                    </a:cubicBezTo>
                    <a:cubicBezTo>
                      <a:pt x="36" y="28"/>
                      <a:pt x="36" y="28"/>
                      <a:pt x="36" y="28"/>
                    </a:cubicBezTo>
                    <a:cubicBezTo>
                      <a:pt x="36" y="29"/>
                      <a:pt x="37" y="30"/>
                      <a:pt x="38" y="30"/>
                    </a:cubicBezTo>
                    <a:cubicBezTo>
                      <a:pt x="39" y="31"/>
                      <a:pt x="41" y="30"/>
                      <a:pt x="41" y="29"/>
                    </a:cubicBezTo>
                    <a:cubicBezTo>
                      <a:pt x="42" y="28"/>
                      <a:pt x="41" y="26"/>
                      <a:pt x="40" y="25"/>
                    </a:cubicBezTo>
                    <a:cubicBezTo>
                      <a:pt x="38" y="25"/>
                      <a:pt x="37" y="25"/>
                      <a:pt x="37" y="26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9" y="22"/>
                      <a:pt x="29" y="20"/>
                      <a:pt x="28" y="18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7" y="16"/>
                      <a:pt x="39" y="16"/>
                      <a:pt x="40" y="16"/>
                    </a:cubicBezTo>
                    <a:cubicBezTo>
                      <a:pt x="41" y="15"/>
                      <a:pt x="42" y="14"/>
                      <a:pt x="41" y="12"/>
                    </a:cubicBezTo>
                    <a:cubicBezTo>
                      <a:pt x="41" y="11"/>
                      <a:pt x="39" y="10"/>
                      <a:pt x="38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1876425" y="804863"/>
                <a:ext cx="604838" cy="590550"/>
              </a:xfrm>
              <a:custGeom>
                <a:avLst/>
                <a:gdLst>
                  <a:gd name="T0" fmla="*/ 106 w 106"/>
                  <a:gd name="T1" fmla="*/ 44 h 103"/>
                  <a:gd name="T2" fmla="*/ 86 w 106"/>
                  <a:gd name="T3" fmla="*/ 24 h 103"/>
                  <a:gd name="T4" fmla="*/ 70 w 106"/>
                  <a:gd name="T5" fmla="*/ 32 h 103"/>
                  <a:gd name="T6" fmla="*/ 70 w 106"/>
                  <a:gd name="T7" fmla="*/ 32 h 103"/>
                  <a:gd name="T8" fmla="*/ 73 w 106"/>
                  <a:gd name="T9" fmla="*/ 21 h 103"/>
                  <a:gd name="T10" fmla="*/ 53 w 106"/>
                  <a:gd name="T11" fmla="*/ 0 h 103"/>
                  <a:gd name="T12" fmla="*/ 32 w 106"/>
                  <a:gd name="T13" fmla="*/ 21 h 103"/>
                  <a:gd name="T14" fmla="*/ 36 w 106"/>
                  <a:gd name="T15" fmla="*/ 32 h 103"/>
                  <a:gd name="T16" fmla="*/ 36 w 106"/>
                  <a:gd name="T17" fmla="*/ 32 h 103"/>
                  <a:gd name="T18" fmla="*/ 20 w 106"/>
                  <a:gd name="T19" fmla="*/ 24 h 103"/>
                  <a:gd name="T20" fmla="*/ 0 w 106"/>
                  <a:gd name="T21" fmla="*/ 44 h 103"/>
                  <a:gd name="T22" fmla="*/ 20 w 106"/>
                  <a:gd name="T23" fmla="*/ 65 h 103"/>
                  <a:gd name="T24" fmla="*/ 26 w 106"/>
                  <a:gd name="T25" fmla="*/ 64 h 103"/>
                  <a:gd name="T26" fmla="*/ 12 w 106"/>
                  <a:gd name="T27" fmla="*/ 83 h 103"/>
                  <a:gd name="T28" fmla="*/ 33 w 106"/>
                  <a:gd name="T29" fmla="*/ 103 h 103"/>
                  <a:gd name="T30" fmla="*/ 53 w 106"/>
                  <a:gd name="T31" fmla="*/ 83 h 103"/>
                  <a:gd name="T32" fmla="*/ 53 w 106"/>
                  <a:gd name="T33" fmla="*/ 83 h 103"/>
                  <a:gd name="T34" fmla="*/ 73 w 106"/>
                  <a:gd name="T35" fmla="*/ 103 h 103"/>
                  <a:gd name="T36" fmla="*/ 94 w 106"/>
                  <a:gd name="T37" fmla="*/ 83 h 103"/>
                  <a:gd name="T38" fmla="*/ 82 w 106"/>
                  <a:gd name="T39" fmla="*/ 64 h 103"/>
                  <a:gd name="T40" fmla="*/ 86 w 106"/>
                  <a:gd name="T41" fmla="*/ 65 h 103"/>
                  <a:gd name="T42" fmla="*/ 106 w 106"/>
                  <a:gd name="T43" fmla="*/ 44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6" h="103">
                    <a:moveTo>
                      <a:pt x="106" y="44"/>
                    </a:moveTo>
                    <a:cubicBezTo>
                      <a:pt x="106" y="33"/>
                      <a:pt x="97" y="24"/>
                      <a:pt x="86" y="24"/>
                    </a:cubicBezTo>
                    <a:cubicBezTo>
                      <a:pt x="79" y="24"/>
                      <a:pt x="74" y="27"/>
                      <a:pt x="70" y="32"/>
                    </a:cubicBezTo>
                    <a:cubicBezTo>
                      <a:pt x="70" y="32"/>
                      <a:pt x="70" y="32"/>
                      <a:pt x="70" y="32"/>
                    </a:cubicBezTo>
                    <a:cubicBezTo>
                      <a:pt x="72" y="28"/>
                      <a:pt x="73" y="25"/>
                      <a:pt x="73" y="21"/>
                    </a:cubicBezTo>
                    <a:cubicBezTo>
                      <a:pt x="73" y="9"/>
                      <a:pt x="64" y="0"/>
                      <a:pt x="53" y="0"/>
                    </a:cubicBezTo>
                    <a:cubicBezTo>
                      <a:pt x="42" y="0"/>
                      <a:pt x="32" y="9"/>
                      <a:pt x="32" y="21"/>
                    </a:cubicBezTo>
                    <a:cubicBezTo>
                      <a:pt x="32" y="25"/>
                      <a:pt x="34" y="29"/>
                      <a:pt x="36" y="32"/>
                    </a:cubicBezTo>
                    <a:cubicBezTo>
                      <a:pt x="36" y="32"/>
                      <a:pt x="36" y="32"/>
                      <a:pt x="36" y="32"/>
                    </a:cubicBezTo>
                    <a:cubicBezTo>
                      <a:pt x="32" y="27"/>
                      <a:pt x="27" y="24"/>
                      <a:pt x="20" y="24"/>
                    </a:cubicBezTo>
                    <a:cubicBezTo>
                      <a:pt x="9" y="24"/>
                      <a:pt x="0" y="33"/>
                      <a:pt x="0" y="44"/>
                    </a:cubicBezTo>
                    <a:cubicBezTo>
                      <a:pt x="0" y="56"/>
                      <a:pt x="9" y="65"/>
                      <a:pt x="20" y="65"/>
                    </a:cubicBezTo>
                    <a:cubicBezTo>
                      <a:pt x="22" y="65"/>
                      <a:pt x="24" y="64"/>
                      <a:pt x="26" y="64"/>
                    </a:cubicBezTo>
                    <a:cubicBezTo>
                      <a:pt x="18" y="67"/>
                      <a:pt x="12" y="74"/>
                      <a:pt x="12" y="83"/>
                    </a:cubicBezTo>
                    <a:cubicBezTo>
                      <a:pt x="12" y="94"/>
                      <a:pt x="22" y="103"/>
                      <a:pt x="33" y="103"/>
                    </a:cubicBezTo>
                    <a:cubicBezTo>
                      <a:pt x="44" y="103"/>
                      <a:pt x="53" y="94"/>
                      <a:pt x="53" y="83"/>
                    </a:cubicBezTo>
                    <a:cubicBezTo>
                      <a:pt x="53" y="83"/>
                      <a:pt x="53" y="83"/>
                      <a:pt x="53" y="83"/>
                    </a:cubicBezTo>
                    <a:cubicBezTo>
                      <a:pt x="53" y="94"/>
                      <a:pt x="62" y="103"/>
                      <a:pt x="73" y="103"/>
                    </a:cubicBezTo>
                    <a:cubicBezTo>
                      <a:pt x="85" y="103"/>
                      <a:pt x="94" y="94"/>
                      <a:pt x="94" y="83"/>
                    </a:cubicBezTo>
                    <a:cubicBezTo>
                      <a:pt x="94" y="75"/>
                      <a:pt x="89" y="67"/>
                      <a:pt x="82" y="64"/>
                    </a:cubicBezTo>
                    <a:cubicBezTo>
                      <a:pt x="83" y="65"/>
                      <a:pt x="84" y="65"/>
                      <a:pt x="86" y="65"/>
                    </a:cubicBezTo>
                    <a:cubicBezTo>
                      <a:pt x="97" y="65"/>
                      <a:pt x="106" y="56"/>
                      <a:pt x="106" y="44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2019300" y="954088"/>
                <a:ext cx="319088" cy="314325"/>
              </a:xfrm>
              <a:custGeom>
                <a:avLst/>
                <a:gdLst>
                  <a:gd name="T0" fmla="*/ 52 w 56"/>
                  <a:gd name="T1" fmla="*/ 24 h 55"/>
                  <a:gd name="T2" fmla="*/ 49 w 56"/>
                  <a:gd name="T3" fmla="*/ 26 h 55"/>
                  <a:gd name="T4" fmla="*/ 38 w 56"/>
                  <a:gd name="T5" fmla="*/ 26 h 55"/>
                  <a:gd name="T6" fmla="*/ 36 w 56"/>
                  <a:gd name="T7" fmla="*/ 21 h 55"/>
                  <a:gd name="T8" fmla="*/ 44 w 56"/>
                  <a:gd name="T9" fmla="*/ 13 h 55"/>
                  <a:gd name="T10" fmla="*/ 48 w 56"/>
                  <a:gd name="T11" fmla="*/ 13 h 55"/>
                  <a:gd name="T12" fmla="*/ 48 w 56"/>
                  <a:gd name="T13" fmla="*/ 8 h 55"/>
                  <a:gd name="T14" fmla="*/ 43 w 56"/>
                  <a:gd name="T15" fmla="*/ 8 h 55"/>
                  <a:gd name="T16" fmla="*/ 42 w 56"/>
                  <a:gd name="T17" fmla="*/ 12 h 55"/>
                  <a:gd name="T18" fmla="*/ 34 w 56"/>
                  <a:gd name="T19" fmla="*/ 20 h 55"/>
                  <a:gd name="T20" fmla="*/ 29 w 56"/>
                  <a:gd name="T21" fmla="*/ 17 h 55"/>
                  <a:gd name="T22" fmla="*/ 29 w 56"/>
                  <a:gd name="T23" fmla="*/ 6 h 55"/>
                  <a:gd name="T24" fmla="*/ 31 w 56"/>
                  <a:gd name="T25" fmla="*/ 3 h 55"/>
                  <a:gd name="T26" fmla="*/ 28 w 56"/>
                  <a:gd name="T27" fmla="*/ 0 h 55"/>
                  <a:gd name="T28" fmla="*/ 24 w 56"/>
                  <a:gd name="T29" fmla="*/ 3 h 55"/>
                  <a:gd name="T30" fmla="*/ 27 w 56"/>
                  <a:gd name="T31" fmla="*/ 6 h 55"/>
                  <a:gd name="T32" fmla="*/ 27 w 56"/>
                  <a:gd name="T33" fmla="*/ 17 h 55"/>
                  <a:gd name="T34" fmla="*/ 21 w 56"/>
                  <a:gd name="T35" fmla="*/ 20 h 55"/>
                  <a:gd name="T36" fmla="*/ 14 w 56"/>
                  <a:gd name="T37" fmla="*/ 12 h 55"/>
                  <a:gd name="T38" fmla="*/ 13 w 56"/>
                  <a:gd name="T39" fmla="*/ 8 h 55"/>
                  <a:gd name="T40" fmla="*/ 8 w 56"/>
                  <a:gd name="T41" fmla="*/ 8 h 55"/>
                  <a:gd name="T42" fmla="*/ 8 w 56"/>
                  <a:gd name="T43" fmla="*/ 13 h 55"/>
                  <a:gd name="T44" fmla="*/ 12 w 56"/>
                  <a:gd name="T45" fmla="*/ 14 h 55"/>
                  <a:gd name="T46" fmla="*/ 20 w 56"/>
                  <a:gd name="T47" fmla="*/ 21 h 55"/>
                  <a:gd name="T48" fmla="*/ 18 w 56"/>
                  <a:gd name="T49" fmla="*/ 26 h 55"/>
                  <a:gd name="T50" fmla="*/ 7 w 56"/>
                  <a:gd name="T51" fmla="*/ 26 h 55"/>
                  <a:gd name="T52" fmla="*/ 4 w 56"/>
                  <a:gd name="T53" fmla="*/ 24 h 55"/>
                  <a:gd name="T54" fmla="*/ 0 w 56"/>
                  <a:gd name="T55" fmla="*/ 28 h 55"/>
                  <a:gd name="T56" fmla="*/ 4 w 56"/>
                  <a:gd name="T57" fmla="*/ 31 h 55"/>
                  <a:gd name="T58" fmla="*/ 7 w 56"/>
                  <a:gd name="T59" fmla="*/ 29 h 55"/>
                  <a:gd name="T60" fmla="*/ 18 w 56"/>
                  <a:gd name="T61" fmla="*/ 29 h 55"/>
                  <a:gd name="T62" fmla="*/ 20 w 56"/>
                  <a:gd name="T63" fmla="*/ 34 h 55"/>
                  <a:gd name="T64" fmla="*/ 12 w 56"/>
                  <a:gd name="T65" fmla="*/ 42 h 55"/>
                  <a:gd name="T66" fmla="*/ 8 w 56"/>
                  <a:gd name="T67" fmla="*/ 42 h 55"/>
                  <a:gd name="T68" fmla="*/ 8 w 56"/>
                  <a:gd name="T69" fmla="*/ 47 h 55"/>
                  <a:gd name="T70" fmla="*/ 13 w 56"/>
                  <a:gd name="T71" fmla="*/ 47 h 55"/>
                  <a:gd name="T72" fmla="*/ 14 w 56"/>
                  <a:gd name="T73" fmla="*/ 43 h 55"/>
                  <a:gd name="T74" fmla="*/ 21 w 56"/>
                  <a:gd name="T75" fmla="*/ 36 h 55"/>
                  <a:gd name="T76" fmla="*/ 27 w 56"/>
                  <a:gd name="T77" fmla="*/ 38 h 55"/>
                  <a:gd name="T78" fmla="*/ 27 w 56"/>
                  <a:gd name="T79" fmla="*/ 48 h 55"/>
                  <a:gd name="T80" fmla="*/ 24 w 56"/>
                  <a:gd name="T81" fmla="*/ 52 h 55"/>
                  <a:gd name="T82" fmla="*/ 28 w 56"/>
                  <a:gd name="T83" fmla="*/ 55 h 55"/>
                  <a:gd name="T84" fmla="*/ 31 w 56"/>
                  <a:gd name="T85" fmla="*/ 52 h 55"/>
                  <a:gd name="T86" fmla="*/ 29 w 56"/>
                  <a:gd name="T87" fmla="*/ 48 h 55"/>
                  <a:gd name="T88" fmla="*/ 29 w 56"/>
                  <a:gd name="T89" fmla="*/ 38 h 55"/>
                  <a:gd name="T90" fmla="*/ 34 w 56"/>
                  <a:gd name="T91" fmla="*/ 36 h 55"/>
                  <a:gd name="T92" fmla="*/ 42 w 56"/>
                  <a:gd name="T93" fmla="*/ 44 h 55"/>
                  <a:gd name="T94" fmla="*/ 43 w 56"/>
                  <a:gd name="T95" fmla="*/ 47 h 55"/>
                  <a:gd name="T96" fmla="*/ 48 w 56"/>
                  <a:gd name="T97" fmla="*/ 47 h 55"/>
                  <a:gd name="T98" fmla="*/ 48 w 56"/>
                  <a:gd name="T99" fmla="*/ 42 h 55"/>
                  <a:gd name="T100" fmla="*/ 44 w 56"/>
                  <a:gd name="T101" fmla="*/ 42 h 55"/>
                  <a:gd name="T102" fmla="*/ 36 w 56"/>
                  <a:gd name="T103" fmla="*/ 34 h 55"/>
                  <a:gd name="T104" fmla="*/ 38 w 56"/>
                  <a:gd name="T105" fmla="*/ 29 h 55"/>
                  <a:gd name="T106" fmla="*/ 49 w 56"/>
                  <a:gd name="T107" fmla="*/ 29 h 55"/>
                  <a:gd name="T108" fmla="*/ 52 w 56"/>
                  <a:gd name="T109" fmla="*/ 31 h 55"/>
                  <a:gd name="T110" fmla="*/ 56 w 56"/>
                  <a:gd name="T111" fmla="*/ 28 h 55"/>
                  <a:gd name="T112" fmla="*/ 52 w 56"/>
                  <a:gd name="T113" fmla="*/ 2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6" h="55">
                    <a:moveTo>
                      <a:pt x="52" y="24"/>
                    </a:moveTo>
                    <a:cubicBezTo>
                      <a:pt x="51" y="24"/>
                      <a:pt x="50" y="25"/>
                      <a:pt x="49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4"/>
                      <a:pt x="37" y="23"/>
                      <a:pt x="36" y="21"/>
                    </a:cubicBezTo>
                    <a:cubicBezTo>
                      <a:pt x="44" y="13"/>
                      <a:pt x="44" y="13"/>
                      <a:pt x="44" y="13"/>
                    </a:cubicBezTo>
                    <a:cubicBezTo>
                      <a:pt x="45" y="14"/>
                      <a:pt x="47" y="14"/>
                      <a:pt x="48" y="13"/>
                    </a:cubicBezTo>
                    <a:cubicBezTo>
                      <a:pt x="49" y="11"/>
                      <a:pt x="49" y="9"/>
                      <a:pt x="48" y="8"/>
                    </a:cubicBezTo>
                    <a:cubicBezTo>
                      <a:pt x="46" y="7"/>
                      <a:pt x="44" y="7"/>
                      <a:pt x="43" y="8"/>
                    </a:cubicBezTo>
                    <a:cubicBezTo>
                      <a:pt x="42" y="9"/>
                      <a:pt x="42" y="10"/>
                      <a:pt x="42" y="12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3" y="18"/>
                      <a:pt x="31" y="18"/>
                      <a:pt x="29" y="17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0" y="6"/>
                      <a:pt x="31" y="4"/>
                      <a:pt x="31" y="3"/>
                    </a:cubicBezTo>
                    <a:cubicBezTo>
                      <a:pt x="31" y="1"/>
                      <a:pt x="30" y="0"/>
                      <a:pt x="28" y="0"/>
                    </a:cubicBezTo>
                    <a:cubicBezTo>
                      <a:pt x="26" y="0"/>
                      <a:pt x="24" y="1"/>
                      <a:pt x="24" y="3"/>
                    </a:cubicBezTo>
                    <a:cubicBezTo>
                      <a:pt x="24" y="4"/>
                      <a:pt x="25" y="6"/>
                      <a:pt x="27" y="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5" y="18"/>
                      <a:pt x="23" y="18"/>
                      <a:pt x="21" y="20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1"/>
                      <a:pt x="14" y="9"/>
                      <a:pt x="13" y="8"/>
                    </a:cubicBezTo>
                    <a:cubicBezTo>
                      <a:pt x="12" y="7"/>
                      <a:pt x="10" y="7"/>
                      <a:pt x="8" y="8"/>
                    </a:cubicBezTo>
                    <a:cubicBezTo>
                      <a:pt x="7" y="9"/>
                      <a:pt x="7" y="11"/>
                      <a:pt x="8" y="13"/>
                    </a:cubicBezTo>
                    <a:cubicBezTo>
                      <a:pt x="9" y="14"/>
                      <a:pt x="11" y="14"/>
                      <a:pt x="12" y="14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19" y="23"/>
                      <a:pt x="18" y="24"/>
                      <a:pt x="18" y="26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6" y="25"/>
                      <a:pt x="5" y="24"/>
                      <a:pt x="4" y="24"/>
                    </a:cubicBezTo>
                    <a:cubicBezTo>
                      <a:pt x="2" y="24"/>
                      <a:pt x="0" y="26"/>
                      <a:pt x="0" y="28"/>
                    </a:cubicBezTo>
                    <a:cubicBezTo>
                      <a:pt x="0" y="29"/>
                      <a:pt x="2" y="31"/>
                      <a:pt x="4" y="31"/>
                    </a:cubicBezTo>
                    <a:cubicBezTo>
                      <a:pt x="5" y="31"/>
                      <a:pt x="6" y="30"/>
                      <a:pt x="7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31"/>
                      <a:pt x="19" y="32"/>
                      <a:pt x="20" y="34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1"/>
                      <a:pt x="9" y="41"/>
                      <a:pt x="8" y="42"/>
                    </a:cubicBezTo>
                    <a:cubicBezTo>
                      <a:pt x="7" y="44"/>
                      <a:pt x="7" y="46"/>
                      <a:pt x="8" y="47"/>
                    </a:cubicBezTo>
                    <a:cubicBezTo>
                      <a:pt x="10" y="48"/>
                      <a:pt x="12" y="49"/>
                      <a:pt x="13" y="47"/>
                    </a:cubicBezTo>
                    <a:cubicBezTo>
                      <a:pt x="14" y="46"/>
                      <a:pt x="15" y="44"/>
                      <a:pt x="14" y="43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3" y="37"/>
                      <a:pt x="25" y="37"/>
                      <a:pt x="27" y="3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5" y="49"/>
                      <a:pt x="24" y="50"/>
                      <a:pt x="24" y="52"/>
                    </a:cubicBezTo>
                    <a:cubicBezTo>
                      <a:pt x="24" y="54"/>
                      <a:pt x="26" y="55"/>
                      <a:pt x="28" y="55"/>
                    </a:cubicBezTo>
                    <a:cubicBezTo>
                      <a:pt x="30" y="55"/>
                      <a:pt x="31" y="54"/>
                      <a:pt x="31" y="52"/>
                    </a:cubicBezTo>
                    <a:cubicBezTo>
                      <a:pt x="31" y="50"/>
                      <a:pt x="30" y="49"/>
                      <a:pt x="29" y="4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31" y="37"/>
                      <a:pt x="33" y="37"/>
                      <a:pt x="34" y="36"/>
                    </a:cubicBezTo>
                    <a:cubicBezTo>
                      <a:pt x="42" y="44"/>
                      <a:pt x="42" y="44"/>
                      <a:pt x="42" y="44"/>
                    </a:cubicBezTo>
                    <a:cubicBezTo>
                      <a:pt x="42" y="45"/>
                      <a:pt x="42" y="46"/>
                      <a:pt x="43" y="47"/>
                    </a:cubicBezTo>
                    <a:cubicBezTo>
                      <a:pt x="44" y="48"/>
                      <a:pt x="46" y="48"/>
                      <a:pt x="48" y="47"/>
                    </a:cubicBezTo>
                    <a:cubicBezTo>
                      <a:pt x="49" y="46"/>
                      <a:pt x="49" y="44"/>
                      <a:pt x="48" y="42"/>
                    </a:cubicBezTo>
                    <a:cubicBezTo>
                      <a:pt x="47" y="41"/>
                      <a:pt x="45" y="41"/>
                      <a:pt x="44" y="42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37" y="32"/>
                      <a:pt x="38" y="31"/>
                      <a:pt x="38" y="29"/>
                    </a:cubicBezTo>
                    <a:cubicBezTo>
                      <a:pt x="49" y="29"/>
                      <a:pt x="49" y="29"/>
                      <a:pt x="49" y="29"/>
                    </a:cubicBezTo>
                    <a:cubicBezTo>
                      <a:pt x="50" y="30"/>
                      <a:pt x="51" y="31"/>
                      <a:pt x="52" y="31"/>
                    </a:cubicBezTo>
                    <a:cubicBezTo>
                      <a:pt x="54" y="31"/>
                      <a:pt x="56" y="29"/>
                      <a:pt x="56" y="28"/>
                    </a:cubicBezTo>
                    <a:cubicBezTo>
                      <a:pt x="56" y="26"/>
                      <a:pt x="54" y="24"/>
                      <a:pt x="52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28"/>
              <p:cNvSpPr>
                <a:spLocks/>
              </p:cNvSpPr>
              <p:nvPr/>
            </p:nvSpPr>
            <p:spPr bwMode="auto">
              <a:xfrm>
                <a:off x="827088" y="827088"/>
                <a:ext cx="439738" cy="430213"/>
              </a:xfrm>
              <a:custGeom>
                <a:avLst/>
                <a:gdLst>
                  <a:gd name="T0" fmla="*/ 77 w 77"/>
                  <a:gd name="T1" fmla="*/ 32 h 75"/>
                  <a:gd name="T2" fmla="*/ 62 w 77"/>
                  <a:gd name="T3" fmla="*/ 18 h 75"/>
                  <a:gd name="T4" fmla="*/ 51 w 77"/>
                  <a:gd name="T5" fmla="*/ 23 h 75"/>
                  <a:gd name="T6" fmla="*/ 51 w 77"/>
                  <a:gd name="T7" fmla="*/ 23 h 75"/>
                  <a:gd name="T8" fmla="*/ 53 w 77"/>
                  <a:gd name="T9" fmla="*/ 15 h 75"/>
                  <a:gd name="T10" fmla="*/ 38 w 77"/>
                  <a:gd name="T11" fmla="*/ 0 h 75"/>
                  <a:gd name="T12" fmla="*/ 24 w 77"/>
                  <a:gd name="T13" fmla="*/ 15 h 75"/>
                  <a:gd name="T14" fmla="*/ 26 w 77"/>
                  <a:gd name="T15" fmla="*/ 23 h 75"/>
                  <a:gd name="T16" fmla="*/ 26 w 77"/>
                  <a:gd name="T17" fmla="*/ 23 h 75"/>
                  <a:gd name="T18" fmla="*/ 14 w 77"/>
                  <a:gd name="T19" fmla="*/ 18 h 75"/>
                  <a:gd name="T20" fmla="*/ 0 w 77"/>
                  <a:gd name="T21" fmla="*/ 32 h 75"/>
                  <a:gd name="T22" fmla="*/ 14 w 77"/>
                  <a:gd name="T23" fmla="*/ 47 h 75"/>
                  <a:gd name="T24" fmla="*/ 19 w 77"/>
                  <a:gd name="T25" fmla="*/ 46 h 75"/>
                  <a:gd name="T26" fmla="*/ 9 w 77"/>
                  <a:gd name="T27" fmla="*/ 60 h 75"/>
                  <a:gd name="T28" fmla="*/ 24 w 77"/>
                  <a:gd name="T29" fmla="*/ 75 h 75"/>
                  <a:gd name="T30" fmla="*/ 38 w 77"/>
                  <a:gd name="T31" fmla="*/ 60 h 75"/>
                  <a:gd name="T32" fmla="*/ 38 w 77"/>
                  <a:gd name="T33" fmla="*/ 60 h 75"/>
                  <a:gd name="T34" fmla="*/ 53 w 77"/>
                  <a:gd name="T35" fmla="*/ 75 h 75"/>
                  <a:gd name="T36" fmla="*/ 68 w 77"/>
                  <a:gd name="T37" fmla="*/ 60 h 75"/>
                  <a:gd name="T38" fmla="*/ 59 w 77"/>
                  <a:gd name="T39" fmla="*/ 47 h 75"/>
                  <a:gd name="T40" fmla="*/ 62 w 77"/>
                  <a:gd name="T41" fmla="*/ 47 h 75"/>
                  <a:gd name="T42" fmla="*/ 77 w 77"/>
                  <a:gd name="T43" fmla="*/ 32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7" h="75">
                    <a:moveTo>
                      <a:pt x="77" y="32"/>
                    </a:moveTo>
                    <a:cubicBezTo>
                      <a:pt x="77" y="24"/>
                      <a:pt x="70" y="18"/>
                      <a:pt x="62" y="18"/>
                    </a:cubicBezTo>
                    <a:cubicBezTo>
                      <a:pt x="57" y="18"/>
                      <a:pt x="53" y="20"/>
                      <a:pt x="51" y="23"/>
                    </a:cubicBezTo>
                    <a:cubicBezTo>
                      <a:pt x="51" y="23"/>
                      <a:pt x="51" y="23"/>
                      <a:pt x="51" y="23"/>
                    </a:cubicBezTo>
                    <a:cubicBezTo>
                      <a:pt x="52" y="21"/>
                      <a:pt x="53" y="18"/>
                      <a:pt x="53" y="15"/>
                    </a:cubicBezTo>
                    <a:cubicBezTo>
                      <a:pt x="53" y="7"/>
                      <a:pt x="46" y="0"/>
                      <a:pt x="38" y="0"/>
                    </a:cubicBezTo>
                    <a:cubicBezTo>
                      <a:pt x="30" y="0"/>
                      <a:pt x="24" y="7"/>
                      <a:pt x="24" y="15"/>
                    </a:cubicBezTo>
                    <a:cubicBezTo>
                      <a:pt x="24" y="18"/>
                      <a:pt x="25" y="21"/>
                      <a:pt x="26" y="23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3" y="20"/>
                      <a:pt x="19" y="18"/>
                      <a:pt x="14" y="18"/>
                    </a:cubicBezTo>
                    <a:cubicBezTo>
                      <a:pt x="6" y="18"/>
                      <a:pt x="0" y="24"/>
                      <a:pt x="0" y="32"/>
                    </a:cubicBezTo>
                    <a:cubicBezTo>
                      <a:pt x="0" y="40"/>
                      <a:pt x="6" y="47"/>
                      <a:pt x="14" y="47"/>
                    </a:cubicBezTo>
                    <a:cubicBezTo>
                      <a:pt x="16" y="47"/>
                      <a:pt x="17" y="47"/>
                      <a:pt x="19" y="46"/>
                    </a:cubicBezTo>
                    <a:cubicBezTo>
                      <a:pt x="13" y="49"/>
                      <a:pt x="9" y="54"/>
                      <a:pt x="9" y="60"/>
                    </a:cubicBezTo>
                    <a:cubicBezTo>
                      <a:pt x="9" y="68"/>
                      <a:pt x="16" y="75"/>
                      <a:pt x="24" y="75"/>
                    </a:cubicBezTo>
                    <a:cubicBezTo>
                      <a:pt x="32" y="75"/>
                      <a:pt x="38" y="68"/>
                      <a:pt x="38" y="60"/>
                    </a:cubicBezTo>
                    <a:cubicBezTo>
                      <a:pt x="38" y="60"/>
                      <a:pt x="38" y="60"/>
                      <a:pt x="38" y="60"/>
                    </a:cubicBezTo>
                    <a:cubicBezTo>
                      <a:pt x="39" y="68"/>
                      <a:pt x="45" y="75"/>
                      <a:pt x="53" y="75"/>
                    </a:cubicBezTo>
                    <a:cubicBezTo>
                      <a:pt x="61" y="75"/>
                      <a:pt x="68" y="68"/>
                      <a:pt x="68" y="60"/>
                    </a:cubicBezTo>
                    <a:cubicBezTo>
                      <a:pt x="68" y="54"/>
                      <a:pt x="64" y="49"/>
                      <a:pt x="59" y="47"/>
                    </a:cubicBezTo>
                    <a:cubicBezTo>
                      <a:pt x="60" y="47"/>
                      <a:pt x="61" y="47"/>
                      <a:pt x="62" y="47"/>
                    </a:cubicBezTo>
                    <a:cubicBezTo>
                      <a:pt x="70" y="47"/>
                      <a:pt x="77" y="40"/>
                      <a:pt x="77" y="3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29"/>
              <p:cNvSpPr>
                <a:spLocks/>
              </p:cNvSpPr>
              <p:nvPr/>
            </p:nvSpPr>
            <p:spPr bwMode="auto">
              <a:xfrm>
                <a:off x="930275" y="936625"/>
                <a:ext cx="233363" cy="228600"/>
              </a:xfrm>
              <a:custGeom>
                <a:avLst/>
                <a:gdLst>
                  <a:gd name="T0" fmla="*/ 38 w 41"/>
                  <a:gd name="T1" fmla="*/ 17 h 40"/>
                  <a:gd name="T2" fmla="*/ 36 w 41"/>
                  <a:gd name="T3" fmla="*/ 19 h 40"/>
                  <a:gd name="T4" fmla="*/ 28 w 41"/>
                  <a:gd name="T5" fmla="*/ 19 h 40"/>
                  <a:gd name="T6" fmla="*/ 26 w 41"/>
                  <a:gd name="T7" fmla="*/ 15 h 40"/>
                  <a:gd name="T8" fmla="*/ 32 w 41"/>
                  <a:gd name="T9" fmla="*/ 10 h 40"/>
                  <a:gd name="T10" fmla="*/ 35 w 41"/>
                  <a:gd name="T11" fmla="*/ 9 h 40"/>
                  <a:gd name="T12" fmla="*/ 35 w 41"/>
                  <a:gd name="T13" fmla="*/ 6 h 40"/>
                  <a:gd name="T14" fmla="*/ 31 w 41"/>
                  <a:gd name="T15" fmla="*/ 6 h 40"/>
                  <a:gd name="T16" fmla="*/ 31 w 41"/>
                  <a:gd name="T17" fmla="*/ 8 h 40"/>
                  <a:gd name="T18" fmla="*/ 25 w 41"/>
                  <a:gd name="T19" fmla="*/ 14 h 40"/>
                  <a:gd name="T20" fmla="*/ 21 w 41"/>
                  <a:gd name="T21" fmla="*/ 13 h 40"/>
                  <a:gd name="T22" fmla="*/ 21 w 41"/>
                  <a:gd name="T23" fmla="*/ 4 h 40"/>
                  <a:gd name="T24" fmla="*/ 23 w 41"/>
                  <a:gd name="T25" fmla="*/ 2 h 40"/>
                  <a:gd name="T26" fmla="*/ 20 w 41"/>
                  <a:gd name="T27" fmla="*/ 0 h 40"/>
                  <a:gd name="T28" fmla="*/ 18 w 41"/>
                  <a:gd name="T29" fmla="*/ 2 h 40"/>
                  <a:gd name="T30" fmla="*/ 19 w 41"/>
                  <a:gd name="T31" fmla="*/ 4 h 40"/>
                  <a:gd name="T32" fmla="*/ 19 w 41"/>
                  <a:gd name="T33" fmla="*/ 13 h 40"/>
                  <a:gd name="T34" fmla="*/ 16 w 41"/>
                  <a:gd name="T35" fmla="*/ 14 h 40"/>
                  <a:gd name="T36" fmla="*/ 10 w 41"/>
                  <a:gd name="T37" fmla="*/ 9 h 40"/>
                  <a:gd name="T38" fmla="*/ 10 w 41"/>
                  <a:gd name="T39" fmla="*/ 6 h 40"/>
                  <a:gd name="T40" fmla="*/ 6 w 41"/>
                  <a:gd name="T41" fmla="*/ 6 h 40"/>
                  <a:gd name="T42" fmla="*/ 6 w 41"/>
                  <a:gd name="T43" fmla="*/ 9 h 40"/>
                  <a:gd name="T44" fmla="*/ 9 w 41"/>
                  <a:gd name="T45" fmla="*/ 10 h 40"/>
                  <a:gd name="T46" fmla="*/ 14 w 41"/>
                  <a:gd name="T47" fmla="*/ 15 h 40"/>
                  <a:gd name="T48" fmla="*/ 13 w 41"/>
                  <a:gd name="T49" fmla="*/ 19 h 40"/>
                  <a:gd name="T50" fmla="*/ 5 w 41"/>
                  <a:gd name="T51" fmla="*/ 19 h 40"/>
                  <a:gd name="T52" fmla="*/ 3 w 41"/>
                  <a:gd name="T53" fmla="*/ 17 h 40"/>
                  <a:gd name="T54" fmla="*/ 0 w 41"/>
                  <a:gd name="T55" fmla="*/ 20 h 40"/>
                  <a:gd name="T56" fmla="*/ 3 w 41"/>
                  <a:gd name="T57" fmla="*/ 22 h 40"/>
                  <a:gd name="T58" fmla="*/ 5 w 41"/>
                  <a:gd name="T59" fmla="*/ 21 h 40"/>
                  <a:gd name="T60" fmla="*/ 13 w 41"/>
                  <a:gd name="T61" fmla="*/ 21 h 40"/>
                  <a:gd name="T62" fmla="*/ 14 w 41"/>
                  <a:gd name="T63" fmla="*/ 25 h 40"/>
                  <a:gd name="T64" fmla="*/ 9 w 41"/>
                  <a:gd name="T65" fmla="*/ 30 h 40"/>
                  <a:gd name="T66" fmla="*/ 6 w 41"/>
                  <a:gd name="T67" fmla="*/ 31 h 40"/>
                  <a:gd name="T68" fmla="*/ 6 w 41"/>
                  <a:gd name="T69" fmla="*/ 34 h 40"/>
                  <a:gd name="T70" fmla="*/ 10 w 41"/>
                  <a:gd name="T71" fmla="*/ 34 h 40"/>
                  <a:gd name="T72" fmla="*/ 10 w 41"/>
                  <a:gd name="T73" fmla="*/ 31 h 40"/>
                  <a:gd name="T74" fmla="*/ 16 w 41"/>
                  <a:gd name="T75" fmla="*/ 26 h 40"/>
                  <a:gd name="T76" fmla="*/ 19 w 41"/>
                  <a:gd name="T77" fmla="*/ 27 h 40"/>
                  <a:gd name="T78" fmla="*/ 19 w 41"/>
                  <a:gd name="T79" fmla="*/ 35 h 40"/>
                  <a:gd name="T80" fmla="*/ 18 w 41"/>
                  <a:gd name="T81" fmla="*/ 37 h 40"/>
                  <a:gd name="T82" fmla="*/ 20 w 41"/>
                  <a:gd name="T83" fmla="*/ 40 h 40"/>
                  <a:gd name="T84" fmla="*/ 23 w 41"/>
                  <a:gd name="T85" fmla="*/ 37 h 40"/>
                  <a:gd name="T86" fmla="*/ 21 w 41"/>
                  <a:gd name="T87" fmla="*/ 35 h 40"/>
                  <a:gd name="T88" fmla="*/ 21 w 41"/>
                  <a:gd name="T89" fmla="*/ 27 h 40"/>
                  <a:gd name="T90" fmla="*/ 25 w 41"/>
                  <a:gd name="T91" fmla="*/ 26 h 40"/>
                  <a:gd name="T92" fmla="*/ 31 w 41"/>
                  <a:gd name="T93" fmla="*/ 32 h 40"/>
                  <a:gd name="T94" fmla="*/ 31 w 41"/>
                  <a:gd name="T95" fmla="*/ 34 h 40"/>
                  <a:gd name="T96" fmla="*/ 35 w 41"/>
                  <a:gd name="T97" fmla="*/ 34 h 40"/>
                  <a:gd name="T98" fmla="*/ 35 w 41"/>
                  <a:gd name="T99" fmla="*/ 31 h 40"/>
                  <a:gd name="T100" fmla="*/ 32 w 41"/>
                  <a:gd name="T101" fmla="*/ 30 h 40"/>
                  <a:gd name="T102" fmla="*/ 26 w 41"/>
                  <a:gd name="T103" fmla="*/ 25 h 40"/>
                  <a:gd name="T104" fmla="*/ 28 w 41"/>
                  <a:gd name="T105" fmla="*/ 21 h 40"/>
                  <a:gd name="T106" fmla="*/ 36 w 41"/>
                  <a:gd name="T107" fmla="*/ 21 h 40"/>
                  <a:gd name="T108" fmla="*/ 38 w 41"/>
                  <a:gd name="T109" fmla="*/ 22 h 40"/>
                  <a:gd name="T110" fmla="*/ 41 w 41"/>
                  <a:gd name="T111" fmla="*/ 20 h 40"/>
                  <a:gd name="T112" fmla="*/ 38 w 41"/>
                  <a:gd name="T113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1" h="40">
                    <a:moveTo>
                      <a:pt x="38" y="17"/>
                    </a:moveTo>
                    <a:cubicBezTo>
                      <a:pt x="37" y="17"/>
                      <a:pt x="36" y="18"/>
                      <a:pt x="36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7" y="18"/>
                      <a:pt x="27" y="16"/>
                      <a:pt x="26" y="15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3" y="10"/>
                      <a:pt x="34" y="10"/>
                      <a:pt x="35" y="9"/>
                    </a:cubicBezTo>
                    <a:cubicBezTo>
                      <a:pt x="36" y="8"/>
                      <a:pt x="36" y="7"/>
                      <a:pt x="35" y="6"/>
                    </a:cubicBezTo>
                    <a:cubicBezTo>
                      <a:pt x="34" y="5"/>
                      <a:pt x="32" y="5"/>
                      <a:pt x="31" y="6"/>
                    </a:cubicBezTo>
                    <a:cubicBezTo>
                      <a:pt x="30" y="6"/>
                      <a:pt x="30" y="7"/>
                      <a:pt x="31" y="8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4" y="13"/>
                      <a:pt x="23" y="13"/>
                      <a:pt x="21" y="13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2" y="4"/>
                      <a:pt x="23" y="3"/>
                      <a:pt x="23" y="2"/>
                    </a:cubicBezTo>
                    <a:cubicBezTo>
                      <a:pt x="23" y="1"/>
                      <a:pt x="22" y="0"/>
                      <a:pt x="20" y="0"/>
                    </a:cubicBezTo>
                    <a:cubicBezTo>
                      <a:pt x="19" y="0"/>
                      <a:pt x="18" y="1"/>
                      <a:pt x="18" y="2"/>
                    </a:cubicBezTo>
                    <a:cubicBezTo>
                      <a:pt x="18" y="3"/>
                      <a:pt x="18" y="4"/>
                      <a:pt x="19" y="4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8" y="13"/>
                      <a:pt x="17" y="13"/>
                      <a:pt x="16" y="14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1" y="8"/>
                      <a:pt x="11" y="6"/>
                      <a:pt x="10" y="6"/>
                    </a:cubicBezTo>
                    <a:cubicBezTo>
                      <a:pt x="9" y="5"/>
                      <a:pt x="7" y="5"/>
                      <a:pt x="6" y="6"/>
                    </a:cubicBezTo>
                    <a:cubicBezTo>
                      <a:pt x="5" y="7"/>
                      <a:pt x="5" y="8"/>
                      <a:pt x="6" y="9"/>
                    </a:cubicBezTo>
                    <a:cubicBezTo>
                      <a:pt x="7" y="10"/>
                      <a:pt x="8" y="10"/>
                      <a:pt x="9" y="10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6"/>
                      <a:pt x="13" y="18"/>
                      <a:pt x="13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4" y="17"/>
                      <a:pt x="3" y="17"/>
                    </a:cubicBezTo>
                    <a:cubicBezTo>
                      <a:pt x="1" y="17"/>
                      <a:pt x="0" y="19"/>
                      <a:pt x="0" y="20"/>
                    </a:cubicBezTo>
                    <a:cubicBezTo>
                      <a:pt x="0" y="21"/>
                      <a:pt x="1" y="22"/>
                      <a:pt x="3" y="22"/>
                    </a:cubicBezTo>
                    <a:cubicBezTo>
                      <a:pt x="4" y="22"/>
                      <a:pt x="5" y="22"/>
                      <a:pt x="5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22"/>
                      <a:pt x="14" y="24"/>
                      <a:pt x="14" y="25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8" y="30"/>
                      <a:pt x="7" y="30"/>
                      <a:pt x="6" y="31"/>
                    </a:cubicBezTo>
                    <a:cubicBezTo>
                      <a:pt x="5" y="32"/>
                      <a:pt x="5" y="33"/>
                      <a:pt x="6" y="34"/>
                    </a:cubicBezTo>
                    <a:cubicBezTo>
                      <a:pt x="7" y="35"/>
                      <a:pt x="9" y="35"/>
                      <a:pt x="10" y="34"/>
                    </a:cubicBezTo>
                    <a:cubicBezTo>
                      <a:pt x="11" y="33"/>
                      <a:pt x="11" y="32"/>
                      <a:pt x="10" y="3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7" y="27"/>
                      <a:pt x="18" y="27"/>
                      <a:pt x="19" y="27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8" y="36"/>
                      <a:pt x="18" y="36"/>
                      <a:pt x="18" y="37"/>
                    </a:cubicBezTo>
                    <a:cubicBezTo>
                      <a:pt x="18" y="39"/>
                      <a:pt x="19" y="40"/>
                      <a:pt x="20" y="40"/>
                    </a:cubicBezTo>
                    <a:cubicBezTo>
                      <a:pt x="22" y="40"/>
                      <a:pt x="23" y="39"/>
                      <a:pt x="23" y="37"/>
                    </a:cubicBezTo>
                    <a:cubicBezTo>
                      <a:pt x="23" y="36"/>
                      <a:pt x="22" y="36"/>
                      <a:pt x="21" y="35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3" y="27"/>
                      <a:pt x="24" y="27"/>
                      <a:pt x="25" y="26"/>
                    </a:cubicBezTo>
                    <a:cubicBezTo>
                      <a:pt x="31" y="32"/>
                      <a:pt x="31" y="32"/>
                      <a:pt x="31" y="32"/>
                    </a:cubicBezTo>
                    <a:cubicBezTo>
                      <a:pt x="30" y="32"/>
                      <a:pt x="31" y="33"/>
                      <a:pt x="31" y="34"/>
                    </a:cubicBezTo>
                    <a:cubicBezTo>
                      <a:pt x="32" y="35"/>
                      <a:pt x="34" y="35"/>
                      <a:pt x="35" y="34"/>
                    </a:cubicBezTo>
                    <a:cubicBezTo>
                      <a:pt x="36" y="33"/>
                      <a:pt x="36" y="32"/>
                      <a:pt x="35" y="31"/>
                    </a:cubicBezTo>
                    <a:cubicBezTo>
                      <a:pt x="34" y="30"/>
                      <a:pt x="33" y="30"/>
                      <a:pt x="32" y="30"/>
                    </a:cubicBezTo>
                    <a:cubicBezTo>
                      <a:pt x="26" y="25"/>
                      <a:pt x="26" y="25"/>
                      <a:pt x="26" y="25"/>
                    </a:cubicBezTo>
                    <a:cubicBezTo>
                      <a:pt x="27" y="24"/>
                      <a:pt x="27" y="22"/>
                      <a:pt x="28" y="21"/>
                    </a:cubicBezTo>
                    <a:cubicBezTo>
                      <a:pt x="36" y="21"/>
                      <a:pt x="36" y="21"/>
                      <a:pt x="36" y="21"/>
                    </a:cubicBezTo>
                    <a:cubicBezTo>
                      <a:pt x="36" y="22"/>
                      <a:pt x="37" y="22"/>
                      <a:pt x="38" y="22"/>
                    </a:cubicBezTo>
                    <a:cubicBezTo>
                      <a:pt x="40" y="22"/>
                      <a:pt x="41" y="21"/>
                      <a:pt x="41" y="20"/>
                    </a:cubicBezTo>
                    <a:cubicBezTo>
                      <a:pt x="41" y="19"/>
                      <a:pt x="40" y="17"/>
                      <a:pt x="38" y="1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30"/>
              <p:cNvSpPr>
                <a:spLocks/>
              </p:cNvSpPr>
              <p:nvPr/>
            </p:nvSpPr>
            <p:spPr bwMode="auto">
              <a:xfrm>
                <a:off x="404813" y="1149350"/>
                <a:ext cx="501650" cy="509588"/>
              </a:xfrm>
              <a:custGeom>
                <a:avLst/>
                <a:gdLst>
                  <a:gd name="T0" fmla="*/ 87 w 88"/>
                  <a:gd name="T1" fmla="*/ 29 h 89"/>
                  <a:gd name="T2" fmla="*/ 67 w 88"/>
                  <a:gd name="T3" fmla="*/ 16 h 89"/>
                  <a:gd name="T4" fmla="*/ 56 w 88"/>
                  <a:gd name="T5" fmla="*/ 24 h 89"/>
                  <a:gd name="T6" fmla="*/ 56 w 88"/>
                  <a:gd name="T7" fmla="*/ 24 h 89"/>
                  <a:gd name="T8" fmla="*/ 57 w 88"/>
                  <a:gd name="T9" fmla="*/ 15 h 89"/>
                  <a:gd name="T10" fmla="*/ 37 w 88"/>
                  <a:gd name="T11" fmla="*/ 2 h 89"/>
                  <a:gd name="T12" fmla="*/ 24 w 88"/>
                  <a:gd name="T13" fmla="*/ 21 h 89"/>
                  <a:gd name="T14" fmla="*/ 29 w 88"/>
                  <a:gd name="T15" fmla="*/ 30 h 89"/>
                  <a:gd name="T16" fmla="*/ 29 w 88"/>
                  <a:gd name="T17" fmla="*/ 30 h 89"/>
                  <a:gd name="T18" fmla="*/ 15 w 88"/>
                  <a:gd name="T19" fmla="*/ 26 h 89"/>
                  <a:gd name="T20" fmla="*/ 2 w 88"/>
                  <a:gd name="T21" fmla="*/ 46 h 89"/>
                  <a:gd name="T22" fmla="*/ 21 w 88"/>
                  <a:gd name="T23" fmla="*/ 59 h 89"/>
                  <a:gd name="T24" fmla="*/ 26 w 88"/>
                  <a:gd name="T25" fmla="*/ 57 h 89"/>
                  <a:gd name="T26" fmla="*/ 18 w 88"/>
                  <a:gd name="T27" fmla="*/ 74 h 89"/>
                  <a:gd name="T28" fmla="*/ 38 w 88"/>
                  <a:gd name="T29" fmla="*/ 87 h 89"/>
                  <a:gd name="T30" fmla="*/ 51 w 88"/>
                  <a:gd name="T31" fmla="*/ 68 h 89"/>
                  <a:gd name="T32" fmla="*/ 51 w 88"/>
                  <a:gd name="T33" fmla="*/ 68 h 89"/>
                  <a:gd name="T34" fmla="*/ 70 w 88"/>
                  <a:gd name="T35" fmla="*/ 81 h 89"/>
                  <a:gd name="T36" fmla="*/ 83 w 88"/>
                  <a:gd name="T37" fmla="*/ 61 h 89"/>
                  <a:gd name="T38" fmla="*/ 70 w 88"/>
                  <a:gd name="T39" fmla="*/ 49 h 89"/>
                  <a:gd name="T40" fmla="*/ 74 w 88"/>
                  <a:gd name="T41" fmla="*/ 48 h 89"/>
                  <a:gd name="T42" fmla="*/ 87 w 88"/>
                  <a:gd name="T43" fmla="*/ 2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8" h="89">
                    <a:moveTo>
                      <a:pt x="87" y="29"/>
                    </a:moveTo>
                    <a:cubicBezTo>
                      <a:pt x="85" y="20"/>
                      <a:pt x="76" y="14"/>
                      <a:pt x="67" y="16"/>
                    </a:cubicBezTo>
                    <a:cubicBezTo>
                      <a:pt x="62" y="17"/>
                      <a:pt x="58" y="20"/>
                      <a:pt x="56" y="24"/>
                    </a:cubicBezTo>
                    <a:cubicBezTo>
                      <a:pt x="56" y="24"/>
                      <a:pt x="56" y="24"/>
                      <a:pt x="56" y="24"/>
                    </a:cubicBezTo>
                    <a:cubicBezTo>
                      <a:pt x="57" y="21"/>
                      <a:pt x="57" y="18"/>
                      <a:pt x="57" y="15"/>
                    </a:cubicBezTo>
                    <a:cubicBezTo>
                      <a:pt x="55" y="6"/>
                      <a:pt x="46" y="0"/>
                      <a:pt x="37" y="2"/>
                    </a:cubicBezTo>
                    <a:cubicBezTo>
                      <a:pt x="28" y="4"/>
                      <a:pt x="22" y="13"/>
                      <a:pt x="24" y="21"/>
                    </a:cubicBezTo>
                    <a:cubicBezTo>
                      <a:pt x="25" y="25"/>
                      <a:pt x="27" y="28"/>
                      <a:pt x="29" y="30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25" y="27"/>
                      <a:pt x="20" y="25"/>
                      <a:pt x="15" y="26"/>
                    </a:cubicBezTo>
                    <a:cubicBezTo>
                      <a:pt x="6" y="28"/>
                      <a:pt x="0" y="37"/>
                      <a:pt x="2" y="46"/>
                    </a:cubicBezTo>
                    <a:cubicBezTo>
                      <a:pt x="4" y="55"/>
                      <a:pt x="12" y="60"/>
                      <a:pt x="21" y="59"/>
                    </a:cubicBezTo>
                    <a:cubicBezTo>
                      <a:pt x="23" y="58"/>
                      <a:pt x="24" y="58"/>
                      <a:pt x="26" y="57"/>
                    </a:cubicBezTo>
                    <a:cubicBezTo>
                      <a:pt x="20" y="61"/>
                      <a:pt x="17" y="67"/>
                      <a:pt x="18" y="74"/>
                    </a:cubicBezTo>
                    <a:cubicBezTo>
                      <a:pt x="20" y="83"/>
                      <a:pt x="29" y="89"/>
                      <a:pt x="38" y="87"/>
                    </a:cubicBezTo>
                    <a:cubicBezTo>
                      <a:pt x="47" y="86"/>
                      <a:pt x="52" y="77"/>
                      <a:pt x="51" y="68"/>
                    </a:cubicBezTo>
                    <a:cubicBezTo>
                      <a:pt x="51" y="68"/>
                      <a:pt x="51" y="68"/>
                      <a:pt x="51" y="68"/>
                    </a:cubicBezTo>
                    <a:cubicBezTo>
                      <a:pt x="52" y="77"/>
                      <a:pt x="61" y="83"/>
                      <a:pt x="70" y="81"/>
                    </a:cubicBezTo>
                    <a:cubicBezTo>
                      <a:pt x="79" y="79"/>
                      <a:pt x="85" y="70"/>
                      <a:pt x="83" y="61"/>
                    </a:cubicBezTo>
                    <a:cubicBezTo>
                      <a:pt x="82" y="55"/>
                      <a:pt x="76" y="50"/>
                      <a:pt x="70" y="49"/>
                    </a:cubicBezTo>
                    <a:cubicBezTo>
                      <a:pt x="71" y="49"/>
                      <a:pt x="72" y="48"/>
                      <a:pt x="74" y="48"/>
                    </a:cubicBezTo>
                    <a:cubicBezTo>
                      <a:pt x="83" y="46"/>
                      <a:pt x="88" y="38"/>
                      <a:pt x="87" y="29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31"/>
              <p:cNvSpPr>
                <a:spLocks/>
              </p:cNvSpPr>
              <p:nvPr/>
            </p:nvSpPr>
            <p:spPr bwMode="auto">
              <a:xfrm>
                <a:off x="536575" y="1274763"/>
                <a:ext cx="255588" cy="258763"/>
              </a:xfrm>
              <a:custGeom>
                <a:avLst/>
                <a:gdLst>
                  <a:gd name="T0" fmla="*/ 42 w 45"/>
                  <a:gd name="T1" fmla="*/ 16 h 45"/>
                  <a:gd name="T2" fmla="*/ 40 w 45"/>
                  <a:gd name="T3" fmla="*/ 18 h 45"/>
                  <a:gd name="T4" fmla="*/ 31 w 45"/>
                  <a:gd name="T5" fmla="*/ 20 h 45"/>
                  <a:gd name="T6" fmla="*/ 28 w 45"/>
                  <a:gd name="T7" fmla="*/ 16 h 45"/>
                  <a:gd name="T8" fmla="*/ 33 w 45"/>
                  <a:gd name="T9" fmla="*/ 9 h 45"/>
                  <a:gd name="T10" fmla="*/ 36 w 45"/>
                  <a:gd name="T11" fmla="*/ 8 h 45"/>
                  <a:gd name="T12" fmla="*/ 35 w 45"/>
                  <a:gd name="T13" fmla="*/ 4 h 45"/>
                  <a:gd name="T14" fmla="*/ 32 w 45"/>
                  <a:gd name="T15" fmla="*/ 4 h 45"/>
                  <a:gd name="T16" fmla="*/ 32 w 45"/>
                  <a:gd name="T17" fmla="*/ 8 h 45"/>
                  <a:gd name="T18" fmla="*/ 26 w 45"/>
                  <a:gd name="T19" fmla="*/ 15 h 45"/>
                  <a:gd name="T20" fmla="*/ 22 w 45"/>
                  <a:gd name="T21" fmla="*/ 14 h 45"/>
                  <a:gd name="T22" fmla="*/ 20 w 45"/>
                  <a:gd name="T23" fmla="*/ 5 h 45"/>
                  <a:gd name="T24" fmla="*/ 22 w 45"/>
                  <a:gd name="T25" fmla="*/ 2 h 45"/>
                  <a:gd name="T26" fmla="*/ 18 w 45"/>
                  <a:gd name="T27" fmla="*/ 0 h 45"/>
                  <a:gd name="T28" fmla="*/ 16 w 45"/>
                  <a:gd name="T29" fmla="*/ 4 h 45"/>
                  <a:gd name="T30" fmla="*/ 18 w 45"/>
                  <a:gd name="T31" fmla="*/ 6 h 45"/>
                  <a:gd name="T32" fmla="*/ 20 w 45"/>
                  <a:gd name="T33" fmla="*/ 15 h 45"/>
                  <a:gd name="T34" fmla="*/ 16 w 45"/>
                  <a:gd name="T35" fmla="*/ 17 h 45"/>
                  <a:gd name="T36" fmla="*/ 9 w 45"/>
                  <a:gd name="T37" fmla="*/ 12 h 45"/>
                  <a:gd name="T38" fmla="*/ 8 w 45"/>
                  <a:gd name="T39" fmla="*/ 9 h 45"/>
                  <a:gd name="T40" fmla="*/ 4 w 45"/>
                  <a:gd name="T41" fmla="*/ 10 h 45"/>
                  <a:gd name="T42" fmla="*/ 5 w 45"/>
                  <a:gd name="T43" fmla="*/ 14 h 45"/>
                  <a:gd name="T44" fmla="*/ 8 w 45"/>
                  <a:gd name="T45" fmla="*/ 14 h 45"/>
                  <a:gd name="T46" fmla="*/ 15 w 45"/>
                  <a:gd name="T47" fmla="*/ 19 h 45"/>
                  <a:gd name="T48" fmla="*/ 14 w 45"/>
                  <a:gd name="T49" fmla="*/ 23 h 45"/>
                  <a:gd name="T50" fmla="*/ 6 w 45"/>
                  <a:gd name="T51" fmla="*/ 25 h 45"/>
                  <a:gd name="T52" fmla="*/ 3 w 45"/>
                  <a:gd name="T53" fmla="*/ 24 h 45"/>
                  <a:gd name="T54" fmla="*/ 1 w 45"/>
                  <a:gd name="T55" fmla="*/ 27 h 45"/>
                  <a:gd name="T56" fmla="*/ 4 w 45"/>
                  <a:gd name="T57" fmla="*/ 29 h 45"/>
                  <a:gd name="T58" fmla="*/ 6 w 45"/>
                  <a:gd name="T59" fmla="*/ 27 h 45"/>
                  <a:gd name="T60" fmla="*/ 15 w 45"/>
                  <a:gd name="T61" fmla="*/ 25 h 45"/>
                  <a:gd name="T62" fmla="*/ 17 w 45"/>
                  <a:gd name="T63" fmla="*/ 29 h 45"/>
                  <a:gd name="T64" fmla="*/ 12 w 45"/>
                  <a:gd name="T65" fmla="*/ 36 h 45"/>
                  <a:gd name="T66" fmla="*/ 10 w 45"/>
                  <a:gd name="T67" fmla="*/ 37 h 45"/>
                  <a:gd name="T68" fmla="*/ 10 w 45"/>
                  <a:gd name="T69" fmla="*/ 41 h 45"/>
                  <a:gd name="T70" fmla="*/ 14 w 45"/>
                  <a:gd name="T71" fmla="*/ 41 h 45"/>
                  <a:gd name="T72" fmla="*/ 14 w 45"/>
                  <a:gd name="T73" fmla="*/ 37 h 45"/>
                  <a:gd name="T74" fmla="*/ 19 w 45"/>
                  <a:gd name="T75" fmla="*/ 30 h 45"/>
                  <a:gd name="T76" fmla="*/ 23 w 45"/>
                  <a:gd name="T77" fmla="*/ 31 h 45"/>
                  <a:gd name="T78" fmla="*/ 25 w 45"/>
                  <a:gd name="T79" fmla="*/ 39 h 45"/>
                  <a:gd name="T80" fmla="*/ 24 w 45"/>
                  <a:gd name="T81" fmla="*/ 42 h 45"/>
                  <a:gd name="T82" fmla="*/ 27 w 45"/>
                  <a:gd name="T83" fmla="*/ 45 h 45"/>
                  <a:gd name="T84" fmla="*/ 29 w 45"/>
                  <a:gd name="T85" fmla="*/ 41 h 45"/>
                  <a:gd name="T86" fmla="*/ 27 w 45"/>
                  <a:gd name="T87" fmla="*/ 39 h 45"/>
                  <a:gd name="T88" fmla="*/ 25 w 45"/>
                  <a:gd name="T89" fmla="*/ 30 h 45"/>
                  <a:gd name="T90" fmla="*/ 29 w 45"/>
                  <a:gd name="T91" fmla="*/ 28 h 45"/>
                  <a:gd name="T92" fmla="*/ 37 w 45"/>
                  <a:gd name="T93" fmla="*/ 33 h 45"/>
                  <a:gd name="T94" fmla="*/ 38 w 45"/>
                  <a:gd name="T95" fmla="*/ 36 h 45"/>
                  <a:gd name="T96" fmla="*/ 42 w 45"/>
                  <a:gd name="T97" fmla="*/ 35 h 45"/>
                  <a:gd name="T98" fmla="*/ 41 w 45"/>
                  <a:gd name="T99" fmla="*/ 31 h 45"/>
                  <a:gd name="T100" fmla="*/ 38 w 45"/>
                  <a:gd name="T101" fmla="*/ 31 h 45"/>
                  <a:gd name="T102" fmla="*/ 30 w 45"/>
                  <a:gd name="T103" fmla="*/ 26 h 45"/>
                  <a:gd name="T104" fmla="*/ 31 w 45"/>
                  <a:gd name="T105" fmla="*/ 22 h 45"/>
                  <a:gd name="T106" fmla="*/ 40 w 45"/>
                  <a:gd name="T107" fmla="*/ 20 h 45"/>
                  <a:gd name="T108" fmla="*/ 43 w 45"/>
                  <a:gd name="T109" fmla="*/ 21 h 45"/>
                  <a:gd name="T110" fmla="*/ 45 w 45"/>
                  <a:gd name="T111" fmla="*/ 18 h 45"/>
                  <a:gd name="T112" fmla="*/ 42 w 45"/>
                  <a:gd name="T113" fmla="*/ 16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5" h="45">
                    <a:moveTo>
                      <a:pt x="42" y="16"/>
                    </a:moveTo>
                    <a:cubicBezTo>
                      <a:pt x="41" y="16"/>
                      <a:pt x="40" y="17"/>
                      <a:pt x="40" y="18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0" y="19"/>
                      <a:pt x="29" y="17"/>
                      <a:pt x="28" y="16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9"/>
                      <a:pt x="36" y="9"/>
                      <a:pt x="36" y="8"/>
                    </a:cubicBezTo>
                    <a:cubicBezTo>
                      <a:pt x="37" y="6"/>
                      <a:pt x="37" y="5"/>
                      <a:pt x="35" y="4"/>
                    </a:cubicBezTo>
                    <a:cubicBezTo>
                      <a:pt x="34" y="3"/>
                      <a:pt x="32" y="3"/>
                      <a:pt x="32" y="4"/>
                    </a:cubicBezTo>
                    <a:cubicBezTo>
                      <a:pt x="31" y="5"/>
                      <a:pt x="31" y="7"/>
                      <a:pt x="32" y="8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5"/>
                      <a:pt x="24" y="14"/>
                      <a:pt x="22" y="14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5"/>
                      <a:pt x="22" y="4"/>
                      <a:pt x="22" y="2"/>
                    </a:cubicBezTo>
                    <a:cubicBezTo>
                      <a:pt x="21" y="1"/>
                      <a:pt x="20" y="0"/>
                      <a:pt x="18" y="0"/>
                    </a:cubicBezTo>
                    <a:cubicBezTo>
                      <a:pt x="17" y="1"/>
                      <a:pt x="16" y="2"/>
                      <a:pt x="16" y="4"/>
                    </a:cubicBezTo>
                    <a:cubicBezTo>
                      <a:pt x="16" y="5"/>
                      <a:pt x="17" y="6"/>
                      <a:pt x="18" y="6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19" y="15"/>
                      <a:pt x="17" y="16"/>
                      <a:pt x="16" y="17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1"/>
                      <a:pt x="9" y="10"/>
                      <a:pt x="8" y="9"/>
                    </a:cubicBezTo>
                    <a:cubicBezTo>
                      <a:pt x="7" y="8"/>
                      <a:pt x="5" y="9"/>
                      <a:pt x="4" y="10"/>
                    </a:cubicBezTo>
                    <a:cubicBezTo>
                      <a:pt x="3" y="11"/>
                      <a:pt x="4" y="13"/>
                      <a:pt x="5" y="14"/>
                    </a:cubicBezTo>
                    <a:cubicBezTo>
                      <a:pt x="6" y="14"/>
                      <a:pt x="7" y="14"/>
                      <a:pt x="8" y="14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4" y="22"/>
                      <a:pt x="14" y="23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5" y="24"/>
                      <a:pt x="4" y="23"/>
                      <a:pt x="3" y="24"/>
                    </a:cubicBezTo>
                    <a:cubicBezTo>
                      <a:pt x="1" y="24"/>
                      <a:pt x="0" y="25"/>
                      <a:pt x="1" y="27"/>
                    </a:cubicBezTo>
                    <a:cubicBezTo>
                      <a:pt x="1" y="28"/>
                      <a:pt x="3" y="29"/>
                      <a:pt x="4" y="29"/>
                    </a:cubicBezTo>
                    <a:cubicBezTo>
                      <a:pt x="5" y="29"/>
                      <a:pt x="6" y="28"/>
                      <a:pt x="6" y="27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7"/>
                      <a:pt x="16" y="28"/>
                      <a:pt x="17" y="29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6"/>
                      <a:pt x="10" y="36"/>
                      <a:pt x="10" y="37"/>
                    </a:cubicBezTo>
                    <a:cubicBezTo>
                      <a:pt x="9" y="39"/>
                      <a:pt x="9" y="40"/>
                      <a:pt x="10" y="41"/>
                    </a:cubicBezTo>
                    <a:cubicBezTo>
                      <a:pt x="12" y="42"/>
                      <a:pt x="13" y="42"/>
                      <a:pt x="14" y="41"/>
                    </a:cubicBezTo>
                    <a:cubicBezTo>
                      <a:pt x="15" y="39"/>
                      <a:pt x="15" y="38"/>
                      <a:pt x="14" y="3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20" y="31"/>
                      <a:pt x="22" y="31"/>
                      <a:pt x="23" y="31"/>
                    </a:cubicBezTo>
                    <a:cubicBezTo>
                      <a:pt x="25" y="39"/>
                      <a:pt x="25" y="39"/>
                      <a:pt x="25" y="39"/>
                    </a:cubicBezTo>
                    <a:cubicBezTo>
                      <a:pt x="24" y="40"/>
                      <a:pt x="24" y="41"/>
                      <a:pt x="24" y="42"/>
                    </a:cubicBezTo>
                    <a:cubicBezTo>
                      <a:pt x="24" y="44"/>
                      <a:pt x="26" y="45"/>
                      <a:pt x="27" y="45"/>
                    </a:cubicBezTo>
                    <a:cubicBezTo>
                      <a:pt x="29" y="44"/>
                      <a:pt x="30" y="43"/>
                      <a:pt x="29" y="41"/>
                    </a:cubicBezTo>
                    <a:cubicBezTo>
                      <a:pt x="29" y="40"/>
                      <a:pt x="28" y="39"/>
                      <a:pt x="27" y="39"/>
                    </a:cubicBezTo>
                    <a:cubicBezTo>
                      <a:pt x="25" y="30"/>
                      <a:pt x="25" y="30"/>
                      <a:pt x="25" y="30"/>
                    </a:cubicBezTo>
                    <a:cubicBezTo>
                      <a:pt x="27" y="30"/>
                      <a:pt x="28" y="29"/>
                      <a:pt x="29" y="28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6" y="34"/>
                      <a:pt x="37" y="35"/>
                      <a:pt x="38" y="36"/>
                    </a:cubicBezTo>
                    <a:cubicBezTo>
                      <a:pt x="39" y="37"/>
                      <a:pt x="41" y="36"/>
                      <a:pt x="42" y="35"/>
                    </a:cubicBezTo>
                    <a:cubicBezTo>
                      <a:pt x="43" y="34"/>
                      <a:pt x="42" y="32"/>
                      <a:pt x="41" y="31"/>
                    </a:cubicBezTo>
                    <a:cubicBezTo>
                      <a:pt x="40" y="30"/>
                      <a:pt x="39" y="31"/>
                      <a:pt x="38" y="31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1" y="25"/>
                      <a:pt x="31" y="23"/>
                      <a:pt x="31" y="22"/>
                    </a:cubicBezTo>
                    <a:cubicBezTo>
                      <a:pt x="40" y="20"/>
                      <a:pt x="40" y="20"/>
                      <a:pt x="40" y="20"/>
                    </a:cubicBezTo>
                    <a:cubicBezTo>
                      <a:pt x="41" y="21"/>
                      <a:pt x="42" y="22"/>
                      <a:pt x="43" y="21"/>
                    </a:cubicBezTo>
                    <a:cubicBezTo>
                      <a:pt x="44" y="21"/>
                      <a:pt x="45" y="20"/>
                      <a:pt x="45" y="18"/>
                    </a:cubicBezTo>
                    <a:cubicBezTo>
                      <a:pt x="45" y="17"/>
                      <a:pt x="43" y="16"/>
                      <a:pt x="42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32"/>
              <p:cNvSpPr>
                <a:spLocks/>
              </p:cNvSpPr>
              <p:nvPr/>
            </p:nvSpPr>
            <p:spPr bwMode="auto">
              <a:xfrm>
                <a:off x="1762125" y="1366838"/>
                <a:ext cx="233363" cy="234950"/>
              </a:xfrm>
              <a:custGeom>
                <a:avLst/>
                <a:gdLst>
                  <a:gd name="T0" fmla="*/ 40 w 41"/>
                  <a:gd name="T1" fmla="*/ 13 h 41"/>
                  <a:gd name="T2" fmla="*/ 31 w 41"/>
                  <a:gd name="T3" fmla="*/ 7 h 41"/>
                  <a:gd name="T4" fmla="*/ 26 w 41"/>
                  <a:gd name="T5" fmla="*/ 11 h 41"/>
                  <a:gd name="T6" fmla="*/ 26 w 41"/>
                  <a:gd name="T7" fmla="*/ 11 h 41"/>
                  <a:gd name="T8" fmla="*/ 26 w 41"/>
                  <a:gd name="T9" fmla="*/ 7 h 41"/>
                  <a:gd name="T10" fmla="*/ 17 w 41"/>
                  <a:gd name="T11" fmla="*/ 1 h 41"/>
                  <a:gd name="T12" fmla="*/ 11 w 41"/>
                  <a:gd name="T13" fmla="*/ 10 h 41"/>
                  <a:gd name="T14" fmla="*/ 14 w 41"/>
                  <a:gd name="T15" fmla="*/ 14 h 41"/>
                  <a:gd name="T16" fmla="*/ 14 w 41"/>
                  <a:gd name="T17" fmla="*/ 14 h 41"/>
                  <a:gd name="T18" fmla="*/ 7 w 41"/>
                  <a:gd name="T19" fmla="*/ 12 h 41"/>
                  <a:gd name="T20" fmla="*/ 1 w 41"/>
                  <a:gd name="T21" fmla="*/ 21 h 41"/>
                  <a:gd name="T22" fmla="*/ 10 w 41"/>
                  <a:gd name="T23" fmla="*/ 27 h 41"/>
                  <a:gd name="T24" fmla="*/ 12 w 41"/>
                  <a:gd name="T25" fmla="*/ 26 h 41"/>
                  <a:gd name="T26" fmla="*/ 9 w 41"/>
                  <a:gd name="T27" fmla="*/ 34 h 41"/>
                  <a:gd name="T28" fmla="*/ 18 w 41"/>
                  <a:gd name="T29" fmla="*/ 40 h 41"/>
                  <a:gd name="T30" fmla="*/ 23 w 41"/>
                  <a:gd name="T31" fmla="*/ 31 h 41"/>
                  <a:gd name="T32" fmla="*/ 23 w 41"/>
                  <a:gd name="T33" fmla="*/ 31 h 41"/>
                  <a:gd name="T34" fmla="*/ 32 w 41"/>
                  <a:gd name="T35" fmla="*/ 37 h 41"/>
                  <a:gd name="T36" fmla="*/ 38 w 41"/>
                  <a:gd name="T37" fmla="*/ 28 h 41"/>
                  <a:gd name="T38" fmla="*/ 32 w 41"/>
                  <a:gd name="T39" fmla="*/ 22 h 41"/>
                  <a:gd name="T40" fmla="*/ 34 w 41"/>
                  <a:gd name="T41" fmla="*/ 22 h 41"/>
                  <a:gd name="T42" fmla="*/ 40 w 41"/>
                  <a:gd name="T43" fmla="*/ 13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1" h="41">
                    <a:moveTo>
                      <a:pt x="40" y="13"/>
                    </a:moveTo>
                    <a:cubicBezTo>
                      <a:pt x="39" y="9"/>
                      <a:pt x="35" y="6"/>
                      <a:pt x="31" y="7"/>
                    </a:cubicBezTo>
                    <a:cubicBezTo>
                      <a:pt x="29" y="8"/>
                      <a:pt x="27" y="9"/>
                      <a:pt x="26" y="11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6" y="10"/>
                      <a:pt x="26" y="8"/>
                      <a:pt x="26" y="7"/>
                    </a:cubicBezTo>
                    <a:cubicBezTo>
                      <a:pt x="25" y="3"/>
                      <a:pt x="21" y="0"/>
                      <a:pt x="17" y="1"/>
                    </a:cubicBezTo>
                    <a:cubicBezTo>
                      <a:pt x="13" y="2"/>
                      <a:pt x="11" y="6"/>
                      <a:pt x="11" y="10"/>
                    </a:cubicBezTo>
                    <a:cubicBezTo>
                      <a:pt x="12" y="11"/>
                      <a:pt x="12" y="13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2" y="12"/>
                      <a:pt x="9" y="12"/>
                      <a:pt x="7" y="12"/>
                    </a:cubicBezTo>
                    <a:cubicBezTo>
                      <a:pt x="3" y="13"/>
                      <a:pt x="0" y="17"/>
                      <a:pt x="1" y="21"/>
                    </a:cubicBezTo>
                    <a:cubicBezTo>
                      <a:pt x="2" y="25"/>
                      <a:pt x="6" y="28"/>
                      <a:pt x="10" y="27"/>
                    </a:cubicBezTo>
                    <a:cubicBezTo>
                      <a:pt x="11" y="27"/>
                      <a:pt x="11" y="26"/>
                      <a:pt x="12" y="26"/>
                    </a:cubicBezTo>
                    <a:cubicBezTo>
                      <a:pt x="9" y="28"/>
                      <a:pt x="8" y="31"/>
                      <a:pt x="9" y="34"/>
                    </a:cubicBezTo>
                    <a:cubicBezTo>
                      <a:pt x="9" y="38"/>
                      <a:pt x="13" y="41"/>
                      <a:pt x="18" y="40"/>
                    </a:cubicBezTo>
                    <a:cubicBezTo>
                      <a:pt x="22" y="39"/>
                      <a:pt x="24" y="35"/>
                      <a:pt x="23" y="31"/>
                    </a:cubicBezTo>
                    <a:cubicBezTo>
                      <a:pt x="23" y="31"/>
                      <a:pt x="23" y="31"/>
                      <a:pt x="23" y="31"/>
                    </a:cubicBezTo>
                    <a:cubicBezTo>
                      <a:pt x="24" y="35"/>
                      <a:pt x="28" y="38"/>
                      <a:pt x="32" y="37"/>
                    </a:cubicBezTo>
                    <a:cubicBezTo>
                      <a:pt x="36" y="36"/>
                      <a:pt x="39" y="32"/>
                      <a:pt x="38" y="28"/>
                    </a:cubicBezTo>
                    <a:cubicBezTo>
                      <a:pt x="38" y="25"/>
                      <a:pt x="35" y="23"/>
                      <a:pt x="32" y="22"/>
                    </a:cubicBezTo>
                    <a:cubicBezTo>
                      <a:pt x="33" y="22"/>
                      <a:pt x="33" y="22"/>
                      <a:pt x="34" y="22"/>
                    </a:cubicBezTo>
                    <a:cubicBezTo>
                      <a:pt x="38" y="21"/>
                      <a:pt x="41" y="17"/>
                      <a:pt x="40" y="1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4" name="Freeform 33"/>
              <p:cNvSpPr>
                <a:spLocks/>
              </p:cNvSpPr>
              <p:nvPr/>
            </p:nvSpPr>
            <p:spPr bwMode="auto">
              <a:xfrm>
                <a:off x="1825625" y="1423988"/>
                <a:ext cx="119063" cy="120650"/>
              </a:xfrm>
              <a:custGeom>
                <a:avLst/>
                <a:gdLst>
                  <a:gd name="T0" fmla="*/ 19 w 21"/>
                  <a:gd name="T1" fmla="*/ 7 h 21"/>
                  <a:gd name="T2" fmla="*/ 18 w 21"/>
                  <a:gd name="T3" fmla="*/ 8 h 21"/>
                  <a:gd name="T4" fmla="*/ 14 w 21"/>
                  <a:gd name="T5" fmla="*/ 9 h 21"/>
                  <a:gd name="T6" fmla="*/ 13 w 21"/>
                  <a:gd name="T7" fmla="*/ 8 h 21"/>
                  <a:gd name="T8" fmla="*/ 15 w 21"/>
                  <a:gd name="T9" fmla="*/ 4 h 21"/>
                  <a:gd name="T10" fmla="*/ 16 w 21"/>
                  <a:gd name="T11" fmla="*/ 4 h 21"/>
                  <a:gd name="T12" fmla="*/ 16 w 21"/>
                  <a:gd name="T13" fmla="*/ 2 h 21"/>
                  <a:gd name="T14" fmla="*/ 14 w 21"/>
                  <a:gd name="T15" fmla="*/ 2 h 21"/>
                  <a:gd name="T16" fmla="*/ 14 w 21"/>
                  <a:gd name="T17" fmla="*/ 4 h 21"/>
                  <a:gd name="T18" fmla="*/ 12 w 21"/>
                  <a:gd name="T19" fmla="*/ 7 h 21"/>
                  <a:gd name="T20" fmla="*/ 10 w 21"/>
                  <a:gd name="T21" fmla="*/ 7 h 21"/>
                  <a:gd name="T22" fmla="*/ 9 w 21"/>
                  <a:gd name="T23" fmla="*/ 3 h 21"/>
                  <a:gd name="T24" fmla="*/ 10 w 21"/>
                  <a:gd name="T25" fmla="*/ 1 h 21"/>
                  <a:gd name="T26" fmla="*/ 8 w 21"/>
                  <a:gd name="T27" fmla="*/ 0 h 21"/>
                  <a:gd name="T28" fmla="*/ 7 w 21"/>
                  <a:gd name="T29" fmla="*/ 2 h 21"/>
                  <a:gd name="T30" fmla="*/ 8 w 21"/>
                  <a:gd name="T31" fmla="*/ 3 h 21"/>
                  <a:gd name="T32" fmla="*/ 9 w 21"/>
                  <a:gd name="T33" fmla="*/ 7 h 21"/>
                  <a:gd name="T34" fmla="*/ 7 w 21"/>
                  <a:gd name="T35" fmla="*/ 8 h 21"/>
                  <a:gd name="T36" fmla="*/ 4 w 21"/>
                  <a:gd name="T37" fmla="*/ 6 h 21"/>
                  <a:gd name="T38" fmla="*/ 3 w 21"/>
                  <a:gd name="T39" fmla="*/ 4 h 21"/>
                  <a:gd name="T40" fmla="*/ 2 w 21"/>
                  <a:gd name="T41" fmla="*/ 5 h 21"/>
                  <a:gd name="T42" fmla="*/ 2 w 21"/>
                  <a:gd name="T43" fmla="*/ 6 h 21"/>
                  <a:gd name="T44" fmla="*/ 3 w 21"/>
                  <a:gd name="T45" fmla="*/ 6 h 21"/>
                  <a:gd name="T46" fmla="*/ 7 w 21"/>
                  <a:gd name="T47" fmla="*/ 9 h 21"/>
                  <a:gd name="T48" fmla="*/ 6 w 21"/>
                  <a:gd name="T49" fmla="*/ 11 h 21"/>
                  <a:gd name="T50" fmla="*/ 3 w 21"/>
                  <a:gd name="T51" fmla="*/ 12 h 21"/>
                  <a:gd name="T52" fmla="*/ 1 w 21"/>
                  <a:gd name="T53" fmla="*/ 11 h 21"/>
                  <a:gd name="T54" fmla="*/ 0 w 21"/>
                  <a:gd name="T55" fmla="*/ 12 h 21"/>
                  <a:gd name="T56" fmla="*/ 2 w 21"/>
                  <a:gd name="T57" fmla="*/ 13 h 21"/>
                  <a:gd name="T58" fmla="*/ 3 w 21"/>
                  <a:gd name="T59" fmla="*/ 12 h 21"/>
                  <a:gd name="T60" fmla="*/ 7 w 21"/>
                  <a:gd name="T61" fmla="*/ 12 h 21"/>
                  <a:gd name="T62" fmla="*/ 8 w 21"/>
                  <a:gd name="T63" fmla="*/ 13 h 21"/>
                  <a:gd name="T64" fmla="*/ 6 w 21"/>
                  <a:gd name="T65" fmla="*/ 17 h 21"/>
                  <a:gd name="T66" fmla="*/ 4 w 21"/>
                  <a:gd name="T67" fmla="*/ 17 h 21"/>
                  <a:gd name="T68" fmla="*/ 5 w 21"/>
                  <a:gd name="T69" fmla="*/ 19 h 21"/>
                  <a:gd name="T70" fmla="*/ 6 w 21"/>
                  <a:gd name="T71" fmla="*/ 19 h 21"/>
                  <a:gd name="T72" fmla="*/ 6 w 21"/>
                  <a:gd name="T73" fmla="*/ 17 h 21"/>
                  <a:gd name="T74" fmla="*/ 8 w 21"/>
                  <a:gd name="T75" fmla="*/ 14 h 21"/>
                  <a:gd name="T76" fmla="*/ 11 w 21"/>
                  <a:gd name="T77" fmla="*/ 14 h 21"/>
                  <a:gd name="T78" fmla="*/ 11 w 21"/>
                  <a:gd name="T79" fmla="*/ 18 h 21"/>
                  <a:gd name="T80" fmla="*/ 11 w 21"/>
                  <a:gd name="T81" fmla="*/ 19 h 21"/>
                  <a:gd name="T82" fmla="*/ 12 w 21"/>
                  <a:gd name="T83" fmla="*/ 20 h 21"/>
                  <a:gd name="T84" fmla="*/ 13 w 21"/>
                  <a:gd name="T85" fmla="*/ 19 h 21"/>
                  <a:gd name="T86" fmla="*/ 12 w 21"/>
                  <a:gd name="T87" fmla="*/ 18 h 21"/>
                  <a:gd name="T88" fmla="*/ 11 w 21"/>
                  <a:gd name="T89" fmla="*/ 14 h 21"/>
                  <a:gd name="T90" fmla="*/ 13 w 21"/>
                  <a:gd name="T91" fmla="*/ 13 h 21"/>
                  <a:gd name="T92" fmla="*/ 17 w 21"/>
                  <a:gd name="T93" fmla="*/ 15 h 21"/>
                  <a:gd name="T94" fmla="*/ 17 w 21"/>
                  <a:gd name="T95" fmla="*/ 16 h 21"/>
                  <a:gd name="T96" fmla="*/ 19 w 21"/>
                  <a:gd name="T97" fmla="*/ 16 h 21"/>
                  <a:gd name="T98" fmla="*/ 19 w 21"/>
                  <a:gd name="T99" fmla="*/ 14 h 21"/>
                  <a:gd name="T100" fmla="*/ 17 w 21"/>
                  <a:gd name="T101" fmla="*/ 14 h 21"/>
                  <a:gd name="T102" fmla="*/ 14 w 21"/>
                  <a:gd name="T103" fmla="*/ 12 h 21"/>
                  <a:gd name="T104" fmla="*/ 14 w 21"/>
                  <a:gd name="T105" fmla="*/ 10 h 21"/>
                  <a:gd name="T106" fmla="*/ 18 w 21"/>
                  <a:gd name="T107" fmla="*/ 9 h 21"/>
                  <a:gd name="T108" fmla="*/ 19 w 21"/>
                  <a:gd name="T109" fmla="*/ 10 h 21"/>
                  <a:gd name="T110" fmla="*/ 20 w 21"/>
                  <a:gd name="T111" fmla="*/ 8 h 21"/>
                  <a:gd name="T112" fmla="*/ 19 w 21"/>
                  <a:gd name="T113" fmla="*/ 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1" h="21">
                    <a:moveTo>
                      <a:pt x="19" y="7"/>
                    </a:moveTo>
                    <a:cubicBezTo>
                      <a:pt x="18" y="7"/>
                      <a:pt x="18" y="8"/>
                      <a:pt x="18" y="8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3" y="8"/>
                      <a:pt x="13" y="8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5" y="4"/>
                      <a:pt x="16" y="4"/>
                      <a:pt x="16" y="4"/>
                    </a:cubicBezTo>
                    <a:cubicBezTo>
                      <a:pt x="17" y="3"/>
                      <a:pt x="17" y="2"/>
                      <a:pt x="16" y="2"/>
                    </a:cubicBezTo>
                    <a:cubicBezTo>
                      <a:pt x="15" y="1"/>
                      <a:pt x="15" y="2"/>
                      <a:pt x="14" y="2"/>
                    </a:cubicBezTo>
                    <a:cubicBezTo>
                      <a:pt x="14" y="3"/>
                      <a:pt x="14" y="3"/>
                      <a:pt x="14" y="4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1" y="7"/>
                      <a:pt x="11" y="7"/>
                      <a:pt x="10" y="7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0" y="2"/>
                      <a:pt x="10" y="2"/>
                      <a:pt x="10" y="1"/>
                    </a:cubicBezTo>
                    <a:cubicBezTo>
                      <a:pt x="10" y="0"/>
                      <a:pt x="9" y="0"/>
                      <a:pt x="8" y="0"/>
                    </a:cubicBezTo>
                    <a:cubicBezTo>
                      <a:pt x="7" y="0"/>
                      <a:pt x="7" y="1"/>
                      <a:pt x="7" y="2"/>
                    </a:cubicBezTo>
                    <a:cubicBezTo>
                      <a:pt x="7" y="2"/>
                      <a:pt x="8" y="3"/>
                      <a:pt x="8" y="3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7"/>
                      <a:pt x="8" y="7"/>
                      <a:pt x="7" y="8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5"/>
                      <a:pt x="4" y="5"/>
                      <a:pt x="3" y="4"/>
                    </a:cubicBezTo>
                    <a:cubicBezTo>
                      <a:pt x="3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2" y="6"/>
                    </a:cubicBezTo>
                    <a:cubicBezTo>
                      <a:pt x="2" y="7"/>
                      <a:pt x="3" y="7"/>
                      <a:pt x="3" y="6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6" y="10"/>
                      <a:pt x="6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2" y="11"/>
                      <a:pt x="2" y="11"/>
                      <a:pt x="1" y="11"/>
                    </a:cubicBezTo>
                    <a:cubicBezTo>
                      <a:pt x="0" y="11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3"/>
                    </a:cubicBezTo>
                    <a:cubicBezTo>
                      <a:pt x="2" y="13"/>
                      <a:pt x="3" y="13"/>
                      <a:pt x="3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3"/>
                      <a:pt x="8" y="13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5" y="17"/>
                      <a:pt x="5" y="17"/>
                      <a:pt x="4" y="17"/>
                    </a:cubicBezTo>
                    <a:cubicBezTo>
                      <a:pt x="4" y="18"/>
                      <a:pt x="4" y="19"/>
                      <a:pt x="5" y="19"/>
                    </a:cubicBezTo>
                    <a:cubicBezTo>
                      <a:pt x="5" y="19"/>
                      <a:pt x="6" y="19"/>
                      <a:pt x="6" y="19"/>
                    </a:cubicBezTo>
                    <a:cubicBezTo>
                      <a:pt x="7" y="18"/>
                      <a:pt x="7" y="18"/>
                      <a:pt x="6" y="17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9" y="14"/>
                      <a:pt x="10" y="14"/>
                      <a:pt x="11" y="14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9"/>
                      <a:pt x="11" y="19"/>
                    </a:cubicBezTo>
                    <a:cubicBezTo>
                      <a:pt x="11" y="20"/>
                      <a:pt x="12" y="21"/>
                      <a:pt x="12" y="20"/>
                    </a:cubicBezTo>
                    <a:cubicBezTo>
                      <a:pt x="13" y="20"/>
                      <a:pt x="13" y="20"/>
                      <a:pt x="13" y="19"/>
                    </a:cubicBezTo>
                    <a:cubicBezTo>
                      <a:pt x="13" y="18"/>
                      <a:pt x="13" y="18"/>
                      <a:pt x="12" y="18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2" y="14"/>
                      <a:pt x="13" y="13"/>
                      <a:pt x="13" y="13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8" y="17"/>
                      <a:pt x="19" y="17"/>
                      <a:pt x="19" y="16"/>
                    </a:cubicBezTo>
                    <a:cubicBezTo>
                      <a:pt x="19" y="16"/>
                      <a:pt x="19" y="15"/>
                      <a:pt x="19" y="14"/>
                    </a:cubicBezTo>
                    <a:cubicBezTo>
                      <a:pt x="18" y="14"/>
                      <a:pt x="17" y="14"/>
                      <a:pt x="17" y="14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1"/>
                      <a:pt x="14" y="10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8" y="10"/>
                      <a:pt x="19" y="10"/>
                      <a:pt x="19" y="10"/>
                    </a:cubicBezTo>
                    <a:cubicBezTo>
                      <a:pt x="20" y="10"/>
                      <a:pt x="21" y="9"/>
                      <a:pt x="20" y="8"/>
                    </a:cubicBezTo>
                    <a:cubicBezTo>
                      <a:pt x="20" y="8"/>
                      <a:pt x="20" y="7"/>
                      <a:pt x="1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Freeform 34"/>
              <p:cNvSpPr>
                <a:spLocks/>
              </p:cNvSpPr>
              <p:nvPr/>
            </p:nvSpPr>
            <p:spPr bwMode="auto">
              <a:xfrm>
                <a:off x="1042988" y="1452563"/>
                <a:ext cx="296863" cy="303213"/>
              </a:xfrm>
              <a:custGeom>
                <a:avLst/>
                <a:gdLst>
                  <a:gd name="T0" fmla="*/ 48 w 52"/>
                  <a:gd name="T1" fmla="*/ 12 h 53"/>
                  <a:gd name="T2" fmla="*/ 36 w 52"/>
                  <a:gd name="T3" fmla="*/ 7 h 53"/>
                  <a:gd name="T4" fmla="*/ 30 w 52"/>
                  <a:gd name="T5" fmla="*/ 13 h 53"/>
                  <a:gd name="T6" fmla="*/ 30 w 52"/>
                  <a:gd name="T7" fmla="*/ 13 h 53"/>
                  <a:gd name="T8" fmla="*/ 30 w 52"/>
                  <a:gd name="T9" fmla="*/ 8 h 53"/>
                  <a:gd name="T10" fmla="*/ 17 w 52"/>
                  <a:gd name="T11" fmla="*/ 2 h 53"/>
                  <a:gd name="T12" fmla="*/ 12 w 52"/>
                  <a:gd name="T13" fmla="*/ 15 h 53"/>
                  <a:gd name="T14" fmla="*/ 16 w 52"/>
                  <a:gd name="T15" fmla="*/ 19 h 53"/>
                  <a:gd name="T16" fmla="*/ 16 w 52"/>
                  <a:gd name="T17" fmla="*/ 19 h 53"/>
                  <a:gd name="T18" fmla="*/ 7 w 52"/>
                  <a:gd name="T19" fmla="*/ 19 h 53"/>
                  <a:gd name="T20" fmla="*/ 2 w 52"/>
                  <a:gd name="T21" fmla="*/ 31 h 53"/>
                  <a:gd name="T22" fmla="*/ 15 w 52"/>
                  <a:gd name="T23" fmla="*/ 37 h 53"/>
                  <a:gd name="T24" fmla="*/ 17 w 52"/>
                  <a:gd name="T25" fmla="*/ 35 h 53"/>
                  <a:gd name="T26" fmla="*/ 15 w 52"/>
                  <a:gd name="T27" fmla="*/ 46 h 53"/>
                  <a:gd name="T28" fmla="*/ 27 w 52"/>
                  <a:gd name="T29" fmla="*/ 51 h 53"/>
                  <a:gd name="T30" fmla="*/ 32 w 52"/>
                  <a:gd name="T31" fmla="*/ 39 h 53"/>
                  <a:gd name="T32" fmla="*/ 32 w 52"/>
                  <a:gd name="T33" fmla="*/ 39 h 53"/>
                  <a:gd name="T34" fmla="*/ 45 w 52"/>
                  <a:gd name="T35" fmla="*/ 44 h 53"/>
                  <a:gd name="T36" fmla="*/ 50 w 52"/>
                  <a:gd name="T37" fmla="*/ 31 h 53"/>
                  <a:gd name="T38" fmla="*/ 41 w 52"/>
                  <a:gd name="T39" fmla="*/ 25 h 53"/>
                  <a:gd name="T40" fmla="*/ 43 w 52"/>
                  <a:gd name="T41" fmla="*/ 25 h 53"/>
                  <a:gd name="T42" fmla="*/ 48 w 52"/>
                  <a:gd name="T43" fmla="*/ 12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2" h="53">
                    <a:moveTo>
                      <a:pt x="48" y="12"/>
                    </a:moveTo>
                    <a:cubicBezTo>
                      <a:pt x="46" y="7"/>
                      <a:pt x="41" y="5"/>
                      <a:pt x="36" y="7"/>
                    </a:cubicBezTo>
                    <a:cubicBezTo>
                      <a:pt x="33" y="8"/>
                      <a:pt x="31" y="10"/>
                      <a:pt x="30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1" y="11"/>
                      <a:pt x="31" y="9"/>
                      <a:pt x="30" y="8"/>
                    </a:cubicBezTo>
                    <a:cubicBezTo>
                      <a:pt x="28" y="3"/>
                      <a:pt x="22" y="0"/>
                      <a:pt x="17" y="2"/>
                    </a:cubicBezTo>
                    <a:cubicBezTo>
                      <a:pt x="12" y="4"/>
                      <a:pt x="10" y="10"/>
                      <a:pt x="12" y="15"/>
                    </a:cubicBezTo>
                    <a:cubicBezTo>
                      <a:pt x="13" y="17"/>
                      <a:pt x="14" y="18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3" y="18"/>
                      <a:pt x="10" y="18"/>
                      <a:pt x="7" y="19"/>
                    </a:cubicBezTo>
                    <a:cubicBezTo>
                      <a:pt x="2" y="21"/>
                      <a:pt x="0" y="27"/>
                      <a:pt x="2" y="31"/>
                    </a:cubicBezTo>
                    <a:cubicBezTo>
                      <a:pt x="4" y="36"/>
                      <a:pt x="10" y="39"/>
                      <a:pt x="15" y="37"/>
                    </a:cubicBezTo>
                    <a:cubicBezTo>
                      <a:pt x="15" y="36"/>
                      <a:pt x="16" y="36"/>
                      <a:pt x="17" y="35"/>
                    </a:cubicBezTo>
                    <a:cubicBezTo>
                      <a:pt x="14" y="38"/>
                      <a:pt x="13" y="42"/>
                      <a:pt x="15" y="46"/>
                    </a:cubicBezTo>
                    <a:cubicBezTo>
                      <a:pt x="17" y="51"/>
                      <a:pt x="22" y="53"/>
                      <a:pt x="27" y="51"/>
                    </a:cubicBezTo>
                    <a:cubicBezTo>
                      <a:pt x="32" y="49"/>
                      <a:pt x="34" y="43"/>
                      <a:pt x="32" y="39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4" y="43"/>
                      <a:pt x="40" y="46"/>
                      <a:pt x="45" y="44"/>
                    </a:cubicBezTo>
                    <a:cubicBezTo>
                      <a:pt x="50" y="42"/>
                      <a:pt x="52" y="36"/>
                      <a:pt x="50" y="31"/>
                    </a:cubicBezTo>
                    <a:cubicBezTo>
                      <a:pt x="49" y="28"/>
                      <a:pt x="45" y="25"/>
                      <a:pt x="41" y="25"/>
                    </a:cubicBezTo>
                    <a:cubicBezTo>
                      <a:pt x="42" y="25"/>
                      <a:pt x="43" y="25"/>
                      <a:pt x="43" y="25"/>
                    </a:cubicBezTo>
                    <a:cubicBezTo>
                      <a:pt x="48" y="23"/>
                      <a:pt x="51" y="17"/>
                      <a:pt x="48" y="1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Freeform 35"/>
              <p:cNvSpPr>
                <a:spLocks/>
              </p:cNvSpPr>
              <p:nvPr/>
            </p:nvSpPr>
            <p:spPr bwMode="auto">
              <a:xfrm>
                <a:off x="1128713" y="1527175"/>
                <a:ext cx="142875" cy="142875"/>
              </a:xfrm>
              <a:custGeom>
                <a:avLst/>
                <a:gdLst>
                  <a:gd name="T0" fmla="*/ 22 w 25"/>
                  <a:gd name="T1" fmla="*/ 7 h 25"/>
                  <a:gd name="T2" fmla="*/ 21 w 25"/>
                  <a:gd name="T3" fmla="*/ 8 h 25"/>
                  <a:gd name="T4" fmla="*/ 16 w 25"/>
                  <a:gd name="T5" fmla="*/ 10 h 25"/>
                  <a:gd name="T6" fmla="*/ 14 w 25"/>
                  <a:gd name="T7" fmla="*/ 9 h 25"/>
                  <a:gd name="T8" fmla="*/ 16 w 25"/>
                  <a:gd name="T9" fmla="*/ 4 h 25"/>
                  <a:gd name="T10" fmla="*/ 18 w 25"/>
                  <a:gd name="T11" fmla="*/ 3 h 25"/>
                  <a:gd name="T12" fmla="*/ 17 w 25"/>
                  <a:gd name="T13" fmla="*/ 1 h 25"/>
                  <a:gd name="T14" fmla="*/ 15 w 25"/>
                  <a:gd name="T15" fmla="*/ 1 h 25"/>
                  <a:gd name="T16" fmla="*/ 15 w 25"/>
                  <a:gd name="T17" fmla="*/ 3 h 25"/>
                  <a:gd name="T18" fmla="*/ 13 w 25"/>
                  <a:gd name="T19" fmla="*/ 8 h 25"/>
                  <a:gd name="T20" fmla="*/ 11 w 25"/>
                  <a:gd name="T21" fmla="*/ 8 h 25"/>
                  <a:gd name="T22" fmla="*/ 9 w 25"/>
                  <a:gd name="T23" fmla="*/ 3 h 25"/>
                  <a:gd name="T24" fmla="*/ 9 w 25"/>
                  <a:gd name="T25" fmla="*/ 1 h 25"/>
                  <a:gd name="T26" fmla="*/ 7 w 25"/>
                  <a:gd name="T27" fmla="*/ 1 h 25"/>
                  <a:gd name="T28" fmla="*/ 6 w 25"/>
                  <a:gd name="T29" fmla="*/ 3 h 25"/>
                  <a:gd name="T30" fmla="*/ 8 w 25"/>
                  <a:gd name="T31" fmla="*/ 4 h 25"/>
                  <a:gd name="T32" fmla="*/ 10 w 25"/>
                  <a:gd name="T33" fmla="*/ 9 h 25"/>
                  <a:gd name="T34" fmla="*/ 8 w 25"/>
                  <a:gd name="T35" fmla="*/ 10 h 25"/>
                  <a:gd name="T36" fmla="*/ 3 w 25"/>
                  <a:gd name="T37" fmla="*/ 8 h 25"/>
                  <a:gd name="T38" fmla="*/ 2 w 25"/>
                  <a:gd name="T39" fmla="*/ 7 h 25"/>
                  <a:gd name="T40" fmla="*/ 0 w 25"/>
                  <a:gd name="T41" fmla="*/ 8 h 25"/>
                  <a:gd name="T42" fmla="*/ 1 w 25"/>
                  <a:gd name="T43" fmla="*/ 10 h 25"/>
                  <a:gd name="T44" fmla="*/ 2 w 25"/>
                  <a:gd name="T45" fmla="*/ 9 h 25"/>
                  <a:gd name="T46" fmla="*/ 7 w 25"/>
                  <a:gd name="T47" fmla="*/ 11 h 25"/>
                  <a:gd name="T48" fmla="*/ 7 w 25"/>
                  <a:gd name="T49" fmla="*/ 14 h 25"/>
                  <a:gd name="T50" fmla="*/ 3 w 25"/>
                  <a:gd name="T51" fmla="*/ 16 h 25"/>
                  <a:gd name="T52" fmla="*/ 1 w 25"/>
                  <a:gd name="T53" fmla="*/ 16 h 25"/>
                  <a:gd name="T54" fmla="*/ 0 w 25"/>
                  <a:gd name="T55" fmla="*/ 18 h 25"/>
                  <a:gd name="T56" fmla="*/ 2 w 25"/>
                  <a:gd name="T57" fmla="*/ 19 h 25"/>
                  <a:gd name="T58" fmla="*/ 3 w 25"/>
                  <a:gd name="T59" fmla="*/ 17 h 25"/>
                  <a:gd name="T60" fmla="*/ 8 w 25"/>
                  <a:gd name="T61" fmla="*/ 15 h 25"/>
                  <a:gd name="T62" fmla="*/ 10 w 25"/>
                  <a:gd name="T63" fmla="*/ 17 h 25"/>
                  <a:gd name="T64" fmla="*/ 8 w 25"/>
                  <a:gd name="T65" fmla="*/ 22 h 25"/>
                  <a:gd name="T66" fmla="*/ 6 w 25"/>
                  <a:gd name="T67" fmla="*/ 23 h 25"/>
                  <a:gd name="T68" fmla="*/ 7 w 25"/>
                  <a:gd name="T69" fmla="*/ 25 h 25"/>
                  <a:gd name="T70" fmla="*/ 9 w 25"/>
                  <a:gd name="T71" fmla="*/ 24 h 25"/>
                  <a:gd name="T72" fmla="*/ 9 w 25"/>
                  <a:gd name="T73" fmla="*/ 22 h 25"/>
                  <a:gd name="T74" fmla="*/ 11 w 25"/>
                  <a:gd name="T75" fmla="*/ 17 h 25"/>
                  <a:gd name="T76" fmla="*/ 13 w 25"/>
                  <a:gd name="T77" fmla="*/ 17 h 25"/>
                  <a:gd name="T78" fmla="*/ 15 w 25"/>
                  <a:gd name="T79" fmla="*/ 22 h 25"/>
                  <a:gd name="T80" fmla="*/ 15 w 25"/>
                  <a:gd name="T81" fmla="*/ 24 h 25"/>
                  <a:gd name="T82" fmla="*/ 17 w 25"/>
                  <a:gd name="T83" fmla="*/ 25 h 25"/>
                  <a:gd name="T84" fmla="*/ 18 w 25"/>
                  <a:gd name="T85" fmla="*/ 23 h 25"/>
                  <a:gd name="T86" fmla="*/ 16 w 25"/>
                  <a:gd name="T87" fmla="*/ 22 h 25"/>
                  <a:gd name="T88" fmla="*/ 14 w 25"/>
                  <a:gd name="T89" fmla="*/ 17 h 25"/>
                  <a:gd name="T90" fmla="*/ 16 w 25"/>
                  <a:gd name="T91" fmla="*/ 15 h 25"/>
                  <a:gd name="T92" fmla="*/ 21 w 25"/>
                  <a:gd name="T93" fmla="*/ 17 h 25"/>
                  <a:gd name="T94" fmla="*/ 22 w 25"/>
                  <a:gd name="T95" fmla="*/ 19 h 25"/>
                  <a:gd name="T96" fmla="*/ 24 w 25"/>
                  <a:gd name="T97" fmla="*/ 18 h 25"/>
                  <a:gd name="T98" fmla="*/ 23 w 25"/>
                  <a:gd name="T99" fmla="*/ 16 h 25"/>
                  <a:gd name="T100" fmla="*/ 21 w 25"/>
                  <a:gd name="T101" fmla="*/ 16 h 25"/>
                  <a:gd name="T102" fmla="*/ 17 w 25"/>
                  <a:gd name="T103" fmla="*/ 14 h 25"/>
                  <a:gd name="T104" fmla="*/ 17 w 25"/>
                  <a:gd name="T105" fmla="*/ 11 h 25"/>
                  <a:gd name="T106" fmla="*/ 21 w 25"/>
                  <a:gd name="T107" fmla="*/ 9 h 25"/>
                  <a:gd name="T108" fmla="*/ 23 w 25"/>
                  <a:gd name="T109" fmla="*/ 10 h 25"/>
                  <a:gd name="T110" fmla="*/ 24 w 25"/>
                  <a:gd name="T111" fmla="*/ 8 h 25"/>
                  <a:gd name="T112" fmla="*/ 22 w 25"/>
                  <a:gd name="T113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5" h="25">
                    <a:moveTo>
                      <a:pt x="22" y="7"/>
                    </a:moveTo>
                    <a:cubicBezTo>
                      <a:pt x="21" y="7"/>
                      <a:pt x="21" y="8"/>
                      <a:pt x="21" y="8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5" y="9"/>
                      <a:pt x="14" y="9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7" y="4"/>
                      <a:pt x="18" y="3"/>
                      <a:pt x="18" y="3"/>
                    </a:cubicBezTo>
                    <a:cubicBezTo>
                      <a:pt x="18" y="2"/>
                      <a:pt x="18" y="1"/>
                      <a:pt x="17" y="1"/>
                    </a:cubicBezTo>
                    <a:cubicBezTo>
                      <a:pt x="16" y="0"/>
                      <a:pt x="15" y="1"/>
                      <a:pt x="15" y="1"/>
                    </a:cubicBezTo>
                    <a:cubicBezTo>
                      <a:pt x="15" y="2"/>
                      <a:pt x="15" y="3"/>
                      <a:pt x="15" y="3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2" y="8"/>
                      <a:pt x="11" y="8"/>
                      <a:pt x="11" y="8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2"/>
                      <a:pt x="9" y="1"/>
                    </a:cubicBezTo>
                    <a:cubicBezTo>
                      <a:pt x="9" y="1"/>
                      <a:pt x="8" y="0"/>
                      <a:pt x="7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6" y="3"/>
                      <a:pt x="7" y="4"/>
                      <a:pt x="8" y="4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9" y="9"/>
                      <a:pt x="8" y="10"/>
                      <a:pt x="8" y="10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7"/>
                      <a:pt x="2" y="7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0" y="8"/>
                      <a:pt x="0" y="9"/>
                      <a:pt x="1" y="10"/>
                    </a:cubicBezTo>
                    <a:cubicBezTo>
                      <a:pt x="1" y="10"/>
                      <a:pt x="2" y="10"/>
                      <a:pt x="2" y="9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3"/>
                      <a:pt x="7" y="14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2" y="16"/>
                      <a:pt x="1" y="15"/>
                      <a:pt x="1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0" y="19"/>
                      <a:pt x="1" y="19"/>
                      <a:pt x="2" y="19"/>
                    </a:cubicBezTo>
                    <a:cubicBezTo>
                      <a:pt x="3" y="18"/>
                      <a:pt x="3" y="18"/>
                      <a:pt x="3" y="17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16"/>
                      <a:pt x="9" y="17"/>
                      <a:pt x="10" y="17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7" y="22"/>
                      <a:pt x="6" y="22"/>
                      <a:pt x="6" y="23"/>
                    </a:cubicBezTo>
                    <a:cubicBezTo>
                      <a:pt x="6" y="24"/>
                      <a:pt x="6" y="25"/>
                      <a:pt x="7" y="25"/>
                    </a:cubicBezTo>
                    <a:cubicBezTo>
                      <a:pt x="8" y="25"/>
                      <a:pt x="9" y="25"/>
                      <a:pt x="9" y="24"/>
                    </a:cubicBezTo>
                    <a:cubicBezTo>
                      <a:pt x="9" y="23"/>
                      <a:pt x="9" y="23"/>
                      <a:pt x="9" y="22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8"/>
                      <a:pt x="12" y="18"/>
                      <a:pt x="13" y="17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5" y="23"/>
                      <a:pt x="15" y="23"/>
                      <a:pt x="15" y="24"/>
                    </a:cubicBezTo>
                    <a:cubicBezTo>
                      <a:pt x="15" y="25"/>
                      <a:pt x="16" y="25"/>
                      <a:pt x="17" y="25"/>
                    </a:cubicBezTo>
                    <a:cubicBezTo>
                      <a:pt x="18" y="24"/>
                      <a:pt x="18" y="24"/>
                      <a:pt x="18" y="23"/>
                    </a:cubicBezTo>
                    <a:cubicBezTo>
                      <a:pt x="18" y="22"/>
                      <a:pt x="17" y="22"/>
                      <a:pt x="16" y="22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5" y="17"/>
                      <a:pt x="16" y="16"/>
                      <a:pt x="16" y="15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21" y="18"/>
                      <a:pt x="21" y="18"/>
                      <a:pt x="22" y="19"/>
                    </a:cubicBezTo>
                    <a:cubicBezTo>
                      <a:pt x="23" y="19"/>
                      <a:pt x="24" y="19"/>
                      <a:pt x="24" y="18"/>
                    </a:cubicBezTo>
                    <a:cubicBezTo>
                      <a:pt x="25" y="17"/>
                      <a:pt x="24" y="16"/>
                      <a:pt x="23" y="16"/>
                    </a:cubicBezTo>
                    <a:cubicBezTo>
                      <a:pt x="23" y="15"/>
                      <a:pt x="22" y="16"/>
                      <a:pt x="21" y="16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3"/>
                      <a:pt x="17" y="12"/>
                      <a:pt x="17" y="11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2" y="10"/>
                      <a:pt x="23" y="10"/>
                      <a:pt x="23" y="10"/>
                    </a:cubicBezTo>
                    <a:cubicBezTo>
                      <a:pt x="24" y="9"/>
                      <a:pt x="25" y="8"/>
                      <a:pt x="24" y="8"/>
                    </a:cubicBezTo>
                    <a:cubicBezTo>
                      <a:pt x="24" y="7"/>
                      <a:pt x="23" y="6"/>
                      <a:pt x="22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Freeform 36"/>
              <p:cNvSpPr>
                <a:spLocks/>
              </p:cNvSpPr>
              <p:nvPr/>
            </p:nvSpPr>
            <p:spPr bwMode="auto">
              <a:xfrm>
                <a:off x="2470150" y="747713"/>
                <a:ext cx="279400" cy="285750"/>
              </a:xfrm>
              <a:custGeom>
                <a:avLst/>
                <a:gdLst>
                  <a:gd name="T0" fmla="*/ 45 w 49"/>
                  <a:gd name="T1" fmla="*/ 10 h 50"/>
                  <a:gd name="T2" fmla="*/ 33 w 49"/>
                  <a:gd name="T3" fmla="*/ 6 h 50"/>
                  <a:gd name="T4" fmla="*/ 28 w 49"/>
                  <a:gd name="T5" fmla="*/ 12 h 50"/>
                  <a:gd name="T6" fmla="*/ 28 w 49"/>
                  <a:gd name="T7" fmla="*/ 12 h 50"/>
                  <a:gd name="T8" fmla="*/ 27 w 49"/>
                  <a:gd name="T9" fmla="*/ 7 h 50"/>
                  <a:gd name="T10" fmla="*/ 15 w 49"/>
                  <a:gd name="T11" fmla="*/ 2 h 50"/>
                  <a:gd name="T12" fmla="*/ 11 w 49"/>
                  <a:gd name="T13" fmla="*/ 14 h 50"/>
                  <a:gd name="T14" fmla="*/ 14 w 49"/>
                  <a:gd name="T15" fmla="*/ 18 h 50"/>
                  <a:gd name="T16" fmla="*/ 14 w 49"/>
                  <a:gd name="T17" fmla="*/ 18 h 50"/>
                  <a:gd name="T18" fmla="*/ 6 w 49"/>
                  <a:gd name="T19" fmla="*/ 18 h 50"/>
                  <a:gd name="T20" fmla="*/ 2 w 49"/>
                  <a:gd name="T21" fmla="*/ 30 h 50"/>
                  <a:gd name="T22" fmla="*/ 14 w 49"/>
                  <a:gd name="T23" fmla="*/ 34 h 50"/>
                  <a:gd name="T24" fmla="*/ 16 w 49"/>
                  <a:gd name="T25" fmla="*/ 33 h 50"/>
                  <a:gd name="T26" fmla="*/ 14 w 49"/>
                  <a:gd name="T27" fmla="*/ 43 h 50"/>
                  <a:gd name="T28" fmla="*/ 26 w 49"/>
                  <a:gd name="T29" fmla="*/ 48 h 50"/>
                  <a:gd name="T30" fmla="*/ 31 w 49"/>
                  <a:gd name="T31" fmla="*/ 36 h 50"/>
                  <a:gd name="T32" fmla="*/ 31 w 49"/>
                  <a:gd name="T33" fmla="*/ 36 h 50"/>
                  <a:gd name="T34" fmla="*/ 43 w 49"/>
                  <a:gd name="T35" fmla="*/ 40 h 50"/>
                  <a:gd name="T36" fmla="*/ 47 w 49"/>
                  <a:gd name="T37" fmla="*/ 28 h 50"/>
                  <a:gd name="T38" fmla="*/ 39 w 49"/>
                  <a:gd name="T39" fmla="*/ 23 h 50"/>
                  <a:gd name="T40" fmla="*/ 40 w 49"/>
                  <a:gd name="T41" fmla="*/ 22 h 50"/>
                  <a:gd name="T42" fmla="*/ 45 w 49"/>
                  <a:gd name="T43" fmla="*/ 1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9" h="50">
                    <a:moveTo>
                      <a:pt x="45" y="10"/>
                    </a:moveTo>
                    <a:cubicBezTo>
                      <a:pt x="43" y="6"/>
                      <a:pt x="38" y="4"/>
                      <a:pt x="33" y="6"/>
                    </a:cubicBezTo>
                    <a:cubicBezTo>
                      <a:pt x="30" y="7"/>
                      <a:pt x="29" y="9"/>
                      <a:pt x="28" y="12"/>
                    </a:cubicBezTo>
                    <a:cubicBezTo>
                      <a:pt x="28" y="12"/>
                      <a:pt x="28" y="12"/>
                      <a:pt x="28" y="12"/>
                    </a:cubicBezTo>
                    <a:cubicBezTo>
                      <a:pt x="28" y="10"/>
                      <a:pt x="28" y="8"/>
                      <a:pt x="27" y="7"/>
                    </a:cubicBezTo>
                    <a:cubicBezTo>
                      <a:pt x="25" y="2"/>
                      <a:pt x="20" y="0"/>
                      <a:pt x="15" y="2"/>
                    </a:cubicBezTo>
                    <a:cubicBezTo>
                      <a:pt x="11" y="4"/>
                      <a:pt x="9" y="9"/>
                      <a:pt x="11" y="14"/>
                    </a:cubicBezTo>
                    <a:cubicBezTo>
                      <a:pt x="12" y="16"/>
                      <a:pt x="13" y="17"/>
                      <a:pt x="14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2" y="17"/>
                      <a:pt x="9" y="17"/>
                      <a:pt x="6" y="18"/>
                    </a:cubicBezTo>
                    <a:cubicBezTo>
                      <a:pt x="2" y="20"/>
                      <a:pt x="0" y="25"/>
                      <a:pt x="2" y="30"/>
                    </a:cubicBezTo>
                    <a:cubicBezTo>
                      <a:pt x="4" y="34"/>
                      <a:pt x="9" y="36"/>
                      <a:pt x="14" y="34"/>
                    </a:cubicBezTo>
                    <a:cubicBezTo>
                      <a:pt x="15" y="34"/>
                      <a:pt x="15" y="34"/>
                      <a:pt x="16" y="33"/>
                    </a:cubicBezTo>
                    <a:cubicBezTo>
                      <a:pt x="13" y="36"/>
                      <a:pt x="12" y="40"/>
                      <a:pt x="14" y="43"/>
                    </a:cubicBezTo>
                    <a:cubicBezTo>
                      <a:pt x="16" y="48"/>
                      <a:pt x="21" y="50"/>
                      <a:pt x="26" y="48"/>
                    </a:cubicBezTo>
                    <a:cubicBezTo>
                      <a:pt x="31" y="46"/>
                      <a:pt x="33" y="40"/>
                      <a:pt x="31" y="36"/>
                    </a:cubicBezTo>
                    <a:cubicBezTo>
                      <a:pt x="31" y="36"/>
                      <a:pt x="31" y="36"/>
                      <a:pt x="31" y="36"/>
                    </a:cubicBezTo>
                    <a:cubicBezTo>
                      <a:pt x="33" y="40"/>
                      <a:pt x="38" y="42"/>
                      <a:pt x="43" y="40"/>
                    </a:cubicBezTo>
                    <a:cubicBezTo>
                      <a:pt x="47" y="38"/>
                      <a:pt x="49" y="33"/>
                      <a:pt x="47" y="28"/>
                    </a:cubicBezTo>
                    <a:cubicBezTo>
                      <a:pt x="46" y="25"/>
                      <a:pt x="42" y="23"/>
                      <a:pt x="39" y="23"/>
                    </a:cubicBezTo>
                    <a:cubicBezTo>
                      <a:pt x="39" y="23"/>
                      <a:pt x="40" y="23"/>
                      <a:pt x="40" y="22"/>
                    </a:cubicBezTo>
                    <a:cubicBezTo>
                      <a:pt x="45" y="20"/>
                      <a:pt x="47" y="15"/>
                      <a:pt x="45" y="1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Freeform 37"/>
              <p:cNvSpPr>
                <a:spLocks/>
              </p:cNvSpPr>
              <p:nvPr/>
            </p:nvSpPr>
            <p:spPr bwMode="auto">
              <a:xfrm>
                <a:off x="2543175" y="815975"/>
                <a:ext cx="136525" cy="138113"/>
              </a:xfrm>
              <a:custGeom>
                <a:avLst/>
                <a:gdLst>
                  <a:gd name="T0" fmla="*/ 21 w 24"/>
                  <a:gd name="T1" fmla="*/ 6 h 24"/>
                  <a:gd name="T2" fmla="*/ 21 w 24"/>
                  <a:gd name="T3" fmla="*/ 7 h 24"/>
                  <a:gd name="T4" fmla="*/ 16 w 24"/>
                  <a:gd name="T5" fmla="*/ 9 h 24"/>
                  <a:gd name="T6" fmla="*/ 14 w 24"/>
                  <a:gd name="T7" fmla="*/ 8 h 24"/>
                  <a:gd name="T8" fmla="*/ 16 w 24"/>
                  <a:gd name="T9" fmla="*/ 3 h 24"/>
                  <a:gd name="T10" fmla="*/ 17 w 24"/>
                  <a:gd name="T11" fmla="*/ 2 h 24"/>
                  <a:gd name="T12" fmla="*/ 17 w 24"/>
                  <a:gd name="T13" fmla="*/ 0 h 24"/>
                  <a:gd name="T14" fmla="*/ 15 w 24"/>
                  <a:gd name="T15" fmla="*/ 1 h 24"/>
                  <a:gd name="T16" fmla="*/ 15 w 24"/>
                  <a:gd name="T17" fmla="*/ 3 h 24"/>
                  <a:gd name="T18" fmla="*/ 13 w 24"/>
                  <a:gd name="T19" fmla="*/ 7 h 24"/>
                  <a:gd name="T20" fmla="*/ 11 w 24"/>
                  <a:gd name="T21" fmla="*/ 7 h 24"/>
                  <a:gd name="T22" fmla="*/ 9 w 24"/>
                  <a:gd name="T23" fmla="*/ 3 h 24"/>
                  <a:gd name="T24" fmla="*/ 9 w 24"/>
                  <a:gd name="T25" fmla="*/ 1 h 24"/>
                  <a:gd name="T26" fmla="*/ 7 w 24"/>
                  <a:gd name="T27" fmla="*/ 0 h 24"/>
                  <a:gd name="T28" fmla="*/ 6 w 24"/>
                  <a:gd name="T29" fmla="*/ 2 h 24"/>
                  <a:gd name="T30" fmla="*/ 8 w 24"/>
                  <a:gd name="T31" fmla="*/ 3 h 24"/>
                  <a:gd name="T32" fmla="*/ 10 w 24"/>
                  <a:gd name="T33" fmla="*/ 8 h 24"/>
                  <a:gd name="T34" fmla="*/ 8 w 24"/>
                  <a:gd name="T35" fmla="*/ 10 h 24"/>
                  <a:gd name="T36" fmla="*/ 3 w 24"/>
                  <a:gd name="T37" fmla="*/ 8 h 24"/>
                  <a:gd name="T38" fmla="*/ 3 w 24"/>
                  <a:gd name="T39" fmla="*/ 6 h 24"/>
                  <a:gd name="T40" fmla="*/ 1 w 24"/>
                  <a:gd name="T41" fmla="*/ 7 h 24"/>
                  <a:gd name="T42" fmla="*/ 1 w 24"/>
                  <a:gd name="T43" fmla="*/ 9 h 24"/>
                  <a:gd name="T44" fmla="*/ 3 w 24"/>
                  <a:gd name="T45" fmla="*/ 9 h 24"/>
                  <a:gd name="T46" fmla="*/ 8 w 24"/>
                  <a:gd name="T47" fmla="*/ 11 h 24"/>
                  <a:gd name="T48" fmla="*/ 8 w 24"/>
                  <a:gd name="T49" fmla="*/ 13 h 24"/>
                  <a:gd name="T50" fmla="*/ 3 w 24"/>
                  <a:gd name="T51" fmla="*/ 15 h 24"/>
                  <a:gd name="T52" fmla="*/ 2 w 24"/>
                  <a:gd name="T53" fmla="*/ 15 h 24"/>
                  <a:gd name="T54" fmla="*/ 1 w 24"/>
                  <a:gd name="T55" fmla="*/ 17 h 24"/>
                  <a:gd name="T56" fmla="*/ 3 w 24"/>
                  <a:gd name="T57" fmla="*/ 18 h 24"/>
                  <a:gd name="T58" fmla="*/ 4 w 24"/>
                  <a:gd name="T59" fmla="*/ 16 h 24"/>
                  <a:gd name="T60" fmla="*/ 8 w 24"/>
                  <a:gd name="T61" fmla="*/ 14 h 24"/>
                  <a:gd name="T62" fmla="*/ 10 w 24"/>
                  <a:gd name="T63" fmla="*/ 16 h 24"/>
                  <a:gd name="T64" fmla="*/ 8 w 24"/>
                  <a:gd name="T65" fmla="*/ 20 h 24"/>
                  <a:gd name="T66" fmla="*/ 7 w 24"/>
                  <a:gd name="T67" fmla="*/ 21 h 24"/>
                  <a:gd name="T68" fmla="*/ 8 w 24"/>
                  <a:gd name="T69" fmla="*/ 23 h 24"/>
                  <a:gd name="T70" fmla="*/ 10 w 24"/>
                  <a:gd name="T71" fmla="*/ 22 h 24"/>
                  <a:gd name="T72" fmla="*/ 9 w 24"/>
                  <a:gd name="T73" fmla="*/ 21 h 24"/>
                  <a:gd name="T74" fmla="*/ 11 w 24"/>
                  <a:gd name="T75" fmla="*/ 16 h 24"/>
                  <a:gd name="T76" fmla="*/ 13 w 24"/>
                  <a:gd name="T77" fmla="*/ 16 h 24"/>
                  <a:gd name="T78" fmla="*/ 15 w 24"/>
                  <a:gd name="T79" fmla="*/ 21 h 24"/>
                  <a:gd name="T80" fmla="*/ 15 w 24"/>
                  <a:gd name="T81" fmla="*/ 22 h 24"/>
                  <a:gd name="T82" fmla="*/ 17 w 24"/>
                  <a:gd name="T83" fmla="*/ 23 h 24"/>
                  <a:gd name="T84" fmla="*/ 18 w 24"/>
                  <a:gd name="T85" fmla="*/ 21 h 24"/>
                  <a:gd name="T86" fmla="*/ 16 w 24"/>
                  <a:gd name="T87" fmla="*/ 20 h 24"/>
                  <a:gd name="T88" fmla="*/ 14 w 24"/>
                  <a:gd name="T89" fmla="*/ 16 h 24"/>
                  <a:gd name="T90" fmla="*/ 16 w 24"/>
                  <a:gd name="T91" fmla="*/ 14 h 24"/>
                  <a:gd name="T92" fmla="*/ 21 w 24"/>
                  <a:gd name="T93" fmla="*/ 16 h 24"/>
                  <a:gd name="T94" fmla="*/ 22 w 24"/>
                  <a:gd name="T95" fmla="*/ 17 h 24"/>
                  <a:gd name="T96" fmla="*/ 24 w 24"/>
                  <a:gd name="T97" fmla="*/ 16 h 24"/>
                  <a:gd name="T98" fmla="*/ 23 w 24"/>
                  <a:gd name="T99" fmla="*/ 14 h 24"/>
                  <a:gd name="T100" fmla="*/ 21 w 24"/>
                  <a:gd name="T101" fmla="*/ 15 h 24"/>
                  <a:gd name="T102" fmla="*/ 16 w 24"/>
                  <a:gd name="T103" fmla="*/ 13 h 24"/>
                  <a:gd name="T104" fmla="*/ 16 w 24"/>
                  <a:gd name="T105" fmla="*/ 10 h 24"/>
                  <a:gd name="T106" fmla="*/ 21 w 24"/>
                  <a:gd name="T107" fmla="*/ 8 h 24"/>
                  <a:gd name="T108" fmla="*/ 23 w 24"/>
                  <a:gd name="T109" fmla="*/ 9 h 24"/>
                  <a:gd name="T110" fmla="*/ 24 w 24"/>
                  <a:gd name="T111" fmla="*/ 7 h 24"/>
                  <a:gd name="T112" fmla="*/ 21 w 24"/>
                  <a:gd name="T113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4" h="24">
                    <a:moveTo>
                      <a:pt x="21" y="6"/>
                    </a:moveTo>
                    <a:cubicBezTo>
                      <a:pt x="21" y="6"/>
                      <a:pt x="21" y="7"/>
                      <a:pt x="21" y="7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6" y="9"/>
                      <a:pt x="15" y="8"/>
                      <a:pt x="14" y="8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7" y="3"/>
                      <a:pt x="17" y="3"/>
                      <a:pt x="17" y="2"/>
                    </a:cubicBezTo>
                    <a:cubicBezTo>
                      <a:pt x="18" y="1"/>
                      <a:pt x="17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4" y="2"/>
                      <a:pt x="15" y="2"/>
                      <a:pt x="15" y="3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7"/>
                      <a:pt x="12" y="7"/>
                      <a:pt x="11" y="7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2"/>
                      <a:pt x="9" y="2"/>
                      <a:pt x="9" y="1"/>
                    </a:cubicBezTo>
                    <a:cubicBezTo>
                      <a:pt x="9" y="0"/>
                      <a:pt x="8" y="0"/>
                      <a:pt x="7" y="0"/>
                    </a:cubicBezTo>
                    <a:cubicBezTo>
                      <a:pt x="6" y="1"/>
                      <a:pt x="6" y="2"/>
                      <a:pt x="6" y="2"/>
                    </a:cubicBezTo>
                    <a:cubicBezTo>
                      <a:pt x="6" y="3"/>
                      <a:pt x="7" y="3"/>
                      <a:pt x="8" y="3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9" y="8"/>
                      <a:pt x="8" y="9"/>
                      <a:pt x="8" y="10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4" y="7"/>
                      <a:pt x="3" y="7"/>
                      <a:pt x="3" y="6"/>
                    </a:cubicBezTo>
                    <a:cubicBezTo>
                      <a:pt x="2" y="6"/>
                      <a:pt x="1" y="7"/>
                      <a:pt x="1" y="7"/>
                    </a:cubicBezTo>
                    <a:cubicBezTo>
                      <a:pt x="0" y="8"/>
                      <a:pt x="1" y="9"/>
                      <a:pt x="1" y="9"/>
                    </a:cubicBezTo>
                    <a:cubicBezTo>
                      <a:pt x="2" y="10"/>
                      <a:pt x="3" y="9"/>
                      <a:pt x="3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7" y="12"/>
                      <a:pt x="8" y="13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3" y="15"/>
                      <a:pt x="2" y="15"/>
                      <a:pt x="2" y="15"/>
                    </a:cubicBezTo>
                    <a:cubicBezTo>
                      <a:pt x="1" y="15"/>
                      <a:pt x="0" y="16"/>
                      <a:pt x="1" y="17"/>
                    </a:cubicBezTo>
                    <a:cubicBezTo>
                      <a:pt x="1" y="18"/>
                      <a:pt x="2" y="18"/>
                      <a:pt x="3" y="18"/>
                    </a:cubicBezTo>
                    <a:cubicBezTo>
                      <a:pt x="3" y="17"/>
                      <a:pt x="4" y="17"/>
                      <a:pt x="4" y="16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9" y="15"/>
                      <a:pt x="9" y="15"/>
                      <a:pt x="10" y="16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8" y="20"/>
                      <a:pt x="7" y="21"/>
                      <a:pt x="7" y="21"/>
                    </a:cubicBezTo>
                    <a:cubicBezTo>
                      <a:pt x="7" y="22"/>
                      <a:pt x="7" y="23"/>
                      <a:pt x="8" y="23"/>
                    </a:cubicBezTo>
                    <a:cubicBezTo>
                      <a:pt x="9" y="24"/>
                      <a:pt x="9" y="23"/>
                      <a:pt x="10" y="22"/>
                    </a:cubicBezTo>
                    <a:cubicBezTo>
                      <a:pt x="10" y="22"/>
                      <a:pt x="10" y="21"/>
                      <a:pt x="9" y="21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2" y="16"/>
                      <a:pt x="13" y="16"/>
                      <a:pt x="13" y="16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1"/>
                      <a:pt x="15" y="22"/>
                      <a:pt x="15" y="22"/>
                    </a:cubicBezTo>
                    <a:cubicBezTo>
                      <a:pt x="15" y="23"/>
                      <a:pt x="16" y="23"/>
                      <a:pt x="17" y="23"/>
                    </a:cubicBezTo>
                    <a:cubicBezTo>
                      <a:pt x="18" y="23"/>
                      <a:pt x="18" y="22"/>
                      <a:pt x="18" y="21"/>
                    </a:cubicBezTo>
                    <a:cubicBezTo>
                      <a:pt x="18" y="20"/>
                      <a:pt x="17" y="20"/>
                      <a:pt x="16" y="20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5"/>
                      <a:pt x="16" y="15"/>
                      <a:pt x="16" y="14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1" y="16"/>
                      <a:pt x="21" y="17"/>
                      <a:pt x="22" y="17"/>
                    </a:cubicBezTo>
                    <a:cubicBezTo>
                      <a:pt x="23" y="17"/>
                      <a:pt x="23" y="17"/>
                      <a:pt x="24" y="16"/>
                    </a:cubicBezTo>
                    <a:cubicBezTo>
                      <a:pt x="24" y="15"/>
                      <a:pt x="24" y="14"/>
                      <a:pt x="23" y="14"/>
                    </a:cubicBezTo>
                    <a:cubicBezTo>
                      <a:pt x="22" y="14"/>
                      <a:pt x="22" y="14"/>
                      <a:pt x="21" y="15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7" y="12"/>
                      <a:pt x="17" y="11"/>
                      <a:pt x="16" y="10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21" y="9"/>
                      <a:pt x="22" y="9"/>
                      <a:pt x="23" y="9"/>
                    </a:cubicBezTo>
                    <a:cubicBezTo>
                      <a:pt x="24" y="8"/>
                      <a:pt x="24" y="7"/>
                      <a:pt x="24" y="7"/>
                    </a:cubicBezTo>
                    <a:cubicBezTo>
                      <a:pt x="23" y="6"/>
                      <a:pt x="22" y="6"/>
                      <a:pt x="21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Freeform 38"/>
              <p:cNvSpPr>
                <a:spLocks/>
              </p:cNvSpPr>
              <p:nvPr/>
            </p:nvSpPr>
            <p:spPr bwMode="auto">
              <a:xfrm>
                <a:off x="2525713" y="1355725"/>
                <a:ext cx="280988" cy="285750"/>
              </a:xfrm>
              <a:custGeom>
                <a:avLst/>
                <a:gdLst>
                  <a:gd name="T0" fmla="*/ 45 w 49"/>
                  <a:gd name="T1" fmla="*/ 11 h 50"/>
                  <a:gd name="T2" fmla="*/ 33 w 49"/>
                  <a:gd name="T3" fmla="*/ 6 h 50"/>
                  <a:gd name="T4" fmla="*/ 28 w 49"/>
                  <a:gd name="T5" fmla="*/ 12 h 50"/>
                  <a:gd name="T6" fmla="*/ 28 w 49"/>
                  <a:gd name="T7" fmla="*/ 12 h 50"/>
                  <a:gd name="T8" fmla="*/ 28 w 49"/>
                  <a:gd name="T9" fmla="*/ 7 h 50"/>
                  <a:gd name="T10" fmla="*/ 16 w 49"/>
                  <a:gd name="T11" fmla="*/ 2 h 50"/>
                  <a:gd name="T12" fmla="*/ 11 w 49"/>
                  <a:gd name="T13" fmla="*/ 14 h 50"/>
                  <a:gd name="T14" fmla="*/ 15 w 49"/>
                  <a:gd name="T15" fmla="*/ 18 h 50"/>
                  <a:gd name="T16" fmla="*/ 15 w 49"/>
                  <a:gd name="T17" fmla="*/ 18 h 50"/>
                  <a:gd name="T18" fmla="*/ 7 w 49"/>
                  <a:gd name="T19" fmla="*/ 18 h 50"/>
                  <a:gd name="T20" fmla="*/ 2 w 49"/>
                  <a:gd name="T21" fmla="*/ 30 h 50"/>
                  <a:gd name="T22" fmla="*/ 14 w 49"/>
                  <a:gd name="T23" fmla="*/ 35 h 50"/>
                  <a:gd name="T24" fmla="*/ 16 w 49"/>
                  <a:gd name="T25" fmla="*/ 33 h 50"/>
                  <a:gd name="T26" fmla="*/ 14 w 49"/>
                  <a:gd name="T27" fmla="*/ 43 h 50"/>
                  <a:gd name="T28" fmla="*/ 26 w 49"/>
                  <a:gd name="T29" fmla="*/ 48 h 50"/>
                  <a:gd name="T30" fmla="*/ 31 w 49"/>
                  <a:gd name="T31" fmla="*/ 36 h 50"/>
                  <a:gd name="T32" fmla="*/ 31 w 49"/>
                  <a:gd name="T33" fmla="*/ 36 h 50"/>
                  <a:gd name="T34" fmla="*/ 43 w 49"/>
                  <a:gd name="T35" fmla="*/ 41 h 50"/>
                  <a:gd name="T36" fmla="*/ 47 w 49"/>
                  <a:gd name="T37" fmla="*/ 29 h 50"/>
                  <a:gd name="T38" fmla="*/ 39 w 49"/>
                  <a:gd name="T39" fmla="*/ 23 h 50"/>
                  <a:gd name="T40" fmla="*/ 41 w 49"/>
                  <a:gd name="T41" fmla="*/ 23 h 50"/>
                  <a:gd name="T42" fmla="*/ 45 w 49"/>
                  <a:gd name="T43" fmla="*/ 1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9" h="50">
                    <a:moveTo>
                      <a:pt x="45" y="11"/>
                    </a:moveTo>
                    <a:cubicBezTo>
                      <a:pt x="43" y="6"/>
                      <a:pt x="38" y="4"/>
                      <a:pt x="33" y="6"/>
                    </a:cubicBezTo>
                    <a:cubicBezTo>
                      <a:pt x="31" y="7"/>
                      <a:pt x="29" y="9"/>
                      <a:pt x="28" y="12"/>
                    </a:cubicBezTo>
                    <a:cubicBezTo>
                      <a:pt x="28" y="12"/>
                      <a:pt x="28" y="12"/>
                      <a:pt x="28" y="12"/>
                    </a:cubicBezTo>
                    <a:cubicBezTo>
                      <a:pt x="29" y="10"/>
                      <a:pt x="28" y="9"/>
                      <a:pt x="28" y="7"/>
                    </a:cubicBezTo>
                    <a:cubicBezTo>
                      <a:pt x="26" y="2"/>
                      <a:pt x="20" y="0"/>
                      <a:pt x="16" y="2"/>
                    </a:cubicBezTo>
                    <a:cubicBezTo>
                      <a:pt x="11" y="4"/>
                      <a:pt x="9" y="10"/>
                      <a:pt x="11" y="14"/>
                    </a:cubicBezTo>
                    <a:cubicBezTo>
                      <a:pt x="12" y="16"/>
                      <a:pt x="13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2" y="17"/>
                      <a:pt x="9" y="17"/>
                      <a:pt x="7" y="18"/>
                    </a:cubicBezTo>
                    <a:cubicBezTo>
                      <a:pt x="2" y="20"/>
                      <a:pt x="0" y="26"/>
                      <a:pt x="2" y="30"/>
                    </a:cubicBezTo>
                    <a:cubicBezTo>
                      <a:pt x="4" y="35"/>
                      <a:pt x="9" y="37"/>
                      <a:pt x="14" y="35"/>
                    </a:cubicBezTo>
                    <a:cubicBezTo>
                      <a:pt x="15" y="34"/>
                      <a:pt x="16" y="34"/>
                      <a:pt x="16" y="33"/>
                    </a:cubicBezTo>
                    <a:cubicBezTo>
                      <a:pt x="14" y="36"/>
                      <a:pt x="13" y="40"/>
                      <a:pt x="14" y="43"/>
                    </a:cubicBezTo>
                    <a:cubicBezTo>
                      <a:pt x="16" y="48"/>
                      <a:pt x="22" y="50"/>
                      <a:pt x="26" y="48"/>
                    </a:cubicBezTo>
                    <a:cubicBezTo>
                      <a:pt x="31" y="46"/>
                      <a:pt x="33" y="41"/>
                      <a:pt x="31" y="36"/>
                    </a:cubicBezTo>
                    <a:cubicBezTo>
                      <a:pt x="31" y="36"/>
                      <a:pt x="31" y="36"/>
                      <a:pt x="31" y="36"/>
                    </a:cubicBezTo>
                    <a:cubicBezTo>
                      <a:pt x="33" y="41"/>
                      <a:pt x="38" y="43"/>
                      <a:pt x="43" y="41"/>
                    </a:cubicBezTo>
                    <a:cubicBezTo>
                      <a:pt x="47" y="39"/>
                      <a:pt x="49" y="33"/>
                      <a:pt x="47" y="29"/>
                    </a:cubicBezTo>
                    <a:cubicBezTo>
                      <a:pt x="46" y="25"/>
                      <a:pt x="43" y="23"/>
                      <a:pt x="39" y="23"/>
                    </a:cubicBezTo>
                    <a:cubicBezTo>
                      <a:pt x="40" y="23"/>
                      <a:pt x="40" y="23"/>
                      <a:pt x="41" y="23"/>
                    </a:cubicBezTo>
                    <a:cubicBezTo>
                      <a:pt x="45" y="21"/>
                      <a:pt x="47" y="15"/>
                      <a:pt x="45" y="11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Freeform 39"/>
              <p:cNvSpPr>
                <a:spLocks/>
              </p:cNvSpPr>
              <p:nvPr/>
            </p:nvSpPr>
            <p:spPr bwMode="auto">
              <a:xfrm>
                <a:off x="2606675" y="1423988"/>
                <a:ext cx="130175" cy="138113"/>
              </a:xfrm>
              <a:custGeom>
                <a:avLst/>
                <a:gdLst>
                  <a:gd name="T0" fmla="*/ 21 w 23"/>
                  <a:gd name="T1" fmla="*/ 6 h 24"/>
                  <a:gd name="T2" fmla="*/ 20 w 23"/>
                  <a:gd name="T3" fmla="*/ 8 h 24"/>
                  <a:gd name="T4" fmla="*/ 15 w 23"/>
                  <a:gd name="T5" fmla="*/ 10 h 24"/>
                  <a:gd name="T6" fmla="*/ 13 w 23"/>
                  <a:gd name="T7" fmla="*/ 8 h 24"/>
                  <a:gd name="T8" fmla="*/ 15 w 23"/>
                  <a:gd name="T9" fmla="*/ 3 h 24"/>
                  <a:gd name="T10" fmla="*/ 17 w 23"/>
                  <a:gd name="T11" fmla="*/ 2 h 24"/>
                  <a:gd name="T12" fmla="*/ 16 w 23"/>
                  <a:gd name="T13" fmla="*/ 0 h 24"/>
                  <a:gd name="T14" fmla="*/ 14 w 23"/>
                  <a:gd name="T15" fmla="*/ 1 h 24"/>
                  <a:gd name="T16" fmla="*/ 14 w 23"/>
                  <a:gd name="T17" fmla="*/ 3 h 24"/>
                  <a:gd name="T18" fmla="*/ 12 w 23"/>
                  <a:gd name="T19" fmla="*/ 8 h 24"/>
                  <a:gd name="T20" fmla="*/ 10 w 23"/>
                  <a:gd name="T21" fmla="*/ 8 h 24"/>
                  <a:gd name="T22" fmla="*/ 8 w 23"/>
                  <a:gd name="T23" fmla="*/ 3 h 24"/>
                  <a:gd name="T24" fmla="*/ 8 w 23"/>
                  <a:gd name="T25" fmla="*/ 1 h 24"/>
                  <a:gd name="T26" fmla="*/ 6 w 23"/>
                  <a:gd name="T27" fmla="*/ 1 h 24"/>
                  <a:gd name="T28" fmla="*/ 5 w 23"/>
                  <a:gd name="T29" fmla="*/ 3 h 24"/>
                  <a:gd name="T30" fmla="*/ 7 w 23"/>
                  <a:gd name="T31" fmla="*/ 4 h 24"/>
                  <a:gd name="T32" fmla="*/ 9 w 23"/>
                  <a:gd name="T33" fmla="*/ 8 h 24"/>
                  <a:gd name="T34" fmla="*/ 7 w 23"/>
                  <a:gd name="T35" fmla="*/ 10 h 24"/>
                  <a:gd name="T36" fmla="*/ 3 w 23"/>
                  <a:gd name="T37" fmla="*/ 8 h 24"/>
                  <a:gd name="T38" fmla="*/ 2 w 23"/>
                  <a:gd name="T39" fmla="*/ 7 h 24"/>
                  <a:gd name="T40" fmla="*/ 0 w 23"/>
                  <a:gd name="T41" fmla="*/ 8 h 24"/>
                  <a:gd name="T42" fmla="*/ 1 w 23"/>
                  <a:gd name="T43" fmla="*/ 10 h 24"/>
                  <a:gd name="T44" fmla="*/ 2 w 23"/>
                  <a:gd name="T45" fmla="*/ 9 h 24"/>
                  <a:gd name="T46" fmla="*/ 7 w 23"/>
                  <a:gd name="T47" fmla="*/ 11 h 24"/>
                  <a:gd name="T48" fmla="*/ 7 w 23"/>
                  <a:gd name="T49" fmla="*/ 14 h 24"/>
                  <a:gd name="T50" fmla="*/ 3 w 23"/>
                  <a:gd name="T51" fmla="*/ 15 h 24"/>
                  <a:gd name="T52" fmla="*/ 1 w 23"/>
                  <a:gd name="T53" fmla="*/ 15 h 24"/>
                  <a:gd name="T54" fmla="*/ 0 w 23"/>
                  <a:gd name="T55" fmla="*/ 17 h 24"/>
                  <a:gd name="T56" fmla="*/ 2 w 23"/>
                  <a:gd name="T57" fmla="*/ 18 h 24"/>
                  <a:gd name="T58" fmla="*/ 3 w 23"/>
                  <a:gd name="T59" fmla="*/ 16 h 24"/>
                  <a:gd name="T60" fmla="*/ 7 w 23"/>
                  <a:gd name="T61" fmla="*/ 14 h 24"/>
                  <a:gd name="T62" fmla="*/ 9 w 23"/>
                  <a:gd name="T63" fmla="*/ 16 h 24"/>
                  <a:gd name="T64" fmla="*/ 8 w 23"/>
                  <a:gd name="T65" fmla="*/ 21 h 24"/>
                  <a:gd name="T66" fmla="*/ 6 w 23"/>
                  <a:gd name="T67" fmla="*/ 22 h 24"/>
                  <a:gd name="T68" fmla="*/ 7 w 23"/>
                  <a:gd name="T69" fmla="*/ 24 h 24"/>
                  <a:gd name="T70" fmla="*/ 9 w 23"/>
                  <a:gd name="T71" fmla="*/ 23 h 24"/>
                  <a:gd name="T72" fmla="*/ 8 w 23"/>
                  <a:gd name="T73" fmla="*/ 21 h 24"/>
                  <a:gd name="T74" fmla="*/ 10 w 23"/>
                  <a:gd name="T75" fmla="*/ 17 h 24"/>
                  <a:gd name="T76" fmla="*/ 13 w 23"/>
                  <a:gd name="T77" fmla="*/ 16 h 24"/>
                  <a:gd name="T78" fmla="*/ 15 w 23"/>
                  <a:gd name="T79" fmla="*/ 21 h 24"/>
                  <a:gd name="T80" fmla="*/ 14 w 23"/>
                  <a:gd name="T81" fmla="*/ 23 h 24"/>
                  <a:gd name="T82" fmla="*/ 16 w 23"/>
                  <a:gd name="T83" fmla="*/ 23 h 24"/>
                  <a:gd name="T84" fmla="*/ 17 w 23"/>
                  <a:gd name="T85" fmla="*/ 21 h 24"/>
                  <a:gd name="T86" fmla="*/ 16 w 23"/>
                  <a:gd name="T87" fmla="*/ 20 h 24"/>
                  <a:gd name="T88" fmla="*/ 14 w 23"/>
                  <a:gd name="T89" fmla="*/ 16 h 24"/>
                  <a:gd name="T90" fmla="*/ 15 w 23"/>
                  <a:gd name="T91" fmla="*/ 14 h 24"/>
                  <a:gd name="T92" fmla="*/ 20 w 23"/>
                  <a:gd name="T93" fmla="*/ 16 h 24"/>
                  <a:gd name="T94" fmla="*/ 21 w 23"/>
                  <a:gd name="T95" fmla="*/ 17 h 24"/>
                  <a:gd name="T96" fmla="*/ 23 w 23"/>
                  <a:gd name="T97" fmla="*/ 16 h 24"/>
                  <a:gd name="T98" fmla="*/ 22 w 23"/>
                  <a:gd name="T99" fmla="*/ 14 h 24"/>
                  <a:gd name="T100" fmla="*/ 20 w 23"/>
                  <a:gd name="T101" fmla="*/ 15 h 24"/>
                  <a:gd name="T102" fmla="*/ 16 w 23"/>
                  <a:gd name="T103" fmla="*/ 13 h 24"/>
                  <a:gd name="T104" fmla="*/ 16 w 23"/>
                  <a:gd name="T105" fmla="*/ 11 h 24"/>
                  <a:gd name="T106" fmla="*/ 20 w 23"/>
                  <a:gd name="T107" fmla="*/ 9 h 24"/>
                  <a:gd name="T108" fmla="*/ 22 w 23"/>
                  <a:gd name="T109" fmla="*/ 9 h 24"/>
                  <a:gd name="T110" fmla="*/ 23 w 23"/>
                  <a:gd name="T111" fmla="*/ 7 h 24"/>
                  <a:gd name="T112" fmla="*/ 21 w 23"/>
                  <a:gd name="T113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3" h="24">
                    <a:moveTo>
                      <a:pt x="21" y="6"/>
                    </a:moveTo>
                    <a:cubicBezTo>
                      <a:pt x="20" y="6"/>
                      <a:pt x="20" y="7"/>
                      <a:pt x="20" y="8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9"/>
                      <a:pt x="14" y="8"/>
                      <a:pt x="13" y="8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6" y="3"/>
                      <a:pt x="17" y="3"/>
                      <a:pt x="17" y="2"/>
                    </a:cubicBezTo>
                    <a:cubicBezTo>
                      <a:pt x="17" y="2"/>
                      <a:pt x="17" y="1"/>
                      <a:pt x="16" y="0"/>
                    </a:cubicBezTo>
                    <a:cubicBezTo>
                      <a:pt x="15" y="0"/>
                      <a:pt x="14" y="1"/>
                      <a:pt x="14" y="1"/>
                    </a:cubicBezTo>
                    <a:cubicBezTo>
                      <a:pt x="14" y="2"/>
                      <a:pt x="14" y="3"/>
                      <a:pt x="14" y="3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7"/>
                      <a:pt x="11" y="8"/>
                      <a:pt x="10" y="8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2"/>
                      <a:pt x="8" y="1"/>
                    </a:cubicBezTo>
                    <a:cubicBezTo>
                      <a:pt x="8" y="1"/>
                      <a:pt x="7" y="0"/>
                      <a:pt x="6" y="1"/>
                    </a:cubicBezTo>
                    <a:cubicBezTo>
                      <a:pt x="5" y="1"/>
                      <a:pt x="5" y="2"/>
                      <a:pt x="5" y="3"/>
                    </a:cubicBezTo>
                    <a:cubicBezTo>
                      <a:pt x="6" y="3"/>
                      <a:pt x="6" y="4"/>
                      <a:pt x="7" y="4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8" y="9"/>
                      <a:pt x="8" y="9"/>
                      <a:pt x="7" y="10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2" y="7"/>
                      <a:pt x="2" y="7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0" y="8"/>
                      <a:pt x="0" y="9"/>
                      <a:pt x="1" y="10"/>
                    </a:cubicBezTo>
                    <a:cubicBezTo>
                      <a:pt x="1" y="10"/>
                      <a:pt x="2" y="10"/>
                      <a:pt x="2" y="9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3"/>
                      <a:pt x="7" y="14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2" y="15"/>
                      <a:pt x="1" y="15"/>
                      <a:pt x="1" y="15"/>
                    </a:cubicBezTo>
                    <a:cubicBezTo>
                      <a:pt x="0" y="15"/>
                      <a:pt x="0" y="16"/>
                      <a:pt x="0" y="17"/>
                    </a:cubicBezTo>
                    <a:cubicBezTo>
                      <a:pt x="0" y="18"/>
                      <a:pt x="1" y="18"/>
                      <a:pt x="2" y="18"/>
                    </a:cubicBezTo>
                    <a:cubicBezTo>
                      <a:pt x="3" y="18"/>
                      <a:pt x="3" y="17"/>
                      <a:pt x="3" y="1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8" y="15"/>
                      <a:pt x="8" y="16"/>
                      <a:pt x="9" y="16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7" y="21"/>
                      <a:pt x="6" y="21"/>
                      <a:pt x="6" y="22"/>
                    </a:cubicBezTo>
                    <a:cubicBezTo>
                      <a:pt x="6" y="22"/>
                      <a:pt x="6" y="23"/>
                      <a:pt x="7" y="24"/>
                    </a:cubicBezTo>
                    <a:cubicBezTo>
                      <a:pt x="8" y="24"/>
                      <a:pt x="9" y="24"/>
                      <a:pt x="9" y="23"/>
                    </a:cubicBezTo>
                    <a:cubicBezTo>
                      <a:pt x="9" y="22"/>
                      <a:pt x="9" y="21"/>
                      <a:pt x="8" y="21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1" y="17"/>
                      <a:pt x="12" y="17"/>
                      <a:pt x="13" y="16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4" y="21"/>
                      <a:pt x="14" y="22"/>
                      <a:pt x="14" y="23"/>
                    </a:cubicBezTo>
                    <a:cubicBezTo>
                      <a:pt x="15" y="23"/>
                      <a:pt x="16" y="24"/>
                      <a:pt x="16" y="23"/>
                    </a:cubicBezTo>
                    <a:cubicBezTo>
                      <a:pt x="17" y="23"/>
                      <a:pt x="17" y="22"/>
                      <a:pt x="17" y="21"/>
                    </a:cubicBezTo>
                    <a:cubicBezTo>
                      <a:pt x="17" y="21"/>
                      <a:pt x="16" y="20"/>
                      <a:pt x="16" y="20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5" y="15"/>
                      <a:pt x="15" y="14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0" y="17"/>
                      <a:pt x="20" y="17"/>
                      <a:pt x="21" y="17"/>
                    </a:cubicBezTo>
                    <a:cubicBezTo>
                      <a:pt x="22" y="18"/>
                      <a:pt x="23" y="17"/>
                      <a:pt x="23" y="16"/>
                    </a:cubicBezTo>
                    <a:cubicBezTo>
                      <a:pt x="23" y="16"/>
                      <a:pt x="23" y="15"/>
                      <a:pt x="22" y="14"/>
                    </a:cubicBezTo>
                    <a:cubicBezTo>
                      <a:pt x="22" y="14"/>
                      <a:pt x="21" y="14"/>
                      <a:pt x="20" y="15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6" y="12"/>
                      <a:pt x="16" y="12"/>
                      <a:pt x="16" y="11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1" y="9"/>
                      <a:pt x="21" y="9"/>
                      <a:pt x="22" y="9"/>
                    </a:cubicBezTo>
                    <a:cubicBezTo>
                      <a:pt x="23" y="9"/>
                      <a:pt x="23" y="8"/>
                      <a:pt x="23" y="7"/>
                    </a:cubicBezTo>
                    <a:cubicBezTo>
                      <a:pt x="22" y="6"/>
                      <a:pt x="22" y="6"/>
                      <a:pt x="21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1" name="Freeform 40"/>
              <p:cNvSpPr>
                <a:spLocks/>
              </p:cNvSpPr>
              <p:nvPr/>
            </p:nvSpPr>
            <p:spPr bwMode="auto">
              <a:xfrm>
                <a:off x="2736850" y="1463675"/>
                <a:ext cx="433388" cy="441325"/>
              </a:xfrm>
              <a:custGeom>
                <a:avLst/>
                <a:gdLst>
                  <a:gd name="T0" fmla="*/ 70 w 76"/>
                  <a:gd name="T1" fmla="*/ 16 h 77"/>
                  <a:gd name="T2" fmla="*/ 51 w 76"/>
                  <a:gd name="T3" fmla="*/ 9 h 77"/>
                  <a:gd name="T4" fmla="*/ 44 w 76"/>
                  <a:gd name="T5" fmla="*/ 18 h 77"/>
                  <a:gd name="T6" fmla="*/ 44 w 76"/>
                  <a:gd name="T7" fmla="*/ 18 h 77"/>
                  <a:gd name="T8" fmla="*/ 43 w 76"/>
                  <a:gd name="T9" fmla="*/ 11 h 77"/>
                  <a:gd name="T10" fmla="*/ 24 w 76"/>
                  <a:gd name="T11" fmla="*/ 4 h 77"/>
                  <a:gd name="T12" fmla="*/ 17 w 76"/>
                  <a:gd name="T13" fmla="*/ 22 h 77"/>
                  <a:gd name="T14" fmla="*/ 23 w 76"/>
                  <a:gd name="T15" fmla="*/ 28 h 77"/>
                  <a:gd name="T16" fmla="*/ 23 w 76"/>
                  <a:gd name="T17" fmla="*/ 28 h 77"/>
                  <a:gd name="T18" fmla="*/ 10 w 76"/>
                  <a:gd name="T19" fmla="*/ 28 h 77"/>
                  <a:gd name="T20" fmla="*/ 3 w 76"/>
                  <a:gd name="T21" fmla="*/ 46 h 77"/>
                  <a:gd name="T22" fmla="*/ 22 w 76"/>
                  <a:gd name="T23" fmla="*/ 53 h 77"/>
                  <a:gd name="T24" fmla="*/ 25 w 76"/>
                  <a:gd name="T25" fmla="*/ 51 h 77"/>
                  <a:gd name="T26" fmla="*/ 22 w 76"/>
                  <a:gd name="T27" fmla="*/ 66 h 77"/>
                  <a:gd name="T28" fmla="*/ 41 w 76"/>
                  <a:gd name="T29" fmla="*/ 73 h 77"/>
                  <a:gd name="T30" fmla="*/ 48 w 76"/>
                  <a:gd name="T31" fmla="*/ 55 h 77"/>
                  <a:gd name="T32" fmla="*/ 48 w 76"/>
                  <a:gd name="T33" fmla="*/ 55 h 77"/>
                  <a:gd name="T34" fmla="*/ 66 w 76"/>
                  <a:gd name="T35" fmla="*/ 62 h 77"/>
                  <a:gd name="T36" fmla="*/ 73 w 76"/>
                  <a:gd name="T37" fmla="*/ 44 h 77"/>
                  <a:gd name="T38" fmla="*/ 60 w 76"/>
                  <a:gd name="T39" fmla="*/ 35 h 77"/>
                  <a:gd name="T40" fmla="*/ 63 w 76"/>
                  <a:gd name="T41" fmla="*/ 35 h 77"/>
                  <a:gd name="T42" fmla="*/ 70 w 76"/>
                  <a:gd name="T43" fmla="*/ 16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6" h="77">
                    <a:moveTo>
                      <a:pt x="70" y="16"/>
                    </a:moveTo>
                    <a:cubicBezTo>
                      <a:pt x="67" y="9"/>
                      <a:pt x="58" y="6"/>
                      <a:pt x="51" y="9"/>
                    </a:cubicBezTo>
                    <a:cubicBezTo>
                      <a:pt x="47" y="11"/>
                      <a:pt x="45" y="14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6"/>
                      <a:pt x="44" y="13"/>
                      <a:pt x="43" y="11"/>
                    </a:cubicBezTo>
                    <a:cubicBezTo>
                      <a:pt x="39" y="4"/>
                      <a:pt x="31" y="0"/>
                      <a:pt x="24" y="4"/>
                    </a:cubicBezTo>
                    <a:cubicBezTo>
                      <a:pt x="17" y="7"/>
                      <a:pt x="14" y="15"/>
                      <a:pt x="17" y="22"/>
                    </a:cubicBezTo>
                    <a:cubicBezTo>
                      <a:pt x="18" y="25"/>
                      <a:pt x="20" y="27"/>
                      <a:pt x="23" y="28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19" y="26"/>
                      <a:pt x="15" y="26"/>
                      <a:pt x="10" y="28"/>
                    </a:cubicBezTo>
                    <a:cubicBezTo>
                      <a:pt x="3" y="31"/>
                      <a:pt x="0" y="39"/>
                      <a:pt x="3" y="46"/>
                    </a:cubicBezTo>
                    <a:cubicBezTo>
                      <a:pt x="7" y="53"/>
                      <a:pt x="15" y="56"/>
                      <a:pt x="22" y="53"/>
                    </a:cubicBezTo>
                    <a:cubicBezTo>
                      <a:pt x="23" y="52"/>
                      <a:pt x="24" y="52"/>
                      <a:pt x="25" y="51"/>
                    </a:cubicBezTo>
                    <a:cubicBezTo>
                      <a:pt x="21" y="55"/>
                      <a:pt x="20" y="61"/>
                      <a:pt x="22" y="66"/>
                    </a:cubicBezTo>
                    <a:cubicBezTo>
                      <a:pt x="25" y="73"/>
                      <a:pt x="34" y="77"/>
                      <a:pt x="41" y="73"/>
                    </a:cubicBezTo>
                    <a:cubicBezTo>
                      <a:pt x="48" y="70"/>
                      <a:pt x="51" y="62"/>
                      <a:pt x="48" y="55"/>
                    </a:cubicBezTo>
                    <a:cubicBezTo>
                      <a:pt x="48" y="55"/>
                      <a:pt x="48" y="55"/>
                      <a:pt x="48" y="55"/>
                    </a:cubicBezTo>
                    <a:cubicBezTo>
                      <a:pt x="51" y="62"/>
                      <a:pt x="59" y="65"/>
                      <a:pt x="66" y="62"/>
                    </a:cubicBezTo>
                    <a:cubicBezTo>
                      <a:pt x="73" y="59"/>
                      <a:pt x="76" y="51"/>
                      <a:pt x="73" y="44"/>
                    </a:cubicBezTo>
                    <a:cubicBezTo>
                      <a:pt x="71" y="38"/>
                      <a:pt x="65" y="35"/>
                      <a:pt x="60" y="35"/>
                    </a:cubicBezTo>
                    <a:cubicBezTo>
                      <a:pt x="61" y="35"/>
                      <a:pt x="62" y="35"/>
                      <a:pt x="63" y="35"/>
                    </a:cubicBezTo>
                    <a:cubicBezTo>
                      <a:pt x="70" y="31"/>
                      <a:pt x="73" y="23"/>
                      <a:pt x="70" y="1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2" name="Freeform 41"/>
              <p:cNvSpPr>
                <a:spLocks/>
              </p:cNvSpPr>
              <p:nvPr/>
            </p:nvSpPr>
            <p:spPr bwMode="auto">
              <a:xfrm>
                <a:off x="2857500" y="1566863"/>
                <a:ext cx="211138" cy="212725"/>
              </a:xfrm>
              <a:custGeom>
                <a:avLst/>
                <a:gdLst>
                  <a:gd name="T0" fmla="*/ 33 w 37"/>
                  <a:gd name="T1" fmla="*/ 10 h 37"/>
                  <a:gd name="T2" fmla="*/ 31 w 37"/>
                  <a:gd name="T3" fmla="*/ 12 h 37"/>
                  <a:gd name="T4" fmla="*/ 24 w 37"/>
                  <a:gd name="T5" fmla="*/ 15 h 37"/>
                  <a:gd name="T6" fmla="*/ 21 w 37"/>
                  <a:gd name="T7" fmla="*/ 13 h 37"/>
                  <a:gd name="T8" fmla="*/ 24 w 37"/>
                  <a:gd name="T9" fmla="*/ 5 h 37"/>
                  <a:gd name="T10" fmla="*/ 26 w 37"/>
                  <a:gd name="T11" fmla="*/ 4 h 37"/>
                  <a:gd name="T12" fmla="*/ 25 w 37"/>
                  <a:gd name="T13" fmla="*/ 1 h 37"/>
                  <a:gd name="T14" fmla="*/ 22 w 37"/>
                  <a:gd name="T15" fmla="*/ 2 h 37"/>
                  <a:gd name="T16" fmla="*/ 23 w 37"/>
                  <a:gd name="T17" fmla="*/ 5 h 37"/>
                  <a:gd name="T18" fmla="*/ 20 w 37"/>
                  <a:gd name="T19" fmla="*/ 12 h 37"/>
                  <a:gd name="T20" fmla="*/ 16 w 37"/>
                  <a:gd name="T21" fmla="*/ 12 h 37"/>
                  <a:gd name="T22" fmla="*/ 13 w 37"/>
                  <a:gd name="T23" fmla="*/ 5 h 37"/>
                  <a:gd name="T24" fmla="*/ 13 w 37"/>
                  <a:gd name="T25" fmla="*/ 3 h 37"/>
                  <a:gd name="T26" fmla="*/ 10 w 37"/>
                  <a:gd name="T27" fmla="*/ 1 h 37"/>
                  <a:gd name="T28" fmla="*/ 9 w 37"/>
                  <a:gd name="T29" fmla="*/ 4 h 37"/>
                  <a:gd name="T30" fmla="*/ 11 w 37"/>
                  <a:gd name="T31" fmla="*/ 6 h 37"/>
                  <a:gd name="T32" fmla="*/ 15 w 37"/>
                  <a:gd name="T33" fmla="*/ 13 h 37"/>
                  <a:gd name="T34" fmla="*/ 12 w 37"/>
                  <a:gd name="T35" fmla="*/ 16 h 37"/>
                  <a:gd name="T36" fmla="*/ 5 w 37"/>
                  <a:gd name="T37" fmla="*/ 13 h 37"/>
                  <a:gd name="T38" fmla="*/ 4 w 37"/>
                  <a:gd name="T39" fmla="*/ 11 h 37"/>
                  <a:gd name="T40" fmla="*/ 1 w 37"/>
                  <a:gd name="T41" fmla="*/ 12 h 37"/>
                  <a:gd name="T42" fmla="*/ 2 w 37"/>
                  <a:gd name="T43" fmla="*/ 15 h 37"/>
                  <a:gd name="T44" fmla="*/ 4 w 37"/>
                  <a:gd name="T45" fmla="*/ 14 h 37"/>
                  <a:gd name="T46" fmla="*/ 11 w 37"/>
                  <a:gd name="T47" fmla="*/ 17 h 37"/>
                  <a:gd name="T48" fmla="*/ 11 w 37"/>
                  <a:gd name="T49" fmla="*/ 21 h 37"/>
                  <a:gd name="T50" fmla="*/ 5 w 37"/>
                  <a:gd name="T51" fmla="*/ 24 h 37"/>
                  <a:gd name="T52" fmla="*/ 2 w 37"/>
                  <a:gd name="T53" fmla="*/ 23 h 37"/>
                  <a:gd name="T54" fmla="*/ 1 w 37"/>
                  <a:gd name="T55" fmla="*/ 27 h 37"/>
                  <a:gd name="T56" fmla="*/ 4 w 37"/>
                  <a:gd name="T57" fmla="*/ 28 h 37"/>
                  <a:gd name="T58" fmla="*/ 5 w 37"/>
                  <a:gd name="T59" fmla="*/ 25 h 37"/>
                  <a:gd name="T60" fmla="*/ 12 w 37"/>
                  <a:gd name="T61" fmla="*/ 22 h 37"/>
                  <a:gd name="T62" fmla="*/ 15 w 37"/>
                  <a:gd name="T63" fmla="*/ 25 h 37"/>
                  <a:gd name="T64" fmla="*/ 12 w 37"/>
                  <a:gd name="T65" fmla="*/ 32 h 37"/>
                  <a:gd name="T66" fmla="*/ 10 w 37"/>
                  <a:gd name="T67" fmla="*/ 33 h 37"/>
                  <a:gd name="T68" fmla="*/ 12 w 37"/>
                  <a:gd name="T69" fmla="*/ 36 h 37"/>
                  <a:gd name="T70" fmla="*/ 15 w 37"/>
                  <a:gd name="T71" fmla="*/ 35 h 37"/>
                  <a:gd name="T72" fmla="*/ 14 w 37"/>
                  <a:gd name="T73" fmla="*/ 32 h 37"/>
                  <a:gd name="T74" fmla="*/ 16 w 37"/>
                  <a:gd name="T75" fmla="*/ 26 h 37"/>
                  <a:gd name="T76" fmla="*/ 20 w 37"/>
                  <a:gd name="T77" fmla="*/ 25 h 37"/>
                  <a:gd name="T78" fmla="*/ 23 w 37"/>
                  <a:gd name="T79" fmla="*/ 32 h 37"/>
                  <a:gd name="T80" fmla="*/ 23 w 37"/>
                  <a:gd name="T81" fmla="*/ 35 h 37"/>
                  <a:gd name="T82" fmla="*/ 26 w 37"/>
                  <a:gd name="T83" fmla="*/ 36 h 37"/>
                  <a:gd name="T84" fmla="*/ 27 w 37"/>
                  <a:gd name="T85" fmla="*/ 33 h 37"/>
                  <a:gd name="T86" fmla="*/ 25 w 37"/>
                  <a:gd name="T87" fmla="*/ 32 h 37"/>
                  <a:gd name="T88" fmla="*/ 22 w 37"/>
                  <a:gd name="T89" fmla="*/ 25 h 37"/>
                  <a:gd name="T90" fmla="*/ 24 w 37"/>
                  <a:gd name="T91" fmla="*/ 22 h 37"/>
                  <a:gd name="T92" fmla="*/ 32 w 37"/>
                  <a:gd name="T93" fmla="*/ 25 h 37"/>
                  <a:gd name="T94" fmla="*/ 33 w 37"/>
                  <a:gd name="T95" fmla="*/ 27 h 37"/>
                  <a:gd name="T96" fmla="*/ 36 w 37"/>
                  <a:gd name="T97" fmla="*/ 25 h 37"/>
                  <a:gd name="T98" fmla="*/ 35 w 37"/>
                  <a:gd name="T99" fmla="*/ 22 h 37"/>
                  <a:gd name="T100" fmla="*/ 32 w 37"/>
                  <a:gd name="T101" fmla="*/ 23 h 37"/>
                  <a:gd name="T102" fmla="*/ 25 w 37"/>
                  <a:gd name="T103" fmla="*/ 21 h 37"/>
                  <a:gd name="T104" fmla="*/ 25 w 37"/>
                  <a:gd name="T105" fmla="*/ 17 h 37"/>
                  <a:gd name="T106" fmla="*/ 32 w 37"/>
                  <a:gd name="T107" fmla="*/ 14 h 37"/>
                  <a:gd name="T108" fmla="*/ 34 w 37"/>
                  <a:gd name="T109" fmla="*/ 14 h 37"/>
                  <a:gd name="T110" fmla="*/ 36 w 37"/>
                  <a:gd name="T111" fmla="*/ 11 h 37"/>
                  <a:gd name="T112" fmla="*/ 33 w 37"/>
                  <a:gd name="T113" fmla="*/ 1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7" h="37">
                    <a:moveTo>
                      <a:pt x="33" y="10"/>
                    </a:moveTo>
                    <a:cubicBezTo>
                      <a:pt x="32" y="10"/>
                      <a:pt x="31" y="11"/>
                      <a:pt x="31" y="12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3" y="14"/>
                      <a:pt x="22" y="13"/>
                      <a:pt x="21" y="13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5" y="6"/>
                      <a:pt x="26" y="5"/>
                      <a:pt x="26" y="4"/>
                    </a:cubicBezTo>
                    <a:cubicBezTo>
                      <a:pt x="27" y="3"/>
                      <a:pt x="26" y="1"/>
                      <a:pt x="25" y="1"/>
                    </a:cubicBezTo>
                    <a:cubicBezTo>
                      <a:pt x="24" y="0"/>
                      <a:pt x="23" y="1"/>
                      <a:pt x="22" y="2"/>
                    </a:cubicBezTo>
                    <a:cubicBezTo>
                      <a:pt x="22" y="3"/>
                      <a:pt x="22" y="4"/>
                      <a:pt x="23" y="5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9" y="12"/>
                      <a:pt x="17" y="12"/>
                      <a:pt x="16" y="12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4" y="4"/>
                      <a:pt x="14" y="3"/>
                      <a:pt x="13" y="3"/>
                    </a:cubicBezTo>
                    <a:cubicBezTo>
                      <a:pt x="13" y="1"/>
                      <a:pt x="11" y="1"/>
                      <a:pt x="10" y="1"/>
                    </a:cubicBezTo>
                    <a:cubicBezTo>
                      <a:pt x="9" y="2"/>
                      <a:pt x="9" y="3"/>
                      <a:pt x="9" y="4"/>
                    </a:cubicBezTo>
                    <a:cubicBezTo>
                      <a:pt x="10" y="5"/>
                      <a:pt x="10" y="6"/>
                      <a:pt x="11" y="6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3" y="14"/>
                      <a:pt x="13" y="15"/>
                      <a:pt x="12" y="16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5" y="12"/>
                      <a:pt x="5" y="11"/>
                      <a:pt x="4" y="11"/>
                    </a:cubicBezTo>
                    <a:cubicBezTo>
                      <a:pt x="2" y="10"/>
                      <a:pt x="1" y="11"/>
                      <a:pt x="1" y="12"/>
                    </a:cubicBezTo>
                    <a:cubicBezTo>
                      <a:pt x="0" y="13"/>
                      <a:pt x="1" y="15"/>
                      <a:pt x="2" y="15"/>
                    </a:cubicBezTo>
                    <a:cubicBezTo>
                      <a:pt x="3" y="15"/>
                      <a:pt x="4" y="15"/>
                      <a:pt x="4" y="14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8"/>
                      <a:pt x="11" y="20"/>
                      <a:pt x="11" y="21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2" y="23"/>
                    </a:cubicBezTo>
                    <a:cubicBezTo>
                      <a:pt x="1" y="24"/>
                      <a:pt x="0" y="25"/>
                      <a:pt x="1" y="27"/>
                    </a:cubicBezTo>
                    <a:cubicBezTo>
                      <a:pt x="1" y="28"/>
                      <a:pt x="3" y="28"/>
                      <a:pt x="4" y="28"/>
                    </a:cubicBezTo>
                    <a:cubicBezTo>
                      <a:pt x="5" y="27"/>
                      <a:pt x="5" y="26"/>
                      <a:pt x="5" y="25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3" y="24"/>
                      <a:pt x="14" y="24"/>
                      <a:pt x="15" y="25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1" y="32"/>
                      <a:pt x="11" y="33"/>
                      <a:pt x="10" y="33"/>
                    </a:cubicBezTo>
                    <a:cubicBezTo>
                      <a:pt x="10" y="35"/>
                      <a:pt x="10" y="36"/>
                      <a:pt x="12" y="36"/>
                    </a:cubicBezTo>
                    <a:cubicBezTo>
                      <a:pt x="13" y="37"/>
                      <a:pt x="14" y="36"/>
                      <a:pt x="15" y="35"/>
                    </a:cubicBezTo>
                    <a:cubicBezTo>
                      <a:pt x="15" y="34"/>
                      <a:pt x="15" y="33"/>
                      <a:pt x="14" y="32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8" y="26"/>
                      <a:pt x="19" y="26"/>
                      <a:pt x="20" y="25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3" y="33"/>
                      <a:pt x="22" y="34"/>
                      <a:pt x="23" y="35"/>
                    </a:cubicBezTo>
                    <a:cubicBezTo>
                      <a:pt x="23" y="36"/>
                      <a:pt x="25" y="37"/>
                      <a:pt x="26" y="36"/>
                    </a:cubicBezTo>
                    <a:cubicBezTo>
                      <a:pt x="27" y="35"/>
                      <a:pt x="28" y="34"/>
                      <a:pt x="27" y="33"/>
                    </a:cubicBezTo>
                    <a:cubicBezTo>
                      <a:pt x="27" y="32"/>
                      <a:pt x="26" y="31"/>
                      <a:pt x="25" y="32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23" y="24"/>
                      <a:pt x="24" y="23"/>
                      <a:pt x="24" y="22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26"/>
                      <a:pt x="32" y="27"/>
                      <a:pt x="33" y="27"/>
                    </a:cubicBezTo>
                    <a:cubicBezTo>
                      <a:pt x="34" y="27"/>
                      <a:pt x="36" y="27"/>
                      <a:pt x="36" y="25"/>
                    </a:cubicBezTo>
                    <a:cubicBezTo>
                      <a:pt x="37" y="24"/>
                      <a:pt x="36" y="23"/>
                      <a:pt x="35" y="22"/>
                    </a:cubicBezTo>
                    <a:cubicBezTo>
                      <a:pt x="34" y="22"/>
                      <a:pt x="33" y="22"/>
                      <a:pt x="32" y="23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19"/>
                      <a:pt x="25" y="18"/>
                      <a:pt x="25" y="17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3" y="14"/>
                      <a:pt x="34" y="14"/>
                      <a:pt x="34" y="14"/>
                    </a:cubicBezTo>
                    <a:cubicBezTo>
                      <a:pt x="36" y="14"/>
                      <a:pt x="36" y="12"/>
                      <a:pt x="36" y="11"/>
                    </a:cubicBezTo>
                    <a:cubicBezTo>
                      <a:pt x="35" y="10"/>
                      <a:pt x="34" y="9"/>
                      <a:pt x="33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3" name="Freeform 42"/>
              <p:cNvSpPr>
                <a:spLocks/>
              </p:cNvSpPr>
              <p:nvPr/>
            </p:nvSpPr>
            <p:spPr bwMode="auto">
              <a:xfrm>
                <a:off x="3044825" y="1922463"/>
                <a:ext cx="525463" cy="515938"/>
              </a:xfrm>
              <a:custGeom>
                <a:avLst/>
                <a:gdLst>
                  <a:gd name="T0" fmla="*/ 81 w 92"/>
                  <a:gd name="T1" fmla="*/ 14 h 90"/>
                  <a:gd name="T2" fmla="*/ 58 w 92"/>
                  <a:gd name="T3" fmla="*/ 8 h 90"/>
                  <a:gd name="T4" fmla="*/ 50 w 92"/>
                  <a:gd name="T5" fmla="*/ 20 h 90"/>
                  <a:gd name="T6" fmla="*/ 50 w 92"/>
                  <a:gd name="T7" fmla="*/ 20 h 90"/>
                  <a:gd name="T8" fmla="*/ 48 w 92"/>
                  <a:gd name="T9" fmla="*/ 10 h 90"/>
                  <a:gd name="T10" fmla="*/ 25 w 92"/>
                  <a:gd name="T11" fmla="*/ 4 h 90"/>
                  <a:gd name="T12" fmla="*/ 19 w 92"/>
                  <a:gd name="T13" fmla="*/ 27 h 90"/>
                  <a:gd name="T14" fmla="*/ 26 w 92"/>
                  <a:gd name="T15" fmla="*/ 34 h 90"/>
                  <a:gd name="T16" fmla="*/ 26 w 92"/>
                  <a:gd name="T17" fmla="*/ 34 h 90"/>
                  <a:gd name="T18" fmla="*/ 11 w 92"/>
                  <a:gd name="T19" fmla="*/ 34 h 90"/>
                  <a:gd name="T20" fmla="*/ 5 w 92"/>
                  <a:gd name="T21" fmla="*/ 57 h 90"/>
                  <a:gd name="T22" fmla="*/ 27 w 92"/>
                  <a:gd name="T23" fmla="*/ 63 h 90"/>
                  <a:gd name="T24" fmla="*/ 31 w 92"/>
                  <a:gd name="T25" fmla="*/ 60 h 90"/>
                  <a:gd name="T26" fmla="*/ 29 w 92"/>
                  <a:gd name="T27" fmla="*/ 79 h 90"/>
                  <a:gd name="T28" fmla="*/ 52 w 92"/>
                  <a:gd name="T29" fmla="*/ 86 h 90"/>
                  <a:gd name="T30" fmla="*/ 58 w 92"/>
                  <a:gd name="T31" fmla="*/ 63 h 90"/>
                  <a:gd name="T32" fmla="*/ 58 w 92"/>
                  <a:gd name="T33" fmla="*/ 63 h 90"/>
                  <a:gd name="T34" fmla="*/ 81 w 92"/>
                  <a:gd name="T35" fmla="*/ 69 h 90"/>
                  <a:gd name="T36" fmla="*/ 87 w 92"/>
                  <a:gd name="T37" fmla="*/ 47 h 90"/>
                  <a:gd name="T38" fmla="*/ 71 w 92"/>
                  <a:gd name="T39" fmla="*/ 38 h 90"/>
                  <a:gd name="T40" fmla="*/ 74 w 92"/>
                  <a:gd name="T41" fmla="*/ 37 h 90"/>
                  <a:gd name="T42" fmla="*/ 81 w 92"/>
                  <a:gd name="T43" fmla="*/ 14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2" h="90">
                    <a:moveTo>
                      <a:pt x="81" y="14"/>
                    </a:moveTo>
                    <a:cubicBezTo>
                      <a:pt x="76" y="6"/>
                      <a:pt x="66" y="3"/>
                      <a:pt x="58" y="8"/>
                    </a:cubicBezTo>
                    <a:cubicBezTo>
                      <a:pt x="53" y="11"/>
                      <a:pt x="51" y="15"/>
                      <a:pt x="50" y="20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50" y="17"/>
                      <a:pt x="49" y="13"/>
                      <a:pt x="48" y="10"/>
                    </a:cubicBezTo>
                    <a:cubicBezTo>
                      <a:pt x="43" y="2"/>
                      <a:pt x="33" y="0"/>
                      <a:pt x="25" y="4"/>
                    </a:cubicBezTo>
                    <a:cubicBezTo>
                      <a:pt x="17" y="9"/>
                      <a:pt x="14" y="19"/>
                      <a:pt x="19" y="27"/>
                    </a:cubicBezTo>
                    <a:cubicBezTo>
                      <a:pt x="20" y="30"/>
                      <a:pt x="23" y="32"/>
                      <a:pt x="26" y="34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21" y="32"/>
                      <a:pt x="16" y="32"/>
                      <a:pt x="11" y="34"/>
                    </a:cubicBezTo>
                    <a:cubicBezTo>
                      <a:pt x="3" y="39"/>
                      <a:pt x="0" y="49"/>
                      <a:pt x="5" y="57"/>
                    </a:cubicBezTo>
                    <a:cubicBezTo>
                      <a:pt x="9" y="65"/>
                      <a:pt x="19" y="68"/>
                      <a:pt x="27" y="63"/>
                    </a:cubicBezTo>
                    <a:cubicBezTo>
                      <a:pt x="29" y="63"/>
                      <a:pt x="30" y="62"/>
                      <a:pt x="31" y="60"/>
                    </a:cubicBezTo>
                    <a:cubicBezTo>
                      <a:pt x="27" y="66"/>
                      <a:pt x="26" y="73"/>
                      <a:pt x="29" y="79"/>
                    </a:cubicBezTo>
                    <a:cubicBezTo>
                      <a:pt x="34" y="87"/>
                      <a:pt x="44" y="90"/>
                      <a:pt x="52" y="86"/>
                    </a:cubicBezTo>
                    <a:cubicBezTo>
                      <a:pt x="60" y="81"/>
                      <a:pt x="63" y="71"/>
                      <a:pt x="58" y="63"/>
                    </a:cubicBezTo>
                    <a:cubicBezTo>
                      <a:pt x="58" y="63"/>
                      <a:pt x="58" y="63"/>
                      <a:pt x="58" y="63"/>
                    </a:cubicBezTo>
                    <a:cubicBezTo>
                      <a:pt x="63" y="71"/>
                      <a:pt x="73" y="74"/>
                      <a:pt x="81" y="69"/>
                    </a:cubicBezTo>
                    <a:cubicBezTo>
                      <a:pt x="89" y="65"/>
                      <a:pt x="92" y="55"/>
                      <a:pt x="87" y="47"/>
                    </a:cubicBezTo>
                    <a:cubicBezTo>
                      <a:pt x="84" y="41"/>
                      <a:pt x="78" y="38"/>
                      <a:pt x="71" y="38"/>
                    </a:cubicBezTo>
                    <a:cubicBezTo>
                      <a:pt x="72" y="38"/>
                      <a:pt x="73" y="38"/>
                      <a:pt x="74" y="37"/>
                    </a:cubicBezTo>
                    <a:cubicBezTo>
                      <a:pt x="82" y="32"/>
                      <a:pt x="85" y="22"/>
                      <a:pt x="81" y="14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43"/>
              <p:cNvSpPr>
                <a:spLocks/>
              </p:cNvSpPr>
              <p:nvPr/>
            </p:nvSpPr>
            <p:spPr bwMode="auto">
              <a:xfrm>
                <a:off x="3182938" y="2036763"/>
                <a:ext cx="255588" cy="252413"/>
              </a:xfrm>
              <a:custGeom>
                <a:avLst/>
                <a:gdLst>
                  <a:gd name="T0" fmla="*/ 39 w 45"/>
                  <a:gd name="T1" fmla="*/ 10 h 44"/>
                  <a:gd name="T2" fmla="*/ 37 w 45"/>
                  <a:gd name="T3" fmla="*/ 13 h 44"/>
                  <a:gd name="T4" fmla="*/ 29 w 45"/>
                  <a:gd name="T5" fmla="*/ 17 h 44"/>
                  <a:gd name="T6" fmla="*/ 26 w 45"/>
                  <a:gd name="T7" fmla="*/ 14 h 44"/>
                  <a:gd name="T8" fmla="*/ 28 w 45"/>
                  <a:gd name="T9" fmla="*/ 6 h 44"/>
                  <a:gd name="T10" fmla="*/ 31 w 45"/>
                  <a:gd name="T11" fmla="*/ 4 h 44"/>
                  <a:gd name="T12" fmla="*/ 29 w 45"/>
                  <a:gd name="T13" fmla="*/ 0 h 44"/>
                  <a:gd name="T14" fmla="*/ 25 w 45"/>
                  <a:gd name="T15" fmla="*/ 2 h 44"/>
                  <a:gd name="T16" fmla="*/ 26 w 45"/>
                  <a:gd name="T17" fmla="*/ 5 h 44"/>
                  <a:gd name="T18" fmla="*/ 24 w 45"/>
                  <a:gd name="T19" fmla="*/ 14 h 44"/>
                  <a:gd name="T20" fmla="*/ 19 w 45"/>
                  <a:gd name="T21" fmla="*/ 15 h 44"/>
                  <a:gd name="T22" fmla="*/ 15 w 45"/>
                  <a:gd name="T23" fmla="*/ 6 h 44"/>
                  <a:gd name="T24" fmla="*/ 15 w 45"/>
                  <a:gd name="T25" fmla="*/ 3 h 44"/>
                  <a:gd name="T26" fmla="*/ 11 w 45"/>
                  <a:gd name="T27" fmla="*/ 2 h 44"/>
                  <a:gd name="T28" fmla="*/ 10 w 45"/>
                  <a:gd name="T29" fmla="*/ 6 h 44"/>
                  <a:gd name="T30" fmla="*/ 13 w 45"/>
                  <a:gd name="T31" fmla="*/ 7 h 44"/>
                  <a:gd name="T32" fmla="*/ 17 w 45"/>
                  <a:gd name="T33" fmla="*/ 15 h 44"/>
                  <a:gd name="T34" fmla="*/ 15 w 45"/>
                  <a:gd name="T35" fmla="*/ 19 h 44"/>
                  <a:gd name="T36" fmla="*/ 6 w 45"/>
                  <a:gd name="T37" fmla="*/ 17 h 44"/>
                  <a:gd name="T38" fmla="*/ 4 w 45"/>
                  <a:gd name="T39" fmla="*/ 14 h 44"/>
                  <a:gd name="T40" fmla="*/ 1 w 45"/>
                  <a:gd name="T41" fmla="*/ 16 h 44"/>
                  <a:gd name="T42" fmla="*/ 3 w 45"/>
                  <a:gd name="T43" fmla="*/ 19 h 44"/>
                  <a:gd name="T44" fmla="*/ 6 w 45"/>
                  <a:gd name="T45" fmla="*/ 18 h 44"/>
                  <a:gd name="T46" fmla="*/ 14 w 45"/>
                  <a:gd name="T47" fmla="*/ 21 h 44"/>
                  <a:gd name="T48" fmla="*/ 15 w 45"/>
                  <a:gd name="T49" fmla="*/ 25 h 44"/>
                  <a:gd name="T50" fmla="*/ 7 w 45"/>
                  <a:gd name="T51" fmla="*/ 30 h 44"/>
                  <a:gd name="T52" fmla="*/ 4 w 45"/>
                  <a:gd name="T53" fmla="*/ 29 h 44"/>
                  <a:gd name="T54" fmla="*/ 3 w 45"/>
                  <a:gd name="T55" fmla="*/ 33 h 44"/>
                  <a:gd name="T56" fmla="*/ 7 w 45"/>
                  <a:gd name="T57" fmla="*/ 34 h 44"/>
                  <a:gd name="T58" fmla="*/ 8 w 45"/>
                  <a:gd name="T59" fmla="*/ 31 h 44"/>
                  <a:gd name="T60" fmla="*/ 16 w 45"/>
                  <a:gd name="T61" fmla="*/ 27 h 44"/>
                  <a:gd name="T62" fmla="*/ 19 w 45"/>
                  <a:gd name="T63" fmla="*/ 30 h 44"/>
                  <a:gd name="T64" fmla="*/ 17 w 45"/>
                  <a:gd name="T65" fmla="*/ 38 h 44"/>
                  <a:gd name="T66" fmla="*/ 14 w 45"/>
                  <a:gd name="T67" fmla="*/ 41 h 44"/>
                  <a:gd name="T68" fmla="*/ 16 w 45"/>
                  <a:gd name="T69" fmla="*/ 44 h 44"/>
                  <a:gd name="T70" fmla="*/ 20 w 45"/>
                  <a:gd name="T71" fmla="*/ 42 h 44"/>
                  <a:gd name="T72" fmla="*/ 19 w 45"/>
                  <a:gd name="T73" fmla="*/ 39 h 44"/>
                  <a:gd name="T74" fmla="*/ 21 w 45"/>
                  <a:gd name="T75" fmla="*/ 30 h 44"/>
                  <a:gd name="T76" fmla="*/ 26 w 45"/>
                  <a:gd name="T77" fmla="*/ 30 h 44"/>
                  <a:gd name="T78" fmla="*/ 30 w 45"/>
                  <a:gd name="T79" fmla="*/ 38 h 44"/>
                  <a:gd name="T80" fmla="*/ 30 w 45"/>
                  <a:gd name="T81" fmla="*/ 41 h 44"/>
                  <a:gd name="T82" fmla="*/ 33 w 45"/>
                  <a:gd name="T83" fmla="*/ 42 h 44"/>
                  <a:gd name="T84" fmla="*/ 34 w 45"/>
                  <a:gd name="T85" fmla="*/ 38 h 44"/>
                  <a:gd name="T86" fmla="*/ 32 w 45"/>
                  <a:gd name="T87" fmla="*/ 37 h 44"/>
                  <a:gd name="T88" fmla="*/ 27 w 45"/>
                  <a:gd name="T89" fmla="*/ 29 h 44"/>
                  <a:gd name="T90" fmla="*/ 30 w 45"/>
                  <a:gd name="T91" fmla="*/ 25 h 44"/>
                  <a:gd name="T92" fmla="*/ 39 w 45"/>
                  <a:gd name="T93" fmla="*/ 28 h 44"/>
                  <a:gd name="T94" fmla="*/ 41 w 45"/>
                  <a:gd name="T95" fmla="*/ 30 h 44"/>
                  <a:gd name="T96" fmla="*/ 44 w 45"/>
                  <a:gd name="T97" fmla="*/ 28 h 44"/>
                  <a:gd name="T98" fmla="*/ 43 w 45"/>
                  <a:gd name="T99" fmla="*/ 25 h 44"/>
                  <a:gd name="T100" fmla="*/ 39 w 45"/>
                  <a:gd name="T101" fmla="*/ 26 h 44"/>
                  <a:gd name="T102" fmla="*/ 31 w 45"/>
                  <a:gd name="T103" fmla="*/ 24 h 44"/>
                  <a:gd name="T104" fmla="*/ 30 w 45"/>
                  <a:gd name="T105" fmla="*/ 19 h 44"/>
                  <a:gd name="T106" fmla="*/ 38 w 45"/>
                  <a:gd name="T107" fmla="*/ 14 h 44"/>
                  <a:gd name="T108" fmla="*/ 41 w 45"/>
                  <a:gd name="T109" fmla="*/ 15 h 44"/>
                  <a:gd name="T110" fmla="*/ 42 w 45"/>
                  <a:gd name="T111" fmla="*/ 11 h 44"/>
                  <a:gd name="T112" fmla="*/ 39 w 45"/>
                  <a:gd name="T113" fmla="*/ 1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5" h="44">
                    <a:moveTo>
                      <a:pt x="39" y="10"/>
                    </a:moveTo>
                    <a:cubicBezTo>
                      <a:pt x="38" y="10"/>
                      <a:pt x="37" y="12"/>
                      <a:pt x="37" y="13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8" y="16"/>
                      <a:pt x="27" y="15"/>
                      <a:pt x="26" y="14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29" y="6"/>
                      <a:pt x="30" y="5"/>
                      <a:pt x="31" y="4"/>
                    </a:cubicBezTo>
                    <a:cubicBezTo>
                      <a:pt x="31" y="2"/>
                      <a:pt x="30" y="1"/>
                      <a:pt x="29" y="0"/>
                    </a:cubicBezTo>
                    <a:cubicBezTo>
                      <a:pt x="27" y="0"/>
                      <a:pt x="26" y="1"/>
                      <a:pt x="25" y="2"/>
                    </a:cubicBezTo>
                    <a:cubicBezTo>
                      <a:pt x="25" y="3"/>
                      <a:pt x="25" y="4"/>
                      <a:pt x="26" y="5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2" y="14"/>
                      <a:pt x="21" y="14"/>
                      <a:pt x="19" y="15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6"/>
                      <a:pt x="16" y="4"/>
                      <a:pt x="15" y="3"/>
                    </a:cubicBezTo>
                    <a:cubicBezTo>
                      <a:pt x="14" y="2"/>
                      <a:pt x="12" y="1"/>
                      <a:pt x="11" y="2"/>
                    </a:cubicBezTo>
                    <a:cubicBezTo>
                      <a:pt x="10" y="3"/>
                      <a:pt x="9" y="5"/>
                      <a:pt x="10" y="6"/>
                    </a:cubicBezTo>
                    <a:cubicBezTo>
                      <a:pt x="11" y="7"/>
                      <a:pt x="12" y="8"/>
                      <a:pt x="13" y="7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6" y="16"/>
                      <a:pt x="15" y="18"/>
                      <a:pt x="15" y="19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5"/>
                      <a:pt x="5" y="14"/>
                      <a:pt x="4" y="14"/>
                    </a:cubicBezTo>
                    <a:cubicBezTo>
                      <a:pt x="3" y="14"/>
                      <a:pt x="1" y="14"/>
                      <a:pt x="1" y="16"/>
                    </a:cubicBezTo>
                    <a:cubicBezTo>
                      <a:pt x="0" y="17"/>
                      <a:pt x="1" y="19"/>
                      <a:pt x="3" y="19"/>
                    </a:cubicBezTo>
                    <a:cubicBezTo>
                      <a:pt x="4" y="20"/>
                      <a:pt x="5" y="19"/>
                      <a:pt x="6" y="18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2"/>
                      <a:pt x="14" y="24"/>
                      <a:pt x="15" y="25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6" y="29"/>
                      <a:pt x="5" y="29"/>
                      <a:pt x="4" y="29"/>
                    </a:cubicBezTo>
                    <a:cubicBezTo>
                      <a:pt x="2" y="30"/>
                      <a:pt x="2" y="32"/>
                      <a:pt x="3" y="33"/>
                    </a:cubicBezTo>
                    <a:cubicBezTo>
                      <a:pt x="3" y="35"/>
                      <a:pt x="5" y="35"/>
                      <a:pt x="7" y="34"/>
                    </a:cubicBezTo>
                    <a:cubicBezTo>
                      <a:pt x="8" y="34"/>
                      <a:pt x="8" y="33"/>
                      <a:pt x="8" y="31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7" y="28"/>
                      <a:pt x="18" y="29"/>
                      <a:pt x="19" y="30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9"/>
                      <a:pt x="15" y="39"/>
                      <a:pt x="14" y="41"/>
                    </a:cubicBezTo>
                    <a:cubicBezTo>
                      <a:pt x="14" y="42"/>
                      <a:pt x="15" y="44"/>
                      <a:pt x="16" y="44"/>
                    </a:cubicBezTo>
                    <a:cubicBezTo>
                      <a:pt x="18" y="44"/>
                      <a:pt x="19" y="44"/>
                      <a:pt x="20" y="42"/>
                    </a:cubicBezTo>
                    <a:cubicBezTo>
                      <a:pt x="20" y="41"/>
                      <a:pt x="20" y="40"/>
                      <a:pt x="19" y="39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3" y="31"/>
                      <a:pt x="24" y="31"/>
                      <a:pt x="26" y="30"/>
                    </a:cubicBezTo>
                    <a:cubicBezTo>
                      <a:pt x="30" y="38"/>
                      <a:pt x="30" y="38"/>
                      <a:pt x="30" y="38"/>
                    </a:cubicBezTo>
                    <a:cubicBezTo>
                      <a:pt x="29" y="38"/>
                      <a:pt x="29" y="40"/>
                      <a:pt x="30" y="41"/>
                    </a:cubicBezTo>
                    <a:cubicBezTo>
                      <a:pt x="30" y="42"/>
                      <a:pt x="32" y="43"/>
                      <a:pt x="33" y="42"/>
                    </a:cubicBezTo>
                    <a:cubicBezTo>
                      <a:pt x="35" y="41"/>
                      <a:pt x="35" y="39"/>
                      <a:pt x="34" y="38"/>
                    </a:cubicBezTo>
                    <a:cubicBezTo>
                      <a:pt x="34" y="37"/>
                      <a:pt x="33" y="37"/>
                      <a:pt x="32" y="37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9" y="28"/>
                      <a:pt x="30" y="27"/>
                      <a:pt x="30" y="25"/>
                    </a:cubicBezTo>
                    <a:cubicBezTo>
                      <a:pt x="39" y="28"/>
                      <a:pt x="39" y="28"/>
                      <a:pt x="39" y="28"/>
                    </a:cubicBezTo>
                    <a:cubicBezTo>
                      <a:pt x="39" y="29"/>
                      <a:pt x="40" y="30"/>
                      <a:pt x="41" y="30"/>
                    </a:cubicBezTo>
                    <a:cubicBezTo>
                      <a:pt x="43" y="31"/>
                      <a:pt x="44" y="30"/>
                      <a:pt x="44" y="28"/>
                    </a:cubicBezTo>
                    <a:cubicBezTo>
                      <a:pt x="45" y="27"/>
                      <a:pt x="44" y="25"/>
                      <a:pt x="43" y="25"/>
                    </a:cubicBezTo>
                    <a:cubicBezTo>
                      <a:pt x="41" y="24"/>
                      <a:pt x="40" y="25"/>
                      <a:pt x="39" y="26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2"/>
                      <a:pt x="31" y="20"/>
                      <a:pt x="30" y="19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9" y="15"/>
                      <a:pt x="40" y="15"/>
                      <a:pt x="41" y="15"/>
                    </a:cubicBezTo>
                    <a:cubicBezTo>
                      <a:pt x="43" y="14"/>
                      <a:pt x="43" y="12"/>
                      <a:pt x="42" y="11"/>
                    </a:cubicBezTo>
                    <a:cubicBezTo>
                      <a:pt x="42" y="10"/>
                      <a:pt x="40" y="9"/>
                      <a:pt x="39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5" name="Freeform 44"/>
              <p:cNvSpPr>
                <a:spLocks/>
              </p:cNvSpPr>
              <p:nvPr/>
            </p:nvSpPr>
            <p:spPr bwMode="auto">
              <a:xfrm>
                <a:off x="2965450" y="839788"/>
                <a:ext cx="525463" cy="520700"/>
              </a:xfrm>
              <a:custGeom>
                <a:avLst/>
                <a:gdLst>
                  <a:gd name="T0" fmla="*/ 81 w 92"/>
                  <a:gd name="T1" fmla="*/ 15 h 91"/>
                  <a:gd name="T2" fmla="*/ 58 w 92"/>
                  <a:gd name="T3" fmla="*/ 9 h 91"/>
                  <a:gd name="T4" fmla="*/ 50 w 92"/>
                  <a:gd name="T5" fmla="*/ 20 h 91"/>
                  <a:gd name="T6" fmla="*/ 50 w 92"/>
                  <a:gd name="T7" fmla="*/ 20 h 91"/>
                  <a:gd name="T8" fmla="*/ 48 w 92"/>
                  <a:gd name="T9" fmla="*/ 11 h 91"/>
                  <a:gd name="T10" fmla="*/ 25 w 92"/>
                  <a:gd name="T11" fmla="*/ 5 h 91"/>
                  <a:gd name="T12" fmla="*/ 19 w 92"/>
                  <a:gd name="T13" fmla="*/ 27 h 91"/>
                  <a:gd name="T14" fmla="*/ 26 w 92"/>
                  <a:gd name="T15" fmla="*/ 34 h 91"/>
                  <a:gd name="T16" fmla="*/ 26 w 92"/>
                  <a:gd name="T17" fmla="*/ 34 h 91"/>
                  <a:gd name="T18" fmla="*/ 11 w 92"/>
                  <a:gd name="T19" fmla="*/ 35 h 91"/>
                  <a:gd name="T20" fmla="*/ 5 w 92"/>
                  <a:gd name="T21" fmla="*/ 58 h 91"/>
                  <a:gd name="T22" fmla="*/ 27 w 92"/>
                  <a:gd name="T23" fmla="*/ 64 h 91"/>
                  <a:gd name="T24" fmla="*/ 31 w 92"/>
                  <a:gd name="T25" fmla="*/ 61 h 91"/>
                  <a:gd name="T26" fmla="*/ 29 w 92"/>
                  <a:gd name="T27" fmla="*/ 80 h 91"/>
                  <a:gd name="T28" fmla="*/ 52 w 92"/>
                  <a:gd name="T29" fmla="*/ 86 h 91"/>
                  <a:gd name="T30" fmla="*/ 58 w 92"/>
                  <a:gd name="T31" fmla="*/ 64 h 91"/>
                  <a:gd name="T32" fmla="*/ 58 w 92"/>
                  <a:gd name="T33" fmla="*/ 64 h 91"/>
                  <a:gd name="T34" fmla="*/ 81 w 92"/>
                  <a:gd name="T35" fmla="*/ 70 h 91"/>
                  <a:gd name="T36" fmla="*/ 87 w 92"/>
                  <a:gd name="T37" fmla="*/ 47 h 91"/>
                  <a:gd name="T38" fmla="*/ 71 w 92"/>
                  <a:gd name="T39" fmla="*/ 39 h 91"/>
                  <a:gd name="T40" fmla="*/ 74 w 92"/>
                  <a:gd name="T41" fmla="*/ 38 h 91"/>
                  <a:gd name="T42" fmla="*/ 81 w 92"/>
                  <a:gd name="T43" fmla="*/ 15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2" h="91">
                    <a:moveTo>
                      <a:pt x="81" y="15"/>
                    </a:moveTo>
                    <a:cubicBezTo>
                      <a:pt x="76" y="7"/>
                      <a:pt x="66" y="4"/>
                      <a:pt x="58" y="9"/>
                    </a:cubicBezTo>
                    <a:cubicBezTo>
                      <a:pt x="53" y="11"/>
                      <a:pt x="51" y="16"/>
                      <a:pt x="50" y="20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50" y="17"/>
                      <a:pt x="49" y="14"/>
                      <a:pt x="48" y="11"/>
                    </a:cubicBezTo>
                    <a:cubicBezTo>
                      <a:pt x="43" y="3"/>
                      <a:pt x="33" y="0"/>
                      <a:pt x="25" y="5"/>
                    </a:cubicBezTo>
                    <a:cubicBezTo>
                      <a:pt x="17" y="9"/>
                      <a:pt x="14" y="19"/>
                      <a:pt x="19" y="27"/>
                    </a:cubicBezTo>
                    <a:cubicBezTo>
                      <a:pt x="20" y="31"/>
                      <a:pt x="23" y="33"/>
                      <a:pt x="26" y="34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21" y="32"/>
                      <a:pt x="16" y="32"/>
                      <a:pt x="11" y="35"/>
                    </a:cubicBezTo>
                    <a:cubicBezTo>
                      <a:pt x="3" y="40"/>
                      <a:pt x="0" y="50"/>
                      <a:pt x="5" y="58"/>
                    </a:cubicBezTo>
                    <a:cubicBezTo>
                      <a:pt x="9" y="66"/>
                      <a:pt x="19" y="69"/>
                      <a:pt x="27" y="64"/>
                    </a:cubicBezTo>
                    <a:cubicBezTo>
                      <a:pt x="29" y="63"/>
                      <a:pt x="30" y="62"/>
                      <a:pt x="31" y="61"/>
                    </a:cubicBezTo>
                    <a:cubicBezTo>
                      <a:pt x="27" y="66"/>
                      <a:pt x="26" y="74"/>
                      <a:pt x="29" y="80"/>
                    </a:cubicBezTo>
                    <a:cubicBezTo>
                      <a:pt x="34" y="88"/>
                      <a:pt x="44" y="91"/>
                      <a:pt x="52" y="86"/>
                    </a:cubicBezTo>
                    <a:cubicBezTo>
                      <a:pt x="60" y="82"/>
                      <a:pt x="63" y="72"/>
                      <a:pt x="58" y="64"/>
                    </a:cubicBezTo>
                    <a:cubicBezTo>
                      <a:pt x="58" y="64"/>
                      <a:pt x="58" y="64"/>
                      <a:pt x="58" y="64"/>
                    </a:cubicBezTo>
                    <a:cubicBezTo>
                      <a:pt x="63" y="72"/>
                      <a:pt x="73" y="75"/>
                      <a:pt x="81" y="70"/>
                    </a:cubicBezTo>
                    <a:cubicBezTo>
                      <a:pt x="89" y="66"/>
                      <a:pt x="92" y="55"/>
                      <a:pt x="87" y="47"/>
                    </a:cubicBezTo>
                    <a:cubicBezTo>
                      <a:pt x="84" y="42"/>
                      <a:pt x="78" y="38"/>
                      <a:pt x="71" y="39"/>
                    </a:cubicBezTo>
                    <a:cubicBezTo>
                      <a:pt x="72" y="39"/>
                      <a:pt x="73" y="38"/>
                      <a:pt x="74" y="38"/>
                    </a:cubicBezTo>
                    <a:cubicBezTo>
                      <a:pt x="82" y="33"/>
                      <a:pt x="85" y="23"/>
                      <a:pt x="81" y="1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45"/>
              <p:cNvSpPr>
                <a:spLocks/>
              </p:cNvSpPr>
              <p:nvPr/>
            </p:nvSpPr>
            <p:spPr bwMode="auto">
              <a:xfrm>
                <a:off x="3101975" y="954088"/>
                <a:ext cx="257175" cy="257175"/>
              </a:xfrm>
              <a:custGeom>
                <a:avLst/>
                <a:gdLst>
                  <a:gd name="T0" fmla="*/ 39 w 45"/>
                  <a:gd name="T1" fmla="*/ 11 h 45"/>
                  <a:gd name="T2" fmla="*/ 37 w 45"/>
                  <a:gd name="T3" fmla="*/ 14 h 45"/>
                  <a:gd name="T4" fmla="*/ 29 w 45"/>
                  <a:gd name="T5" fmla="*/ 18 h 45"/>
                  <a:gd name="T6" fmla="*/ 26 w 45"/>
                  <a:gd name="T7" fmla="*/ 15 h 45"/>
                  <a:gd name="T8" fmla="*/ 28 w 45"/>
                  <a:gd name="T9" fmla="*/ 6 h 45"/>
                  <a:gd name="T10" fmla="*/ 31 w 45"/>
                  <a:gd name="T11" fmla="*/ 4 h 45"/>
                  <a:gd name="T12" fmla="*/ 29 w 45"/>
                  <a:gd name="T13" fmla="*/ 1 h 45"/>
                  <a:gd name="T14" fmla="*/ 25 w 45"/>
                  <a:gd name="T15" fmla="*/ 3 h 45"/>
                  <a:gd name="T16" fmla="*/ 26 w 45"/>
                  <a:gd name="T17" fmla="*/ 6 h 45"/>
                  <a:gd name="T18" fmla="*/ 24 w 45"/>
                  <a:gd name="T19" fmla="*/ 15 h 45"/>
                  <a:gd name="T20" fmla="*/ 19 w 45"/>
                  <a:gd name="T21" fmla="*/ 15 h 45"/>
                  <a:gd name="T22" fmla="*/ 15 w 45"/>
                  <a:gd name="T23" fmla="*/ 7 h 45"/>
                  <a:gd name="T24" fmla="*/ 15 w 45"/>
                  <a:gd name="T25" fmla="*/ 4 h 45"/>
                  <a:gd name="T26" fmla="*/ 11 w 45"/>
                  <a:gd name="T27" fmla="*/ 3 h 45"/>
                  <a:gd name="T28" fmla="*/ 10 w 45"/>
                  <a:gd name="T29" fmla="*/ 7 h 45"/>
                  <a:gd name="T30" fmla="*/ 13 w 45"/>
                  <a:gd name="T31" fmla="*/ 8 h 45"/>
                  <a:gd name="T32" fmla="*/ 18 w 45"/>
                  <a:gd name="T33" fmla="*/ 16 h 45"/>
                  <a:gd name="T34" fmla="*/ 15 w 45"/>
                  <a:gd name="T35" fmla="*/ 20 h 45"/>
                  <a:gd name="T36" fmla="*/ 6 w 45"/>
                  <a:gd name="T37" fmla="*/ 17 h 45"/>
                  <a:gd name="T38" fmla="*/ 4 w 45"/>
                  <a:gd name="T39" fmla="*/ 15 h 45"/>
                  <a:gd name="T40" fmla="*/ 1 w 45"/>
                  <a:gd name="T41" fmla="*/ 17 h 45"/>
                  <a:gd name="T42" fmla="*/ 3 w 45"/>
                  <a:gd name="T43" fmla="*/ 20 h 45"/>
                  <a:gd name="T44" fmla="*/ 6 w 45"/>
                  <a:gd name="T45" fmla="*/ 19 h 45"/>
                  <a:gd name="T46" fmla="*/ 14 w 45"/>
                  <a:gd name="T47" fmla="*/ 22 h 45"/>
                  <a:gd name="T48" fmla="*/ 15 w 45"/>
                  <a:gd name="T49" fmla="*/ 26 h 45"/>
                  <a:gd name="T50" fmla="*/ 7 w 45"/>
                  <a:gd name="T51" fmla="*/ 30 h 45"/>
                  <a:gd name="T52" fmla="*/ 4 w 45"/>
                  <a:gd name="T53" fmla="*/ 30 h 45"/>
                  <a:gd name="T54" fmla="*/ 3 w 45"/>
                  <a:gd name="T55" fmla="*/ 34 h 45"/>
                  <a:gd name="T56" fmla="*/ 7 w 45"/>
                  <a:gd name="T57" fmla="*/ 35 h 45"/>
                  <a:gd name="T58" fmla="*/ 8 w 45"/>
                  <a:gd name="T59" fmla="*/ 32 h 45"/>
                  <a:gd name="T60" fmla="*/ 16 w 45"/>
                  <a:gd name="T61" fmla="*/ 28 h 45"/>
                  <a:gd name="T62" fmla="*/ 19 w 45"/>
                  <a:gd name="T63" fmla="*/ 31 h 45"/>
                  <a:gd name="T64" fmla="*/ 17 w 45"/>
                  <a:gd name="T65" fmla="*/ 39 h 45"/>
                  <a:gd name="T66" fmla="*/ 15 w 45"/>
                  <a:gd name="T67" fmla="*/ 41 h 45"/>
                  <a:gd name="T68" fmla="*/ 16 w 45"/>
                  <a:gd name="T69" fmla="*/ 45 h 45"/>
                  <a:gd name="T70" fmla="*/ 20 w 45"/>
                  <a:gd name="T71" fmla="*/ 43 h 45"/>
                  <a:gd name="T72" fmla="*/ 19 w 45"/>
                  <a:gd name="T73" fmla="*/ 40 h 45"/>
                  <a:gd name="T74" fmla="*/ 21 w 45"/>
                  <a:gd name="T75" fmla="*/ 31 h 45"/>
                  <a:gd name="T76" fmla="*/ 26 w 45"/>
                  <a:gd name="T77" fmla="*/ 31 h 45"/>
                  <a:gd name="T78" fmla="*/ 30 w 45"/>
                  <a:gd name="T79" fmla="*/ 38 h 45"/>
                  <a:gd name="T80" fmla="*/ 30 w 45"/>
                  <a:gd name="T81" fmla="*/ 42 h 45"/>
                  <a:gd name="T82" fmla="*/ 33 w 45"/>
                  <a:gd name="T83" fmla="*/ 43 h 45"/>
                  <a:gd name="T84" fmla="*/ 35 w 45"/>
                  <a:gd name="T85" fmla="*/ 39 h 45"/>
                  <a:gd name="T86" fmla="*/ 32 w 45"/>
                  <a:gd name="T87" fmla="*/ 37 h 45"/>
                  <a:gd name="T88" fmla="*/ 27 w 45"/>
                  <a:gd name="T89" fmla="*/ 30 h 45"/>
                  <a:gd name="T90" fmla="*/ 30 w 45"/>
                  <a:gd name="T91" fmla="*/ 26 h 45"/>
                  <a:gd name="T92" fmla="*/ 39 w 45"/>
                  <a:gd name="T93" fmla="*/ 29 h 45"/>
                  <a:gd name="T94" fmla="*/ 41 w 45"/>
                  <a:gd name="T95" fmla="*/ 31 h 45"/>
                  <a:gd name="T96" fmla="*/ 45 w 45"/>
                  <a:gd name="T97" fmla="*/ 29 h 45"/>
                  <a:gd name="T98" fmla="*/ 43 w 45"/>
                  <a:gd name="T99" fmla="*/ 25 h 45"/>
                  <a:gd name="T100" fmla="*/ 39 w 45"/>
                  <a:gd name="T101" fmla="*/ 27 h 45"/>
                  <a:gd name="T102" fmla="*/ 31 w 45"/>
                  <a:gd name="T103" fmla="*/ 24 h 45"/>
                  <a:gd name="T104" fmla="*/ 30 w 45"/>
                  <a:gd name="T105" fmla="*/ 20 h 45"/>
                  <a:gd name="T106" fmla="*/ 38 w 45"/>
                  <a:gd name="T107" fmla="*/ 15 h 45"/>
                  <a:gd name="T108" fmla="*/ 41 w 45"/>
                  <a:gd name="T109" fmla="*/ 15 h 45"/>
                  <a:gd name="T110" fmla="*/ 42 w 45"/>
                  <a:gd name="T111" fmla="*/ 12 h 45"/>
                  <a:gd name="T112" fmla="*/ 39 w 45"/>
                  <a:gd name="T113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5" h="45">
                    <a:moveTo>
                      <a:pt x="39" y="11"/>
                    </a:moveTo>
                    <a:cubicBezTo>
                      <a:pt x="38" y="11"/>
                      <a:pt x="37" y="12"/>
                      <a:pt x="37" y="14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28" y="17"/>
                      <a:pt x="27" y="16"/>
                      <a:pt x="26" y="15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29" y="6"/>
                      <a:pt x="30" y="6"/>
                      <a:pt x="31" y="4"/>
                    </a:cubicBezTo>
                    <a:cubicBezTo>
                      <a:pt x="31" y="3"/>
                      <a:pt x="30" y="1"/>
                      <a:pt x="29" y="1"/>
                    </a:cubicBezTo>
                    <a:cubicBezTo>
                      <a:pt x="27" y="0"/>
                      <a:pt x="26" y="1"/>
                      <a:pt x="25" y="3"/>
                    </a:cubicBezTo>
                    <a:cubicBezTo>
                      <a:pt x="25" y="4"/>
                      <a:pt x="25" y="5"/>
                      <a:pt x="26" y="6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2" y="14"/>
                      <a:pt x="21" y="15"/>
                      <a:pt x="19" y="15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6"/>
                      <a:pt x="16" y="5"/>
                      <a:pt x="15" y="4"/>
                    </a:cubicBezTo>
                    <a:cubicBezTo>
                      <a:pt x="14" y="3"/>
                      <a:pt x="13" y="2"/>
                      <a:pt x="11" y="3"/>
                    </a:cubicBezTo>
                    <a:cubicBezTo>
                      <a:pt x="10" y="4"/>
                      <a:pt x="9" y="5"/>
                      <a:pt x="10" y="7"/>
                    </a:cubicBezTo>
                    <a:cubicBezTo>
                      <a:pt x="11" y="8"/>
                      <a:pt x="12" y="8"/>
                      <a:pt x="13" y="8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6" y="17"/>
                      <a:pt x="15" y="18"/>
                      <a:pt x="15" y="20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6"/>
                      <a:pt x="5" y="15"/>
                      <a:pt x="4" y="15"/>
                    </a:cubicBezTo>
                    <a:cubicBezTo>
                      <a:pt x="3" y="14"/>
                      <a:pt x="1" y="15"/>
                      <a:pt x="1" y="17"/>
                    </a:cubicBezTo>
                    <a:cubicBezTo>
                      <a:pt x="0" y="18"/>
                      <a:pt x="1" y="20"/>
                      <a:pt x="3" y="20"/>
                    </a:cubicBezTo>
                    <a:cubicBezTo>
                      <a:pt x="4" y="20"/>
                      <a:pt x="5" y="20"/>
                      <a:pt x="6" y="19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3"/>
                      <a:pt x="14" y="25"/>
                      <a:pt x="15" y="26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6" y="30"/>
                      <a:pt x="5" y="29"/>
                      <a:pt x="4" y="30"/>
                    </a:cubicBezTo>
                    <a:cubicBezTo>
                      <a:pt x="2" y="31"/>
                      <a:pt x="2" y="33"/>
                      <a:pt x="3" y="34"/>
                    </a:cubicBezTo>
                    <a:cubicBezTo>
                      <a:pt x="4" y="35"/>
                      <a:pt x="5" y="36"/>
                      <a:pt x="7" y="35"/>
                    </a:cubicBezTo>
                    <a:cubicBezTo>
                      <a:pt x="8" y="34"/>
                      <a:pt x="8" y="33"/>
                      <a:pt x="8" y="32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7" y="29"/>
                      <a:pt x="18" y="30"/>
                      <a:pt x="19" y="31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6" y="39"/>
                      <a:pt x="15" y="40"/>
                      <a:pt x="15" y="41"/>
                    </a:cubicBezTo>
                    <a:cubicBezTo>
                      <a:pt x="14" y="43"/>
                      <a:pt x="15" y="44"/>
                      <a:pt x="16" y="45"/>
                    </a:cubicBezTo>
                    <a:cubicBezTo>
                      <a:pt x="18" y="45"/>
                      <a:pt x="20" y="44"/>
                      <a:pt x="20" y="43"/>
                    </a:cubicBezTo>
                    <a:cubicBezTo>
                      <a:pt x="20" y="42"/>
                      <a:pt x="20" y="40"/>
                      <a:pt x="19" y="40"/>
                    </a:cubicBezTo>
                    <a:cubicBezTo>
                      <a:pt x="21" y="31"/>
                      <a:pt x="21" y="31"/>
                      <a:pt x="21" y="31"/>
                    </a:cubicBezTo>
                    <a:cubicBezTo>
                      <a:pt x="23" y="31"/>
                      <a:pt x="24" y="31"/>
                      <a:pt x="26" y="31"/>
                    </a:cubicBezTo>
                    <a:cubicBezTo>
                      <a:pt x="30" y="38"/>
                      <a:pt x="30" y="38"/>
                      <a:pt x="30" y="38"/>
                    </a:cubicBezTo>
                    <a:cubicBezTo>
                      <a:pt x="29" y="39"/>
                      <a:pt x="29" y="40"/>
                      <a:pt x="30" y="42"/>
                    </a:cubicBezTo>
                    <a:cubicBezTo>
                      <a:pt x="30" y="43"/>
                      <a:pt x="32" y="43"/>
                      <a:pt x="33" y="43"/>
                    </a:cubicBezTo>
                    <a:cubicBezTo>
                      <a:pt x="35" y="42"/>
                      <a:pt x="35" y="40"/>
                      <a:pt x="35" y="39"/>
                    </a:cubicBezTo>
                    <a:cubicBezTo>
                      <a:pt x="34" y="38"/>
                      <a:pt x="33" y="37"/>
                      <a:pt x="32" y="37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9" y="29"/>
                      <a:pt x="30" y="28"/>
                      <a:pt x="30" y="26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9" y="30"/>
                      <a:pt x="40" y="31"/>
                      <a:pt x="41" y="31"/>
                    </a:cubicBezTo>
                    <a:cubicBezTo>
                      <a:pt x="43" y="31"/>
                      <a:pt x="44" y="30"/>
                      <a:pt x="45" y="29"/>
                    </a:cubicBezTo>
                    <a:cubicBezTo>
                      <a:pt x="45" y="27"/>
                      <a:pt x="44" y="26"/>
                      <a:pt x="43" y="25"/>
                    </a:cubicBezTo>
                    <a:cubicBezTo>
                      <a:pt x="41" y="25"/>
                      <a:pt x="40" y="26"/>
                      <a:pt x="39" y="2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3"/>
                      <a:pt x="31" y="21"/>
                      <a:pt x="30" y="20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9" y="16"/>
                      <a:pt x="40" y="16"/>
                      <a:pt x="41" y="15"/>
                    </a:cubicBezTo>
                    <a:cubicBezTo>
                      <a:pt x="43" y="15"/>
                      <a:pt x="43" y="13"/>
                      <a:pt x="42" y="12"/>
                    </a:cubicBezTo>
                    <a:cubicBezTo>
                      <a:pt x="42" y="10"/>
                      <a:pt x="40" y="10"/>
                      <a:pt x="39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46"/>
              <p:cNvSpPr>
                <a:spLocks/>
              </p:cNvSpPr>
              <p:nvPr/>
            </p:nvSpPr>
            <p:spPr bwMode="auto">
              <a:xfrm>
                <a:off x="3713163" y="1057275"/>
                <a:ext cx="455613" cy="446088"/>
              </a:xfrm>
              <a:custGeom>
                <a:avLst/>
                <a:gdLst>
                  <a:gd name="T0" fmla="*/ 79 w 80"/>
                  <a:gd name="T1" fmla="*/ 29 h 78"/>
                  <a:gd name="T2" fmla="*/ 63 w 80"/>
                  <a:gd name="T3" fmla="*/ 16 h 78"/>
                  <a:gd name="T4" fmla="*/ 51 w 80"/>
                  <a:gd name="T5" fmla="*/ 22 h 78"/>
                  <a:gd name="T6" fmla="*/ 51 w 80"/>
                  <a:gd name="T7" fmla="*/ 22 h 78"/>
                  <a:gd name="T8" fmla="*/ 53 w 80"/>
                  <a:gd name="T9" fmla="*/ 14 h 78"/>
                  <a:gd name="T10" fmla="*/ 37 w 80"/>
                  <a:gd name="T11" fmla="*/ 0 h 78"/>
                  <a:gd name="T12" fmla="*/ 23 w 80"/>
                  <a:gd name="T13" fmla="*/ 17 h 78"/>
                  <a:gd name="T14" fmla="*/ 27 w 80"/>
                  <a:gd name="T15" fmla="*/ 25 h 78"/>
                  <a:gd name="T16" fmla="*/ 27 w 80"/>
                  <a:gd name="T17" fmla="*/ 25 h 78"/>
                  <a:gd name="T18" fmla="*/ 14 w 80"/>
                  <a:gd name="T19" fmla="*/ 20 h 78"/>
                  <a:gd name="T20" fmla="*/ 1 w 80"/>
                  <a:gd name="T21" fmla="*/ 37 h 78"/>
                  <a:gd name="T22" fmla="*/ 17 w 80"/>
                  <a:gd name="T23" fmla="*/ 50 h 78"/>
                  <a:gd name="T24" fmla="*/ 21 w 80"/>
                  <a:gd name="T25" fmla="*/ 49 h 78"/>
                  <a:gd name="T26" fmla="*/ 13 w 80"/>
                  <a:gd name="T27" fmla="*/ 64 h 78"/>
                  <a:gd name="T28" fmla="*/ 29 w 80"/>
                  <a:gd name="T29" fmla="*/ 77 h 78"/>
                  <a:gd name="T30" fmla="*/ 43 w 80"/>
                  <a:gd name="T31" fmla="*/ 61 h 78"/>
                  <a:gd name="T32" fmla="*/ 43 w 80"/>
                  <a:gd name="T33" fmla="*/ 61 h 78"/>
                  <a:gd name="T34" fmla="*/ 59 w 80"/>
                  <a:gd name="T35" fmla="*/ 75 h 78"/>
                  <a:gd name="T36" fmla="*/ 73 w 80"/>
                  <a:gd name="T37" fmla="*/ 58 h 78"/>
                  <a:gd name="T38" fmla="*/ 62 w 80"/>
                  <a:gd name="T39" fmla="*/ 45 h 78"/>
                  <a:gd name="T40" fmla="*/ 65 w 80"/>
                  <a:gd name="T41" fmla="*/ 45 h 78"/>
                  <a:gd name="T42" fmla="*/ 79 w 80"/>
                  <a:gd name="T43" fmla="*/ 2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0" h="78">
                    <a:moveTo>
                      <a:pt x="79" y="29"/>
                    </a:moveTo>
                    <a:cubicBezTo>
                      <a:pt x="78" y="21"/>
                      <a:pt x="71" y="15"/>
                      <a:pt x="63" y="16"/>
                    </a:cubicBezTo>
                    <a:cubicBezTo>
                      <a:pt x="58" y="16"/>
                      <a:pt x="54" y="19"/>
                      <a:pt x="51" y="22"/>
                    </a:cubicBezTo>
                    <a:cubicBezTo>
                      <a:pt x="51" y="22"/>
                      <a:pt x="51" y="22"/>
                      <a:pt x="51" y="22"/>
                    </a:cubicBezTo>
                    <a:cubicBezTo>
                      <a:pt x="53" y="20"/>
                      <a:pt x="53" y="17"/>
                      <a:pt x="53" y="14"/>
                    </a:cubicBezTo>
                    <a:cubicBezTo>
                      <a:pt x="52" y="6"/>
                      <a:pt x="45" y="0"/>
                      <a:pt x="37" y="0"/>
                    </a:cubicBezTo>
                    <a:cubicBezTo>
                      <a:pt x="28" y="1"/>
                      <a:pt x="22" y="9"/>
                      <a:pt x="23" y="17"/>
                    </a:cubicBezTo>
                    <a:cubicBezTo>
                      <a:pt x="24" y="20"/>
                      <a:pt x="25" y="23"/>
                      <a:pt x="27" y="25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4" y="22"/>
                      <a:pt x="19" y="20"/>
                      <a:pt x="14" y="20"/>
                    </a:cubicBezTo>
                    <a:cubicBezTo>
                      <a:pt x="6" y="21"/>
                      <a:pt x="0" y="28"/>
                      <a:pt x="1" y="37"/>
                    </a:cubicBezTo>
                    <a:cubicBezTo>
                      <a:pt x="2" y="45"/>
                      <a:pt x="9" y="51"/>
                      <a:pt x="17" y="50"/>
                    </a:cubicBezTo>
                    <a:cubicBezTo>
                      <a:pt x="19" y="50"/>
                      <a:pt x="20" y="50"/>
                      <a:pt x="21" y="49"/>
                    </a:cubicBezTo>
                    <a:cubicBezTo>
                      <a:pt x="16" y="52"/>
                      <a:pt x="12" y="58"/>
                      <a:pt x="13" y="64"/>
                    </a:cubicBezTo>
                    <a:cubicBezTo>
                      <a:pt x="14" y="72"/>
                      <a:pt x="21" y="78"/>
                      <a:pt x="29" y="77"/>
                    </a:cubicBezTo>
                    <a:cubicBezTo>
                      <a:pt x="38" y="77"/>
                      <a:pt x="44" y="69"/>
                      <a:pt x="43" y="61"/>
                    </a:cubicBezTo>
                    <a:cubicBezTo>
                      <a:pt x="43" y="61"/>
                      <a:pt x="43" y="61"/>
                      <a:pt x="43" y="61"/>
                    </a:cubicBezTo>
                    <a:cubicBezTo>
                      <a:pt x="44" y="69"/>
                      <a:pt x="51" y="75"/>
                      <a:pt x="59" y="75"/>
                    </a:cubicBezTo>
                    <a:cubicBezTo>
                      <a:pt x="67" y="74"/>
                      <a:pt x="73" y="66"/>
                      <a:pt x="73" y="58"/>
                    </a:cubicBezTo>
                    <a:cubicBezTo>
                      <a:pt x="72" y="52"/>
                      <a:pt x="68" y="47"/>
                      <a:pt x="62" y="45"/>
                    </a:cubicBezTo>
                    <a:cubicBezTo>
                      <a:pt x="63" y="46"/>
                      <a:pt x="64" y="46"/>
                      <a:pt x="65" y="45"/>
                    </a:cubicBezTo>
                    <a:cubicBezTo>
                      <a:pt x="74" y="45"/>
                      <a:pt x="80" y="37"/>
                      <a:pt x="79" y="29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8" name="Freeform 47"/>
              <p:cNvSpPr>
                <a:spLocks/>
              </p:cNvSpPr>
              <p:nvPr/>
            </p:nvSpPr>
            <p:spPr bwMode="auto">
              <a:xfrm>
                <a:off x="3827463" y="1165225"/>
                <a:ext cx="233363" cy="234950"/>
              </a:xfrm>
              <a:custGeom>
                <a:avLst/>
                <a:gdLst>
                  <a:gd name="T0" fmla="*/ 38 w 41"/>
                  <a:gd name="T1" fmla="*/ 16 h 41"/>
                  <a:gd name="T2" fmla="*/ 36 w 41"/>
                  <a:gd name="T3" fmla="*/ 18 h 41"/>
                  <a:gd name="T4" fmla="*/ 28 w 41"/>
                  <a:gd name="T5" fmla="*/ 19 h 41"/>
                  <a:gd name="T6" fmla="*/ 26 w 41"/>
                  <a:gd name="T7" fmla="*/ 15 h 41"/>
                  <a:gd name="T8" fmla="*/ 31 w 41"/>
                  <a:gd name="T9" fmla="*/ 9 h 41"/>
                  <a:gd name="T10" fmla="*/ 34 w 41"/>
                  <a:gd name="T11" fmla="*/ 8 h 41"/>
                  <a:gd name="T12" fmla="*/ 34 w 41"/>
                  <a:gd name="T13" fmla="*/ 5 h 41"/>
                  <a:gd name="T14" fmla="*/ 30 w 41"/>
                  <a:gd name="T15" fmla="*/ 5 h 41"/>
                  <a:gd name="T16" fmla="*/ 30 w 41"/>
                  <a:gd name="T17" fmla="*/ 8 h 41"/>
                  <a:gd name="T18" fmla="*/ 25 w 41"/>
                  <a:gd name="T19" fmla="*/ 14 h 41"/>
                  <a:gd name="T20" fmla="*/ 21 w 41"/>
                  <a:gd name="T21" fmla="*/ 13 h 41"/>
                  <a:gd name="T22" fmla="*/ 20 w 41"/>
                  <a:gd name="T23" fmla="*/ 5 h 41"/>
                  <a:gd name="T24" fmla="*/ 21 w 41"/>
                  <a:gd name="T25" fmla="*/ 2 h 41"/>
                  <a:gd name="T26" fmla="*/ 19 w 41"/>
                  <a:gd name="T27" fmla="*/ 0 h 41"/>
                  <a:gd name="T28" fmla="*/ 16 w 41"/>
                  <a:gd name="T29" fmla="*/ 3 h 41"/>
                  <a:gd name="T30" fmla="*/ 18 w 41"/>
                  <a:gd name="T31" fmla="*/ 5 h 41"/>
                  <a:gd name="T32" fmla="*/ 19 w 41"/>
                  <a:gd name="T33" fmla="*/ 13 h 41"/>
                  <a:gd name="T34" fmla="*/ 15 w 41"/>
                  <a:gd name="T35" fmla="*/ 15 h 41"/>
                  <a:gd name="T36" fmla="*/ 9 w 41"/>
                  <a:gd name="T37" fmla="*/ 10 h 41"/>
                  <a:gd name="T38" fmla="*/ 8 w 41"/>
                  <a:gd name="T39" fmla="*/ 7 h 41"/>
                  <a:gd name="T40" fmla="*/ 5 w 41"/>
                  <a:gd name="T41" fmla="*/ 7 h 41"/>
                  <a:gd name="T42" fmla="*/ 5 w 41"/>
                  <a:gd name="T43" fmla="*/ 11 h 41"/>
                  <a:gd name="T44" fmla="*/ 8 w 41"/>
                  <a:gd name="T45" fmla="*/ 11 h 41"/>
                  <a:gd name="T46" fmla="*/ 14 w 41"/>
                  <a:gd name="T47" fmla="*/ 16 h 41"/>
                  <a:gd name="T48" fmla="*/ 13 w 41"/>
                  <a:gd name="T49" fmla="*/ 20 h 41"/>
                  <a:gd name="T50" fmla="*/ 5 w 41"/>
                  <a:gd name="T51" fmla="*/ 21 h 41"/>
                  <a:gd name="T52" fmla="*/ 3 w 41"/>
                  <a:gd name="T53" fmla="*/ 20 h 41"/>
                  <a:gd name="T54" fmla="*/ 0 w 41"/>
                  <a:gd name="T55" fmla="*/ 23 h 41"/>
                  <a:gd name="T56" fmla="*/ 3 w 41"/>
                  <a:gd name="T57" fmla="*/ 25 h 41"/>
                  <a:gd name="T58" fmla="*/ 5 w 41"/>
                  <a:gd name="T59" fmla="*/ 23 h 41"/>
                  <a:gd name="T60" fmla="*/ 13 w 41"/>
                  <a:gd name="T61" fmla="*/ 22 h 41"/>
                  <a:gd name="T62" fmla="*/ 15 w 41"/>
                  <a:gd name="T63" fmla="*/ 26 h 41"/>
                  <a:gd name="T64" fmla="*/ 10 w 41"/>
                  <a:gd name="T65" fmla="*/ 32 h 41"/>
                  <a:gd name="T66" fmla="*/ 7 w 41"/>
                  <a:gd name="T67" fmla="*/ 33 h 41"/>
                  <a:gd name="T68" fmla="*/ 8 w 41"/>
                  <a:gd name="T69" fmla="*/ 36 h 41"/>
                  <a:gd name="T70" fmla="*/ 11 w 41"/>
                  <a:gd name="T71" fmla="*/ 36 h 41"/>
                  <a:gd name="T72" fmla="*/ 11 w 41"/>
                  <a:gd name="T73" fmla="*/ 33 h 41"/>
                  <a:gd name="T74" fmla="*/ 16 w 41"/>
                  <a:gd name="T75" fmla="*/ 27 h 41"/>
                  <a:gd name="T76" fmla="*/ 20 w 41"/>
                  <a:gd name="T77" fmla="*/ 28 h 41"/>
                  <a:gd name="T78" fmla="*/ 21 w 41"/>
                  <a:gd name="T79" fmla="*/ 36 h 41"/>
                  <a:gd name="T80" fmla="*/ 20 w 41"/>
                  <a:gd name="T81" fmla="*/ 39 h 41"/>
                  <a:gd name="T82" fmla="*/ 22 w 41"/>
                  <a:gd name="T83" fmla="*/ 41 h 41"/>
                  <a:gd name="T84" fmla="*/ 25 w 41"/>
                  <a:gd name="T85" fmla="*/ 38 h 41"/>
                  <a:gd name="T86" fmla="*/ 23 w 41"/>
                  <a:gd name="T87" fmla="*/ 36 h 41"/>
                  <a:gd name="T88" fmla="*/ 22 w 41"/>
                  <a:gd name="T89" fmla="*/ 28 h 41"/>
                  <a:gd name="T90" fmla="*/ 26 w 41"/>
                  <a:gd name="T91" fmla="*/ 26 h 41"/>
                  <a:gd name="T92" fmla="*/ 32 w 41"/>
                  <a:gd name="T93" fmla="*/ 31 h 41"/>
                  <a:gd name="T94" fmla="*/ 33 w 41"/>
                  <a:gd name="T95" fmla="*/ 34 h 41"/>
                  <a:gd name="T96" fmla="*/ 37 w 41"/>
                  <a:gd name="T97" fmla="*/ 34 h 41"/>
                  <a:gd name="T98" fmla="*/ 36 w 41"/>
                  <a:gd name="T99" fmla="*/ 30 h 41"/>
                  <a:gd name="T100" fmla="*/ 33 w 41"/>
                  <a:gd name="T101" fmla="*/ 30 h 41"/>
                  <a:gd name="T102" fmla="*/ 27 w 41"/>
                  <a:gd name="T103" fmla="*/ 25 h 41"/>
                  <a:gd name="T104" fmla="*/ 28 w 41"/>
                  <a:gd name="T105" fmla="*/ 21 h 41"/>
                  <a:gd name="T106" fmla="*/ 36 w 41"/>
                  <a:gd name="T107" fmla="*/ 20 h 41"/>
                  <a:gd name="T108" fmla="*/ 39 w 41"/>
                  <a:gd name="T109" fmla="*/ 21 h 41"/>
                  <a:gd name="T110" fmla="*/ 41 w 41"/>
                  <a:gd name="T111" fmla="*/ 19 h 41"/>
                  <a:gd name="T112" fmla="*/ 38 w 41"/>
                  <a:gd name="T113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1" h="41">
                    <a:moveTo>
                      <a:pt x="38" y="16"/>
                    </a:moveTo>
                    <a:cubicBezTo>
                      <a:pt x="37" y="16"/>
                      <a:pt x="36" y="17"/>
                      <a:pt x="36" y="18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8"/>
                      <a:pt x="27" y="16"/>
                      <a:pt x="26" y="15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2" y="9"/>
                      <a:pt x="33" y="9"/>
                      <a:pt x="34" y="8"/>
                    </a:cubicBezTo>
                    <a:cubicBezTo>
                      <a:pt x="35" y="7"/>
                      <a:pt x="35" y="6"/>
                      <a:pt x="34" y="5"/>
                    </a:cubicBezTo>
                    <a:cubicBezTo>
                      <a:pt x="33" y="4"/>
                      <a:pt x="31" y="4"/>
                      <a:pt x="30" y="5"/>
                    </a:cubicBezTo>
                    <a:cubicBezTo>
                      <a:pt x="30" y="6"/>
                      <a:pt x="29" y="7"/>
                      <a:pt x="30" y="8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3" y="14"/>
                      <a:pt x="22" y="13"/>
                      <a:pt x="21" y="13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4"/>
                      <a:pt x="21" y="3"/>
                      <a:pt x="21" y="2"/>
                    </a:cubicBezTo>
                    <a:cubicBezTo>
                      <a:pt x="21" y="1"/>
                      <a:pt x="20" y="0"/>
                      <a:pt x="19" y="0"/>
                    </a:cubicBezTo>
                    <a:cubicBezTo>
                      <a:pt x="17" y="0"/>
                      <a:pt x="16" y="1"/>
                      <a:pt x="16" y="3"/>
                    </a:cubicBezTo>
                    <a:cubicBezTo>
                      <a:pt x="16" y="4"/>
                      <a:pt x="17" y="5"/>
                      <a:pt x="18" y="5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8" y="14"/>
                      <a:pt x="16" y="14"/>
                      <a:pt x="15" y="15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10" y="9"/>
                      <a:pt x="9" y="8"/>
                      <a:pt x="8" y="7"/>
                    </a:cubicBezTo>
                    <a:cubicBezTo>
                      <a:pt x="7" y="6"/>
                      <a:pt x="6" y="6"/>
                      <a:pt x="5" y="7"/>
                    </a:cubicBezTo>
                    <a:cubicBezTo>
                      <a:pt x="4" y="9"/>
                      <a:pt x="4" y="10"/>
                      <a:pt x="5" y="11"/>
                    </a:cubicBezTo>
                    <a:cubicBezTo>
                      <a:pt x="6" y="12"/>
                      <a:pt x="7" y="12"/>
                      <a:pt x="8" y="11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3" y="18"/>
                      <a:pt x="13" y="19"/>
                      <a:pt x="13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5" y="20"/>
                      <a:pt x="4" y="20"/>
                      <a:pt x="3" y="20"/>
                    </a:cubicBezTo>
                    <a:cubicBezTo>
                      <a:pt x="1" y="20"/>
                      <a:pt x="0" y="21"/>
                      <a:pt x="0" y="23"/>
                    </a:cubicBezTo>
                    <a:cubicBezTo>
                      <a:pt x="0" y="24"/>
                      <a:pt x="2" y="25"/>
                      <a:pt x="3" y="25"/>
                    </a:cubicBezTo>
                    <a:cubicBezTo>
                      <a:pt x="4" y="25"/>
                      <a:pt x="5" y="24"/>
                      <a:pt x="5" y="23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3" y="24"/>
                      <a:pt x="14" y="25"/>
                      <a:pt x="15" y="26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9" y="32"/>
                      <a:pt x="8" y="32"/>
                      <a:pt x="7" y="33"/>
                    </a:cubicBezTo>
                    <a:cubicBezTo>
                      <a:pt x="6" y="34"/>
                      <a:pt x="7" y="35"/>
                      <a:pt x="8" y="36"/>
                    </a:cubicBezTo>
                    <a:cubicBezTo>
                      <a:pt x="9" y="37"/>
                      <a:pt x="10" y="37"/>
                      <a:pt x="11" y="36"/>
                    </a:cubicBezTo>
                    <a:cubicBezTo>
                      <a:pt x="12" y="35"/>
                      <a:pt x="12" y="34"/>
                      <a:pt x="11" y="33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8" y="28"/>
                      <a:pt x="19" y="28"/>
                      <a:pt x="20" y="28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0" y="36"/>
                      <a:pt x="20" y="37"/>
                      <a:pt x="20" y="39"/>
                    </a:cubicBezTo>
                    <a:cubicBezTo>
                      <a:pt x="20" y="40"/>
                      <a:pt x="21" y="41"/>
                      <a:pt x="22" y="41"/>
                    </a:cubicBezTo>
                    <a:cubicBezTo>
                      <a:pt x="24" y="41"/>
                      <a:pt x="25" y="39"/>
                      <a:pt x="25" y="38"/>
                    </a:cubicBezTo>
                    <a:cubicBezTo>
                      <a:pt x="25" y="37"/>
                      <a:pt x="24" y="36"/>
                      <a:pt x="23" y="36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4" y="28"/>
                      <a:pt x="25" y="27"/>
                      <a:pt x="26" y="26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2"/>
                      <a:pt x="32" y="33"/>
                      <a:pt x="33" y="34"/>
                    </a:cubicBezTo>
                    <a:cubicBezTo>
                      <a:pt x="34" y="35"/>
                      <a:pt x="36" y="35"/>
                      <a:pt x="37" y="34"/>
                    </a:cubicBezTo>
                    <a:cubicBezTo>
                      <a:pt x="37" y="32"/>
                      <a:pt x="37" y="31"/>
                      <a:pt x="36" y="30"/>
                    </a:cubicBezTo>
                    <a:cubicBezTo>
                      <a:pt x="35" y="29"/>
                      <a:pt x="34" y="29"/>
                      <a:pt x="33" y="30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8" y="24"/>
                      <a:pt x="28" y="22"/>
                      <a:pt x="28" y="21"/>
                    </a:cubicBezTo>
                    <a:cubicBezTo>
                      <a:pt x="36" y="20"/>
                      <a:pt x="36" y="20"/>
                      <a:pt x="36" y="20"/>
                    </a:cubicBezTo>
                    <a:cubicBezTo>
                      <a:pt x="37" y="21"/>
                      <a:pt x="38" y="21"/>
                      <a:pt x="39" y="21"/>
                    </a:cubicBezTo>
                    <a:cubicBezTo>
                      <a:pt x="40" y="21"/>
                      <a:pt x="41" y="20"/>
                      <a:pt x="41" y="19"/>
                    </a:cubicBezTo>
                    <a:cubicBezTo>
                      <a:pt x="41" y="17"/>
                      <a:pt x="40" y="16"/>
                      <a:pt x="38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 48"/>
              <p:cNvSpPr>
                <a:spLocks/>
              </p:cNvSpPr>
              <p:nvPr/>
            </p:nvSpPr>
            <p:spPr bwMode="auto">
              <a:xfrm>
                <a:off x="4065588" y="1384300"/>
                <a:ext cx="382588" cy="377825"/>
              </a:xfrm>
              <a:custGeom>
                <a:avLst/>
                <a:gdLst>
                  <a:gd name="T0" fmla="*/ 66 w 67"/>
                  <a:gd name="T1" fmla="*/ 25 h 66"/>
                  <a:gd name="T2" fmla="*/ 53 w 67"/>
                  <a:gd name="T3" fmla="*/ 13 h 66"/>
                  <a:gd name="T4" fmla="*/ 43 w 67"/>
                  <a:gd name="T5" fmla="*/ 19 h 66"/>
                  <a:gd name="T6" fmla="*/ 43 w 67"/>
                  <a:gd name="T7" fmla="*/ 19 h 66"/>
                  <a:gd name="T8" fmla="*/ 45 w 67"/>
                  <a:gd name="T9" fmla="*/ 12 h 66"/>
                  <a:gd name="T10" fmla="*/ 31 w 67"/>
                  <a:gd name="T11" fmla="*/ 1 h 66"/>
                  <a:gd name="T12" fmla="*/ 20 w 67"/>
                  <a:gd name="T13" fmla="*/ 14 h 66"/>
                  <a:gd name="T14" fmla="*/ 23 w 67"/>
                  <a:gd name="T15" fmla="*/ 21 h 66"/>
                  <a:gd name="T16" fmla="*/ 23 w 67"/>
                  <a:gd name="T17" fmla="*/ 21 h 66"/>
                  <a:gd name="T18" fmla="*/ 12 w 67"/>
                  <a:gd name="T19" fmla="*/ 17 h 66"/>
                  <a:gd name="T20" fmla="*/ 1 w 67"/>
                  <a:gd name="T21" fmla="*/ 31 h 66"/>
                  <a:gd name="T22" fmla="*/ 15 w 67"/>
                  <a:gd name="T23" fmla="*/ 42 h 66"/>
                  <a:gd name="T24" fmla="*/ 18 w 67"/>
                  <a:gd name="T25" fmla="*/ 41 h 66"/>
                  <a:gd name="T26" fmla="*/ 11 w 67"/>
                  <a:gd name="T27" fmla="*/ 54 h 66"/>
                  <a:gd name="T28" fmla="*/ 25 w 67"/>
                  <a:gd name="T29" fmla="*/ 65 h 66"/>
                  <a:gd name="T30" fmla="*/ 36 w 67"/>
                  <a:gd name="T31" fmla="*/ 52 h 66"/>
                  <a:gd name="T32" fmla="*/ 36 w 67"/>
                  <a:gd name="T33" fmla="*/ 52 h 66"/>
                  <a:gd name="T34" fmla="*/ 50 w 67"/>
                  <a:gd name="T35" fmla="*/ 63 h 66"/>
                  <a:gd name="T36" fmla="*/ 61 w 67"/>
                  <a:gd name="T37" fmla="*/ 49 h 66"/>
                  <a:gd name="T38" fmla="*/ 53 w 67"/>
                  <a:gd name="T39" fmla="*/ 38 h 66"/>
                  <a:gd name="T40" fmla="*/ 55 w 67"/>
                  <a:gd name="T41" fmla="*/ 38 h 66"/>
                  <a:gd name="T42" fmla="*/ 66 w 67"/>
                  <a:gd name="T43" fmla="*/ 2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7" h="66">
                    <a:moveTo>
                      <a:pt x="66" y="25"/>
                    </a:moveTo>
                    <a:cubicBezTo>
                      <a:pt x="66" y="18"/>
                      <a:pt x="60" y="13"/>
                      <a:pt x="53" y="13"/>
                    </a:cubicBezTo>
                    <a:cubicBezTo>
                      <a:pt x="49" y="14"/>
                      <a:pt x="45" y="16"/>
                      <a:pt x="43" y="19"/>
                    </a:cubicBezTo>
                    <a:cubicBezTo>
                      <a:pt x="43" y="19"/>
                      <a:pt x="43" y="19"/>
                      <a:pt x="43" y="19"/>
                    </a:cubicBezTo>
                    <a:cubicBezTo>
                      <a:pt x="45" y="17"/>
                      <a:pt x="45" y="14"/>
                      <a:pt x="45" y="12"/>
                    </a:cubicBezTo>
                    <a:cubicBezTo>
                      <a:pt x="44" y="5"/>
                      <a:pt x="38" y="0"/>
                      <a:pt x="31" y="1"/>
                    </a:cubicBezTo>
                    <a:cubicBezTo>
                      <a:pt x="24" y="1"/>
                      <a:pt x="19" y="7"/>
                      <a:pt x="20" y="14"/>
                    </a:cubicBezTo>
                    <a:cubicBezTo>
                      <a:pt x="20" y="17"/>
                      <a:pt x="21" y="19"/>
                      <a:pt x="23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0" y="19"/>
                      <a:pt x="16" y="17"/>
                      <a:pt x="12" y="17"/>
                    </a:cubicBezTo>
                    <a:cubicBezTo>
                      <a:pt x="5" y="18"/>
                      <a:pt x="0" y="24"/>
                      <a:pt x="1" y="31"/>
                    </a:cubicBezTo>
                    <a:cubicBezTo>
                      <a:pt x="2" y="38"/>
                      <a:pt x="8" y="43"/>
                      <a:pt x="15" y="42"/>
                    </a:cubicBezTo>
                    <a:cubicBezTo>
                      <a:pt x="16" y="42"/>
                      <a:pt x="17" y="42"/>
                      <a:pt x="18" y="41"/>
                    </a:cubicBezTo>
                    <a:cubicBezTo>
                      <a:pt x="14" y="44"/>
                      <a:pt x="11" y="49"/>
                      <a:pt x="11" y="54"/>
                    </a:cubicBezTo>
                    <a:cubicBezTo>
                      <a:pt x="12" y="61"/>
                      <a:pt x="18" y="66"/>
                      <a:pt x="25" y="65"/>
                    </a:cubicBezTo>
                    <a:cubicBezTo>
                      <a:pt x="32" y="65"/>
                      <a:pt x="37" y="58"/>
                      <a:pt x="36" y="52"/>
                    </a:cubicBezTo>
                    <a:cubicBezTo>
                      <a:pt x="36" y="52"/>
                      <a:pt x="36" y="52"/>
                      <a:pt x="36" y="52"/>
                    </a:cubicBezTo>
                    <a:cubicBezTo>
                      <a:pt x="37" y="58"/>
                      <a:pt x="43" y="63"/>
                      <a:pt x="50" y="63"/>
                    </a:cubicBezTo>
                    <a:cubicBezTo>
                      <a:pt x="57" y="62"/>
                      <a:pt x="62" y="56"/>
                      <a:pt x="61" y="49"/>
                    </a:cubicBezTo>
                    <a:cubicBezTo>
                      <a:pt x="61" y="44"/>
                      <a:pt x="57" y="40"/>
                      <a:pt x="53" y="38"/>
                    </a:cubicBezTo>
                    <a:cubicBezTo>
                      <a:pt x="53" y="38"/>
                      <a:pt x="54" y="38"/>
                      <a:pt x="55" y="38"/>
                    </a:cubicBezTo>
                    <a:cubicBezTo>
                      <a:pt x="62" y="38"/>
                      <a:pt x="67" y="32"/>
                      <a:pt x="66" y="2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Freeform 49"/>
              <p:cNvSpPr>
                <a:spLocks/>
              </p:cNvSpPr>
              <p:nvPr/>
            </p:nvSpPr>
            <p:spPr bwMode="auto">
              <a:xfrm>
                <a:off x="4164013" y="1474788"/>
                <a:ext cx="198438" cy="201613"/>
              </a:xfrm>
              <a:custGeom>
                <a:avLst/>
                <a:gdLst>
                  <a:gd name="T0" fmla="*/ 32 w 35"/>
                  <a:gd name="T1" fmla="*/ 14 h 35"/>
                  <a:gd name="T2" fmla="*/ 30 w 35"/>
                  <a:gd name="T3" fmla="*/ 16 h 35"/>
                  <a:gd name="T4" fmla="*/ 23 w 35"/>
                  <a:gd name="T5" fmla="*/ 16 h 35"/>
                  <a:gd name="T6" fmla="*/ 22 w 35"/>
                  <a:gd name="T7" fmla="*/ 13 h 35"/>
                  <a:gd name="T8" fmla="*/ 26 w 35"/>
                  <a:gd name="T9" fmla="*/ 8 h 35"/>
                  <a:gd name="T10" fmla="*/ 29 w 35"/>
                  <a:gd name="T11" fmla="*/ 7 h 35"/>
                  <a:gd name="T12" fmla="*/ 28 w 35"/>
                  <a:gd name="T13" fmla="*/ 4 h 35"/>
                  <a:gd name="T14" fmla="*/ 25 w 35"/>
                  <a:gd name="T15" fmla="*/ 4 h 35"/>
                  <a:gd name="T16" fmla="*/ 25 w 35"/>
                  <a:gd name="T17" fmla="*/ 7 h 35"/>
                  <a:gd name="T18" fmla="*/ 21 w 35"/>
                  <a:gd name="T19" fmla="*/ 12 h 35"/>
                  <a:gd name="T20" fmla="*/ 17 w 35"/>
                  <a:gd name="T21" fmla="*/ 11 h 35"/>
                  <a:gd name="T22" fmla="*/ 17 w 35"/>
                  <a:gd name="T23" fmla="*/ 4 h 35"/>
                  <a:gd name="T24" fmla="*/ 18 w 35"/>
                  <a:gd name="T25" fmla="*/ 2 h 35"/>
                  <a:gd name="T26" fmla="*/ 16 w 35"/>
                  <a:gd name="T27" fmla="*/ 0 h 35"/>
                  <a:gd name="T28" fmla="*/ 14 w 35"/>
                  <a:gd name="T29" fmla="*/ 3 h 35"/>
                  <a:gd name="T30" fmla="*/ 15 w 35"/>
                  <a:gd name="T31" fmla="*/ 4 h 35"/>
                  <a:gd name="T32" fmla="*/ 16 w 35"/>
                  <a:gd name="T33" fmla="*/ 11 h 35"/>
                  <a:gd name="T34" fmla="*/ 13 w 35"/>
                  <a:gd name="T35" fmla="*/ 13 h 35"/>
                  <a:gd name="T36" fmla="*/ 8 w 35"/>
                  <a:gd name="T37" fmla="*/ 9 h 35"/>
                  <a:gd name="T38" fmla="*/ 7 w 35"/>
                  <a:gd name="T39" fmla="*/ 6 h 35"/>
                  <a:gd name="T40" fmla="*/ 4 w 35"/>
                  <a:gd name="T41" fmla="*/ 7 h 35"/>
                  <a:gd name="T42" fmla="*/ 5 w 35"/>
                  <a:gd name="T43" fmla="*/ 10 h 35"/>
                  <a:gd name="T44" fmla="*/ 7 w 35"/>
                  <a:gd name="T45" fmla="*/ 10 h 35"/>
                  <a:gd name="T46" fmla="*/ 12 w 35"/>
                  <a:gd name="T47" fmla="*/ 14 h 35"/>
                  <a:gd name="T48" fmla="*/ 11 w 35"/>
                  <a:gd name="T49" fmla="*/ 17 h 35"/>
                  <a:gd name="T50" fmla="*/ 4 w 35"/>
                  <a:gd name="T51" fmla="*/ 18 h 35"/>
                  <a:gd name="T52" fmla="*/ 2 w 35"/>
                  <a:gd name="T53" fmla="*/ 17 h 35"/>
                  <a:gd name="T54" fmla="*/ 0 w 35"/>
                  <a:gd name="T55" fmla="*/ 19 h 35"/>
                  <a:gd name="T56" fmla="*/ 3 w 35"/>
                  <a:gd name="T57" fmla="*/ 21 h 35"/>
                  <a:gd name="T58" fmla="*/ 5 w 35"/>
                  <a:gd name="T59" fmla="*/ 19 h 35"/>
                  <a:gd name="T60" fmla="*/ 11 w 35"/>
                  <a:gd name="T61" fmla="*/ 19 h 35"/>
                  <a:gd name="T62" fmla="*/ 13 w 35"/>
                  <a:gd name="T63" fmla="*/ 22 h 35"/>
                  <a:gd name="T64" fmla="*/ 9 w 35"/>
                  <a:gd name="T65" fmla="*/ 27 h 35"/>
                  <a:gd name="T66" fmla="*/ 6 w 35"/>
                  <a:gd name="T67" fmla="*/ 28 h 35"/>
                  <a:gd name="T68" fmla="*/ 7 w 35"/>
                  <a:gd name="T69" fmla="*/ 31 h 35"/>
                  <a:gd name="T70" fmla="*/ 10 w 35"/>
                  <a:gd name="T71" fmla="*/ 30 h 35"/>
                  <a:gd name="T72" fmla="*/ 10 w 35"/>
                  <a:gd name="T73" fmla="*/ 28 h 35"/>
                  <a:gd name="T74" fmla="*/ 14 w 35"/>
                  <a:gd name="T75" fmla="*/ 23 h 35"/>
                  <a:gd name="T76" fmla="*/ 17 w 35"/>
                  <a:gd name="T77" fmla="*/ 24 h 35"/>
                  <a:gd name="T78" fmla="*/ 18 w 35"/>
                  <a:gd name="T79" fmla="*/ 30 h 35"/>
                  <a:gd name="T80" fmla="*/ 17 w 35"/>
                  <a:gd name="T81" fmla="*/ 33 h 35"/>
                  <a:gd name="T82" fmla="*/ 19 w 35"/>
                  <a:gd name="T83" fmla="*/ 34 h 35"/>
                  <a:gd name="T84" fmla="*/ 21 w 35"/>
                  <a:gd name="T85" fmla="*/ 32 h 35"/>
                  <a:gd name="T86" fmla="*/ 19 w 35"/>
                  <a:gd name="T87" fmla="*/ 30 h 35"/>
                  <a:gd name="T88" fmla="*/ 19 w 35"/>
                  <a:gd name="T89" fmla="*/ 24 h 35"/>
                  <a:gd name="T90" fmla="*/ 22 w 35"/>
                  <a:gd name="T91" fmla="*/ 22 h 35"/>
                  <a:gd name="T92" fmla="*/ 27 w 35"/>
                  <a:gd name="T93" fmla="*/ 26 h 35"/>
                  <a:gd name="T94" fmla="*/ 28 w 35"/>
                  <a:gd name="T95" fmla="*/ 29 h 35"/>
                  <a:gd name="T96" fmla="*/ 31 w 35"/>
                  <a:gd name="T97" fmla="*/ 28 h 35"/>
                  <a:gd name="T98" fmla="*/ 30 w 35"/>
                  <a:gd name="T99" fmla="*/ 25 h 35"/>
                  <a:gd name="T100" fmla="*/ 28 w 35"/>
                  <a:gd name="T101" fmla="*/ 25 h 35"/>
                  <a:gd name="T102" fmla="*/ 23 w 35"/>
                  <a:gd name="T103" fmla="*/ 21 h 35"/>
                  <a:gd name="T104" fmla="*/ 24 w 35"/>
                  <a:gd name="T105" fmla="*/ 18 h 35"/>
                  <a:gd name="T106" fmla="*/ 31 w 35"/>
                  <a:gd name="T107" fmla="*/ 17 h 35"/>
                  <a:gd name="T108" fmla="*/ 33 w 35"/>
                  <a:gd name="T109" fmla="*/ 18 h 35"/>
                  <a:gd name="T110" fmla="*/ 35 w 35"/>
                  <a:gd name="T111" fmla="*/ 16 h 35"/>
                  <a:gd name="T112" fmla="*/ 32 w 35"/>
                  <a:gd name="T113" fmla="*/ 1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5" h="35">
                    <a:moveTo>
                      <a:pt x="32" y="14"/>
                    </a:moveTo>
                    <a:cubicBezTo>
                      <a:pt x="31" y="14"/>
                      <a:pt x="31" y="15"/>
                      <a:pt x="30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3" y="15"/>
                      <a:pt x="23" y="14"/>
                      <a:pt x="22" y="13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7" y="8"/>
                      <a:pt x="28" y="8"/>
                      <a:pt x="29" y="7"/>
                    </a:cubicBezTo>
                    <a:cubicBezTo>
                      <a:pt x="29" y="6"/>
                      <a:pt x="29" y="5"/>
                      <a:pt x="28" y="4"/>
                    </a:cubicBezTo>
                    <a:cubicBezTo>
                      <a:pt x="27" y="3"/>
                      <a:pt x="26" y="4"/>
                      <a:pt x="25" y="4"/>
                    </a:cubicBezTo>
                    <a:cubicBezTo>
                      <a:pt x="25" y="5"/>
                      <a:pt x="25" y="6"/>
                      <a:pt x="25" y="7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1"/>
                      <a:pt x="17" y="11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8" y="4"/>
                      <a:pt x="18" y="3"/>
                      <a:pt x="18" y="2"/>
                    </a:cubicBezTo>
                    <a:cubicBezTo>
                      <a:pt x="18" y="1"/>
                      <a:pt x="17" y="0"/>
                      <a:pt x="16" y="0"/>
                    </a:cubicBezTo>
                    <a:cubicBezTo>
                      <a:pt x="14" y="0"/>
                      <a:pt x="14" y="1"/>
                      <a:pt x="14" y="3"/>
                    </a:cubicBezTo>
                    <a:cubicBezTo>
                      <a:pt x="14" y="3"/>
                      <a:pt x="14" y="4"/>
                      <a:pt x="15" y="4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5" y="12"/>
                      <a:pt x="14" y="12"/>
                      <a:pt x="13" y="13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8"/>
                      <a:pt x="8" y="7"/>
                      <a:pt x="7" y="6"/>
                    </a:cubicBezTo>
                    <a:cubicBezTo>
                      <a:pt x="6" y="5"/>
                      <a:pt x="5" y="6"/>
                      <a:pt x="4" y="7"/>
                    </a:cubicBezTo>
                    <a:cubicBezTo>
                      <a:pt x="3" y="7"/>
                      <a:pt x="4" y="9"/>
                      <a:pt x="5" y="10"/>
                    </a:cubicBezTo>
                    <a:cubicBezTo>
                      <a:pt x="5" y="10"/>
                      <a:pt x="6" y="10"/>
                      <a:pt x="7" y="10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1" y="15"/>
                      <a:pt x="11" y="16"/>
                      <a:pt x="11" y="17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17"/>
                      <a:pt x="3" y="17"/>
                      <a:pt x="2" y="17"/>
                    </a:cubicBezTo>
                    <a:cubicBezTo>
                      <a:pt x="1" y="17"/>
                      <a:pt x="0" y="18"/>
                      <a:pt x="0" y="19"/>
                    </a:cubicBezTo>
                    <a:cubicBezTo>
                      <a:pt x="1" y="20"/>
                      <a:pt x="2" y="21"/>
                      <a:pt x="3" y="21"/>
                    </a:cubicBezTo>
                    <a:cubicBezTo>
                      <a:pt x="4" y="21"/>
                      <a:pt x="4" y="20"/>
                      <a:pt x="5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20"/>
                      <a:pt x="12" y="21"/>
                      <a:pt x="13" y="22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8" y="27"/>
                      <a:pt x="7" y="27"/>
                      <a:pt x="6" y="28"/>
                    </a:cubicBezTo>
                    <a:cubicBezTo>
                      <a:pt x="6" y="29"/>
                      <a:pt x="6" y="30"/>
                      <a:pt x="7" y="31"/>
                    </a:cubicBezTo>
                    <a:cubicBezTo>
                      <a:pt x="7" y="31"/>
                      <a:pt x="9" y="31"/>
                      <a:pt x="10" y="30"/>
                    </a:cubicBezTo>
                    <a:cubicBezTo>
                      <a:pt x="10" y="30"/>
                      <a:pt x="10" y="29"/>
                      <a:pt x="10" y="28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5" y="23"/>
                      <a:pt x="16" y="24"/>
                      <a:pt x="17" y="24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7" y="31"/>
                      <a:pt x="17" y="32"/>
                      <a:pt x="17" y="33"/>
                    </a:cubicBezTo>
                    <a:cubicBezTo>
                      <a:pt x="17" y="34"/>
                      <a:pt x="18" y="35"/>
                      <a:pt x="19" y="34"/>
                    </a:cubicBezTo>
                    <a:cubicBezTo>
                      <a:pt x="20" y="34"/>
                      <a:pt x="21" y="33"/>
                      <a:pt x="21" y="32"/>
                    </a:cubicBezTo>
                    <a:cubicBezTo>
                      <a:pt x="21" y="31"/>
                      <a:pt x="20" y="30"/>
                      <a:pt x="19" y="30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20" y="23"/>
                      <a:pt x="21" y="23"/>
                      <a:pt x="22" y="22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27"/>
                      <a:pt x="27" y="28"/>
                      <a:pt x="28" y="29"/>
                    </a:cubicBezTo>
                    <a:cubicBezTo>
                      <a:pt x="29" y="29"/>
                      <a:pt x="30" y="29"/>
                      <a:pt x="31" y="28"/>
                    </a:cubicBezTo>
                    <a:cubicBezTo>
                      <a:pt x="31" y="27"/>
                      <a:pt x="31" y="26"/>
                      <a:pt x="30" y="25"/>
                    </a:cubicBezTo>
                    <a:cubicBezTo>
                      <a:pt x="30" y="25"/>
                      <a:pt x="29" y="25"/>
                      <a:pt x="28" y="2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0"/>
                      <a:pt x="24" y="19"/>
                      <a:pt x="24" y="18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8"/>
                      <a:pt x="32" y="18"/>
                      <a:pt x="33" y="18"/>
                    </a:cubicBezTo>
                    <a:cubicBezTo>
                      <a:pt x="34" y="18"/>
                      <a:pt x="35" y="17"/>
                      <a:pt x="35" y="16"/>
                    </a:cubicBezTo>
                    <a:cubicBezTo>
                      <a:pt x="34" y="15"/>
                      <a:pt x="33" y="14"/>
                      <a:pt x="32" y="1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1" name="Freeform 50"/>
              <p:cNvSpPr>
                <a:spLocks/>
              </p:cNvSpPr>
              <p:nvPr/>
            </p:nvSpPr>
            <p:spPr bwMode="auto">
              <a:xfrm>
                <a:off x="3678238" y="1562100"/>
                <a:ext cx="387350" cy="388938"/>
              </a:xfrm>
              <a:custGeom>
                <a:avLst/>
                <a:gdLst>
                  <a:gd name="T0" fmla="*/ 49 w 68"/>
                  <a:gd name="T1" fmla="*/ 4 h 68"/>
                  <a:gd name="T2" fmla="*/ 31 w 68"/>
                  <a:gd name="T3" fmla="*/ 5 h 68"/>
                  <a:gd name="T4" fmla="*/ 28 w 68"/>
                  <a:gd name="T5" fmla="*/ 16 h 68"/>
                  <a:gd name="T6" fmla="*/ 28 w 68"/>
                  <a:gd name="T7" fmla="*/ 16 h 68"/>
                  <a:gd name="T8" fmla="*/ 25 w 68"/>
                  <a:gd name="T9" fmla="*/ 10 h 68"/>
                  <a:gd name="T10" fmla="*/ 7 w 68"/>
                  <a:gd name="T11" fmla="*/ 11 h 68"/>
                  <a:gd name="T12" fmla="*/ 8 w 68"/>
                  <a:gd name="T13" fmla="*/ 29 h 68"/>
                  <a:gd name="T14" fmla="*/ 15 w 68"/>
                  <a:gd name="T15" fmla="*/ 32 h 68"/>
                  <a:gd name="T16" fmla="*/ 15 w 68"/>
                  <a:gd name="T17" fmla="*/ 32 h 68"/>
                  <a:gd name="T18" fmla="*/ 5 w 68"/>
                  <a:gd name="T19" fmla="*/ 36 h 68"/>
                  <a:gd name="T20" fmla="*/ 6 w 68"/>
                  <a:gd name="T21" fmla="*/ 54 h 68"/>
                  <a:gd name="T22" fmla="*/ 23 w 68"/>
                  <a:gd name="T23" fmla="*/ 52 h 68"/>
                  <a:gd name="T24" fmla="*/ 25 w 68"/>
                  <a:gd name="T25" fmla="*/ 49 h 68"/>
                  <a:gd name="T26" fmla="*/ 29 w 68"/>
                  <a:gd name="T27" fmla="*/ 63 h 68"/>
                  <a:gd name="T28" fmla="*/ 46 w 68"/>
                  <a:gd name="T29" fmla="*/ 62 h 68"/>
                  <a:gd name="T30" fmla="*/ 45 w 68"/>
                  <a:gd name="T31" fmla="*/ 44 h 68"/>
                  <a:gd name="T32" fmla="*/ 45 w 68"/>
                  <a:gd name="T33" fmla="*/ 44 h 68"/>
                  <a:gd name="T34" fmla="*/ 63 w 68"/>
                  <a:gd name="T35" fmla="*/ 43 h 68"/>
                  <a:gd name="T36" fmla="*/ 62 w 68"/>
                  <a:gd name="T37" fmla="*/ 26 h 68"/>
                  <a:gd name="T38" fmla="*/ 48 w 68"/>
                  <a:gd name="T39" fmla="*/ 24 h 68"/>
                  <a:gd name="T40" fmla="*/ 50 w 68"/>
                  <a:gd name="T41" fmla="*/ 22 h 68"/>
                  <a:gd name="T42" fmla="*/ 49 w 68"/>
                  <a:gd name="T43" fmla="*/ 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8" h="68">
                    <a:moveTo>
                      <a:pt x="49" y="4"/>
                    </a:moveTo>
                    <a:cubicBezTo>
                      <a:pt x="44" y="0"/>
                      <a:pt x="36" y="0"/>
                      <a:pt x="31" y="5"/>
                    </a:cubicBezTo>
                    <a:cubicBezTo>
                      <a:pt x="29" y="8"/>
                      <a:pt x="28" y="12"/>
                      <a:pt x="28" y="16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3"/>
                      <a:pt x="26" y="11"/>
                      <a:pt x="25" y="10"/>
                    </a:cubicBezTo>
                    <a:cubicBezTo>
                      <a:pt x="19" y="5"/>
                      <a:pt x="11" y="6"/>
                      <a:pt x="7" y="11"/>
                    </a:cubicBezTo>
                    <a:cubicBezTo>
                      <a:pt x="2" y="16"/>
                      <a:pt x="3" y="24"/>
                      <a:pt x="8" y="29"/>
                    </a:cubicBezTo>
                    <a:cubicBezTo>
                      <a:pt x="10" y="30"/>
                      <a:pt x="12" y="31"/>
                      <a:pt x="15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1" y="31"/>
                      <a:pt x="7" y="33"/>
                      <a:pt x="5" y="36"/>
                    </a:cubicBezTo>
                    <a:cubicBezTo>
                      <a:pt x="0" y="41"/>
                      <a:pt x="0" y="49"/>
                      <a:pt x="6" y="54"/>
                    </a:cubicBezTo>
                    <a:cubicBezTo>
                      <a:pt x="11" y="58"/>
                      <a:pt x="19" y="58"/>
                      <a:pt x="23" y="52"/>
                    </a:cubicBezTo>
                    <a:cubicBezTo>
                      <a:pt x="24" y="51"/>
                      <a:pt x="25" y="50"/>
                      <a:pt x="25" y="49"/>
                    </a:cubicBezTo>
                    <a:cubicBezTo>
                      <a:pt x="23" y="54"/>
                      <a:pt x="25" y="60"/>
                      <a:pt x="29" y="63"/>
                    </a:cubicBezTo>
                    <a:cubicBezTo>
                      <a:pt x="34" y="68"/>
                      <a:pt x="42" y="67"/>
                      <a:pt x="46" y="62"/>
                    </a:cubicBezTo>
                    <a:cubicBezTo>
                      <a:pt x="51" y="57"/>
                      <a:pt x="50" y="49"/>
                      <a:pt x="45" y="44"/>
                    </a:cubicBezTo>
                    <a:cubicBezTo>
                      <a:pt x="45" y="44"/>
                      <a:pt x="45" y="44"/>
                      <a:pt x="45" y="44"/>
                    </a:cubicBezTo>
                    <a:cubicBezTo>
                      <a:pt x="51" y="49"/>
                      <a:pt x="58" y="48"/>
                      <a:pt x="63" y="43"/>
                    </a:cubicBezTo>
                    <a:cubicBezTo>
                      <a:pt x="68" y="38"/>
                      <a:pt x="67" y="30"/>
                      <a:pt x="62" y="26"/>
                    </a:cubicBezTo>
                    <a:cubicBezTo>
                      <a:pt x="58" y="22"/>
                      <a:pt x="53" y="22"/>
                      <a:pt x="48" y="24"/>
                    </a:cubicBezTo>
                    <a:cubicBezTo>
                      <a:pt x="49" y="23"/>
                      <a:pt x="50" y="23"/>
                      <a:pt x="50" y="22"/>
                    </a:cubicBezTo>
                    <a:cubicBezTo>
                      <a:pt x="55" y="17"/>
                      <a:pt x="54" y="9"/>
                      <a:pt x="49" y="4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2" name="Freeform 51"/>
              <p:cNvSpPr>
                <a:spLocks/>
              </p:cNvSpPr>
              <p:nvPr/>
            </p:nvSpPr>
            <p:spPr bwMode="auto">
              <a:xfrm>
                <a:off x="3757613" y="1647825"/>
                <a:ext cx="200025" cy="200025"/>
              </a:xfrm>
              <a:custGeom>
                <a:avLst/>
                <a:gdLst>
                  <a:gd name="T0" fmla="*/ 26 w 35"/>
                  <a:gd name="T1" fmla="*/ 5 h 35"/>
                  <a:gd name="T2" fmla="*/ 26 w 35"/>
                  <a:gd name="T3" fmla="*/ 7 h 35"/>
                  <a:gd name="T4" fmla="*/ 21 w 35"/>
                  <a:gd name="T5" fmla="*/ 12 h 35"/>
                  <a:gd name="T6" fmla="*/ 18 w 35"/>
                  <a:gd name="T7" fmla="*/ 11 h 35"/>
                  <a:gd name="T8" fmla="*/ 17 w 35"/>
                  <a:gd name="T9" fmla="*/ 4 h 35"/>
                  <a:gd name="T10" fmla="*/ 19 w 35"/>
                  <a:gd name="T11" fmla="*/ 2 h 35"/>
                  <a:gd name="T12" fmla="*/ 17 w 35"/>
                  <a:gd name="T13" fmla="*/ 0 h 35"/>
                  <a:gd name="T14" fmla="*/ 15 w 35"/>
                  <a:gd name="T15" fmla="*/ 3 h 35"/>
                  <a:gd name="T16" fmla="*/ 16 w 35"/>
                  <a:gd name="T17" fmla="*/ 4 h 35"/>
                  <a:gd name="T18" fmla="*/ 16 w 35"/>
                  <a:gd name="T19" fmla="*/ 11 h 35"/>
                  <a:gd name="T20" fmla="*/ 13 w 35"/>
                  <a:gd name="T21" fmla="*/ 13 h 35"/>
                  <a:gd name="T22" fmla="*/ 8 w 35"/>
                  <a:gd name="T23" fmla="*/ 8 h 35"/>
                  <a:gd name="T24" fmla="*/ 8 w 35"/>
                  <a:gd name="T25" fmla="*/ 6 h 35"/>
                  <a:gd name="T26" fmla="*/ 5 w 35"/>
                  <a:gd name="T27" fmla="*/ 6 h 35"/>
                  <a:gd name="T28" fmla="*/ 5 w 35"/>
                  <a:gd name="T29" fmla="*/ 9 h 35"/>
                  <a:gd name="T30" fmla="*/ 7 w 35"/>
                  <a:gd name="T31" fmla="*/ 9 h 35"/>
                  <a:gd name="T32" fmla="*/ 12 w 35"/>
                  <a:gd name="T33" fmla="*/ 14 h 35"/>
                  <a:gd name="T34" fmla="*/ 11 w 35"/>
                  <a:gd name="T35" fmla="*/ 17 h 35"/>
                  <a:gd name="T36" fmla="*/ 5 w 35"/>
                  <a:gd name="T37" fmla="*/ 18 h 35"/>
                  <a:gd name="T38" fmla="*/ 3 w 35"/>
                  <a:gd name="T39" fmla="*/ 16 h 35"/>
                  <a:gd name="T40" fmla="*/ 1 w 35"/>
                  <a:gd name="T41" fmla="*/ 19 h 35"/>
                  <a:gd name="T42" fmla="*/ 3 w 35"/>
                  <a:gd name="T43" fmla="*/ 21 h 35"/>
                  <a:gd name="T44" fmla="*/ 5 w 35"/>
                  <a:gd name="T45" fmla="*/ 19 h 35"/>
                  <a:gd name="T46" fmla="*/ 11 w 35"/>
                  <a:gd name="T47" fmla="*/ 19 h 35"/>
                  <a:gd name="T48" fmla="*/ 13 w 35"/>
                  <a:gd name="T49" fmla="*/ 22 h 35"/>
                  <a:gd name="T50" fmla="*/ 9 w 35"/>
                  <a:gd name="T51" fmla="*/ 27 h 35"/>
                  <a:gd name="T52" fmla="*/ 6 w 35"/>
                  <a:gd name="T53" fmla="*/ 27 h 35"/>
                  <a:gd name="T54" fmla="*/ 6 w 35"/>
                  <a:gd name="T55" fmla="*/ 30 h 35"/>
                  <a:gd name="T56" fmla="*/ 9 w 35"/>
                  <a:gd name="T57" fmla="*/ 30 h 35"/>
                  <a:gd name="T58" fmla="*/ 10 w 35"/>
                  <a:gd name="T59" fmla="*/ 28 h 35"/>
                  <a:gd name="T60" fmla="*/ 14 w 35"/>
                  <a:gd name="T61" fmla="*/ 23 h 35"/>
                  <a:gd name="T62" fmla="*/ 17 w 35"/>
                  <a:gd name="T63" fmla="*/ 24 h 35"/>
                  <a:gd name="T64" fmla="*/ 18 w 35"/>
                  <a:gd name="T65" fmla="*/ 31 h 35"/>
                  <a:gd name="T66" fmla="*/ 17 w 35"/>
                  <a:gd name="T67" fmla="*/ 33 h 35"/>
                  <a:gd name="T68" fmla="*/ 19 w 35"/>
                  <a:gd name="T69" fmla="*/ 35 h 35"/>
                  <a:gd name="T70" fmla="*/ 21 w 35"/>
                  <a:gd name="T71" fmla="*/ 32 h 35"/>
                  <a:gd name="T72" fmla="*/ 19 w 35"/>
                  <a:gd name="T73" fmla="*/ 30 h 35"/>
                  <a:gd name="T74" fmla="*/ 19 w 35"/>
                  <a:gd name="T75" fmla="*/ 24 h 35"/>
                  <a:gd name="T76" fmla="*/ 22 w 35"/>
                  <a:gd name="T77" fmla="*/ 22 h 35"/>
                  <a:gd name="T78" fmla="*/ 27 w 35"/>
                  <a:gd name="T79" fmla="*/ 27 h 35"/>
                  <a:gd name="T80" fmla="*/ 27 w 35"/>
                  <a:gd name="T81" fmla="*/ 29 h 35"/>
                  <a:gd name="T82" fmla="*/ 30 w 35"/>
                  <a:gd name="T83" fmla="*/ 29 h 35"/>
                  <a:gd name="T84" fmla="*/ 30 w 35"/>
                  <a:gd name="T85" fmla="*/ 26 h 35"/>
                  <a:gd name="T86" fmla="*/ 28 w 35"/>
                  <a:gd name="T87" fmla="*/ 26 h 35"/>
                  <a:gd name="T88" fmla="*/ 23 w 35"/>
                  <a:gd name="T89" fmla="*/ 21 h 35"/>
                  <a:gd name="T90" fmla="*/ 24 w 35"/>
                  <a:gd name="T91" fmla="*/ 18 h 35"/>
                  <a:gd name="T92" fmla="*/ 31 w 35"/>
                  <a:gd name="T93" fmla="*/ 17 h 35"/>
                  <a:gd name="T94" fmla="*/ 33 w 35"/>
                  <a:gd name="T95" fmla="*/ 19 h 35"/>
                  <a:gd name="T96" fmla="*/ 35 w 35"/>
                  <a:gd name="T97" fmla="*/ 16 h 35"/>
                  <a:gd name="T98" fmla="*/ 33 w 35"/>
                  <a:gd name="T99" fmla="*/ 14 h 35"/>
                  <a:gd name="T100" fmla="*/ 31 w 35"/>
                  <a:gd name="T101" fmla="*/ 16 h 35"/>
                  <a:gd name="T102" fmla="*/ 24 w 35"/>
                  <a:gd name="T103" fmla="*/ 16 h 35"/>
                  <a:gd name="T104" fmla="*/ 22 w 35"/>
                  <a:gd name="T105" fmla="*/ 13 h 35"/>
                  <a:gd name="T106" fmla="*/ 27 w 35"/>
                  <a:gd name="T107" fmla="*/ 8 h 35"/>
                  <a:gd name="T108" fmla="*/ 29 w 35"/>
                  <a:gd name="T109" fmla="*/ 8 h 35"/>
                  <a:gd name="T110" fmla="*/ 29 w 35"/>
                  <a:gd name="T111" fmla="*/ 5 h 35"/>
                  <a:gd name="T112" fmla="*/ 26 w 35"/>
                  <a:gd name="T113" fmla="*/ 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5" h="35">
                    <a:moveTo>
                      <a:pt x="26" y="5"/>
                    </a:moveTo>
                    <a:cubicBezTo>
                      <a:pt x="25" y="5"/>
                      <a:pt x="25" y="6"/>
                      <a:pt x="26" y="7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1"/>
                      <a:pt x="18" y="11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8" y="4"/>
                      <a:pt x="19" y="3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5" y="0"/>
                      <a:pt x="15" y="1"/>
                      <a:pt x="15" y="3"/>
                    </a:cubicBezTo>
                    <a:cubicBezTo>
                      <a:pt x="15" y="3"/>
                      <a:pt x="15" y="4"/>
                      <a:pt x="16" y="4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5" y="12"/>
                      <a:pt x="14" y="12"/>
                      <a:pt x="13" y="13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8" y="7"/>
                      <a:pt x="8" y="6"/>
                    </a:cubicBezTo>
                    <a:cubicBezTo>
                      <a:pt x="7" y="5"/>
                      <a:pt x="5" y="5"/>
                      <a:pt x="5" y="6"/>
                    </a:cubicBezTo>
                    <a:cubicBezTo>
                      <a:pt x="4" y="7"/>
                      <a:pt x="4" y="8"/>
                      <a:pt x="5" y="9"/>
                    </a:cubicBezTo>
                    <a:cubicBezTo>
                      <a:pt x="5" y="10"/>
                      <a:pt x="6" y="10"/>
                      <a:pt x="7" y="9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2" y="15"/>
                      <a:pt x="11" y="16"/>
                      <a:pt x="11" y="17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4" y="17"/>
                      <a:pt x="3" y="16"/>
                      <a:pt x="3" y="16"/>
                    </a:cubicBezTo>
                    <a:cubicBezTo>
                      <a:pt x="1" y="16"/>
                      <a:pt x="0" y="17"/>
                      <a:pt x="1" y="19"/>
                    </a:cubicBezTo>
                    <a:cubicBezTo>
                      <a:pt x="1" y="20"/>
                      <a:pt x="2" y="21"/>
                      <a:pt x="3" y="21"/>
                    </a:cubicBezTo>
                    <a:cubicBezTo>
                      <a:pt x="4" y="20"/>
                      <a:pt x="4" y="20"/>
                      <a:pt x="5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2" y="20"/>
                      <a:pt x="12" y="21"/>
                      <a:pt x="13" y="22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8" y="26"/>
                      <a:pt x="7" y="27"/>
                      <a:pt x="6" y="27"/>
                    </a:cubicBezTo>
                    <a:cubicBezTo>
                      <a:pt x="5" y="28"/>
                      <a:pt x="5" y="30"/>
                      <a:pt x="6" y="30"/>
                    </a:cubicBezTo>
                    <a:cubicBezTo>
                      <a:pt x="7" y="31"/>
                      <a:pt x="9" y="31"/>
                      <a:pt x="9" y="30"/>
                    </a:cubicBezTo>
                    <a:cubicBezTo>
                      <a:pt x="10" y="29"/>
                      <a:pt x="10" y="29"/>
                      <a:pt x="10" y="28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5" y="23"/>
                      <a:pt x="16" y="24"/>
                      <a:pt x="17" y="24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7" y="31"/>
                      <a:pt x="16" y="32"/>
                      <a:pt x="17" y="33"/>
                    </a:cubicBezTo>
                    <a:cubicBezTo>
                      <a:pt x="17" y="34"/>
                      <a:pt x="18" y="35"/>
                      <a:pt x="19" y="35"/>
                    </a:cubicBezTo>
                    <a:cubicBezTo>
                      <a:pt x="20" y="34"/>
                      <a:pt x="21" y="33"/>
                      <a:pt x="21" y="32"/>
                    </a:cubicBezTo>
                    <a:cubicBezTo>
                      <a:pt x="21" y="31"/>
                      <a:pt x="20" y="31"/>
                      <a:pt x="19" y="30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20" y="24"/>
                      <a:pt x="21" y="23"/>
                      <a:pt x="22" y="22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26" y="27"/>
                      <a:pt x="27" y="28"/>
                      <a:pt x="27" y="29"/>
                    </a:cubicBezTo>
                    <a:cubicBezTo>
                      <a:pt x="28" y="30"/>
                      <a:pt x="30" y="30"/>
                      <a:pt x="30" y="29"/>
                    </a:cubicBezTo>
                    <a:cubicBezTo>
                      <a:pt x="31" y="28"/>
                      <a:pt x="31" y="27"/>
                      <a:pt x="30" y="26"/>
                    </a:cubicBezTo>
                    <a:cubicBezTo>
                      <a:pt x="29" y="25"/>
                      <a:pt x="29" y="25"/>
                      <a:pt x="28" y="26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0"/>
                      <a:pt x="24" y="19"/>
                      <a:pt x="24" y="18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8"/>
                      <a:pt x="32" y="19"/>
                      <a:pt x="33" y="19"/>
                    </a:cubicBezTo>
                    <a:cubicBezTo>
                      <a:pt x="34" y="18"/>
                      <a:pt x="35" y="17"/>
                      <a:pt x="35" y="16"/>
                    </a:cubicBezTo>
                    <a:cubicBezTo>
                      <a:pt x="35" y="15"/>
                      <a:pt x="34" y="14"/>
                      <a:pt x="33" y="14"/>
                    </a:cubicBezTo>
                    <a:cubicBezTo>
                      <a:pt x="32" y="14"/>
                      <a:pt x="31" y="15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5"/>
                      <a:pt x="23" y="14"/>
                      <a:pt x="22" y="13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8" y="8"/>
                      <a:pt x="29" y="8"/>
                      <a:pt x="29" y="8"/>
                    </a:cubicBezTo>
                    <a:cubicBezTo>
                      <a:pt x="30" y="7"/>
                      <a:pt x="30" y="5"/>
                      <a:pt x="29" y="5"/>
                    </a:cubicBezTo>
                    <a:cubicBezTo>
                      <a:pt x="28" y="4"/>
                      <a:pt x="27" y="4"/>
                      <a:pt x="26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3" name="Freeform 52"/>
              <p:cNvSpPr>
                <a:spLocks/>
              </p:cNvSpPr>
              <p:nvPr/>
            </p:nvSpPr>
            <p:spPr bwMode="auto">
              <a:xfrm>
                <a:off x="4699000" y="1474788"/>
                <a:ext cx="239713" cy="247650"/>
              </a:xfrm>
              <a:custGeom>
                <a:avLst/>
                <a:gdLst>
                  <a:gd name="T0" fmla="*/ 31 w 42"/>
                  <a:gd name="T1" fmla="*/ 3 h 43"/>
                  <a:gd name="T2" fmla="*/ 20 w 42"/>
                  <a:gd name="T3" fmla="*/ 3 h 43"/>
                  <a:gd name="T4" fmla="*/ 18 w 42"/>
                  <a:gd name="T5" fmla="*/ 10 h 43"/>
                  <a:gd name="T6" fmla="*/ 18 w 42"/>
                  <a:gd name="T7" fmla="*/ 10 h 43"/>
                  <a:gd name="T8" fmla="*/ 15 w 42"/>
                  <a:gd name="T9" fmla="*/ 6 h 43"/>
                  <a:gd name="T10" fmla="*/ 4 w 42"/>
                  <a:gd name="T11" fmla="*/ 7 h 43"/>
                  <a:gd name="T12" fmla="*/ 5 w 42"/>
                  <a:gd name="T13" fmla="*/ 18 h 43"/>
                  <a:gd name="T14" fmla="*/ 9 w 42"/>
                  <a:gd name="T15" fmla="*/ 20 h 43"/>
                  <a:gd name="T16" fmla="*/ 9 w 42"/>
                  <a:gd name="T17" fmla="*/ 20 h 43"/>
                  <a:gd name="T18" fmla="*/ 3 w 42"/>
                  <a:gd name="T19" fmla="*/ 23 h 43"/>
                  <a:gd name="T20" fmla="*/ 4 w 42"/>
                  <a:gd name="T21" fmla="*/ 34 h 43"/>
                  <a:gd name="T22" fmla="*/ 15 w 42"/>
                  <a:gd name="T23" fmla="*/ 33 h 43"/>
                  <a:gd name="T24" fmla="*/ 16 w 42"/>
                  <a:gd name="T25" fmla="*/ 31 h 43"/>
                  <a:gd name="T26" fmla="*/ 18 w 42"/>
                  <a:gd name="T27" fmla="*/ 40 h 43"/>
                  <a:gd name="T28" fmla="*/ 29 w 42"/>
                  <a:gd name="T29" fmla="*/ 39 h 43"/>
                  <a:gd name="T30" fmla="*/ 28 w 42"/>
                  <a:gd name="T31" fmla="*/ 28 h 43"/>
                  <a:gd name="T32" fmla="*/ 28 w 42"/>
                  <a:gd name="T33" fmla="*/ 28 h 43"/>
                  <a:gd name="T34" fmla="*/ 40 w 42"/>
                  <a:gd name="T35" fmla="*/ 27 h 43"/>
                  <a:gd name="T36" fmla="*/ 39 w 42"/>
                  <a:gd name="T37" fmla="*/ 16 h 43"/>
                  <a:gd name="T38" fmla="*/ 30 w 42"/>
                  <a:gd name="T39" fmla="*/ 15 h 43"/>
                  <a:gd name="T40" fmla="*/ 32 w 42"/>
                  <a:gd name="T41" fmla="*/ 14 h 43"/>
                  <a:gd name="T42" fmla="*/ 31 w 42"/>
                  <a:gd name="T43" fmla="*/ 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2" h="43">
                    <a:moveTo>
                      <a:pt x="31" y="3"/>
                    </a:moveTo>
                    <a:cubicBezTo>
                      <a:pt x="28" y="0"/>
                      <a:pt x="23" y="0"/>
                      <a:pt x="20" y="3"/>
                    </a:cubicBezTo>
                    <a:cubicBezTo>
                      <a:pt x="18" y="5"/>
                      <a:pt x="17" y="8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7" y="9"/>
                      <a:pt x="17" y="7"/>
                      <a:pt x="15" y="6"/>
                    </a:cubicBezTo>
                    <a:cubicBezTo>
                      <a:pt x="12" y="3"/>
                      <a:pt x="7" y="4"/>
                      <a:pt x="4" y="7"/>
                    </a:cubicBezTo>
                    <a:cubicBezTo>
                      <a:pt x="1" y="10"/>
                      <a:pt x="2" y="15"/>
                      <a:pt x="5" y="18"/>
                    </a:cubicBezTo>
                    <a:cubicBezTo>
                      <a:pt x="6" y="19"/>
                      <a:pt x="8" y="20"/>
                      <a:pt x="9" y="20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7" y="20"/>
                      <a:pt x="4" y="21"/>
                      <a:pt x="3" y="23"/>
                    </a:cubicBezTo>
                    <a:cubicBezTo>
                      <a:pt x="0" y="26"/>
                      <a:pt x="0" y="31"/>
                      <a:pt x="4" y="34"/>
                    </a:cubicBezTo>
                    <a:cubicBezTo>
                      <a:pt x="7" y="37"/>
                      <a:pt x="12" y="36"/>
                      <a:pt x="15" y="33"/>
                    </a:cubicBezTo>
                    <a:cubicBezTo>
                      <a:pt x="15" y="33"/>
                      <a:pt x="16" y="32"/>
                      <a:pt x="16" y="31"/>
                    </a:cubicBezTo>
                    <a:cubicBezTo>
                      <a:pt x="15" y="34"/>
                      <a:pt x="15" y="38"/>
                      <a:pt x="18" y="40"/>
                    </a:cubicBezTo>
                    <a:cubicBezTo>
                      <a:pt x="21" y="43"/>
                      <a:pt x="26" y="42"/>
                      <a:pt x="29" y="39"/>
                    </a:cubicBezTo>
                    <a:cubicBezTo>
                      <a:pt x="32" y="36"/>
                      <a:pt x="32" y="31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32" y="31"/>
                      <a:pt x="37" y="31"/>
                      <a:pt x="40" y="27"/>
                    </a:cubicBezTo>
                    <a:cubicBezTo>
                      <a:pt x="42" y="24"/>
                      <a:pt x="42" y="19"/>
                      <a:pt x="39" y="16"/>
                    </a:cubicBezTo>
                    <a:cubicBezTo>
                      <a:pt x="36" y="14"/>
                      <a:pt x="33" y="14"/>
                      <a:pt x="30" y="15"/>
                    </a:cubicBezTo>
                    <a:cubicBezTo>
                      <a:pt x="31" y="15"/>
                      <a:pt x="31" y="14"/>
                      <a:pt x="32" y="14"/>
                    </a:cubicBezTo>
                    <a:cubicBezTo>
                      <a:pt x="34" y="11"/>
                      <a:pt x="34" y="6"/>
                      <a:pt x="31" y="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4" name="Freeform 53"/>
              <p:cNvSpPr>
                <a:spLocks/>
              </p:cNvSpPr>
              <p:nvPr/>
            </p:nvSpPr>
            <p:spPr bwMode="auto">
              <a:xfrm>
                <a:off x="4751388" y="1533525"/>
                <a:ext cx="125413" cy="119063"/>
              </a:xfrm>
              <a:custGeom>
                <a:avLst/>
                <a:gdLst>
                  <a:gd name="T0" fmla="*/ 16 w 22"/>
                  <a:gd name="T1" fmla="*/ 3 h 21"/>
                  <a:gd name="T2" fmla="*/ 16 w 22"/>
                  <a:gd name="T3" fmla="*/ 4 h 21"/>
                  <a:gd name="T4" fmla="*/ 13 w 22"/>
                  <a:gd name="T5" fmla="*/ 7 h 21"/>
                  <a:gd name="T6" fmla="*/ 11 w 22"/>
                  <a:gd name="T7" fmla="*/ 7 h 21"/>
                  <a:gd name="T8" fmla="*/ 11 w 22"/>
                  <a:gd name="T9" fmla="*/ 2 h 21"/>
                  <a:gd name="T10" fmla="*/ 12 w 22"/>
                  <a:gd name="T11" fmla="*/ 1 h 21"/>
                  <a:gd name="T12" fmla="*/ 10 w 22"/>
                  <a:gd name="T13" fmla="*/ 0 h 21"/>
                  <a:gd name="T14" fmla="*/ 9 w 22"/>
                  <a:gd name="T15" fmla="*/ 1 h 21"/>
                  <a:gd name="T16" fmla="*/ 10 w 22"/>
                  <a:gd name="T17" fmla="*/ 2 h 21"/>
                  <a:gd name="T18" fmla="*/ 10 w 22"/>
                  <a:gd name="T19" fmla="*/ 7 h 21"/>
                  <a:gd name="T20" fmla="*/ 8 w 22"/>
                  <a:gd name="T21" fmla="*/ 8 h 21"/>
                  <a:gd name="T22" fmla="*/ 5 w 22"/>
                  <a:gd name="T23" fmla="*/ 5 h 21"/>
                  <a:gd name="T24" fmla="*/ 5 w 22"/>
                  <a:gd name="T25" fmla="*/ 3 h 21"/>
                  <a:gd name="T26" fmla="*/ 3 w 22"/>
                  <a:gd name="T27" fmla="*/ 3 h 21"/>
                  <a:gd name="T28" fmla="*/ 3 w 22"/>
                  <a:gd name="T29" fmla="*/ 5 h 21"/>
                  <a:gd name="T30" fmla="*/ 4 w 22"/>
                  <a:gd name="T31" fmla="*/ 5 h 21"/>
                  <a:gd name="T32" fmla="*/ 8 w 22"/>
                  <a:gd name="T33" fmla="*/ 8 h 21"/>
                  <a:gd name="T34" fmla="*/ 7 w 22"/>
                  <a:gd name="T35" fmla="*/ 10 h 21"/>
                  <a:gd name="T36" fmla="*/ 3 w 22"/>
                  <a:gd name="T37" fmla="*/ 11 h 21"/>
                  <a:gd name="T38" fmla="*/ 1 w 22"/>
                  <a:gd name="T39" fmla="*/ 10 h 21"/>
                  <a:gd name="T40" fmla="*/ 0 w 22"/>
                  <a:gd name="T41" fmla="*/ 11 h 21"/>
                  <a:gd name="T42" fmla="*/ 2 w 22"/>
                  <a:gd name="T43" fmla="*/ 12 h 21"/>
                  <a:gd name="T44" fmla="*/ 3 w 22"/>
                  <a:gd name="T45" fmla="*/ 12 h 21"/>
                  <a:gd name="T46" fmla="*/ 7 w 22"/>
                  <a:gd name="T47" fmla="*/ 11 h 21"/>
                  <a:gd name="T48" fmla="*/ 8 w 22"/>
                  <a:gd name="T49" fmla="*/ 13 h 21"/>
                  <a:gd name="T50" fmla="*/ 5 w 22"/>
                  <a:gd name="T51" fmla="*/ 16 h 21"/>
                  <a:gd name="T52" fmla="*/ 4 w 22"/>
                  <a:gd name="T53" fmla="*/ 17 h 21"/>
                  <a:gd name="T54" fmla="*/ 4 w 22"/>
                  <a:gd name="T55" fmla="*/ 19 h 21"/>
                  <a:gd name="T56" fmla="*/ 6 w 22"/>
                  <a:gd name="T57" fmla="*/ 19 h 21"/>
                  <a:gd name="T58" fmla="*/ 6 w 22"/>
                  <a:gd name="T59" fmla="*/ 17 h 21"/>
                  <a:gd name="T60" fmla="*/ 9 w 22"/>
                  <a:gd name="T61" fmla="*/ 14 h 21"/>
                  <a:gd name="T62" fmla="*/ 11 w 22"/>
                  <a:gd name="T63" fmla="*/ 15 h 21"/>
                  <a:gd name="T64" fmla="*/ 11 w 22"/>
                  <a:gd name="T65" fmla="*/ 19 h 21"/>
                  <a:gd name="T66" fmla="*/ 10 w 22"/>
                  <a:gd name="T67" fmla="*/ 20 h 21"/>
                  <a:gd name="T68" fmla="*/ 12 w 22"/>
                  <a:gd name="T69" fmla="*/ 21 h 21"/>
                  <a:gd name="T70" fmla="*/ 13 w 22"/>
                  <a:gd name="T71" fmla="*/ 20 h 21"/>
                  <a:gd name="T72" fmla="*/ 12 w 22"/>
                  <a:gd name="T73" fmla="*/ 19 h 21"/>
                  <a:gd name="T74" fmla="*/ 12 w 22"/>
                  <a:gd name="T75" fmla="*/ 15 h 21"/>
                  <a:gd name="T76" fmla="*/ 13 w 22"/>
                  <a:gd name="T77" fmla="*/ 14 h 21"/>
                  <a:gd name="T78" fmla="*/ 17 w 22"/>
                  <a:gd name="T79" fmla="*/ 16 h 21"/>
                  <a:gd name="T80" fmla="*/ 17 w 22"/>
                  <a:gd name="T81" fmla="*/ 18 h 21"/>
                  <a:gd name="T82" fmla="*/ 19 w 22"/>
                  <a:gd name="T83" fmla="*/ 18 h 21"/>
                  <a:gd name="T84" fmla="*/ 19 w 22"/>
                  <a:gd name="T85" fmla="*/ 16 h 21"/>
                  <a:gd name="T86" fmla="*/ 17 w 22"/>
                  <a:gd name="T87" fmla="*/ 16 h 21"/>
                  <a:gd name="T88" fmla="*/ 14 w 22"/>
                  <a:gd name="T89" fmla="*/ 13 h 21"/>
                  <a:gd name="T90" fmla="*/ 15 w 22"/>
                  <a:gd name="T91" fmla="*/ 11 h 21"/>
                  <a:gd name="T92" fmla="*/ 19 w 22"/>
                  <a:gd name="T93" fmla="*/ 11 h 21"/>
                  <a:gd name="T94" fmla="*/ 20 w 22"/>
                  <a:gd name="T95" fmla="*/ 11 h 21"/>
                  <a:gd name="T96" fmla="*/ 22 w 22"/>
                  <a:gd name="T97" fmla="*/ 10 h 21"/>
                  <a:gd name="T98" fmla="*/ 20 w 22"/>
                  <a:gd name="T99" fmla="*/ 9 h 21"/>
                  <a:gd name="T100" fmla="*/ 19 w 22"/>
                  <a:gd name="T101" fmla="*/ 10 h 21"/>
                  <a:gd name="T102" fmla="*/ 15 w 22"/>
                  <a:gd name="T103" fmla="*/ 10 h 21"/>
                  <a:gd name="T104" fmla="*/ 14 w 22"/>
                  <a:gd name="T105" fmla="*/ 8 h 21"/>
                  <a:gd name="T106" fmla="*/ 17 w 22"/>
                  <a:gd name="T107" fmla="*/ 5 h 21"/>
                  <a:gd name="T108" fmla="*/ 18 w 22"/>
                  <a:gd name="T109" fmla="*/ 4 h 21"/>
                  <a:gd name="T110" fmla="*/ 18 w 22"/>
                  <a:gd name="T111" fmla="*/ 2 h 21"/>
                  <a:gd name="T112" fmla="*/ 16 w 22"/>
                  <a:gd name="T113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2" h="21">
                    <a:moveTo>
                      <a:pt x="16" y="3"/>
                    </a:moveTo>
                    <a:cubicBezTo>
                      <a:pt x="16" y="3"/>
                      <a:pt x="16" y="4"/>
                      <a:pt x="16" y="4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7"/>
                      <a:pt x="12" y="7"/>
                      <a:pt x="11" y="7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0"/>
                      <a:pt x="9" y="0"/>
                      <a:pt x="9" y="1"/>
                    </a:cubicBezTo>
                    <a:cubicBezTo>
                      <a:pt x="9" y="2"/>
                      <a:pt x="9" y="2"/>
                      <a:pt x="10" y="2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9" y="7"/>
                      <a:pt x="9" y="7"/>
                      <a:pt x="8" y="8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4"/>
                      <a:pt x="5" y="4"/>
                      <a:pt x="5" y="3"/>
                    </a:cubicBezTo>
                    <a:cubicBezTo>
                      <a:pt x="4" y="3"/>
                      <a:pt x="3" y="3"/>
                      <a:pt x="3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6"/>
                      <a:pt x="4" y="5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7" y="9"/>
                      <a:pt x="7" y="10"/>
                      <a:pt x="7" y="10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2" y="10"/>
                      <a:pt x="2" y="10"/>
                      <a:pt x="1" y="10"/>
                    </a:cubicBezTo>
                    <a:cubicBezTo>
                      <a:pt x="1" y="10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2"/>
                    </a:cubicBezTo>
                    <a:cubicBezTo>
                      <a:pt x="2" y="12"/>
                      <a:pt x="3" y="12"/>
                      <a:pt x="3" y="12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3"/>
                      <a:pt x="8" y="13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4" y="16"/>
                      <a:pt x="4" y="17"/>
                    </a:cubicBezTo>
                    <a:cubicBezTo>
                      <a:pt x="3" y="17"/>
                      <a:pt x="3" y="18"/>
                      <a:pt x="4" y="19"/>
                    </a:cubicBezTo>
                    <a:cubicBezTo>
                      <a:pt x="4" y="19"/>
                      <a:pt x="5" y="19"/>
                      <a:pt x="6" y="19"/>
                    </a:cubicBezTo>
                    <a:cubicBezTo>
                      <a:pt x="6" y="18"/>
                      <a:pt x="6" y="18"/>
                      <a:pt x="6" y="17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10" y="15"/>
                      <a:pt x="11" y="15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0" y="19"/>
                      <a:pt x="10" y="20"/>
                      <a:pt x="10" y="20"/>
                    </a:cubicBezTo>
                    <a:cubicBezTo>
                      <a:pt x="10" y="21"/>
                      <a:pt x="11" y="21"/>
                      <a:pt x="12" y="21"/>
                    </a:cubicBezTo>
                    <a:cubicBezTo>
                      <a:pt x="12" y="21"/>
                      <a:pt x="13" y="21"/>
                      <a:pt x="13" y="20"/>
                    </a:cubicBezTo>
                    <a:cubicBezTo>
                      <a:pt x="13" y="19"/>
                      <a:pt x="12" y="19"/>
                      <a:pt x="12" y="19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4"/>
                      <a:pt x="13" y="14"/>
                      <a:pt x="13" y="14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6" y="17"/>
                      <a:pt x="17" y="17"/>
                      <a:pt x="17" y="18"/>
                    </a:cubicBezTo>
                    <a:cubicBezTo>
                      <a:pt x="18" y="18"/>
                      <a:pt x="18" y="18"/>
                      <a:pt x="19" y="18"/>
                    </a:cubicBezTo>
                    <a:cubicBezTo>
                      <a:pt x="19" y="17"/>
                      <a:pt x="19" y="16"/>
                      <a:pt x="19" y="16"/>
                    </a:cubicBezTo>
                    <a:cubicBezTo>
                      <a:pt x="18" y="15"/>
                      <a:pt x="18" y="15"/>
                      <a:pt x="17" y="16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5" y="12"/>
                      <a:pt x="15" y="12"/>
                      <a:pt x="15" y="11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19" y="11"/>
                      <a:pt x="20" y="11"/>
                      <a:pt x="20" y="11"/>
                    </a:cubicBezTo>
                    <a:cubicBezTo>
                      <a:pt x="21" y="11"/>
                      <a:pt x="22" y="11"/>
                      <a:pt x="22" y="10"/>
                    </a:cubicBezTo>
                    <a:cubicBezTo>
                      <a:pt x="22" y="9"/>
                      <a:pt x="21" y="9"/>
                      <a:pt x="20" y="9"/>
                    </a:cubicBezTo>
                    <a:cubicBezTo>
                      <a:pt x="20" y="9"/>
                      <a:pt x="19" y="9"/>
                      <a:pt x="19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9"/>
                      <a:pt x="14" y="9"/>
                      <a:pt x="14" y="8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5"/>
                      <a:pt x="18" y="5"/>
                      <a:pt x="18" y="4"/>
                    </a:cubicBezTo>
                    <a:cubicBezTo>
                      <a:pt x="19" y="4"/>
                      <a:pt x="19" y="3"/>
                      <a:pt x="18" y="2"/>
                    </a:cubicBezTo>
                    <a:cubicBezTo>
                      <a:pt x="17" y="2"/>
                      <a:pt x="17" y="2"/>
                      <a:pt x="16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97" name="组合 96"/>
            <p:cNvGrpSpPr/>
            <p:nvPr/>
          </p:nvGrpSpPr>
          <p:grpSpPr>
            <a:xfrm>
              <a:off x="9074235" y="513626"/>
              <a:ext cx="518688" cy="1261962"/>
              <a:chOff x="962025" y="3290888"/>
              <a:chExt cx="461963" cy="1123951"/>
            </a:xfrm>
          </p:grpSpPr>
          <p:sp>
            <p:nvSpPr>
              <p:cNvPr id="78" name="Rectangle 76"/>
              <p:cNvSpPr>
                <a:spLocks noChangeArrowheads="1"/>
              </p:cNvSpPr>
              <p:nvPr/>
            </p:nvSpPr>
            <p:spPr bwMode="auto">
              <a:xfrm>
                <a:off x="1185863" y="3290888"/>
                <a:ext cx="11113" cy="923925"/>
              </a:xfrm>
              <a:prstGeom prst="rect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Freeform 77"/>
              <p:cNvSpPr>
                <a:spLocks noEditPoints="1"/>
              </p:cNvSpPr>
              <p:nvPr/>
            </p:nvSpPr>
            <p:spPr bwMode="auto">
              <a:xfrm>
                <a:off x="1117600" y="4198938"/>
                <a:ext cx="147638" cy="117475"/>
              </a:xfrm>
              <a:custGeom>
                <a:avLst/>
                <a:gdLst>
                  <a:gd name="T0" fmla="*/ 22 w 39"/>
                  <a:gd name="T1" fmla="*/ 28 h 31"/>
                  <a:gd name="T2" fmla="*/ 17 w 39"/>
                  <a:gd name="T3" fmla="*/ 28 h 31"/>
                  <a:gd name="T4" fmla="*/ 13 w 39"/>
                  <a:gd name="T5" fmla="*/ 30 h 31"/>
                  <a:gd name="T6" fmla="*/ 9 w 39"/>
                  <a:gd name="T7" fmla="*/ 25 h 31"/>
                  <a:gd name="T8" fmla="*/ 13 w 39"/>
                  <a:gd name="T9" fmla="*/ 20 h 31"/>
                  <a:gd name="T10" fmla="*/ 8 w 39"/>
                  <a:gd name="T11" fmla="*/ 18 h 31"/>
                  <a:gd name="T12" fmla="*/ 1 w 39"/>
                  <a:gd name="T13" fmla="*/ 17 h 31"/>
                  <a:gd name="T14" fmla="*/ 2 w 39"/>
                  <a:gd name="T15" fmla="*/ 11 h 31"/>
                  <a:gd name="T16" fmla="*/ 10 w 39"/>
                  <a:gd name="T17" fmla="*/ 13 h 31"/>
                  <a:gd name="T18" fmla="*/ 11 w 39"/>
                  <a:gd name="T19" fmla="*/ 8 h 31"/>
                  <a:gd name="T20" fmla="*/ 11 w 39"/>
                  <a:gd name="T21" fmla="*/ 1 h 31"/>
                  <a:gd name="T22" fmla="*/ 17 w 39"/>
                  <a:gd name="T23" fmla="*/ 1 h 31"/>
                  <a:gd name="T24" fmla="*/ 22 w 39"/>
                  <a:gd name="T25" fmla="*/ 1 h 31"/>
                  <a:gd name="T26" fmla="*/ 29 w 39"/>
                  <a:gd name="T27" fmla="*/ 1 h 31"/>
                  <a:gd name="T28" fmla="*/ 26 w 39"/>
                  <a:gd name="T29" fmla="*/ 10 h 31"/>
                  <a:gd name="T30" fmla="*/ 31 w 39"/>
                  <a:gd name="T31" fmla="*/ 11 h 31"/>
                  <a:gd name="T32" fmla="*/ 39 w 39"/>
                  <a:gd name="T33" fmla="*/ 14 h 31"/>
                  <a:gd name="T34" fmla="*/ 34 w 39"/>
                  <a:gd name="T35" fmla="*/ 20 h 31"/>
                  <a:gd name="T36" fmla="*/ 29 w 39"/>
                  <a:gd name="T37" fmla="*/ 17 h 31"/>
                  <a:gd name="T38" fmla="*/ 28 w 39"/>
                  <a:gd name="T39" fmla="*/ 22 h 31"/>
                  <a:gd name="T40" fmla="*/ 29 w 39"/>
                  <a:gd name="T41" fmla="*/ 29 h 31"/>
                  <a:gd name="T42" fmla="*/ 26 w 39"/>
                  <a:gd name="T43" fmla="*/ 31 h 31"/>
                  <a:gd name="T44" fmla="*/ 23 w 39"/>
                  <a:gd name="T45" fmla="*/ 27 h 31"/>
                  <a:gd name="T46" fmla="*/ 26 w 39"/>
                  <a:gd name="T47" fmla="*/ 28 h 31"/>
                  <a:gd name="T48" fmla="*/ 28 w 39"/>
                  <a:gd name="T49" fmla="*/ 26 h 31"/>
                  <a:gd name="T50" fmla="*/ 27 w 39"/>
                  <a:gd name="T51" fmla="*/ 24 h 31"/>
                  <a:gd name="T52" fmla="*/ 21 w 39"/>
                  <a:gd name="T53" fmla="*/ 25 h 31"/>
                  <a:gd name="T54" fmla="*/ 12 w 39"/>
                  <a:gd name="T55" fmla="*/ 24 h 31"/>
                  <a:gd name="T56" fmla="*/ 12 w 39"/>
                  <a:gd name="T57" fmla="*/ 27 h 31"/>
                  <a:gd name="T58" fmla="*/ 13 w 39"/>
                  <a:gd name="T59" fmla="*/ 28 h 31"/>
                  <a:gd name="T60" fmla="*/ 18 w 39"/>
                  <a:gd name="T61" fmla="*/ 24 h 31"/>
                  <a:gd name="T62" fmla="*/ 16 w 39"/>
                  <a:gd name="T63" fmla="*/ 20 h 31"/>
                  <a:gd name="T64" fmla="*/ 23 w 39"/>
                  <a:gd name="T65" fmla="*/ 20 h 31"/>
                  <a:gd name="T66" fmla="*/ 16 w 39"/>
                  <a:gd name="T67" fmla="*/ 20 h 31"/>
                  <a:gd name="T68" fmla="*/ 24 w 39"/>
                  <a:gd name="T69" fmla="*/ 18 h 31"/>
                  <a:gd name="T70" fmla="*/ 24 w 39"/>
                  <a:gd name="T71" fmla="*/ 12 h 31"/>
                  <a:gd name="T72" fmla="*/ 12 w 39"/>
                  <a:gd name="T73" fmla="*/ 15 h 31"/>
                  <a:gd name="T74" fmla="*/ 18 w 39"/>
                  <a:gd name="T75" fmla="*/ 15 h 31"/>
                  <a:gd name="T76" fmla="*/ 12 w 39"/>
                  <a:gd name="T77" fmla="*/ 15 h 31"/>
                  <a:gd name="T78" fmla="*/ 32 w 39"/>
                  <a:gd name="T79" fmla="*/ 16 h 31"/>
                  <a:gd name="T80" fmla="*/ 36 w 39"/>
                  <a:gd name="T81" fmla="*/ 16 h 31"/>
                  <a:gd name="T82" fmla="*/ 35 w 39"/>
                  <a:gd name="T83" fmla="*/ 12 h 31"/>
                  <a:gd name="T84" fmla="*/ 33 w 39"/>
                  <a:gd name="T85" fmla="*/ 13 h 31"/>
                  <a:gd name="T86" fmla="*/ 5 w 39"/>
                  <a:gd name="T87" fmla="*/ 12 h 31"/>
                  <a:gd name="T88" fmla="*/ 2 w 39"/>
                  <a:gd name="T89" fmla="*/ 14 h 31"/>
                  <a:gd name="T90" fmla="*/ 4 w 39"/>
                  <a:gd name="T91" fmla="*/ 17 h 31"/>
                  <a:gd name="T92" fmla="*/ 8 w 39"/>
                  <a:gd name="T93" fmla="*/ 15 h 31"/>
                  <a:gd name="T94" fmla="*/ 5 w 39"/>
                  <a:gd name="T95" fmla="*/ 12 h 31"/>
                  <a:gd name="T96" fmla="*/ 20 w 39"/>
                  <a:gd name="T97" fmla="*/ 13 h 31"/>
                  <a:gd name="T98" fmla="*/ 20 w 39"/>
                  <a:gd name="T99" fmla="*/ 7 h 31"/>
                  <a:gd name="T100" fmla="*/ 14 w 39"/>
                  <a:gd name="T101" fmla="*/ 2 h 31"/>
                  <a:gd name="T102" fmla="*/ 11 w 39"/>
                  <a:gd name="T103" fmla="*/ 4 h 31"/>
                  <a:gd name="T104" fmla="*/ 15 w 39"/>
                  <a:gd name="T105" fmla="*/ 9 h 31"/>
                  <a:gd name="T106" fmla="*/ 16 w 39"/>
                  <a:gd name="T107" fmla="*/ 3 h 31"/>
                  <a:gd name="T108" fmla="*/ 14 w 39"/>
                  <a:gd name="T109" fmla="*/ 2 h 31"/>
                  <a:gd name="T110" fmla="*/ 24 w 39"/>
                  <a:gd name="T111" fmla="*/ 9 h 31"/>
                  <a:gd name="T112" fmla="*/ 27 w 39"/>
                  <a:gd name="T113" fmla="*/ 3 h 31"/>
                  <a:gd name="T114" fmla="*/ 26 w 39"/>
                  <a:gd name="T115" fmla="*/ 2 h 31"/>
                  <a:gd name="T116" fmla="*/ 21 w 39"/>
                  <a:gd name="T117" fmla="*/ 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9" h="31">
                    <a:moveTo>
                      <a:pt x="26" y="31"/>
                    </a:moveTo>
                    <a:cubicBezTo>
                      <a:pt x="25" y="31"/>
                      <a:pt x="23" y="30"/>
                      <a:pt x="22" y="28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6" y="30"/>
                      <a:pt x="15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2" y="30"/>
                      <a:pt x="11" y="29"/>
                      <a:pt x="11" y="29"/>
                    </a:cubicBezTo>
                    <a:cubicBezTo>
                      <a:pt x="10" y="28"/>
                      <a:pt x="9" y="27"/>
                      <a:pt x="9" y="25"/>
                    </a:cubicBezTo>
                    <a:cubicBezTo>
                      <a:pt x="9" y="24"/>
                      <a:pt x="11" y="22"/>
                      <a:pt x="11" y="22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6" y="20"/>
                      <a:pt x="4" y="20"/>
                      <a:pt x="3" y="19"/>
                    </a:cubicBezTo>
                    <a:cubicBezTo>
                      <a:pt x="3" y="19"/>
                      <a:pt x="2" y="18"/>
                      <a:pt x="1" y="17"/>
                    </a:cubicBezTo>
                    <a:cubicBezTo>
                      <a:pt x="0" y="16"/>
                      <a:pt x="0" y="15"/>
                      <a:pt x="0" y="14"/>
                    </a:cubicBezTo>
                    <a:cubicBezTo>
                      <a:pt x="0" y="13"/>
                      <a:pt x="0" y="12"/>
                      <a:pt x="2" y="11"/>
                    </a:cubicBezTo>
                    <a:cubicBezTo>
                      <a:pt x="4" y="9"/>
                      <a:pt x="7" y="10"/>
                      <a:pt x="8" y="11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3" y="10"/>
                      <a:pt x="13" y="10"/>
                      <a:pt x="13" y="10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7"/>
                      <a:pt x="9" y="6"/>
                      <a:pt x="9" y="4"/>
                    </a:cubicBezTo>
                    <a:cubicBezTo>
                      <a:pt x="9" y="3"/>
                      <a:pt x="10" y="2"/>
                      <a:pt x="11" y="1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6" y="0"/>
                      <a:pt x="17" y="1"/>
                      <a:pt x="17" y="1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2" y="1"/>
                      <a:pt x="23" y="0"/>
                      <a:pt x="25" y="0"/>
                    </a:cubicBezTo>
                    <a:cubicBezTo>
                      <a:pt x="27" y="0"/>
                      <a:pt x="28" y="0"/>
                      <a:pt x="29" y="1"/>
                    </a:cubicBezTo>
                    <a:cubicBezTo>
                      <a:pt x="31" y="3"/>
                      <a:pt x="30" y="6"/>
                      <a:pt x="28" y="8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2" y="10"/>
                      <a:pt x="34" y="9"/>
                      <a:pt x="37" y="10"/>
                    </a:cubicBezTo>
                    <a:cubicBezTo>
                      <a:pt x="38" y="11"/>
                      <a:pt x="39" y="12"/>
                      <a:pt x="39" y="14"/>
                    </a:cubicBezTo>
                    <a:cubicBezTo>
                      <a:pt x="39" y="15"/>
                      <a:pt x="39" y="16"/>
                      <a:pt x="38" y="18"/>
                    </a:cubicBezTo>
                    <a:cubicBezTo>
                      <a:pt x="37" y="19"/>
                      <a:pt x="36" y="20"/>
                      <a:pt x="34" y="20"/>
                    </a:cubicBezTo>
                    <a:cubicBezTo>
                      <a:pt x="33" y="20"/>
                      <a:pt x="32" y="19"/>
                      <a:pt x="31" y="18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8" y="22"/>
                      <a:pt x="28" y="22"/>
                      <a:pt x="28" y="22"/>
                    </a:cubicBezTo>
                    <a:cubicBezTo>
                      <a:pt x="29" y="22"/>
                      <a:pt x="30" y="24"/>
                      <a:pt x="30" y="26"/>
                    </a:cubicBezTo>
                    <a:cubicBezTo>
                      <a:pt x="30" y="27"/>
                      <a:pt x="30" y="28"/>
                      <a:pt x="29" y="29"/>
                    </a:cubicBezTo>
                    <a:cubicBezTo>
                      <a:pt x="28" y="30"/>
                      <a:pt x="27" y="31"/>
                      <a:pt x="26" y="31"/>
                    </a:cubicBezTo>
                    <a:cubicBezTo>
                      <a:pt x="26" y="31"/>
                      <a:pt x="26" y="31"/>
                      <a:pt x="26" y="31"/>
                    </a:cubicBezTo>
                    <a:close/>
                    <a:moveTo>
                      <a:pt x="21" y="25"/>
                    </a:moveTo>
                    <a:cubicBezTo>
                      <a:pt x="23" y="27"/>
                      <a:pt x="23" y="27"/>
                      <a:pt x="23" y="27"/>
                    </a:cubicBezTo>
                    <a:cubicBezTo>
                      <a:pt x="24" y="28"/>
                      <a:pt x="25" y="28"/>
                      <a:pt x="26" y="28"/>
                    </a:cubicBezTo>
                    <a:cubicBezTo>
                      <a:pt x="26" y="28"/>
                      <a:pt x="26" y="28"/>
                      <a:pt x="26" y="28"/>
                    </a:cubicBezTo>
                    <a:cubicBezTo>
                      <a:pt x="27" y="28"/>
                      <a:pt x="27" y="28"/>
                      <a:pt x="28" y="27"/>
                    </a:cubicBezTo>
                    <a:cubicBezTo>
                      <a:pt x="28" y="27"/>
                      <a:pt x="28" y="26"/>
                      <a:pt x="28" y="26"/>
                    </a:cubicBezTo>
                    <a:cubicBezTo>
                      <a:pt x="28" y="25"/>
                      <a:pt x="27" y="24"/>
                      <a:pt x="27" y="24"/>
                    </a:cubicBezTo>
                    <a:cubicBezTo>
                      <a:pt x="27" y="24"/>
                      <a:pt x="27" y="24"/>
                      <a:pt x="27" y="24"/>
                    </a:cubicBezTo>
                    <a:cubicBezTo>
                      <a:pt x="24" y="21"/>
                      <a:pt x="24" y="21"/>
                      <a:pt x="24" y="21"/>
                    </a:cubicBezTo>
                    <a:lnTo>
                      <a:pt x="21" y="25"/>
                    </a:lnTo>
                    <a:close/>
                    <a:moveTo>
                      <a:pt x="15" y="21"/>
                    </a:move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1" y="25"/>
                      <a:pt x="11" y="26"/>
                    </a:cubicBezTo>
                    <a:cubicBezTo>
                      <a:pt x="11" y="26"/>
                      <a:pt x="12" y="27"/>
                      <a:pt x="12" y="27"/>
                    </a:cubicBezTo>
                    <a:cubicBezTo>
                      <a:pt x="12" y="28"/>
                      <a:pt x="13" y="28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4" y="28"/>
                      <a:pt x="15" y="28"/>
                      <a:pt x="16" y="27"/>
                    </a:cubicBezTo>
                    <a:cubicBezTo>
                      <a:pt x="18" y="24"/>
                      <a:pt x="18" y="24"/>
                      <a:pt x="18" y="24"/>
                    </a:cubicBezTo>
                    <a:lnTo>
                      <a:pt x="15" y="21"/>
                    </a:lnTo>
                    <a:close/>
                    <a:moveTo>
                      <a:pt x="16" y="20"/>
                    </a:moveTo>
                    <a:cubicBezTo>
                      <a:pt x="20" y="23"/>
                      <a:pt x="20" y="23"/>
                      <a:pt x="20" y="23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0" y="17"/>
                      <a:pt x="20" y="17"/>
                      <a:pt x="20" y="17"/>
                    </a:cubicBezTo>
                    <a:lnTo>
                      <a:pt x="16" y="20"/>
                    </a:lnTo>
                    <a:close/>
                    <a:moveTo>
                      <a:pt x="21" y="15"/>
                    </a:moveTo>
                    <a:cubicBezTo>
                      <a:pt x="24" y="18"/>
                      <a:pt x="24" y="18"/>
                      <a:pt x="24" y="18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4" y="12"/>
                      <a:pt x="24" y="12"/>
                      <a:pt x="24" y="12"/>
                    </a:cubicBezTo>
                    <a:lnTo>
                      <a:pt x="21" y="15"/>
                    </a:lnTo>
                    <a:close/>
                    <a:moveTo>
                      <a:pt x="12" y="15"/>
                    </a:move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5" y="12"/>
                      <a:pt x="15" y="12"/>
                      <a:pt x="15" y="12"/>
                    </a:cubicBezTo>
                    <a:lnTo>
                      <a:pt x="12" y="15"/>
                    </a:lnTo>
                    <a:close/>
                    <a:moveTo>
                      <a:pt x="31" y="15"/>
                    </a:moveTo>
                    <a:cubicBezTo>
                      <a:pt x="32" y="16"/>
                      <a:pt x="32" y="16"/>
                      <a:pt x="32" y="16"/>
                    </a:cubicBezTo>
                    <a:cubicBezTo>
                      <a:pt x="33" y="17"/>
                      <a:pt x="34" y="18"/>
                      <a:pt x="34" y="17"/>
                    </a:cubicBezTo>
                    <a:cubicBezTo>
                      <a:pt x="35" y="17"/>
                      <a:pt x="36" y="17"/>
                      <a:pt x="36" y="16"/>
                    </a:cubicBezTo>
                    <a:cubicBezTo>
                      <a:pt x="37" y="15"/>
                      <a:pt x="37" y="15"/>
                      <a:pt x="37" y="14"/>
                    </a:cubicBezTo>
                    <a:cubicBezTo>
                      <a:pt x="37" y="13"/>
                      <a:pt x="36" y="13"/>
                      <a:pt x="35" y="12"/>
                    </a:cubicBezTo>
                    <a:cubicBezTo>
                      <a:pt x="34" y="11"/>
                      <a:pt x="33" y="12"/>
                      <a:pt x="33" y="13"/>
                    </a:cubicBezTo>
                    <a:cubicBezTo>
                      <a:pt x="33" y="13"/>
                      <a:pt x="33" y="13"/>
                      <a:pt x="33" y="13"/>
                    </a:cubicBezTo>
                    <a:lnTo>
                      <a:pt x="31" y="15"/>
                    </a:lnTo>
                    <a:close/>
                    <a:moveTo>
                      <a:pt x="5" y="12"/>
                    </a:moveTo>
                    <a:cubicBezTo>
                      <a:pt x="4" y="12"/>
                      <a:pt x="4" y="12"/>
                      <a:pt x="3" y="12"/>
                    </a:cubicBezTo>
                    <a:cubicBezTo>
                      <a:pt x="3" y="13"/>
                      <a:pt x="2" y="14"/>
                      <a:pt x="2" y="14"/>
                    </a:cubicBezTo>
                    <a:cubicBezTo>
                      <a:pt x="2" y="15"/>
                      <a:pt x="2" y="15"/>
                      <a:pt x="3" y="16"/>
                    </a:cubicBezTo>
                    <a:cubicBezTo>
                      <a:pt x="3" y="16"/>
                      <a:pt x="4" y="17"/>
                      <a:pt x="4" y="17"/>
                    </a:cubicBezTo>
                    <a:cubicBezTo>
                      <a:pt x="5" y="17"/>
                      <a:pt x="5" y="18"/>
                      <a:pt x="7" y="17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3"/>
                      <a:pt x="6" y="12"/>
                      <a:pt x="5" y="12"/>
                    </a:cubicBezTo>
                    <a:close/>
                    <a:moveTo>
                      <a:pt x="16" y="10"/>
                    </a:moveTo>
                    <a:cubicBezTo>
                      <a:pt x="20" y="13"/>
                      <a:pt x="20" y="13"/>
                      <a:pt x="20" y="13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20" y="7"/>
                      <a:pt x="20" y="7"/>
                      <a:pt x="20" y="7"/>
                    </a:cubicBezTo>
                    <a:lnTo>
                      <a:pt x="16" y="10"/>
                    </a:lnTo>
                    <a:close/>
                    <a:moveTo>
                      <a:pt x="14" y="2"/>
                    </a:moveTo>
                    <a:cubicBezTo>
                      <a:pt x="13" y="2"/>
                      <a:pt x="13" y="2"/>
                      <a:pt x="12" y="3"/>
                    </a:cubicBezTo>
                    <a:cubicBezTo>
                      <a:pt x="12" y="3"/>
                      <a:pt x="11" y="4"/>
                      <a:pt x="11" y="4"/>
                    </a:cubicBezTo>
                    <a:cubicBezTo>
                      <a:pt x="11" y="5"/>
                      <a:pt x="12" y="5"/>
                      <a:pt x="12" y="6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3"/>
                      <a:pt x="14" y="2"/>
                      <a:pt x="14" y="2"/>
                    </a:cubicBezTo>
                    <a:cubicBezTo>
                      <a:pt x="14" y="2"/>
                      <a:pt x="14" y="2"/>
                      <a:pt x="14" y="2"/>
                    </a:cubicBezTo>
                    <a:close/>
                    <a:moveTo>
                      <a:pt x="21" y="5"/>
                    </a:moveTo>
                    <a:cubicBezTo>
                      <a:pt x="24" y="9"/>
                      <a:pt x="24" y="9"/>
                      <a:pt x="24" y="9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8" y="5"/>
                      <a:pt x="28" y="4"/>
                      <a:pt x="27" y="3"/>
                    </a:cubicBezTo>
                    <a:cubicBezTo>
                      <a:pt x="27" y="2"/>
                      <a:pt x="26" y="2"/>
                      <a:pt x="26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5" y="2"/>
                      <a:pt x="24" y="3"/>
                      <a:pt x="23" y="3"/>
                    </a:cubicBezTo>
                    <a:lnTo>
                      <a:pt x="21" y="5"/>
                    </a:ln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Oval 78"/>
              <p:cNvSpPr>
                <a:spLocks noChangeArrowheads="1"/>
              </p:cNvSpPr>
              <p:nvPr/>
            </p:nvSpPr>
            <p:spPr bwMode="auto">
              <a:xfrm>
                <a:off x="962025" y="3760788"/>
                <a:ext cx="461963" cy="369888"/>
              </a:xfrm>
              <a:prstGeom prst="ellipse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1" name="Rectangle 79"/>
              <p:cNvSpPr>
                <a:spLocks noChangeArrowheads="1"/>
              </p:cNvSpPr>
              <p:nvPr/>
            </p:nvSpPr>
            <p:spPr bwMode="auto">
              <a:xfrm>
                <a:off x="1185863" y="4294188"/>
                <a:ext cx="11113" cy="90488"/>
              </a:xfrm>
              <a:prstGeom prst="rect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2" name="Freeform 80"/>
              <p:cNvSpPr>
                <a:spLocks/>
              </p:cNvSpPr>
              <p:nvPr/>
            </p:nvSpPr>
            <p:spPr bwMode="auto">
              <a:xfrm>
                <a:off x="1177925" y="4346576"/>
                <a:ext cx="30163" cy="46038"/>
              </a:xfrm>
              <a:custGeom>
                <a:avLst/>
                <a:gdLst>
                  <a:gd name="T0" fmla="*/ 8 w 8"/>
                  <a:gd name="T1" fmla="*/ 12 h 12"/>
                  <a:gd name="T2" fmla="*/ 8 w 8"/>
                  <a:gd name="T3" fmla="*/ 4 h 12"/>
                  <a:gd name="T4" fmla="*/ 4 w 8"/>
                  <a:gd name="T5" fmla="*/ 0 h 12"/>
                  <a:gd name="T6" fmla="*/ 4 w 8"/>
                  <a:gd name="T7" fmla="*/ 0 h 12"/>
                  <a:gd name="T8" fmla="*/ 0 w 8"/>
                  <a:gd name="T9" fmla="*/ 4 h 12"/>
                  <a:gd name="T10" fmla="*/ 0 w 8"/>
                  <a:gd name="T11" fmla="*/ 12 h 12"/>
                  <a:gd name="T12" fmla="*/ 8 w 8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12">
                    <a:moveTo>
                      <a:pt x="8" y="12"/>
                    </a:moveTo>
                    <a:cubicBezTo>
                      <a:pt x="8" y="4"/>
                      <a:pt x="8" y="4"/>
                      <a:pt x="8" y="4"/>
                    </a:cubicBezTo>
                    <a:cubicBezTo>
                      <a:pt x="8" y="2"/>
                      <a:pt x="6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8" y="12"/>
                      <a:pt x="8" y="1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3" name="Freeform 81"/>
              <p:cNvSpPr>
                <a:spLocks/>
              </p:cNvSpPr>
              <p:nvPr/>
            </p:nvSpPr>
            <p:spPr bwMode="auto">
              <a:xfrm>
                <a:off x="1177925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4" name="Freeform 82"/>
              <p:cNvSpPr>
                <a:spLocks/>
              </p:cNvSpPr>
              <p:nvPr/>
            </p:nvSpPr>
            <p:spPr bwMode="auto">
              <a:xfrm>
                <a:off x="1181100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5" name="Freeform 83"/>
              <p:cNvSpPr>
                <a:spLocks/>
              </p:cNvSpPr>
              <p:nvPr/>
            </p:nvSpPr>
            <p:spPr bwMode="auto">
              <a:xfrm>
                <a:off x="1185863" y="4387851"/>
                <a:ext cx="3175" cy="26988"/>
              </a:xfrm>
              <a:custGeom>
                <a:avLst/>
                <a:gdLst>
                  <a:gd name="T0" fmla="*/ 1 w 1"/>
                  <a:gd name="T1" fmla="*/ 7 h 7"/>
                  <a:gd name="T2" fmla="*/ 0 w 1"/>
                  <a:gd name="T3" fmla="*/ 7 h 7"/>
                  <a:gd name="T4" fmla="*/ 0 w 1"/>
                  <a:gd name="T5" fmla="*/ 0 h 7"/>
                  <a:gd name="T6" fmla="*/ 1 w 1"/>
                  <a:gd name="T7" fmla="*/ 0 h 7"/>
                  <a:gd name="T8" fmla="*/ 1 w 1"/>
                  <a:gd name="T9" fmla="*/ 0 h 7"/>
                  <a:gd name="T10" fmla="*/ 1 w 1"/>
                  <a:gd name="T11" fmla="*/ 7 h 7"/>
                  <a:gd name="T12" fmla="*/ 1 w 1"/>
                  <a:gd name="T13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" h="7">
                    <a:moveTo>
                      <a:pt x="1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6" name="Freeform 84"/>
              <p:cNvSpPr>
                <a:spLocks/>
              </p:cNvSpPr>
              <p:nvPr/>
            </p:nvSpPr>
            <p:spPr bwMode="auto">
              <a:xfrm>
                <a:off x="1192213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7" name="Freeform 85"/>
              <p:cNvSpPr>
                <a:spLocks/>
              </p:cNvSpPr>
              <p:nvPr/>
            </p:nvSpPr>
            <p:spPr bwMode="auto">
              <a:xfrm>
                <a:off x="1196975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8" name="Freeform 86"/>
              <p:cNvSpPr>
                <a:spLocks/>
              </p:cNvSpPr>
              <p:nvPr/>
            </p:nvSpPr>
            <p:spPr bwMode="auto">
              <a:xfrm>
                <a:off x="1200150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9" name="Freeform 87"/>
              <p:cNvSpPr>
                <a:spLocks/>
              </p:cNvSpPr>
              <p:nvPr/>
            </p:nvSpPr>
            <p:spPr bwMode="auto">
              <a:xfrm>
                <a:off x="1204913" y="4387851"/>
                <a:ext cx="3175" cy="26988"/>
              </a:xfrm>
              <a:custGeom>
                <a:avLst/>
                <a:gdLst>
                  <a:gd name="T0" fmla="*/ 1 w 1"/>
                  <a:gd name="T1" fmla="*/ 7 h 7"/>
                  <a:gd name="T2" fmla="*/ 0 w 1"/>
                  <a:gd name="T3" fmla="*/ 7 h 7"/>
                  <a:gd name="T4" fmla="*/ 0 w 1"/>
                  <a:gd name="T5" fmla="*/ 0 h 7"/>
                  <a:gd name="T6" fmla="*/ 1 w 1"/>
                  <a:gd name="T7" fmla="*/ 0 h 7"/>
                  <a:gd name="T8" fmla="*/ 1 w 1"/>
                  <a:gd name="T9" fmla="*/ 0 h 7"/>
                  <a:gd name="T10" fmla="*/ 1 w 1"/>
                  <a:gd name="T11" fmla="*/ 7 h 7"/>
                  <a:gd name="T12" fmla="*/ 1 w 1"/>
                  <a:gd name="T13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" h="7">
                    <a:moveTo>
                      <a:pt x="1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0" name="Rectangle 88"/>
              <p:cNvSpPr>
                <a:spLocks noChangeArrowheads="1"/>
              </p:cNvSpPr>
              <p:nvPr/>
            </p:nvSpPr>
            <p:spPr bwMode="auto">
              <a:xfrm>
                <a:off x="1181100" y="3779838"/>
                <a:ext cx="19050" cy="331788"/>
              </a:xfrm>
              <a:prstGeom prst="rect">
                <a:avLst/>
              </a:pr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1" name="Freeform 89"/>
              <p:cNvSpPr>
                <a:spLocks/>
              </p:cNvSpPr>
              <p:nvPr/>
            </p:nvSpPr>
            <p:spPr bwMode="auto">
              <a:xfrm>
                <a:off x="1079500" y="3771901"/>
                <a:ext cx="76200" cy="350838"/>
              </a:xfrm>
              <a:custGeom>
                <a:avLst/>
                <a:gdLst>
                  <a:gd name="T0" fmla="*/ 16 w 20"/>
                  <a:gd name="T1" fmla="*/ 93 h 93"/>
                  <a:gd name="T2" fmla="*/ 5 w 20"/>
                  <a:gd name="T3" fmla="*/ 31 h 93"/>
                  <a:gd name="T4" fmla="*/ 17 w 20"/>
                  <a:gd name="T5" fmla="*/ 0 h 93"/>
                  <a:gd name="T6" fmla="*/ 20 w 20"/>
                  <a:gd name="T7" fmla="*/ 2 h 93"/>
                  <a:gd name="T8" fmla="*/ 9 w 20"/>
                  <a:gd name="T9" fmla="*/ 32 h 93"/>
                  <a:gd name="T10" fmla="*/ 19 w 20"/>
                  <a:gd name="T11" fmla="*/ 91 h 93"/>
                  <a:gd name="T12" fmla="*/ 16 w 20"/>
                  <a:gd name="T13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93">
                    <a:moveTo>
                      <a:pt x="16" y="93"/>
                    </a:moveTo>
                    <a:cubicBezTo>
                      <a:pt x="4" y="76"/>
                      <a:pt x="0" y="54"/>
                      <a:pt x="5" y="31"/>
                    </a:cubicBezTo>
                    <a:cubicBezTo>
                      <a:pt x="9" y="13"/>
                      <a:pt x="16" y="0"/>
                      <a:pt x="17" y="0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13" y="14"/>
                      <a:pt x="9" y="32"/>
                    </a:cubicBezTo>
                    <a:cubicBezTo>
                      <a:pt x="5" y="55"/>
                      <a:pt x="8" y="74"/>
                      <a:pt x="19" y="91"/>
                    </a:cubicBezTo>
                    <a:lnTo>
                      <a:pt x="16" y="93"/>
                    </a:ln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2" name="Freeform 90"/>
              <p:cNvSpPr>
                <a:spLocks/>
              </p:cNvSpPr>
              <p:nvPr/>
            </p:nvSpPr>
            <p:spPr bwMode="auto">
              <a:xfrm>
                <a:off x="1006475" y="3767138"/>
                <a:ext cx="106363" cy="352425"/>
              </a:xfrm>
              <a:custGeom>
                <a:avLst/>
                <a:gdLst>
                  <a:gd name="T0" fmla="*/ 23 w 28"/>
                  <a:gd name="T1" fmla="*/ 93 h 93"/>
                  <a:gd name="T2" fmla="*/ 0 w 28"/>
                  <a:gd name="T3" fmla="*/ 47 h 93"/>
                  <a:gd name="T4" fmla="*/ 25 w 28"/>
                  <a:gd name="T5" fmla="*/ 0 h 93"/>
                  <a:gd name="T6" fmla="*/ 28 w 28"/>
                  <a:gd name="T7" fmla="*/ 3 h 93"/>
                  <a:gd name="T8" fmla="*/ 5 w 28"/>
                  <a:gd name="T9" fmla="*/ 47 h 93"/>
                  <a:gd name="T10" fmla="*/ 26 w 28"/>
                  <a:gd name="T11" fmla="*/ 90 h 93"/>
                  <a:gd name="T12" fmla="*/ 23 w 28"/>
                  <a:gd name="T13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93">
                    <a:moveTo>
                      <a:pt x="23" y="93"/>
                    </a:moveTo>
                    <a:cubicBezTo>
                      <a:pt x="7" y="79"/>
                      <a:pt x="0" y="63"/>
                      <a:pt x="0" y="47"/>
                    </a:cubicBezTo>
                    <a:cubicBezTo>
                      <a:pt x="1" y="19"/>
                      <a:pt x="24" y="1"/>
                      <a:pt x="25" y="0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8" y="3"/>
                      <a:pt x="5" y="22"/>
                      <a:pt x="5" y="47"/>
                    </a:cubicBezTo>
                    <a:cubicBezTo>
                      <a:pt x="4" y="62"/>
                      <a:pt x="11" y="76"/>
                      <a:pt x="26" y="90"/>
                    </a:cubicBezTo>
                    <a:lnTo>
                      <a:pt x="23" y="93"/>
                    </a:ln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3" name="Freeform 91"/>
              <p:cNvSpPr>
                <a:spLocks/>
              </p:cNvSpPr>
              <p:nvPr/>
            </p:nvSpPr>
            <p:spPr bwMode="auto">
              <a:xfrm>
                <a:off x="1227138" y="3771901"/>
                <a:ext cx="106363" cy="350838"/>
              </a:xfrm>
              <a:custGeom>
                <a:avLst/>
                <a:gdLst>
                  <a:gd name="T0" fmla="*/ 4 w 28"/>
                  <a:gd name="T1" fmla="*/ 93 h 93"/>
                  <a:gd name="T2" fmla="*/ 1 w 28"/>
                  <a:gd name="T3" fmla="*/ 91 h 93"/>
                  <a:gd name="T4" fmla="*/ 0 w 28"/>
                  <a:gd name="T5" fmla="*/ 2 h 93"/>
                  <a:gd name="T6" fmla="*/ 3 w 28"/>
                  <a:gd name="T7" fmla="*/ 0 h 93"/>
                  <a:gd name="T8" fmla="*/ 15 w 28"/>
                  <a:gd name="T9" fmla="*/ 31 h 93"/>
                  <a:gd name="T10" fmla="*/ 4 w 28"/>
                  <a:gd name="T11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93">
                    <a:moveTo>
                      <a:pt x="4" y="93"/>
                    </a:moveTo>
                    <a:cubicBezTo>
                      <a:pt x="1" y="91"/>
                      <a:pt x="1" y="91"/>
                      <a:pt x="1" y="91"/>
                    </a:cubicBezTo>
                    <a:cubicBezTo>
                      <a:pt x="28" y="52"/>
                      <a:pt x="0" y="2"/>
                      <a:pt x="0" y="2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0"/>
                      <a:pt x="11" y="13"/>
                      <a:pt x="15" y="31"/>
                    </a:cubicBezTo>
                    <a:cubicBezTo>
                      <a:pt x="20" y="54"/>
                      <a:pt x="16" y="76"/>
                      <a:pt x="4" y="93"/>
                    </a:cubicBez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4" name="Freeform 92"/>
              <p:cNvSpPr>
                <a:spLocks/>
              </p:cNvSpPr>
              <p:nvPr/>
            </p:nvSpPr>
            <p:spPr bwMode="auto">
              <a:xfrm>
                <a:off x="1268413" y="3767138"/>
                <a:ext cx="106363" cy="352425"/>
              </a:xfrm>
              <a:custGeom>
                <a:avLst/>
                <a:gdLst>
                  <a:gd name="T0" fmla="*/ 5 w 28"/>
                  <a:gd name="T1" fmla="*/ 93 h 93"/>
                  <a:gd name="T2" fmla="*/ 2 w 28"/>
                  <a:gd name="T3" fmla="*/ 90 h 93"/>
                  <a:gd name="T4" fmla="*/ 23 w 28"/>
                  <a:gd name="T5" fmla="*/ 47 h 93"/>
                  <a:gd name="T6" fmla="*/ 0 w 28"/>
                  <a:gd name="T7" fmla="*/ 3 h 93"/>
                  <a:gd name="T8" fmla="*/ 3 w 28"/>
                  <a:gd name="T9" fmla="*/ 0 h 93"/>
                  <a:gd name="T10" fmla="*/ 28 w 28"/>
                  <a:gd name="T11" fmla="*/ 47 h 93"/>
                  <a:gd name="T12" fmla="*/ 5 w 28"/>
                  <a:gd name="T13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93">
                    <a:moveTo>
                      <a:pt x="5" y="93"/>
                    </a:moveTo>
                    <a:cubicBezTo>
                      <a:pt x="2" y="90"/>
                      <a:pt x="2" y="90"/>
                      <a:pt x="2" y="90"/>
                    </a:cubicBezTo>
                    <a:cubicBezTo>
                      <a:pt x="17" y="76"/>
                      <a:pt x="24" y="62"/>
                      <a:pt x="23" y="47"/>
                    </a:cubicBezTo>
                    <a:cubicBezTo>
                      <a:pt x="22" y="21"/>
                      <a:pt x="0" y="3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1"/>
                      <a:pt x="27" y="19"/>
                      <a:pt x="28" y="47"/>
                    </a:cubicBezTo>
                    <a:cubicBezTo>
                      <a:pt x="28" y="63"/>
                      <a:pt x="20" y="79"/>
                      <a:pt x="5" y="93"/>
                    </a:cubicBez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5" name="Rectangle 93"/>
              <p:cNvSpPr>
                <a:spLocks noChangeArrowheads="1"/>
              </p:cNvSpPr>
              <p:nvPr/>
            </p:nvSpPr>
            <p:spPr bwMode="auto">
              <a:xfrm>
                <a:off x="1090613" y="4111626"/>
                <a:ext cx="204788" cy="49213"/>
              </a:xfrm>
              <a:prstGeom prst="rect">
                <a:avLst/>
              </a:prstGeom>
              <a:solidFill>
                <a:srgbClr val="F5C2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6" name="Rectangle 94"/>
              <p:cNvSpPr>
                <a:spLocks noChangeArrowheads="1"/>
              </p:cNvSpPr>
              <p:nvPr/>
            </p:nvSpPr>
            <p:spPr bwMode="auto">
              <a:xfrm>
                <a:off x="1090613" y="3733801"/>
                <a:ext cx="204788" cy="46038"/>
              </a:xfrm>
              <a:prstGeom prst="rect">
                <a:avLst/>
              </a:prstGeom>
              <a:solidFill>
                <a:srgbClr val="F5C2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98" name="组合 97"/>
            <p:cNvGrpSpPr/>
            <p:nvPr/>
          </p:nvGrpSpPr>
          <p:grpSpPr>
            <a:xfrm>
              <a:off x="10096113" y="1059740"/>
              <a:ext cx="555067" cy="1356294"/>
              <a:chOff x="1576388" y="3367088"/>
              <a:chExt cx="365125" cy="892175"/>
            </a:xfrm>
          </p:grpSpPr>
          <p:sp>
            <p:nvSpPr>
              <p:cNvPr id="59" name="Rectangle 57"/>
              <p:cNvSpPr>
                <a:spLocks noChangeArrowheads="1"/>
              </p:cNvSpPr>
              <p:nvPr/>
            </p:nvSpPr>
            <p:spPr bwMode="auto">
              <a:xfrm>
                <a:off x="1754188" y="3367088"/>
                <a:ext cx="7938" cy="733425"/>
              </a:xfrm>
              <a:prstGeom prst="rect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0" name="Freeform 58"/>
              <p:cNvSpPr>
                <a:spLocks noEditPoints="1"/>
              </p:cNvSpPr>
              <p:nvPr/>
            </p:nvSpPr>
            <p:spPr bwMode="auto">
              <a:xfrm>
                <a:off x="1698625" y="4086226"/>
                <a:ext cx="120650" cy="93663"/>
              </a:xfrm>
              <a:custGeom>
                <a:avLst/>
                <a:gdLst>
                  <a:gd name="T0" fmla="*/ 18 w 32"/>
                  <a:gd name="T1" fmla="*/ 23 h 25"/>
                  <a:gd name="T2" fmla="*/ 14 w 32"/>
                  <a:gd name="T3" fmla="*/ 23 h 25"/>
                  <a:gd name="T4" fmla="*/ 11 w 32"/>
                  <a:gd name="T5" fmla="*/ 25 h 25"/>
                  <a:gd name="T6" fmla="*/ 8 w 32"/>
                  <a:gd name="T7" fmla="*/ 21 h 25"/>
                  <a:gd name="T8" fmla="*/ 11 w 32"/>
                  <a:gd name="T9" fmla="*/ 16 h 25"/>
                  <a:gd name="T10" fmla="*/ 7 w 32"/>
                  <a:gd name="T11" fmla="*/ 15 h 25"/>
                  <a:gd name="T12" fmla="*/ 1 w 32"/>
                  <a:gd name="T13" fmla="*/ 14 h 25"/>
                  <a:gd name="T14" fmla="*/ 2 w 32"/>
                  <a:gd name="T15" fmla="*/ 9 h 25"/>
                  <a:gd name="T16" fmla="*/ 8 w 32"/>
                  <a:gd name="T17" fmla="*/ 11 h 25"/>
                  <a:gd name="T18" fmla="*/ 9 w 32"/>
                  <a:gd name="T19" fmla="*/ 7 h 25"/>
                  <a:gd name="T20" fmla="*/ 9 w 32"/>
                  <a:gd name="T21" fmla="*/ 1 h 25"/>
                  <a:gd name="T22" fmla="*/ 14 w 32"/>
                  <a:gd name="T23" fmla="*/ 2 h 25"/>
                  <a:gd name="T24" fmla="*/ 18 w 32"/>
                  <a:gd name="T25" fmla="*/ 2 h 25"/>
                  <a:gd name="T26" fmla="*/ 23 w 32"/>
                  <a:gd name="T27" fmla="*/ 1 h 25"/>
                  <a:gd name="T28" fmla="*/ 21 w 32"/>
                  <a:gd name="T29" fmla="*/ 9 h 25"/>
                  <a:gd name="T30" fmla="*/ 25 w 32"/>
                  <a:gd name="T31" fmla="*/ 9 h 25"/>
                  <a:gd name="T32" fmla="*/ 32 w 32"/>
                  <a:gd name="T33" fmla="*/ 11 h 25"/>
                  <a:gd name="T34" fmla="*/ 28 w 32"/>
                  <a:gd name="T35" fmla="*/ 16 h 25"/>
                  <a:gd name="T36" fmla="*/ 23 w 32"/>
                  <a:gd name="T37" fmla="*/ 14 h 25"/>
                  <a:gd name="T38" fmla="*/ 23 w 32"/>
                  <a:gd name="T39" fmla="*/ 18 h 25"/>
                  <a:gd name="T40" fmla="*/ 24 w 32"/>
                  <a:gd name="T41" fmla="*/ 24 h 25"/>
                  <a:gd name="T42" fmla="*/ 21 w 32"/>
                  <a:gd name="T43" fmla="*/ 25 h 25"/>
                  <a:gd name="T44" fmla="*/ 19 w 32"/>
                  <a:gd name="T45" fmla="*/ 22 h 25"/>
                  <a:gd name="T46" fmla="*/ 21 w 32"/>
                  <a:gd name="T47" fmla="*/ 23 h 25"/>
                  <a:gd name="T48" fmla="*/ 23 w 32"/>
                  <a:gd name="T49" fmla="*/ 21 h 25"/>
                  <a:gd name="T50" fmla="*/ 22 w 32"/>
                  <a:gd name="T51" fmla="*/ 19 h 25"/>
                  <a:gd name="T52" fmla="*/ 17 w 32"/>
                  <a:gd name="T53" fmla="*/ 20 h 25"/>
                  <a:gd name="T54" fmla="*/ 10 w 32"/>
                  <a:gd name="T55" fmla="*/ 19 h 25"/>
                  <a:gd name="T56" fmla="*/ 10 w 32"/>
                  <a:gd name="T57" fmla="*/ 22 h 25"/>
                  <a:gd name="T58" fmla="*/ 11 w 32"/>
                  <a:gd name="T59" fmla="*/ 23 h 25"/>
                  <a:gd name="T60" fmla="*/ 15 w 32"/>
                  <a:gd name="T61" fmla="*/ 20 h 25"/>
                  <a:gd name="T62" fmla="*/ 13 w 32"/>
                  <a:gd name="T63" fmla="*/ 16 h 25"/>
                  <a:gd name="T64" fmla="*/ 18 w 32"/>
                  <a:gd name="T65" fmla="*/ 16 h 25"/>
                  <a:gd name="T66" fmla="*/ 13 w 32"/>
                  <a:gd name="T67" fmla="*/ 16 h 25"/>
                  <a:gd name="T68" fmla="*/ 20 w 32"/>
                  <a:gd name="T69" fmla="*/ 15 h 25"/>
                  <a:gd name="T70" fmla="*/ 20 w 32"/>
                  <a:gd name="T71" fmla="*/ 10 h 25"/>
                  <a:gd name="T72" fmla="*/ 10 w 32"/>
                  <a:gd name="T73" fmla="*/ 12 h 25"/>
                  <a:gd name="T74" fmla="*/ 15 w 32"/>
                  <a:gd name="T75" fmla="*/ 12 h 25"/>
                  <a:gd name="T76" fmla="*/ 10 w 32"/>
                  <a:gd name="T77" fmla="*/ 12 h 25"/>
                  <a:gd name="T78" fmla="*/ 26 w 32"/>
                  <a:gd name="T79" fmla="*/ 14 h 25"/>
                  <a:gd name="T80" fmla="*/ 29 w 32"/>
                  <a:gd name="T81" fmla="*/ 13 h 25"/>
                  <a:gd name="T82" fmla="*/ 29 w 32"/>
                  <a:gd name="T83" fmla="*/ 10 h 25"/>
                  <a:gd name="T84" fmla="*/ 27 w 32"/>
                  <a:gd name="T85" fmla="*/ 11 h 25"/>
                  <a:gd name="T86" fmla="*/ 4 w 32"/>
                  <a:gd name="T87" fmla="*/ 10 h 25"/>
                  <a:gd name="T88" fmla="*/ 2 w 32"/>
                  <a:gd name="T89" fmla="*/ 12 h 25"/>
                  <a:gd name="T90" fmla="*/ 4 w 32"/>
                  <a:gd name="T91" fmla="*/ 14 h 25"/>
                  <a:gd name="T92" fmla="*/ 7 w 32"/>
                  <a:gd name="T93" fmla="*/ 12 h 25"/>
                  <a:gd name="T94" fmla="*/ 4 w 32"/>
                  <a:gd name="T95" fmla="*/ 10 h 25"/>
                  <a:gd name="T96" fmla="*/ 16 w 32"/>
                  <a:gd name="T97" fmla="*/ 11 h 25"/>
                  <a:gd name="T98" fmla="*/ 16 w 32"/>
                  <a:gd name="T99" fmla="*/ 6 h 25"/>
                  <a:gd name="T100" fmla="*/ 11 w 32"/>
                  <a:gd name="T101" fmla="*/ 2 h 25"/>
                  <a:gd name="T102" fmla="*/ 9 w 32"/>
                  <a:gd name="T103" fmla="*/ 4 h 25"/>
                  <a:gd name="T104" fmla="*/ 12 w 32"/>
                  <a:gd name="T105" fmla="*/ 7 h 25"/>
                  <a:gd name="T106" fmla="*/ 13 w 32"/>
                  <a:gd name="T107" fmla="*/ 3 h 25"/>
                  <a:gd name="T108" fmla="*/ 11 w 32"/>
                  <a:gd name="T109" fmla="*/ 2 h 25"/>
                  <a:gd name="T110" fmla="*/ 20 w 32"/>
                  <a:gd name="T111" fmla="*/ 7 h 25"/>
                  <a:gd name="T112" fmla="*/ 22 w 32"/>
                  <a:gd name="T113" fmla="*/ 3 h 25"/>
                  <a:gd name="T114" fmla="*/ 21 w 32"/>
                  <a:gd name="T115" fmla="*/ 2 h 25"/>
                  <a:gd name="T116" fmla="*/ 17 w 32"/>
                  <a:gd name="T117" fmla="*/ 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2" h="25">
                    <a:moveTo>
                      <a:pt x="21" y="25"/>
                    </a:moveTo>
                    <a:cubicBezTo>
                      <a:pt x="20" y="25"/>
                      <a:pt x="19" y="24"/>
                      <a:pt x="18" y="23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3" y="24"/>
                      <a:pt x="12" y="25"/>
                      <a:pt x="11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0" y="25"/>
                      <a:pt x="9" y="24"/>
                      <a:pt x="9" y="24"/>
                    </a:cubicBezTo>
                    <a:cubicBezTo>
                      <a:pt x="8" y="23"/>
                      <a:pt x="8" y="22"/>
                      <a:pt x="8" y="21"/>
                    </a:cubicBezTo>
                    <a:cubicBezTo>
                      <a:pt x="8" y="19"/>
                      <a:pt x="9" y="18"/>
                      <a:pt x="9" y="18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5" y="17"/>
                      <a:pt x="3" y="16"/>
                      <a:pt x="3" y="16"/>
                    </a:cubicBezTo>
                    <a:cubicBezTo>
                      <a:pt x="3" y="16"/>
                      <a:pt x="2" y="15"/>
                      <a:pt x="1" y="14"/>
                    </a:cubicBezTo>
                    <a:cubicBezTo>
                      <a:pt x="1" y="14"/>
                      <a:pt x="0" y="13"/>
                      <a:pt x="0" y="12"/>
                    </a:cubicBezTo>
                    <a:cubicBezTo>
                      <a:pt x="0" y="11"/>
                      <a:pt x="1" y="10"/>
                      <a:pt x="2" y="9"/>
                    </a:cubicBezTo>
                    <a:cubicBezTo>
                      <a:pt x="4" y="7"/>
                      <a:pt x="6" y="8"/>
                      <a:pt x="7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6"/>
                      <a:pt x="8" y="5"/>
                      <a:pt x="8" y="4"/>
                    </a:cubicBezTo>
                    <a:cubicBezTo>
                      <a:pt x="8" y="3"/>
                      <a:pt x="8" y="2"/>
                      <a:pt x="9" y="1"/>
                    </a:cubicBezTo>
                    <a:cubicBezTo>
                      <a:pt x="10" y="1"/>
                      <a:pt x="10" y="0"/>
                      <a:pt x="11" y="0"/>
                    </a:cubicBezTo>
                    <a:cubicBezTo>
                      <a:pt x="13" y="0"/>
                      <a:pt x="14" y="2"/>
                      <a:pt x="14" y="2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2"/>
                      <a:pt x="19" y="0"/>
                      <a:pt x="21" y="0"/>
                    </a:cubicBezTo>
                    <a:cubicBezTo>
                      <a:pt x="22" y="0"/>
                      <a:pt x="22" y="1"/>
                      <a:pt x="23" y="1"/>
                    </a:cubicBezTo>
                    <a:cubicBezTo>
                      <a:pt x="25" y="3"/>
                      <a:pt x="25" y="5"/>
                      <a:pt x="23" y="7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6" y="9"/>
                      <a:pt x="28" y="8"/>
                      <a:pt x="30" y="9"/>
                    </a:cubicBezTo>
                    <a:cubicBezTo>
                      <a:pt x="31" y="9"/>
                      <a:pt x="31" y="10"/>
                      <a:pt x="32" y="11"/>
                    </a:cubicBezTo>
                    <a:cubicBezTo>
                      <a:pt x="32" y="12"/>
                      <a:pt x="31" y="13"/>
                      <a:pt x="31" y="15"/>
                    </a:cubicBezTo>
                    <a:cubicBezTo>
                      <a:pt x="30" y="16"/>
                      <a:pt x="29" y="16"/>
                      <a:pt x="28" y="16"/>
                    </a:cubicBezTo>
                    <a:cubicBezTo>
                      <a:pt x="27" y="16"/>
                      <a:pt x="26" y="16"/>
                      <a:pt x="25" y="15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4" y="19"/>
                      <a:pt x="25" y="21"/>
                    </a:cubicBezTo>
                    <a:cubicBezTo>
                      <a:pt x="25" y="22"/>
                      <a:pt x="24" y="23"/>
                      <a:pt x="24" y="24"/>
                    </a:cubicBezTo>
                    <a:cubicBezTo>
                      <a:pt x="23" y="25"/>
                      <a:pt x="22" y="25"/>
                      <a:pt x="21" y="25"/>
                    </a:cubicBezTo>
                    <a:cubicBezTo>
                      <a:pt x="21" y="25"/>
                      <a:pt x="21" y="25"/>
                      <a:pt x="21" y="25"/>
                    </a:cubicBezTo>
                    <a:close/>
                    <a:moveTo>
                      <a:pt x="17" y="20"/>
                    </a:moveTo>
                    <a:cubicBezTo>
                      <a:pt x="19" y="22"/>
                      <a:pt x="19" y="22"/>
                      <a:pt x="19" y="22"/>
                    </a:cubicBezTo>
                    <a:cubicBezTo>
                      <a:pt x="20" y="23"/>
                      <a:pt x="20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2" y="23"/>
                      <a:pt x="22" y="22"/>
                    </a:cubicBezTo>
                    <a:cubicBezTo>
                      <a:pt x="23" y="22"/>
                      <a:pt x="23" y="22"/>
                      <a:pt x="23" y="21"/>
                    </a:cubicBezTo>
                    <a:cubicBezTo>
                      <a:pt x="23" y="20"/>
                      <a:pt x="22" y="20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0" y="18"/>
                      <a:pt x="20" y="18"/>
                      <a:pt x="20" y="18"/>
                    </a:cubicBezTo>
                    <a:lnTo>
                      <a:pt x="17" y="20"/>
                    </a:lnTo>
                    <a:close/>
                    <a:moveTo>
                      <a:pt x="12" y="18"/>
                    </a:move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9" y="20"/>
                      <a:pt x="9" y="21"/>
                    </a:cubicBezTo>
                    <a:cubicBezTo>
                      <a:pt x="9" y="21"/>
                      <a:pt x="10" y="22"/>
                      <a:pt x="10" y="22"/>
                    </a:cubicBezTo>
                    <a:cubicBezTo>
                      <a:pt x="10" y="22"/>
                      <a:pt x="11" y="23"/>
                      <a:pt x="11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2" y="23"/>
                      <a:pt x="12" y="22"/>
                      <a:pt x="13" y="22"/>
                    </a:cubicBezTo>
                    <a:cubicBezTo>
                      <a:pt x="15" y="20"/>
                      <a:pt x="15" y="20"/>
                      <a:pt x="15" y="20"/>
                    </a:cubicBezTo>
                    <a:lnTo>
                      <a:pt x="12" y="18"/>
                    </a:lnTo>
                    <a:close/>
                    <a:moveTo>
                      <a:pt x="13" y="16"/>
                    </a:moveTo>
                    <a:cubicBezTo>
                      <a:pt x="16" y="19"/>
                      <a:pt x="16" y="19"/>
                      <a:pt x="16" y="19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6" y="14"/>
                      <a:pt x="16" y="14"/>
                      <a:pt x="16" y="14"/>
                    </a:cubicBezTo>
                    <a:lnTo>
                      <a:pt x="13" y="16"/>
                    </a:lnTo>
                    <a:close/>
                    <a:moveTo>
                      <a:pt x="17" y="12"/>
                    </a:moveTo>
                    <a:cubicBezTo>
                      <a:pt x="20" y="15"/>
                      <a:pt x="20" y="15"/>
                      <a:pt x="20" y="15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0" y="10"/>
                      <a:pt x="20" y="10"/>
                      <a:pt x="20" y="10"/>
                    </a:cubicBezTo>
                    <a:lnTo>
                      <a:pt x="17" y="12"/>
                    </a:lnTo>
                    <a:close/>
                    <a:moveTo>
                      <a:pt x="10" y="12"/>
                    </a:moveTo>
                    <a:cubicBezTo>
                      <a:pt x="12" y="15"/>
                      <a:pt x="12" y="15"/>
                      <a:pt x="12" y="15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2" y="10"/>
                      <a:pt x="12" y="10"/>
                      <a:pt x="12" y="10"/>
                    </a:cubicBezTo>
                    <a:lnTo>
                      <a:pt x="10" y="12"/>
                    </a:lnTo>
                    <a:close/>
                    <a:moveTo>
                      <a:pt x="25" y="12"/>
                    </a:moveTo>
                    <a:cubicBezTo>
                      <a:pt x="26" y="14"/>
                      <a:pt x="26" y="14"/>
                      <a:pt x="26" y="14"/>
                    </a:cubicBezTo>
                    <a:cubicBezTo>
                      <a:pt x="27" y="14"/>
                      <a:pt x="27" y="15"/>
                      <a:pt x="28" y="14"/>
                    </a:cubicBezTo>
                    <a:cubicBezTo>
                      <a:pt x="28" y="14"/>
                      <a:pt x="29" y="14"/>
                      <a:pt x="29" y="13"/>
                    </a:cubicBezTo>
                    <a:cubicBezTo>
                      <a:pt x="30" y="13"/>
                      <a:pt x="30" y="12"/>
                      <a:pt x="30" y="12"/>
                    </a:cubicBezTo>
                    <a:cubicBezTo>
                      <a:pt x="30" y="11"/>
                      <a:pt x="29" y="11"/>
                      <a:pt x="29" y="10"/>
                    </a:cubicBezTo>
                    <a:cubicBezTo>
                      <a:pt x="28" y="10"/>
                      <a:pt x="27" y="10"/>
                      <a:pt x="27" y="11"/>
                    </a:cubicBezTo>
                    <a:cubicBezTo>
                      <a:pt x="27" y="11"/>
                      <a:pt x="27" y="11"/>
                      <a:pt x="27" y="11"/>
                    </a:cubicBezTo>
                    <a:lnTo>
                      <a:pt x="25" y="12"/>
                    </a:lnTo>
                    <a:close/>
                    <a:moveTo>
                      <a:pt x="4" y="10"/>
                    </a:moveTo>
                    <a:cubicBezTo>
                      <a:pt x="4" y="10"/>
                      <a:pt x="3" y="10"/>
                      <a:pt x="3" y="10"/>
                    </a:cubicBezTo>
                    <a:cubicBezTo>
                      <a:pt x="2" y="11"/>
                      <a:pt x="2" y="11"/>
                      <a:pt x="2" y="12"/>
                    </a:cubicBezTo>
                    <a:cubicBezTo>
                      <a:pt x="2" y="13"/>
                      <a:pt x="2" y="13"/>
                      <a:pt x="3" y="13"/>
                    </a:cubicBezTo>
                    <a:cubicBezTo>
                      <a:pt x="3" y="14"/>
                      <a:pt x="4" y="14"/>
                      <a:pt x="4" y="14"/>
                    </a:cubicBezTo>
                    <a:cubicBezTo>
                      <a:pt x="4" y="14"/>
                      <a:pt x="5" y="15"/>
                      <a:pt x="6" y="14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1"/>
                      <a:pt x="5" y="10"/>
                      <a:pt x="4" y="10"/>
                    </a:cubicBezTo>
                    <a:close/>
                    <a:moveTo>
                      <a:pt x="13" y="9"/>
                    </a:moveTo>
                    <a:cubicBezTo>
                      <a:pt x="16" y="11"/>
                      <a:pt x="16" y="11"/>
                      <a:pt x="16" y="11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6" y="6"/>
                      <a:pt x="16" y="6"/>
                      <a:pt x="16" y="6"/>
                    </a:cubicBezTo>
                    <a:lnTo>
                      <a:pt x="13" y="9"/>
                    </a:lnTo>
                    <a:close/>
                    <a:moveTo>
                      <a:pt x="11" y="2"/>
                    </a:moveTo>
                    <a:cubicBezTo>
                      <a:pt x="11" y="2"/>
                      <a:pt x="11" y="2"/>
                      <a:pt x="10" y="3"/>
                    </a:cubicBezTo>
                    <a:cubicBezTo>
                      <a:pt x="10" y="3"/>
                      <a:pt x="9" y="4"/>
                      <a:pt x="9" y="4"/>
                    </a:cubicBezTo>
                    <a:cubicBezTo>
                      <a:pt x="9" y="4"/>
                      <a:pt x="10" y="5"/>
                      <a:pt x="10" y="6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3"/>
                      <a:pt x="12" y="2"/>
                      <a:pt x="11" y="2"/>
                    </a:cubicBezTo>
                    <a:cubicBezTo>
                      <a:pt x="11" y="2"/>
                      <a:pt x="11" y="2"/>
                      <a:pt x="11" y="2"/>
                    </a:cubicBezTo>
                    <a:close/>
                    <a:moveTo>
                      <a:pt x="17" y="5"/>
                    </a:moveTo>
                    <a:cubicBezTo>
                      <a:pt x="20" y="7"/>
                      <a:pt x="20" y="7"/>
                      <a:pt x="20" y="7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3" y="4"/>
                      <a:pt x="22" y="3"/>
                      <a:pt x="22" y="3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0" y="2"/>
                      <a:pt x="19" y="3"/>
                      <a:pt x="19" y="3"/>
                    </a:cubicBezTo>
                    <a:lnTo>
                      <a:pt x="17" y="5"/>
                    </a:ln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1" name="Oval 59"/>
              <p:cNvSpPr>
                <a:spLocks noChangeArrowheads="1"/>
              </p:cNvSpPr>
              <p:nvPr/>
            </p:nvSpPr>
            <p:spPr bwMode="auto">
              <a:xfrm>
                <a:off x="1576388" y="3736976"/>
                <a:ext cx="365125" cy="295275"/>
              </a:xfrm>
              <a:prstGeom prst="ellipse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2" name="Rectangle 60"/>
              <p:cNvSpPr>
                <a:spLocks noChangeArrowheads="1"/>
              </p:cNvSpPr>
              <p:nvPr/>
            </p:nvSpPr>
            <p:spPr bwMode="auto">
              <a:xfrm>
                <a:off x="1754188" y="4165601"/>
                <a:ext cx="7938" cy="71438"/>
              </a:xfrm>
              <a:prstGeom prst="rect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3" name="Freeform 61"/>
              <p:cNvSpPr>
                <a:spLocks/>
              </p:cNvSpPr>
              <p:nvPr/>
            </p:nvSpPr>
            <p:spPr bwMode="auto">
              <a:xfrm>
                <a:off x="1747838" y="4202113"/>
                <a:ext cx="25400" cy="38100"/>
              </a:xfrm>
              <a:custGeom>
                <a:avLst/>
                <a:gdLst>
                  <a:gd name="T0" fmla="*/ 7 w 7"/>
                  <a:gd name="T1" fmla="*/ 10 h 10"/>
                  <a:gd name="T2" fmla="*/ 7 w 7"/>
                  <a:gd name="T3" fmla="*/ 4 h 10"/>
                  <a:gd name="T4" fmla="*/ 3 w 7"/>
                  <a:gd name="T5" fmla="*/ 0 h 10"/>
                  <a:gd name="T6" fmla="*/ 3 w 7"/>
                  <a:gd name="T7" fmla="*/ 0 h 10"/>
                  <a:gd name="T8" fmla="*/ 0 w 7"/>
                  <a:gd name="T9" fmla="*/ 4 h 10"/>
                  <a:gd name="T10" fmla="*/ 0 w 7"/>
                  <a:gd name="T11" fmla="*/ 10 h 10"/>
                  <a:gd name="T12" fmla="*/ 7 w 7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0">
                    <a:moveTo>
                      <a:pt x="7" y="10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5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7" y="10"/>
                      <a:pt x="7" y="1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4" name="Freeform 62"/>
              <p:cNvSpPr>
                <a:spLocks/>
              </p:cNvSpPr>
              <p:nvPr/>
            </p:nvSpPr>
            <p:spPr bwMode="auto">
              <a:xfrm>
                <a:off x="1747838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Freeform 63"/>
              <p:cNvSpPr>
                <a:spLocks/>
              </p:cNvSpPr>
              <p:nvPr/>
            </p:nvSpPr>
            <p:spPr bwMode="auto">
              <a:xfrm>
                <a:off x="1751013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6" name="Freeform 64"/>
              <p:cNvSpPr>
                <a:spLocks/>
              </p:cNvSpPr>
              <p:nvPr/>
            </p:nvSpPr>
            <p:spPr bwMode="auto">
              <a:xfrm>
                <a:off x="1754188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7" name="Freeform 65"/>
              <p:cNvSpPr>
                <a:spLocks/>
              </p:cNvSpPr>
              <p:nvPr/>
            </p:nvSpPr>
            <p:spPr bwMode="auto">
              <a:xfrm>
                <a:off x="1758950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8" name="Freeform 66"/>
              <p:cNvSpPr>
                <a:spLocks/>
              </p:cNvSpPr>
              <p:nvPr/>
            </p:nvSpPr>
            <p:spPr bwMode="auto">
              <a:xfrm>
                <a:off x="1762125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9" name="Freeform 67"/>
              <p:cNvSpPr>
                <a:spLocks/>
              </p:cNvSpPr>
              <p:nvPr/>
            </p:nvSpPr>
            <p:spPr bwMode="auto">
              <a:xfrm>
                <a:off x="1766888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Freeform 68"/>
              <p:cNvSpPr>
                <a:spLocks/>
              </p:cNvSpPr>
              <p:nvPr/>
            </p:nvSpPr>
            <p:spPr bwMode="auto">
              <a:xfrm>
                <a:off x="1770063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1" name="Rectangle 69"/>
              <p:cNvSpPr>
                <a:spLocks noChangeArrowheads="1"/>
              </p:cNvSpPr>
              <p:nvPr/>
            </p:nvSpPr>
            <p:spPr bwMode="auto">
              <a:xfrm>
                <a:off x="1751013" y="3756026"/>
                <a:ext cx="11113" cy="265113"/>
              </a:xfrm>
              <a:prstGeom prst="rect">
                <a:avLst/>
              </a:pr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2" name="Freeform 70"/>
              <p:cNvSpPr>
                <a:spLocks/>
              </p:cNvSpPr>
              <p:nvPr/>
            </p:nvSpPr>
            <p:spPr bwMode="auto">
              <a:xfrm>
                <a:off x="1671638" y="3748088"/>
                <a:ext cx="60325" cy="280988"/>
              </a:xfrm>
              <a:custGeom>
                <a:avLst/>
                <a:gdLst>
                  <a:gd name="T0" fmla="*/ 12 w 16"/>
                  <a:gd name="T1" fmla="*/ 74 h 74"/>
                  <a:gd name="T2" fmla="*/ 4 w 16"/>
                  <a:gd name="T3" fmla="*/ 24 h 74"/>
                  <a:gd name="T4" fmla="*/ 13 w 16"/>
                  <a:gd name="T5" fmla="*/ 0 h 74"/>
                  <a:gd name="T6" fmla="*/ 16 w 16"/>
                  <a:gd name="T7" fmla="*/ 1 h 74"/>
                  <a:gd name="T8" fmla="*/ 7 w 16"/>
                  <a:gd name="T9" fmla="*/ 25 h 74"/>
                  <a:gd name="T10" fmla="*/ 15 w 16"/>
                  <a:gd name="T11" fmla="*/ 72 h 74"/>
                  <a:gd name="T12" fmla="*/ 12 w 16"/>
                  <a:gd name="T13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74">
                    <a:moveTo>
                      <a:pt x="12" y="74"/>
                    </a:moveTo>
                    <a:cubicBezTo>
                      <a:pt x="3" y="60"/>
                      <a:pt x="0" y="43"/>
                      <a:pt x="4" y="24"/>
                    </a:cubicBezTo>
                    <a:cubicBezTo>
                      <a:pt x="7" y="10"/>
                      <a:pt x="12" y="0"/>
                      <a:pt x="13" y="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1"/>
                      <a:pt x="10" y="11"/>
                      <a:pt x="7" y="25"/>
                    </a:cubicBezTo>
                    <a:cubicBezTo>
                      <a:pt x="3" y="43"/>
                      <a:pt x="6" y="59"/>
                      <a:pt x="15" y="72"/>
                    </a:cubicBezTo>
                    <a:lnTo>
                      <a:pt x="12" y="74"/>
                    </a:ln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3" name="Freeform 71"/>
              <p:cNvSpPr>
                <a:spLocks/>
              </p:cNvSpPr>
              <p:nvPr/>
            </p:nvSpPr>
            <p:spPr bwMode="auto">
              <a:xfrm>
                <a:off x="1611313" y="3744913"/>
                <a:ext cx="82550" cy="279400"/>
              </a:xfrm>
              <a:custGeom>
                <a:avLst/>
                <a:gdLst>
                  <a:gd name="T0" fmla="*/ 19 w 22"/>
                  <a:gd name="T1" fmla="*/ 74 h 74"/>
                  <a:gd name="T2" fmla="*/ 1 w 22"/>
                  <a:gd name="T3" fmla="*/ 37 h 74"/>
                  <a:gd name="T4" fmla="*/ 20 w 22"/>
                  <a:gd name="T5" fmla="*/ 0 h 74"/>
                  <a:gd name="T6" fmla="*/ 22 w 22"/>
                  <a:gd name="T7" fmla="*/ 2 h 74"/>
                  <a:gd name="T8" fmla="*/ 4 w 22"/>
                  <a:gd name="T9" fmla="*/ 37 h 74"/>
                  <a:gd name="T10" fmla="*/ 21 w 22"/>
                  <a:gd name="T11" fmla="*/ 72 h 74"/>
                  <a:gd name="T12" fmla="*/ 19 w 22"/>
                  <a:gd name="T13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74">
                    <a:moveTo>
                      <a:pt x="19" y="74"/>
                    </a:moveTo>
                    <a:cubicBezTo>
                      <a:pt x="6" y="63"/>
                      <a:pt x="0" y="50"/>
                      <a:pt x="1" y="37"/>
                    </a:cubicBezTo>
                    <a:cubicBezTo>
                      <a:pt x="1" y="16"/>
                      <a:pt x="20" y="1"/>
                      <a:pt x="20" y="0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3"/>
                      <a:pt x="5" y="17"/>
                      <a:pt x="4" y="37"/>
                    </a:cubicBezTo>
                    <a:cubicBezTo>
                      <a:pt x="4" y="49"/>
                      <a:pt x="9" y="61"/>
                      <a:pt x="21" y="72"/>
                    </a:cubicBezTo>
                    <a:lnTo>
                      <a:pt x="19" y="74"/>
                    </a:ln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4" name="Freeform 72"/>
              <p:cNvSpPr>
                <a:spLocks/>
              </p:cNvSpPr>
              <p:nvPr/>
            </p:nvSpPr>
            <p:spPr bwMode="auto">
              <a:xfrm>
                <a:off x="1785938" y="3748088"/>
                <a:ext cx="87313" cy="280988"/>
              </a:xfrm>
              <a:custGeom>
                <a:avLst/>
                <a:gdLst>
                  <a:gd name="T0" fmla="*/ 4 w 23"/>
                  <a:gd name="T1" fmla="*/ 74 h 74"/>
                  <a:gd name="T2" fmla="*/ 1 w 23"/>
                  <a:gd name="T3" fmla="*/ 72 h 74"/>
                  <a:gd name="T4" fmla="*/ 0 w 23"/>
                  <a:gd name="T5" fmla="*/ 1 h 74"/>
                  <a:gd name="T6" fmla="*/ 3 w 23"/>
                  <a:gd name="T7" fmla="*/ 0 h 74"/>
                  <a:gd name="T8" fmla="*/ 12 w 23"/>
                  <a:gd name="T9" fmla="*/ 24 h 74"/>
                  <a:gd name="T10" fmla="*/ 4 w 23"/>
                  <a:gd name="T11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74">
                    <a:moveTo>
                      <a:pt x="4" y="74"/>
                    </a:moveTo>
                    <a:cubicBezTo>
                      <a:pt x="1" y="72"/>
                      <a:pt x="1" y="72"/>
                      <a:pt x="1" y="72"/>
                    </a:cubicBezTo>
                    <a:cubicBezTo>
                      <a:pt x="23" y="41"/>
                      <a:pt x="0" y="2"/>
                      <a:pt x="0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9" y="10"/>
                      <a:pt x="12" y="24"/>
                    </a:cubicBezTo>
                    <a:cubicBezTo>
                      <a:pt x="16" y="43"/>
                      <a:pt x="13" y="60"/>
                      <a:pt x="4" y="74"/>
                    </a:cubicBez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5" name="Freeform 73"/>
              <p:cNvSpPr>
                <a:spLocks/>
              </p:cNvSpPr>
              <p:nvPr/>
            </p:nvSpPr>
            <p:spPr bwMode="auto">
              <a:xfrm>
                <a:off x="1819275" y="3744913"/>
                <a:ext cx="84138" cy="279400"/>
              </a:xfrm>
              <a:custGeom>
                <a:avLst/>
                <a:gdLst>
                  <a:gd name="T0" fmla="*/ 4 w 22"/>
                  <a:gd name="T1" fmla="*/ 74 h 74"/>
                  <a:gd name="T2" fmla="*/ 2 w 22"/>
                  <a:gd name="T3" fmla="*/ 72 h 74"/>
                  <a:gd name="T4" fmla="*/ 19 w 22"/>
                  <a:gd name="T5" fmla="*/ 37 h 74"/>
                  <a:gd name="T6" fmla="*/ 0 w 22"/>
                  <a:gd name="T7" fmla="*/ 2 h 74"/>
                  <a:gd name="T8" fmla="*/ 2 w 22"/>
                  <a:gd name="T9" fmla="*/ 0 h 74"/>
                  <a:gd name="T10" fmla="*/ 22 w 22"/>
                  <a:gd name="T11" fmla="*/ 37 h 74"/>
                  <a:gd name="T12" fmla="*/ 4 w 22"/>
                  <a:gd name="T13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74">
                    <a:moveTo>
                      <a:pt x="4" y="74"/>
                    </a:moveTo>
                    <a:cubicBezTo>
                      <a:pt x="2" y="72"/>
                      <a:pt x="2" y="72"/>
                      <a:pt x="2" y="72"/>
                    </a:cubicBezTo>
                    <a:cubicBezTo>
                      <a:pt x="13" y="61"/>
                      <a:pt x="19" y="49"/>
                      <a:pt x="19" y="37"/>
                    </a:cubicBezTo>
                    <a:cubicBezTo>
                      <a:pt x="18" y="17"/>
                      <a:pt x="0" y="3"/>
                      <a:pt x="0" y="2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1"/>
                      <a:pt x="21" y="16"/>
                      <a:pt x="22" y="37"/>
                    </a:cubicBezTo>
                    <a:cubicBezTo>
                      <a:pt x="22" y="50"/>
                      <a:pt x="16" y="63"/>
                      <a:pt x="4" y="74"/>
                    </a:cubicBez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6" name="Rectangle 74"/>
              <p:cNvSpPr>
                <a:spLocks noChangeArrowheads="1"/>
              </p:cNvSpPr>
              <p:nvPr/>
            </p:nvSpPr>
            <p:spPr bwMode="auto">
              <a:xfrm>
                <a:off x="1679575" y="4021138"/>
                <a:ext cx="158750" cy="38100"/>
              </a:xfrm>
              <a:prstGeom prst="rect">
                <a:avLst/>
              </a:prstGeom>
              <a:solidFill>
                <a:srgbClr val="F5C2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Rectangle 75"/>
              <p:cNvSpPr>
                <a:spLocks noChangeArrowheads="1"/>
              </p:cNvSpPr>
              <p:nvPr/>
            </p:nvSpPr>
            <p:spPr bwMode="auto">
              <a:xfrm>
                <a:off x="1679575" y="3717926"/>
                <a:ext cx="158750" cy="38100"/>
              </a:xfrm>
              <a:prstGeom prst="rect">
                <a:avLst/>
              </a:prstGeom>
              <a:solidFill>
                <a:srgbClr val="F5C2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37" name="680d3f6f-d5f1-4382-b936-45a6fb4fd8a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955800" y="1468968"/>
            <a:ext cx="8636000" cy="3987812"/>
            <a:chOff x="660400" y="1130300"/>
            <a:chExt cx="10858500" cy="5014087"/>
          </a:xfrm>
        </p:grpSpPr>
        <p:sp>
          <p:nvSpPr>
            <p:cNvPr id="138" name="íṣľîḍe"/>
            <p:cNvSpPr/>
            <p:nvPr/>
          </p:nvSpPr>
          <p:spPr>
            <a:xfrm>
              <a:off x="5448301" y="1130300"/>
              <a:ext cx="1293018" cy="281530"/>
            </a:xfrm>
            <a:prstGeom prst="trapezoid">
              <a:avLst>
                <a:gd name="adj" fmla="val 46991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 fontScale="47500" lnSpcReduction="20000"/>
            </a:bodyPr>
            <a:lstStyle/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39" name="íṩľïḋe"/>
            <p:cNvSpPr/>
            <p:nvPr/>
          </p:nvSpPr>
          <p:spPr>
            <a:xfrm>
              <a:off x="9226153" y="1800450"/>
              <a:ext cx="1293018" cy="281530"/>
            </a:xfrm>
            <a:prstGeom prst="trapezoid">
              <a:avLst>
                <a:gd name="adj" fmla="val 46991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 fontScale="47500" lnSpcReduction="20000"/>
            </a:bodyPr>
            <a:lstStyle/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40" name="íṩ1ïdè"/>
            <p:cNvSpPr/>
            <p:nvPr/>
          </p:nvSpPr>
          <p:spPr>
            <a:xfrm>
              <a:off x="1672829" y="1800450"/>
              <a:ext cx="1293018" cy="281530"/>
            </a:xfrm>
            <a:prstGeom prst="trapezoid">
              <a:avLst>
                <a:gd name="adj" fmla="val 46991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 fontScale="47500" lnSpcReduction="20000"/>
            </a:bodyPr>
            <a:lstStyle/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41" name="ïşlídê"/>
            <p:cNvSpPr/>
            <p:nvPr/>
          </p:nvSpPr>
          <p:spPr>
            <a:xfrm>
              <a:off x="8016875" y="2038574"/>
              <a:ext cx="3502025" cy="3538361"/>
            </a:xfrm>
            <a:prstGeom prst="rect">
              <a:avLst/>
            </a:prstGeom>
            <a:solidFill>
              <a:srgbClr val="E7E7E7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b">
              <a:normAutofit/>
            </a:bodyPr>
            <a:lstStyle/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STEP 03</a:t>
              </a:r>
            </a:p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altLang="zh-CN" sz="11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2" name="îṡḻîde"/>
            <p:cNvSpPr/>
            <p:nvPr/>
          </p:nvSpPr>
          <p:spPr>
            <a:xfrm>
              <a:off x="660400" y="2038574"/>
              <a:ext cx="3502025" cy="3538361"/>
            </a:xfrm>
            <a:prstGeom prst="rect">
              <a:avLst/>
            </a:prstGeom>
            <a:solidFill>
              <a:srgbClr val="E7E7E7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b">
              <a:normAutofit/>
            </a:bodyPr>
            <a:lstStyle/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rPr>
                <a:t>STEP 02</a:t>
              </a:r>
            </a:p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altLang="zh-CN" sz="11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3" name="íṥḻïďê"/>
            <p:cNvSpPr/>
            <p:nvPr/>
          </p:nvSpPr>
          <p:spPr>
            <a:xfrm>
              <a:off x="4162425" y="1411829"/>
              <a:ext cx="3867150" cy="4732558"/>
            </a:xfrm>
            <a:prstGeom prst="rect">
              <a:avLst/>
            </a:prstGeom>
            <a:solidFill>
              <a:srgbClr val="1FA3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b" anchorCtr="0">
              <a:normAutofit/>
            </a:bodyPr>
            <a:lstStyle/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BD374A"/>
                  </a:solidFill>
                  <a:effectLst/>
                  <a:uLnTx/>
                  <a:uFillTx/>
                </a:rPr>
                <a:t>STEP 01</a:t>
              </a:r>
            </a:p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BD374A"/>
                </a:solidFill>
                <a:effectLst/>
                <a:uLnTx/>
                <a:uFillTx/>
              </a:endParaRPr>
            </a:p>
          </p:txBody>
        </p:sp>
        <p:sp>
          <p:nvSpPr>
            <p:cNvPr id="144" name="îslíḓé"/>
            <p:cNvSpPr/>
            <p:nvPr/>
          </p:nvSpPr>
          <p:spPr>
            <a:xfrm>
              <a:off x="5581650" y="1130300"/>
              <a:ext cx="1028700" cy="1028700"/>
            </a:xfrm>
            <a:prstGeom prst="round2SameRect">
              <a:avLst>
                <a:gd name="adj1" fmla="val 0"/>
                <a:gd name="adj2" fmla="val 50000"/>
              </a:avLst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45" name="iŝḷiḓê"/>
            <p:cNvSpPr/>
            <p:nvPr/>
          </p:nvSpPr>
          <p:spPr bwMode="auto">
            <a:xfrm>
              <a:off x="5883515" y="1428969"/>
              <a:ext cx="424971" cy="431365"/>
            </a:xfrm>
            <a:custGeom>
              <a:avLst/>
              <a:gdLst>
                <a:gd name="connsiteX0" fmla="*/ 221980 w 592223"/>
                <a:gd name="connsiteY0" fmla="*/ 389269 h 601134"/>
                <a:gd name="connsiteX1" fmla="*/ 206643 w 592223"/>
                <a:gd name="connsiteY1" fmla="*/ 390881 h 601134"/>
                <a:gd name="connsiteX2" fmla="*/ 139645 w 592223"/>
                <a:gd name="connsiteY2" fmla="*/ 469057 h 601134"/>
                <a:gd name="connsiteX3" fmla="*/ 98478 w 592223"/>
                <a:gd name="connsiteY3" fmla="*/ 438431 h 601134"/>
                <a:gd name="connsiteX4" fmla="*/ 83142 w 592223"/>
                <a:gd name="connsiteY4" fmla="*/ 440043 h 601134"/>
                <a:gd name="connsiteX5" fmla="*/ 85563 w 592223"/>
                <a:gd name="connsiteY5" fmla="*/ 455356 h 601134"/>
                <a:gd name="connsiteX6" fmla="*/ 134802 w 592223"/>
                <a:gd name="connsiteY6" fmla="*/ 492429 h 601134"/>
                <a:gd name="connsiteX7" fmla="*/ 141260 w 592223"/>
                <a:gd name="connsiteY7" fmla="*/ 494041 h 601134"/>
                <a:gd name="connsiteX8" fmla="*/ 149332 w 592223"/>
                <a:gd name="connsiteY8" fmla="*/ 490817 h 601134"/>
                <a:gd name="connsiteX9" fmla="*/ 222787 w 592223"/>
                <a:gd name="connsiteY9" fmla="*/ 404581 h 601134"/>
                <a:gd name="connsiteX10" fmla="*/ 221980 w 592223"/>
                <a:gd name="connsiteY10" fmla="*/ 389269 h 601134"/>
                <a:gd name="connsiteX11" fmla="*/ 439075 w 592223"/>
                <a:gd name="connsiteY11" fmla="*/ 344088 h 601134"/>
                <a:gd name="connsiteX12" fmla="*/ 344643 w 592223"/>
                <a:gd name="connsiteY12" fmla="*/ 438365 h 601134"/>
                <a:gd name="connsiteX13" fmla="*/ 439075 w 592223"/>
                <a:gd name="connsiteY13" fmla="*/ 532642 h 601134"/>
                <a:gd name="connsiteX14" fmla="*/ 534313 w 592223"/>
                <a:gd name="connsiteY14" fmla="*/ 438365 h 601134"/>
                <a:gd name="connsiteX15" fmla="*/ 439075 w 592223"/>
                <a:gd name="connsiteY15" fmla="*/ 344088 h 601134"/>
                <a:gd name="connsiteX16" fmla="*/ 439075 w 592223"/>
                <a:gd name="connsiteY16" fmla="*/ 322332 h 601134"/>
                <a:gd name="connsiteX17" fmla="*/ 555298 w 592223"/>
                <a:gd name="connsiteY17" fmla="*/ 438365 h 601134"/>
                <a:gd name="connsiteX18" fmla="*/ 525435 w 592223"/>
                <a:gd name="connsiteY18" fmla="*/ 516527 h 601134"/>
                <a:gd name="connsiteX19" fmla="*/ 589197 w 592223"/>
                <a:gd name="connsiteY19" fmla="*/ 583407 h 601134"/>
                <a:gd name="connsiteX20" fmla="*/ 589197 w 592223"/>
                <a:gd name="connsiteY20" fmla="*/ 598717 h 601134"/>
                <a:gd name="connsiteX21" fmla="*/ 581933 w 592223"/>
                <a:gd name="connsiteY21" fmla="*/ 601134 h 601134"/>
                <a:gd name="connsiteX22" fmla="*/ 573861 w 592223"/>
                <a:gd name="connsiteY22" fmla="*/ 597911 h 601134"/>
                <a:gd name="connsiteX23" fmla="*/ 509293 w 592223"/>
                <a:gd name="connsiteY23" fmla="*/ 531031 h 601134"/>
                <a:gd name="connsiteX24" fmla="*/ 439075 w 592223"/>
                <a:gd name="connsiteY24" fmla="*/ 554399 h 601134"/>
                <a:gd name="connsiteX25" fmla="*/ 322851 w 592223"/>
                <a:gd name="connsiteY25" fmla="*/ 438365 h 601134"/>
                <a:gd name="connsiteX26" fmla="*/ 439075 w 592223"/>
                <a:gd name="connsiteY26" fmla="*/ 322332 h 601134"/>
                <a:gd name="connsiteX27" fmla="*/ 221980 w 592223"/>
                <a:gd name="connsiteY27" fmla="*/ 228081 h 601134"/>
                <a:gd name="connsiteX28" fmla="*/ 206643 w 592223"/>
                <a:gd name="connsiteY28" fmla="*/ 229693 h 601134"/>
                <a:gd name="connsiteX29" fmla="*/ 139645 w 592223"/>
                <a:gd name="connsiteY29" fmla="*/ 307869 h 601134"/>
                <a:gd name="connsiteX30" fmla="*/ 98478 w 592223"/>
                <a:gd name="connsiteY30" fmla="*/ 277243 h 601134"/>
                <a:gd name="connsiteX31" fmla="*/ 83142 w 592223"/>
                <a:gd name="connsiteY31" fmla="*/ 278855 h 601134"/>
                <a:gd name="connsiteX32" fmla="*/ 85563 w 592223"/>
                <a:gd name="connsiteY32" fmla="*/ 294168 h 601134"/>
                <a:gd name="connsiteX33" fmla="*/ 134802 w 592223"/>
                <a:gd name="connsiteY33" fmla="*/ 331241 h 601134"/>
                <a:gd name="connsiteX34" fmla="*/ 141260 w 592223"/>
                <a:gd name="connsiteY34" fmla="*/ 332853 h 601134"/>
                <a:gd name="connsiteX35" fmla="*/ 149332 w 592223"/>
                <a:gd name="connsiteY35" fmla="*/ 329629 h 601134"/>
                <a:gd name="connsiteX36" fmla="*/ 222787 w 592223"/>
                <a:gd name="connsiteY36" fmla="*/ 243394 h 601134"/>
                <a:gd name="connsiteX37" fmla="*/ 221980 w 592223"/>
                <a:gd name="connsiteY37" fmla="*/ 228081 h 601134"/>
                <a:gd name="connsiteX38" fmla="*/ 290592 w 592223"/>
                <a:gd name="connsiteY38" fmla="*/ 128950 h 601134"/>
                <a:gd name="connsiteX39" fmla="*/ 280098 w 592223"/>
                <a:gd name="connsiteY39" fmla="*/ 139428 h 601134"/>
                <a:gd name="connsiteX40" fmla="*/ 290592 w 592223"/>
                <a:gd name="connsiteY40" fmla="*/ 150711 h 601134"/>
                <a:gd name="connsiteX41" fmla="*/ 484319 w 592223"/>
                <a:gd name="connsiteY41" fmla="*/ 150711 h 601134"/>
                <a:gd name="connsiteX42" fmla="*/ 495620 w 592223"/>
                <a:gd name="connsiteY42" fmla="*/ 139428 h 601134"/>
                <a:gd name="connsiteX43" fmla="*/ 484319 w 592223"/>
                <a:gd name="connsiteY43" fmla="*/ 128950 h 601134"/>
                <a:gd name="connsiteX44" fmla="*/ 221980 w 592223"/>
                <a:gd name="connsiteY44" fmla="*/ 78176 h 601134"/>
                <a:gd name="connsiteX45" fmla="*/ 206643 w 592223"/>
                <a:gd name="connsiteY45" fmla="*/ 78982 h 601134"/>
                <a:gd name="connsiteX46" fmla="*/ 139645 w 592223"/>
                <a:gd name="connsiteY46" fmla="*/ 157158 h 601134"/>
                <a:gd name="connsiteX47" fmla="*/ 98478 w 592223"/>
                <a:gd name="connsiteY47" fmla="*/ 126533 h 601134"/>
                <a:gd name="connsiteX48" fmla="*/ 83142 w 592223"/>
                <a:gd name="connsiteY48" fmla="*/ 128950 h 601134"/>
                <a:gd name="connsiteX49" fmla="*/ 85563 w 592223"/>
                <a:gd name="connsiteY49" fmla="*/ 143457 h 601134"/>
                <a:gd name="connsiteX50" fmla="*/ 134802 w 592223"/>
                <a:gd name="connsiteY50" fmla="*/ 180530 h 601134"/>
                <a:gd name="connsiteX51" fmla="*/ 141260 w 592223"/>
                <a:gd name="connsiteY51" fmla="*/ 182948 h 601134"/>
                <a:gd name="connsiteX52" fmla="*/ 149332 w 592223"/>
                <a:gd name="connsiteY52" fmla="*/ 178919 h 601134"/>
                <a:gd name="connsiteX53" fmla="*/ 222787 w 592223"/>
                <a:gd name="connsiteY53" fmla="*/ 92683 h 601134"/>
                <a:gd name="connsiteX54" fmla="*/ 221980 w 592223"/>
                <a:gd name="connsiteY54" fmla="*/ 78176 h 601134"/>
                <a:gd name="connsiteX55" fmla="*/ 131573 w 592223"/>
                <a:gd name="connsiteY55" fmla="*/ 0 h 601134"/>
                <a:gd name="connsiteX56" fmla="*/ 450417 w 592223"/>
                <a:gd name="connsiteY56" fmla="*/ 0 h 601134"/>
                <a:gd name="connsiteX57" fmla="*/ 581183 w 592223"/>
                <a:gd name="connsiteY57" fmla="*/ 130562 h 601134"/>
                <a:gd name="connsiteX58" fmla="*/ 581183 w 592223"/>
                <a:gd name="connsiteY58" fmla="*/ 395716 h 601134"/>
                <a:gd name="connsiteX59" fmla="*/ 489970 w 592223"/>
                <a:gd name="connsiteY59" fmla="*/ 299003 h 601134"/>
                <a:gd name="connsiteX60" fmla="*/ 495620 w 592223"/>
                <a:gd name="connsiteY60" fmla="*/ 290138 h 601134"/>
                <a:gd name="connsiteX61" fmla="*/ 484319 w 592223"/>
                <a:gd name="connsiteY61" fmla="*/ 279661 h 601134"/>
                <a:gd name="connsiteX62" fmla="*/ 290592 w 592223"/>
                <a:gd name="connsiteY62" fmla="*/ 279661 h 601134"/>
                <a:gd name="connsiteX63" fmla="*/ 280098 w 592223"/>
                <a:gd name="connsiteY63" fmla="*/ 290138 h 601134"/>
                <a:gd name="connsiteX64" fmla="*/ 290592 w 592223"/>
                <a:gd name="connsiteY64" fmla="*/ 300615 h 601134"/>
                <a:gd name="connsiteX65" fmla="*/ 384227 w 592223"/>
                <a:gd name="connsiteY65" fmla="*/ 300615 h 601134"/>
                <a:gd name="connsiteX66" fmla="*/ 290592 w 592223"/>
                <a:gd name="connsiteY66" fmla="*/ 438431 h 601134"/>
                <a:gd name="connsiteX67" fmla="*/ 291399 w 592223"/>
                <a:gd name="connsiteY67" fmla="*/ 440849 h 601134"/>
                <a:gd name="connsiteX68" fmla="*/ 290592 w 592223"/>
                <a:gd name="connsiteY68" fmla="*/ 440849 h 601134"/>
                <a:gd name="connsiteX69" fmla="*/ 293013 w 592223"/>
                <a:gd name="connsiteY69" fmla="*/ 461803 h 601134"/>
                <a:gd name="connsiteX70" fmla="*/ 396335 w 592223"/>
                <a:gd name="connsiteY70" fmla="*/ 580276 h 601134"/>
                <a:gd name="connsiteX71" fmla="*/ 131573 w 592223"/>
                <a:gd name="connsiteY71" fmla="*/ 580276 h 601134"/>
                <a:gd name="connsiteX72" fmla="*/ 0 w 592223"/>
                <a:gd name="connsiteY72" fmla="*/ 449714 h 601134"/>
                <a:gd name="connsiteX73" fmla="*/ 0 w 592223"/>
                <a:gd name="connsiteY73" fmla="*/ 130562 h 601134"/>
                <a:gd name="connsiteX74" fmla="*/ 131573 w 592223"/>
                <a:gd name="connsiteY74" fmla="*/ 0 h 6011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592223" h="601134">
                  <a:moveTo>
                    <a:pt x="221980" y="389269"/>
                  </a:moveTo>
                  <a:cubicBezTo>
                    <a:pt x="217136" y="385239"/>
                    <a:pt x="210679" y="386045"/>
                    <a:pt x="206643" y="390881"/>
                  </a:cubicBezTo>
                  <a:lnTo>
                    <a:pt x="139645" y="469057"/>
                  </a:lnTo>
                  <a:lnTo>
                    <a:pt x="98478" y="438431"/>
                  </a:lnTo>
                  <a:cubicBezTo>
                    <a:pt x="93635" y="434401"/>
                    <a:pt x="87178" y="435207"/>
                    <a:pt x="83142" y="440043"/>
                  </a:cubicBezTo>
                  <a:cubicBezTo>
                    <a:pt x="79913" y="444878"/>
                    <a:pt x="80720" y="452132"/>
                    <a:pt x="85563" y="455356"/>
                  </a:cubicBezTo>
                  <a:lnTo>
                    <a:pt x="134802" y="492429"/>
                  </a:lnTo>
                  <a:cubicBezTo>
                    <a:pt x="136417" y="493235"/>
                    <a:pt x="138838" y="494041"/>
                    <a:pt x="141260" y="494041"/>
                  </a:cubicBezTo>
                  <a:cubicBezTo>
                    <a:pt x="143681" y="494041"/>
                    <a:pt x="146910" y="493235"/>
                    <a:pt x="149332" y="490817"/>
                  </a:cubicBezTo>
                  <a:lnTo>
                    <a:pt x="222787" y="404581"/>
                  </a:lnTo>
                  <a:cubicBezTo>
                    <a:pt x="226823" y="399746"/>
                    <a:pt x="226016" y="393298"/>
                    <a:pt x="221980" y="389269"/>
                  </a:cubicBezTo>
                  <a:close/>
                  <a:moveTo>
                    <a:pt x="439075" y="344088"/>
                  </a:moveTo>
                  <a:cubicBezTo>
                    <a:pt x="387420" y="344088"/>
                    <a:pt x="344643" y="385989"/>
                    <a:pt x="344643" y="438365"/>
                  </a:cubicBezTo>
                  <a:cubicBezTo>
                    <a:pt x="344643" y="490741"/>
                    <a:pt x="387420" y="532642"/>
                    <a:pt x="439075" y="532642"/>
                  </a:cubicBezTo>
                  <a:cubicBezTo>
                    <a:pt x="491537" y="532642"/>
                    <a:pt x="534313" y="490741"/>
                    <a:pt x="534313" y="438365"/>
                  </a:cubicBezTo>
                  <a:cubicBezTo>
                    <a:pt x="534313" y="385989"/>
                    <a:pt x="491537" y="344088"/>
                    <a:pt x="439075" y="344088"/>
                  </a:cubicBezTo>
                  <a:close/>
                  <a:moveTo>
                    <a:pt x="439075" y="322332"/>
                  </a:moveTo>
                  <a:cubicBezTo>
                    <a:pt x="503643" y="322332"/>
                    <a:pt x="555298" y="374708"/>
                    <a:pt x="555298" y="438365"/>
                  </a:cubicBezTo>
                  <a:cubicBezTo>
                    <a:pt x="555298" y="468179"/>
                    <a:pt x="543999" y="495576"/>
                    <a:pt x="525435" y="516527"/>
                  </a:cubicBezTo>
                  <a:lnTo>
                    <a:pt x="589197" y="583407"/>
                  </a:lnTo>
                  <a:cubicBezTo>
                    <a:pt x="593232" y="587436"/>
                    <a:pt x="593232" y="594688"/>
                    <a:pt x="589197" y="598717"/>
                  </a:cubicBezTo>
                  <a:cubicBezTo>
                    <a:pt x="586775" y="600328"/>
                    <a:pt x="584354" y="601134"/>
                    <a:pt x="581933" y="601134"/>
                  </a:cubicBezTo>
                  <a:cubicBezTo>
                    <a:pt x="578704" y="601134"/>
                    <a:pt x="576283" y="600328"/>
                    <a:pt x="573861" y="597911"/>
                  </a:cubicBezTo>
                  <a:lnTo>
                    <a:pt x="509293" y="531031"/>
                  </a:lnTo>
                  <a:cubicBezTo>
                    <a:pt x="489922" y="545535"/>
                    <a:pt x="465709" y="554399"/>
                    <a:pt x="439075" y="554399"/>
                  </a:cubicBezTo>
                  <a:cubicBezTo>
                    <a:pt x="375313" y="554399"/>
                    <a:pt x="322851" y="502022"/>
                    <a:pt x="322851" y="438365"/>
                  </a:cubicBezTo>
                  <a:cubicBezTo>
                    <a:pt x="322851" y="374708"/>
                    <a:pt x="375313" y="322332"/>
                    <a:pt x="439075" y="322332"/>
                  </a:cubicBezTo>
                  <a:close/>
                  <a:moveTo>
                    <a:pt x="221980" y="228081"/>
                  </a:moveTo>
                  <a:cubicBezTo>
                    <a:pt x="217136" y="224051"/>
                    <a:pt x="210679" y="224857"/>
                    <a:pt x="206643" y="229693"/>
                  </a:cubicBezTo>
                  <a:lnTo>
                    <a:pt x="139645" y="307869"/>
                  </a:lnTo>
                  <a:lnTo>
                    <a:pt x="98478" y="277243"/>
                  </a:lnTo>
                  <a:cubicBezTo>
                    <a:pt x="93635" y="273213"/>
                    <a:pt x="87178" y="274019"/>
                    <a:pt x="83142" y="278855"/>
                  </a:cubicBezTo>
                  <a:cubicBezTo>
                    <a:pt x="79913" y="283691"/>
                    <a:pt x="80720" y="290944"/>
                    <a:pt x="85563" y="294168"/>
                  </a:cubicBezTo>
                  <a:lnTo>
                    <a:pt x="134802" y="331241"/>
                  </a:lnTo>
                  <a:cubicBezTo>
                    <a:pt x="136417" y="332047"/>
                    <a:pt x="138838" y="332853"/>
                    <a:pt x="141260" y="332853"/>
                  </a:cubicBezTo>
                  <a:cubicBezTo>
                    <a:pt x="143681" y="332853"/>
                    <a:pt x="146910" y="332047"/>
                    <a:pt x="149332" y="329629"/>
                  </a:cubicBezTo>
                  <a:lnTo>
                    <a:pt x="222787" y="243394"/>
                  </a:lnTo>
                  <a:cubicBezTo>
                    <a:pt x="226823" y="238558"/>
                    <a:pt x="226016" y="232111"/>
                    <a:pt x="221980" y="228081"/>
                  </a:cubicBezTo>
                  <a:close/>
                  <a:moveTo>
                    <a:pt x="290592" y="128950"/>
                  </a:moveTo>
                  <a:cubicBezTo>
                    <a:pt x="284941" y="128950"/>
                    <a:pt x="280098" y="133786"/>
                    <a:pt x="280098" y="139428"/>
                  </a:cubicBezTo>
                  <a:cubicBezTo>
                    <a:pt x="280098" y="145875"/>
                    <a:pt x="284941" y="150711"/>
                    <a:pt x="290592" y="150711"/>
                  </a:cubicBezTo>
                  <a:lnTo>
                    <a:pt x="484319" y="150711"/>
                  </a:lnTo>
                  <a:cubicBezTo>
                    <a:pt x="490777" y="150711"/>
                    <a:pt x="495620" y="145875"/>
                    <a:pt x="495620" y="139428"/>
                  </a:cubicBezTo>
                  <a:cubicBezTo>
                    <a:pt x="495620" y="133786"/>
                    <a:pt x="490777" y="128950"/>
                    <a:pt x="484319" y="128950"/>
                  </a:cubicBezTo>
                  <a:close/>
                  <a:moveTo>
                    <a:pt x="221980" y="78176"/>
                  </a:moveTo>
                  <a:cubicBezTo>
                    <a:pt x="217136" y="74147"/>
                    <a:pt x="210679" y="74147"/>
                    <a:pt x="206643" y="78982"/>
                  </a:cubicBezTo>
                  <a:lnTo>
                    <a:pt x="139645" y="157158"/>
                  </a:lnTo>
                  <a:lnTo>
                    <a:pt x="98478" y="126533"/>
                  </a:lnTo>
                  <a:cubicBezTo>
                    <a:pt x="93635" y="123309"/>
                    <a:pt x="87178" y="124115"/>
                    <a:pt x="83142" y="128950"/>
                  </a:cubicBezTo>
                  <a:cubicBezTo>
                    <a:pt x="79913" y="133786"/>
                    <a:pt x="80720" y="140233"/>
                    <a:pt x="85563" y="143457"/>
                  </a:cubicBezTo>
                  <a:lnTo>
                    <a:pt x="134802" y="180530"/>
                  </a:lnTo>
                  <a:cubicBezTo>
                    <a:pt x="136417" y="182142"/>
                    <a:pt x="138838" y="182948"/>
                    <a:pt x="141260" y="182948"/>
                  </a:cubicBezTo>
                  <a:cubicBezTo>
                    <a:pt x="143681" y="182948"/>
                    <a:pt x="146910" y="181336"/>
                    <a:pt x="149332" y="178919"/>
                  </a:cubicBezTo>
                  <a:lnTo>
                    <a:pt x="222787" y="92683"/>
                  </a:lnTo>
                  <a:cubicBezTo>
                    <a:pt x="226823" y="88653"/>
                    <a:pt x="226016" y="81400"/>
                    <a:pt x="221980" y="78176"/>
                  </a:cubicBezTo>
                  <a:close/>
                  <a:moveTo>
                    <a:pt x="131573" y="0"/>
                  </a:moveTo>
                  <a:lnTo>
                    <a:pt x="450417" y="0"/>
                  </a:lnTo>
                  <a:cubicBezTo>
                    <a:pt x="523065" y="0"/>
                    <a:pt x="581183" y="58834"/>
                    <a:pt x="581183" y="130562"/>
                  </a:cubicBezTo>
                  <a:lnTo>
                    <a:pt x="581183" y="395716"/>
                  </a:lnTo>
                  <a:cubicBezTo>
                    <a:pt x="568268" y="350584"/>
                    <a:pt x="533558" y="315122"/>
                    <a:pt x="489970" y="299003"/>
                  </a:cubicBezTo>
                  <a:cubicBezTo>
                    <a:pt x="493198" y="297392"/>
                    <a:pt x="495620" y="294168"/>
                    <a:pt x="495620" y="290138"/>
                  </a:cubicBezTo>
                  <a:cubicBezTo>
                    <a:pt x="495620" y="284497"/>
                    <a:pt x="490777" y="279661"/>
                    <a:pt x="484319" y="279661"/>
                  </a:cubicBezTo>
                  <a:lnTo>
                    <a:pt x="290592" y="279661"/>
                  </a:lnTo>
                  <a:cubicBezTo>
                    <a:pt x="284941" y="279661"/>
                    <a:pt x="280098" y="284497"/>
                    <a:pt x="280098" y="290138"/>
                  </a:cubicBezTo>
                  <a:cubicBezTo>
                    <a:pt x="280098" y="295780"/>
                    <a:pt x="284941" y="300615"/>
                    <a:pt x="290592" y="300615"/>
                  </a:cubicBezTo>
                  <a:lnTo>
                    <a:pt x="384227" y="300615"/>
                  </a:lnTo>
                  <a:cubicBezTo>
                    <a:pt x="329337" y="323182"/>
                    <a:pt x="290592" y="376374"/>
                    <a:pt x="290592" y="438431"/>
                  </a:cubicBezTo>
                  <a:cubicBezTo>
                    <a:pt x="290592" y="439237"/>
                    <a:pt x="291399" y="440043"/>
                    <a:pt x="291399" y="440849"/>
                  </a:cubicBezTo>
                  <a:lnTo>
                    <a:pt x="290592" y="440849"/>
                  </a:lnTo>
                  <a:cubicBezTo>
                    <a:pt x="290592" y="448908"/>
                    <a:pt x="293013" y="461803"/>
                    <a:pt x="293013" y="461803"/>
                  </a:cubicBezTo>
                  <a:cubicBezTo>
                    <a:pt x="301892" y="518219"/>
                    <a:pt x="343059" y="564157"/>
                    <a:pt x="396335" y="580276"/>
                  </a:cubicBezTo>
                  <a:lnTo>
                    <a:pt x="131573" y="580276"/>
                  </a:lnTo>
                  <a:cubicBezTo>
                    <a:pt x="58926" y="580276"/>
                    <a:pt x="0" y="521443"/>
                    <a:pt x="0" y="449714"/>
                  </a:cubicBezTo>
                  <a:lnTo>
                    <a:pt x="0" y="130562"/>
                  </a:lnTo>
                  <a:cubicBezTo>
                    <a:pt x="0" y="58834"/>
                    <a:pt x="58926" y="0"/>
                    <a:pt x="13157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rmAutofit lnSpcReduction="10000"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6" name="ïṣ1ïḍê"/>
            <p:cNvSpPr/>
            <p:nvPr/>
          </p:nvSpPr>
          <p:spPr>
            <a:xfrm>
              <a:off x="9358312" y="1800450"/>
              <a:ext cx="1028700" cy="1028700"/>
            </a:xfrm>
            <a:prstGeom prst="round2SameRect">
              <a:avLst>
                <a:gd name="adj1" fmla="val 0"/>
                <a:gd name="adj2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47" name="íšļîďe"/>
            <p:cNvSpPr/>
            <p:nvPr/>
          </p:nvSpPr>
          <p:spPr bwMode="auto">
            <a:xfrm>
              <a:off x="9660176" y="2098616"/>
              <a:ext cx="424971" cy="431365"/>
            </a:xfrm>
            <a:custGeom>
              <a:avLst/>
              <a:gdLst>
                <a:gd name="connsiteX0" fmla="*/ 221980 w 592223"/>
                <a:gd name="connsiteY0" fmla="*/ 389269 h 601134"/>
                <a:gd name="connsiteX1" fmla="*/ 206643 w 592223"/>
                <a:gd name="connsiteY1" fmla="*/ 390881 h 601134"/>
                <a:gd name="connsiteX2" fmla="*/ 139645 w 592223"/>
                <a:gd name="connsiteY2" fmla="*/ 469057 h 601134"/>
                <a:gd name="connsiteX3" fmla="*/ 98478 w 592223"/>
                <a:gd name="connsiteY3" fmla="*/ 438431 h 601134"/>
                <a:gd name="connsiteX4" fmla="*/ 83142 w 592223"/>
                <a:gd name="connsiteY4" fmla="*/ 440043 h 601134"/>
                <a:gd name="connsiteX5" fmla="*/ 85563 w 592223"/>
                <a:gd name="connsiteY5" fmla="*/ 455356 h 601134"/>
                <a:gd name="connsiteX6" fmla="*/ 134802 w 592223"/>
                <a:gd name="connsiteY6" fmla="*/ 492429 h 601134"/>
                <a:gd name="connsiteX7" fmla="*/ 141260 w 592223"/>
                <a:gd name="connsiteY7" fmla="*/ 494041 h 601134"/>
                <a:gd name="connsiteX8" fmla="*/ 149332 w 592223"/>
                <a:gd name="connsiteY8" fmla="*/ 490817 h 601134"/>
                <a:gd name="connsiteX9" fmla="*/ 222787 w 592223"/>
                <a:gd name="connsiteY9" fmla="*/ 404581 h 601134"/>
                <a:gd name="connsiteX10" fmla="*/ 221980 w 592223"/>
                <a:gd name="connsiteY10" fmla="*/ 389269 h 601134"/>
                <a:gd name="connsiteX11" fmla="*/ 439075 w 592223"/>
                <a:gd name="connsiteY11" fmla="*/ 344088 h 601134"/>
                <a:gd name="connsiteX12" fmla="*/ 344643 w 592223"/>
                <a:gd name="connsiteY12" fmla="*/ 438365 h 601134"/>
                <a:gd name="connsiteX13" fmla="*/ 439075 w 592223"/>
                <a:gd name="connsiteY13" fmla="*/ 532642 h 601134"/>
                <a:gd name="connsiteX14" fmla="*/ 534313 w 592223"/>
                <a:gd name="connsiteY14" fmla="*/ 438365 h 601134"/>
                <a:gd name="connsiteX15" fmla="*/ 439075 w 592223"/>
                <a:gd name="connsiteY15" fmla="*/ 344088 h 601134"/>
                <a:gd name="connsiteX16" fmla="*/ 439075 w 592223"/>
                <a:gd name="connsiteY16" fmla="*/ 322332 h 601134"/>
                <a:gd name="connsiteX17" fmla="*/ 555298 w 592223"/>
                <a:gd name="connsiteY17" fmla="*/ 438365 h 601134"/>
                <a:gd name="connsiteX18" fmla="*/ 525435 w 592223"/>
                <a:gd name="connsiteY18" fmla="*/ 516527 h 601134"/>
                <a:gd name="connsiteX19" fmla="*/ 589197 w 592223"/>
                <a:gd name="connsiteY19" fmla="*/ 583407 h 601134"/>
                <a:gd name="connsiteX20" fmla="*/ 589197 w 592223"/>
                <a:gd name="connsiteY20" fmla="*/ 598717 h 601134"/>
                <a:gd name="connsiteX21" fmla="*/ 581933 w 592223"/>
                <a:gd name="connsiteY21" fmla="*/ 601134 h 601134"/>
                <a:gd name="connsiteX22" fmla="*/ 573861 w 592223"/>
                <a:gd name="connsiteY22" fmla="*/ 597911 h 601134"/>
                <a:gd name="connsiteX23" fmla="*/ 509293 w 592223"/>
                <a:gd name="connsiteY23" fmla="*/ 531031 h 601134"/>
                <a:gd name="connsiteX24" fmla="*/ 439075 w 592223"/>
                <a:gd name="connsiteY24" fmla="*/ 554399 h 601134"/>
                <a:gd name="connsiteX25" fmla="*/ 322851 w 592223"/>
                <a:gd name="connsiteY25" fmla="*/ 438365 h 601134"/>
                <a:gd name="connsiteX26" fmla="*/ 439075 w 592223"/>
                <a:gd name="connsiteY26" fmla="*/ 322332 h 601134"/>
                <a:gd name="connsiteX27" fmla="*/ 221980 w 592223"/>
                <a:gd name="connsiteY27" fmla="*/ 228081 h 601134"/>
                <a:gd name="connsiteX28" fmla="*/ 206643 w 592223"/>
                <a:gd name="connsiteY28" fmla="*/ 229693 h 601134"/>
                <a:gd name="connsiteX29" fmla="*/ 139645 w 592223"/>
                <a:gd name="connsiteY29" fmla="*/ 307869 h 601134"/>
                <a:gd name="connsiteX30" fmla="*/ 98478 w 592223"/>
                <a:gd name="connsiteY30" fmla="*/ 277243 h 601134"/>
                <a:gd name="connsiteX31" fmla="*/ 83142 w 592223"/>
                <a:gd name="connsiteY31" fmla="*/ 278855 h 601134"/>
                <a:gd name="connsiteX32" fmla="*/ 85563 w 592223"/>
                <a:gd name="connsiteY32" fmla="*/ 294168 h 601134"/>
                <a:gd name="connsiteX33" fmla="*/ 134802 w 592223"/>
                <a:gd name="connsiteY33" fmla="*/ 331241 h 601134"/>
                <a:gd name="connsiteX34" fmla="*/ 141260 w 592223"/>
                <a:gd name="connsiteY34" fmla="*/ 332853 h 601134"/>
                <a:gd name="connsiteX35" fmla="*/ 149332 w 592223"/>
                <a:gd name="connsiteY35" fmla="*/ 329629 h 601134"/>
                <a:gd name="connsiteX36" fmla="*/ 222787 w 592223"/>
                <a:gd name="connsiteY36" fmla="*/ 243394 h 601134"/>
                <a:gd name="connsiteX37" fmla="*/ 221980 w 592223"/>
                <a:gd name="connsiteY37" fmla="*/ 228081 h 601134"/>
                <a:gd name="connsiteX38" fmla="*/ 290592 w 592223"/>
                <a:gd name="connsiteY38" fmla="*/ 128950 h 601134"/>
                <a:gd name="connsiteX39" fmla="*/ 280098 w 592223"/>
                <a:gd name="connsiteY39" fmla="*/ 139428 h 601134"/>
                <a:gd name="connsiteX40" fmla="*/ 290592 w 592223"/>
                <a:gd name="connsiteY40" fmla="*/ 150711 h 601134"/>
                <a:gd name="connsiteX41" fmla="*/ 484319 w 592223"/>
                <a:gd name="connsiteY41" fmla="*/ 150711 h 601134"/>
                <a:gd name="connsiteX42" fmla="*/ 495620 w 592223"/>
                <a:gd name="connsiteY42" fmla="*/ 139428 h 601134"/>
                <a:gd name="connsiteX43" fmla="*/ 484319 w 592223"/>
                <a:gd name="connsiteY43" fmla="*/ 128950 h 601134"/>
                <a:gd name="connsiteX44" fmla="*/ 221980 w 592223"/>
                <a:gd name="connsiteY44" fmla="*/ 78176 h 601134"/>
                <a:gd name="connsiteX45" fmla="*/ 206643 w 592223"/>
                <a:gd name="connsiteY45" fmla="*/ 78982 h 601134"/>
                <a:gd name="connsiteX46" fmla="*/ 139645 w 592223"/>
                <a:gd name="connsiteY46" fmla="*/ 157158 h 601134"/>
                <a:gd name="connsiteX47" fmla="*/ 98478 w 592223"/>
                <a:gd name="connsiteY47" fmla="*/ 126533 h 601134"/>
                <a:gd name="connsiteX48" fmla="*/ 83142 w 592223"/>
                <a:gd name="connsiteY48" fmla="*/ 128950 h 601134"/>
                <a:gd name="connsiteX49" fmla="*/ 85563 w 592223"/>
                <a:gd name="connsiteY49" fmla="*/ 143457 h 601134"/>
                <a:gd name="connsiteX50" fmla="*/ 134802 w 592223"/>
                <a:gd name="connsiteY50" fmla="*/ 180530 h 601134"/>
                <a:gd name="connsiteX51" fmla="*/ 141260 w 592223"/>
                <a:gd name="connsiteY51" fmla="*/ 182948 h 601134"/>
                <a:gd name="connsiteX52" fmla="*/ 149332 w 592223"/>
                <a:gd name="connsiteY52" fmla="*/ 178919 h 601134"/>
                <a:gd name="connsiteX53" fmla="*/ 222787 w 592223"/>
                <a:gd name="connsiteY53" fmla="*/ 92683 h 601134"/>
                <a:gd name="connsiteX54" fmla="*/ 221980 w 592223"/>
                <a:gd name="connsiteY54" fmla="*/ 78176 h 601134"/>
                <a:gd name="connsiteX55" fmla="*/ 131573 w 592223"/>
                <a:gd name="connsiteY55" fmla="*/ 0 h 601134"/>
                <a:gd name="connsiteX56" fmla="*/ 450417 w 592223"/>
                <a:gd name="connsiteY56" fmla="*/ 0 h 601134"/>
                <a:gd name="connsiteX57" fmla="*/ 581183 w 592223"/>
                <a:gd name="connsiteY57" fmla="*/ 130562 h 601134"/>
                <a:gd name="connsiteX58" fmla="*/ 581183 w 592223"/>
                <a:gd name="connsiteY58" fmla="*/ 395716 h 601134"/>
                <a:gd name="connsiteX59" fmla="*/ 489970 w 592223"/>
                <a:gd name="connsiteY59" fmla="*/ 299003 h 601134"/>
                <a:gd name="connsiteX60" fmla="*/ 495620 w 592223"/>
                <a:gd name="connsiteY60" fmla="*/ 290138 h 601134"/>
                <a:gd name="connsiteX61" fmla="*/ 484319 w 592223"/>
                <a:gd name="connsiteY61" fmla="*/ 279661 h 601134"/>
                <a:gd name="connsiteX62" fmla="*/ 290592 w 592223"/>
                <a:gd name="connsiteY62" fmla="*/ 279661 h 601134"/>
                <a:gd name="connsiteX63" fmla="*/ 280098 w 592223"/>
                <a:gd name="connsiteY63" fmla="*/ 290138 h 601134"/>
                <a:gd name="connsiteX64" fmla="*/ 290592 w 592223"/>
                <a:gd name="connsiteY64" fmla="*/ 300615 h 601134"/>
                <a:gd name="connsiteX65" fmla="*/ 384227 w 592223"/>
                <a:gd name="connsiteY65" fmla="*/ 300615 h 601134"/>
                <a:gd name="connsiteX66" fmla="*/ 290592 w 592223"/>
                <a:gd name="connsiteY66" fmla="*/ 438431 h 601134"/>
                <a:gd name="connsiteX67" fmla="*/ 291399 w 592223"/>
                <a:gd name="connsiteY67" fmla="*/ 440849 h 601134"/>
                <a:gd name="connsiteX68" fmla="*/ 290592 w 592223"/>
                <a:gd name="connsiteY68" fmla="*/ 440849 h 601134"/>
                <a:gd name="connsiteX69" fmla="*/ 293013 w 592223"/>
                <a:gd name="connsiteY69" fmla="*/ 461803 h 601134"/>
                <a:gd name="connsiteX70" fmla="*/ 396335 w 592223"/>
                <a:gd name="connsiteY70" fmla="*/ 580276 h 601134"/>
                <a:gd name="connsiteX71" fmla="*/ 131573 w 592223"/>
                <a:gd name="connsiteY71" fmla="*/ 580276 h 601134"/>
                <a:gd name="connsiteX72" fmla="*/ 0 w 592223"/>
                <a:gd name="connsiteY72" fmla="*/ 449714 h 601134"/>
                <a:gd name="connsiteX73" fmla="*/ 0 w 592223"/>
                <a:gd name="connsiteY73" fmla="*/ 130562 h 601134"/>
                <a:gd name="connsiteX74" fmla="*/ 131573 w 592223"/>
                <a:gd name="connsiteY74" fmla="*/ 0 h 6011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592223" h="601134">
                  <a:moveTo>
                    <a:pt x="221980" y="389269"/>
                  </a:moveTo>
                  <a:cubicBezTo>
                    <a:pt x="217136" y="385239"/>
                    <a:pt x="210679" y="386045"/>
                    <a:pt x="206643" y="390881"/>
                  </a:cubicBezTo>
                  <a:lnTo>
                    <a:pt x="139645" y="469057"/>
                  </a:lnTo>
                  <a:lnTo>
                    <a:pt x="98478" y="438431"/>
                  </a:lnTo>
                  <a:cubicBezTo>
                    <a:pt x="93635" y="434401"/>
                    <a:pt x="87178" y="435207"/>
                    <a:pt x="83142" y="440043"/>
                  </a:cubicBezTo>
                  <a:cubicBezTo>
                    <a:pt x="79913" y="444878"/>
                    <a:pt x="80720" y="452132"/>
                    <a:pt x="85563" y="455356"/>
                  </a:cubicBezTo>
                  <a:lnTo>
                    <a:pt x="134802" y="492429"/>
                  </a:lnTo>
                  <a:cubicBezTo>
                    <a:pt x="136417" y="493235"/>
                    <a:pt x="138838" y="494041"/>
                    <a:pt x="141260" y="494041"/>
                  </a:cubicBezTo>
                  <a:cubicBezTo>
                    <a:pt x="143681" y="494041"/>
                    <a:pt x="146910" y="493235"/>
                    <a:pt x="149332" y="490817"/>
                  </a:cubicBezTo>
                  <a:lnTo>
                    <a:pt x="222787" y="404581"/>
                  </a:lnTo>
                  <a:cubicBezTo>
                    <a:pt x="226823" y="399746"/>
                    <a:pt x="226016" y="393298"/>
                    <a:pt x="221980" y="389269"/>
                  </a:cubicBezTo>
                  <a:close/>
                  <a:moveTo>
                    <a:pt x="439075" y="344088"/>
                  </a:moveTo>
                  <a:cubicBezTo>
                    <a:pt x="387420" y="344088"/>
                    <a:pt x="344643" y="385989"/>
                    <a:pt x="344643" y="438365"/>
                  </a:cubicBezTo>
                  <a:cubicBezTo>
                    <a:pt x="344643" y="490741"/>
                    <a:pt x="387420" y="532642"/>
                    <a:pt x="439075" y="532642"/>
                  </a:cubicBezTo>
                  <a:cubicBezTo>
                    <a:pt x="491537" y="532642"/>
                    <a:pt x="534313" y="490741"/>
                    <a:pt x="534313" y="438365"/>
                  </a:cubicBezTo>
                  <a:cubicBezTo>
                    <a:pt x="534313" y="385989"/>
                    <a:pt x="491537" y="344088"/>
                    <a:pt x="439075" y="344088"/>
                  </a:cubicBezTo>
                  <a:close/>
                  <a:moveTo>
                    <a:pt x="439075" y="322332"/>
                  </a:moveTo>
                  <a:cubicBezTo>
                    <a:pt x="503643" y="322332"/>
                    <a:pt x="555298" y="374708"/>
                    <a:pt x="555298" y="438365"/>
                  </a:cubicBezTo>
                  <a:cubicBezTo>
                    <a:pt x="555298" y="468179"/>
                    <a:pt x="543999" y="495576"/>
                    <a:pt x="525435" y="516527"/>
                  </a:cubicBezTo>
                  <a:lnTo>
                    <a:pt x="589197" y="583407"/>
                  </a:lnTo>
                  <a:cubicBezTo>
                    <a:pt x="593232" y="587436"/>
                    <a:pt x="593232" y="594688"/>
                    <a:pt x="589197" y="598717"/>
                  </a:cubicBezTo>
                  <a:cubicBezTo>
                    <a:pt x="586775" y="600328"/>
                    <a:pt x="584354" y="601134"/>
                    <a:pt x="581933" y="601134"/>
                  </a:cubicBezTo>
                  <a:cubicBezTo>
                    <a:pt x="578704" y="601134"/>
                    <a:pt x="576283" y="600328"/>
                    <a:pt x="573861" y="597911"/>
                  </a:cubicBezTo>
                  <a:lnTo>
                    <a:pt x="509293" y="531031"/>
                  </a:lnTo>
                  <a:cubicBezTo>
                    <a:pt x="489922" y="545535"/>
                    <a:pt x="465709" y="554399"/>
                    <a:pt x="439075" y="554399"/>
                  </a:cubicBezTo>
                  <a:cubicBezTo>
                    <a:pt x="375313" y="554399"/>
                    <a:pt x="322851" y="502022"/>
                    <a:pt x="322851" y="438365"/>
                  </a:cubicBezTo>
                  <a:cubicBezTo>
                    <a:pt x="322851" y="374708"/>
                    <a:pt x="375313" y="322332"/>
                    <a:pt x="439075" y="322332"/>
                  </a:cubicBezTo>
                  <a:close/>
                  <a:moveTo>
                    <a:pt x="221980" y="228081"/>
                  </a:moveTo>
                  <a:cubicBezTo>
                    <a:pt x="217136" y="224051"/>
                    <a:pt x="210679" y="224857"/>
                    <a:pt x="206643" y="229693"/>
                  </a:cubicBezTo>
                  <a:lnTo>
                    <a:pt x="139645" y="307869"/>
                  </a:lnTo>
                  <a:lnTo>
                    <a:pt x="98478" y="277243"/>
                  </a:lnTo>
                  <a:cubicBezTo>
                    <a:pt x="93635" y="273213"/>
                    <a:pt x="87178" y="274019"/>
                    <a:pt x="83142" y="278855"/>
                  </a:cubicBezTo>
                  <a:cubicBezTo>
                    <a:pt x="79913" y="283691"/>
                    <a:pt x="80720" y="290944"/>
                    <a:pt x="85563" y="294168"/>
                  </a:cubicBezTo>
                  <a:lnTo>
                    <a:pt x="134802" y="331241"/>
                  </a:lnTo>
                  <a:cubicBezTo>
                    <a:pt x="136417" y="332047"/>
                    <a:pt x="138838" y="332853"/>
                    <a:pt x="141260" y="332853"/>
                  </a:cubicBezTo>
                  <a:cubicBezTo>
                    <a:pt x="143681" y="332853"/>
                    <a:pt x="146910" y="332047"/>
                    <a:pt x="149332" y="329629"/>
                  </a:cubicBezTo>
                  <a:lnTo>
                    <a:pt x="222787" y="243394"/>
                  </a:lnTo>
                  <a:cubicBezTo>
                    <a:pt x="226823" y="238558"/>
                    <a:pt x="226016" y="232111"/>
                    <a:pt x="221980" y="228081"/>
                  </a:cubicBezTo>
                  <a:close/>
                  <a:moveTo>
                    <a:pt x="290592" y="128950"/>
                  </a:moveTo>
                  <a:cubicBezTo>
                    <a:pt x="284941" y="128950"/>
                    <a:pt x="280098" y="133786"/>
                    <a:pt x="280098" y="139428"/>
                  </a:cubicBezTo>
                  <a:cubicBezTo>
                    <a:pt x="280098" y="145875"/>
                    <a:pt x="284941" y="150711"/>
                    <a:pt x="290592" y="150711"/>
                  </a:cubicBezTo>
                  <a:lnTo>
                    <a:pt x="484319" y="150711"/>
                  </a:lnTo>
                  <a:cubicBezTo>
                    <a:pt x="490777" y="150711"/>
                    <a:pt x="495620" y="145875"/>
                    <a:pt x="495620" y="139428"/>
                  </a:cubicBezTo>
                  <a:cubicBezTo>
                    <a:pt x="495620" y="133786"/>
                    <a:pt x="490777" y="128950"/>
                    <a:pt x="484319" y="128950"/>
                  </a:cubicBezTo>
                  <a:close/>
                  <a:moveTo>
                    <a:pt x="221980" y="78176"/>
                  </a:moveTo>
                  <a:cubicBezTo>
                    <a:pt x="217136" y="74147"/>
                    <a:pt x="210679" y="74147"/>
                    <a:pt x="206643" y="78982"/>
                  </a:cubicBezTo>
                  <a:lnTo>
                    <a:pt x="139645" y="157158"/>
                  </a:lnTo>
                  <a:lnTo>
                    <a:pt x="98478" y="126533"/>
                  </a:lnTo>
                  <a:cubicBezTo>
                    <a:pt x="93635" y="123309"/>
                    <a:pt x="87178" y="124115"/>
                    <a:pt x="83142" y="128950"/>
                  </a:cubicBezTo>
                  <a:cubicBezTo>
                    <a:pt x="79913" y="133786"/>
                    <a:pt x="80720" y="140233"/>
                    <a:pt x="85563" y="143457"/>
                  </a:cubicBezTo>
                  <a:lnTo>
                    <a:pt x="134802" y="180530"/>
                  </a:lnTo>
                  <a:cubicBezTo>
                    <a:pt x="136417" y="182142"/>
                    <a:pt x="138838" y="182948"/>
                    <a:pt x="141260" y="182948"/>
                  </a:cubicBezTo>
                  <a:cubicBezTo>
                    <a:pt x="143681" y="182948"/>
                    <a:pt x="146910" y="181336"/>
                    <a:pt x="149332" y="178919"/>
                  </a:cubicBezTo>
                  <a:lnTo>
                    <a:pt x="222787" y="92683"/>
                  </a:lnTo>
                  <a:cubicBezTo>
                    <a:pt x="226823" y="88653"/>
                    <a:pt x="226016" y="81400"/>
                    <a:pt x="221980" y="78176"/>
                  </a:cubicBezTo>
                  <a:close/>
                  <a:moveTo>
                    <a:pt x="131573" y="0"/>
                  </a:moveTo>
                  <a:lnTo>
                    <a:pt x="450417" y="0"/>
                  </a:lnTo>
                  <a:cubicBezTo>
                    <a:pt x="523065" y="0"/>
                    <a:pt x="581183" y="58834"/>
                    <a:pt x="581183" y="130562"/>
                  </a:cubicBezTo>
                  <a:lnTo>
                    <a:pt x="581183" y="395716"/>
                  </a:lnTo>
                  <a:cubicBezTo>
                    <a:pt x="568268" y="350584"/>
                    <a:pt x="533558" y="315122"/>
                    <a:pt x="489970" y="299003"/>
                  </a:cubicBezTo>
                  <a:cubicBezTo>
                    <a:pt x="493198" y="297392"/>
                    <a:pt x="495620" y="294168"/>
                    <a:pt x="495620" y="290138"/>
                  </a:cubicBezTo>
                  <a:cubicBezTo>
                    <a:pt x="495620" y="284497"/>
                    <a:pt x="490777" y="279661"/>
                    <a:pt x="484319" y="279661"/>
                  </a:cubicBezTo>
                  <a:lnTo>
                    <a:pt x="290592" y="279661"/>
                  </a:lnTo>
                  <a:cubicBezTo>
                    <a:pt x="284941" y="279661"/>
                    <a:pt x="280098" y="284497"/>
                    <a:pt x="280098" y="290138"/>
                  </a:cubicBezTo>
                  <a:cubicBezTo>
                    <a:pt x="280098" y="295780"/>
                    <a:pt x="284941" y="300615"/>
                    <a:pt x="290592" y="300615"/>
                  </a:cubicBezTo>
                  <a:lnTo>
                    <a:pt x="384227" y="300615"/>
                  </a:lnTo>
                  <a:cubicBezTo>
                    <a:pt x="329337" y="323182"/>
                    <a:pt x="290592" y="376374"/>
                    <a:pt x="290592" y="438431"/>
                  </a:cubicBezTo>
                  <a:cubicBezTo>
                    <a:pt x="290592" y="439237"/>
                    <a:pt x="291399" y="440043"/>
                    <a:pt x="291399" y="440849"/>
                  </a:cubicBezTo>
                  <a:lnTo>
                    <a:pt x="290592" y="440849"/>
                  </a:lnTo>
                  <a:cubicBezTo>
                    <a:pt x="290592" y="448908"/>
                    <a:pt x="293013" y="461803"/>
                    <a:pt x="293013" y="461803"/>
                  </a:cubicBezTo>
                  <a:cubicBezTo>
                    <a:pt x="301892" y="518219"/>
                    <a:pt x="343059" y="564157"/>
                    <a:pt x="396335" y="580276"/>
                  </a:cubicBezTo>
                  <a:lnTo>
                    <a:pt x="131573" y="580276"/>
                  </a:lnTo>
                  <a:cubicBezTo>
                    <a:pt x="58926" y="580276"/>
                    <a:pt x="0" y="521443"/>
                    <a:pt x="0" y="449714"/>
                  </a:cubicBezTo>
                  <a:lnTo>
                    <a:pt x="0" y="130562"/>
                  </a:lnTo>
                  <a:cubicBezTo>
                    <a:pt x="0" y="58834"/>
                    <a:pt x="58926" y="0"/>
                    <a:pt x="13157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rmAutofit lnSpcReduction="10000"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8" name="išľiḍê"/>
            <p:cNvSpPr/>
            <p:nvPr/>
          </p:nvSpPr>
          <p:spPr>
            <a:xfrm>
              <a:off x="1804988" y="1800450"/>
              <a:ext cx="1028700" cy="1028700"/>
            </a:xfrm>
            <a:prstGeom prst="round2SameRect">
              <a:avLst>
                <a:gd name="adj1" fmla="val 0"/>
                <a:gd name="adj2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49" name="iṥļídê"/>
            <p:cNvSpPr/>
            <p:nvPr/>
          </p:nvSpPr>
          <p:spPr bwMode="auto">
            <a:xfrm>
              <a:off x="2106852" y="2098616"/>
              <a:ext cx="424971" cy="431365"/>
            </a:xfrm>
            <a:custGeom>
              <a:avLst/>
              <a:gdLst>
                <a:gd name="connsiteX0" fmla="*/ 221980 w 592223"/>
                <a:gd name="connsiteY0" fmla="*/ 389269 h 601134"/>
                <a:gd name="connsiteX1" fmla="*/ 206643 w 592223"/>
                <a:gd name="connsiteY1" fmla="*/ 390881 h 601134"/>
                <a:gd name="connsiteX2" fmla="*/ 139645 w 592223"/>
                <a:gd name="connsiteY2" fmla="*/ 469057 h 601134"/>
                <a:gd name="connsiteX3" fmla="*/ 98478 w 592223"/>
                <a:gd name="connsiteY3" fmla="*/ 438431 h 601134"/>
                <a:gd name="connsiteX4" fmla="*/ 83142 w 592223"/>
                <a:gd name="connsiteY4" fmla="*/ 440043 h 601134"/>
                <a:gd name="connsiteX5" fmla="*/ 85563 w 592223"/>
                <a:gd name="connsiteY5" fmla="*/ 455356 h 601134"/>
                <a:gd name="connsiteX6" fmla="*/ 134802 w 592223"/>
                <a:gd name="connsiteY6" fmla="*/ 492429 h 601134"/>
                <a:gd name="connsiteX7" fmla="*/ 141260 w 592223"/>
                <a:gd name="connsiteY7" fmla="*/ 494041 h 601134"/>
                <a:gd name="connsiteX8" fmla="*/ 149332 w 592223"/>
                <a:gd name="connsiteY8" fmla="*/ 490817 h 601134"/>
                <a:gd name="connsiteX9" fmla="*/ 222787 w 592223"/>
                <a:gd name="connsiteY9" fmla="*/ 404581 h 601134"/>
                <a:gd name="connsiteX10" fmla="*/ 221980 w 592223"/>
                <a:gd name="connsiteY10" fmla="*/ 389269 h 601134"/>
                <a:gd name="connsiteX11" fmla="*/ 439075 w 592223"/>
                <a:gd name="connsiteY11" fmla="*/ 344088 h 601134"/>
                <a:gd name="connsiteX12" fmla="*/ 344643 w 592223"/>
                <a:gd name="connsiteY12" fmla="*/ 438365 h 601134"/>
                <a:gd name="connsiteX13" fmla="*/ 439075 w 592223"/>
                <a:gd name="connsiteY13" fmla="*/ 532642 h 601134"/>
                <a:gd name="connsiteX14" fmla="*/ 534313 w 592223"/>
                <a:gd name="connsiteY14" fmla="*/ 438365 h 601134"/>
                <a:gd name="connsiteX15" fmla="*/ 439075 w 592223"/>
                <a:gd name="connsiteY15" fmla="*/ 344088 h 601134"/>
                <a:gd name="connsiteX16" fmla="*/ 439075 w 592223"/>
                <a:gd name="connsiteY16" fmla="*/ 322332 h 601134"/>
                <a:gd name="connsiteX17" fmla="*/ 555298 w 592223"/>
                <a:gd name="connsiteY17" fmla="*/ 438365 h 601134"/>
                <a:gd name="connsiteX18" fmla="*/ 525435 w 592223"/>
                <a:gd name="connsiteY18" fmla="*/ 516527 h 601134"/>
                <a:gd name="connsiteX19" fmla="*/ 589197 w 592223"/>
                <a:gd name="connsiteY19" fmla="*/ 583407 h 601134"/>
                <a:gd name="connsiteX20" fmla="*/ 589197 w 592223"/>
                <a:gd name="connsiteY20" fmla="*/ 598717 h 601134"/>
                <a:gd name="connsiteX21" fmla="*/ 581933 w 592223"/>
                <a:gd name="connsiteY21" fmla="*/ 601134 h 601134"/>
                <a:gd name="connsiteX22" fmla="*/ 573861 w 592223"/>
                <a:gd name="connsiteY22" fmla="*/ 597911 h 601134"/>
                <a:gd name="connsiteX23" fmla="*/ 509293 w 592223"/>
                <a:gd name="connsiteY23" fmla="*/ 531031 h 601134"/>
                <a:gd name="connsiteX24" fmla="*/ 439075 w 592223"/>
                <a:gd name="connsiteY24" fmla="*/ 554399 h 601134"/>
                <a:gd name="connsiteX25" fmla="*/ 322851 w 592223"/>
                <a:gd name="connsiteY25" fmla="*/ 438365 h 601134"/>
                <a:gd name="connsiteX26" fmla="*/ 439075 w 592223"/>
                <a:gd name="connsiteY26" fmla="*/ 322332 h 601134"/>
                <a:gd name="connsiteX27" fmla="*/ 221980 w 592223"/>
                <a:gd name="connsiteY27" fmla="*/ 228081 h 601134"/>
                <a:gd name="connsiteX28" fmla="*/ 206643 w 592223"/>
                <a:gd name="connsiteY28" fmla="*/ 229693 h 601134"/>
                <a:gd name="connsiteX29" fmla="*/ 139645 w 592223"/>
                <a:gd name="connsiteY29" fmla="*/ 307869 h 601134"/>
                <a:gd name="connsiteX30" fmla="*/ 98478 w 592223"/>
                <a:gd name="connsiteY30" fmla="*/ 277243 h 601134"/>
                <a:gd name="connsiteX31" fmla="*/ 83142 w 592223"/>
                <a:gd name="connsiteY31" fmla="*/ 278855 h 601134"/>
                <a:gd name="connsiteX32" fmla="*/ 85563 w 592223"/>
                <a:gd name="connsiteY32" fmla="*/ 294168 h 601134"/>
                <a:gd name="connsiteX33" fmla="*/ 134802 w 592223"/>
                <a:gd name="connsiteY33" fmla="*/ 331241 h 601134"/>
                <a:gd name="connsiteX34" fmla="*/ 141260 w 592223"/>
                <a:gd name="connsiteY34" fmla="*/ 332853 h 601134"/>
                <a:gd name="connsiteX35" fmla="*/ 149332 w 592223"/>
                <a:gd name="connsiteY35" fmla="*/ 329629 h 601134"/>
                <a:gd name="connsiteX36" fmla="*/ 222787 w 592223"/>
                <a:gd name="connsiteY36" fmla="*/ 243394 h 601134"/>
                <a:gd name="connsiteX37" fmla="*/ 221980 w 592223"/>
                <a:gd name="connsiteY37" fmla="*/ 228081 h 601134"/>
                <a:gd name="connsiteX38" fmla="*/ 290592 w 592223"/>
                <a:gd name="connsiteY38" fmla="*/ 128950 h 601134"/>
                <a:gd name="connsiteX39" fmla="*/ 280098 w 592223"/>
                <a:gd name="connsiteY39" fmla="*/ 139428 h 601134"/>
                <a:gd name="connsiteX40" fmla="*/ 290592 w 592223"/>
                <a:gd name="connsiteY40" fmla="*/ 150711 h 601134"/>
                <a:gd name="connsiteX41" fmla="*/ 484319 w 592223"/>
                <a:gd name="connsiteY41" fmla="*/ 150711 h 601134"/>
                <a:gd name="connsiteX42" fmla="*/ 495620 w 592223"/>
                <a:gd name="connsiteY42" fmla="*/ 139428 h 601134"/>
                <a:gd name="connsiteX43" fmla="*/ 484319 w 592223"/>
                <a:gd name="connsiteY43" fmla="*/ 128950 h 601134"/>
                <a:gd name="connsiteX44" fmla="*/ 221980 w 592223"/>
                <a:gd name="connsiteY44" fmla="*/ 78176 h 601134"/>
                <a:gd name="connsiteX45" fmla="*/ 206643 w 592223"/>
                <a:gd name="connsiteY45" fmla="*/ 78982 h 601134"/>
                <a:gd name="connsiteX46" fmla="*/ 139645 w 592223"/>
                <a:gd name="connsiteY46" fmla="*/ 157158 h 601134"/>
                <a:gd name="connsiteX47" fmla="*/ 98478 w 592223"/>
                <a:gd name="connsiteY47" fmla="*/ 126533 h 601134"/>
                <a:gd name="connsiteX48" fmla="*/ 83142 w 592223"/>
                <a:gd name="connsiteY48" fmla="*/ 128950 h 601134"/>
                <a:gd name="connsiteX49" fmla="*/ 85563 w 592223"/>
                <a:gd name="connsiteY49" fmla="*/ 143457 h 601134"/>
                <a:gd name="connsiteX50" fmla="*/ 134802 w 592223"/>
                <a:gd name="connsiteY50" fmla="*/ 180530 h 601134"/>
                <a:gd name="connsiteX51" fmla="*/ 141260 w 592223"/>
                <a:gd name="connsiteY51" fmla="*/ 182948 h 601134"/>
                <a:gd name="connsiteX52" fmla="*/ 149332 w 592223"/>
                <a:gd name="connsiteY52" fmla="*/ 178919 h 601134"/>
                <a:gd name="connsiteX53" fmla="*/ 222787 w 592223"/>
                <a:gd name="connsiteY53" fmla="*/ 92683 h 601134"/>
                <a:gd name="connsiteX54" fmla="*/ 221980 w 592223"/>
                <a:gd name="connsiteY54" fmla="*/ 78176 h 601134"/>
                <a:gd name="connsiteX55" fmla="*/ 131573 w 592223"/>
                <a:gd name="connsiteY55" fmla="*/ 0 h 601134"/>
                <a:gd name="connsiteX56" fmla="*/ 450417 w 592223"/>
                <a:gd name="connsiteY56" fmla="*/ 0 h 601134"/>
                <a:gd name="connsiteX57" fmla="*/ 581183 w 592223"/>
                <a:gd name="connsiteY57" fmla="*/ 130562 h 601134"/>
                <a:gd name="connsiteX58" fmla="*/ 581183 w 592223"/>
                <a:gd name="connsiteY58" fmla="*/ 395716 h 601134"/>
                <a:gd name="connsiteX59" fmla="*/ 489970 w 592223"/>
                <a:gd name="connsiteY59" fmla="*/ 299003 h 601134"/>
                <a:gd name="connsiteX60" fmla="*/ 495620 w 592223"/>
                <a:gd name="connsiteY60" fmla="*/ 290138 h 601134"/>
                <a:gd name="connsiteX61" fmla="*/ 484319 w 592223"/>
                <a:gd name="connsiteY61" fmla="*/ 279661 h 601134"/>
                <a:gd name="connsiteX62" fmla="*/ 290592 w 592223"/>
                <a:gd name="connsiteY62" fmla="*/ 279661 h 601134"/>
                <a:gd name="connsiteX63" fmla="*/ 280098 w 592223"/>
                <a:gd name="connsiteY63" fmla="*/ 290138 h 601134"/>
                <a:gd name="connsiteX64" fmla="*/ 290592 w 592223"/>
                <a:gd name="connsiteY64" fmla="*/ 300615 h 601134"/>
                <a:gd name="connsiteX65" fmla="*/ 384227 w 592223"/>
                <a:gd name="connsiteY65" fmla="*/ 300615 h 601134"/>
                <a:gd name="connsiteX66" fmla="*/ 290592 w 592223"/>
                <a:gd name="connsiteY66" fmla="*/ 438431 h 601134"/>
                <a:gd name="connsiteX67" fmla="*/ 291399 w 592223"/>
                <a:gd name="connsiteY67" fmla="*/ 440849 h 601134"/>
                <a:gd name="connsiteX68" fmla="*/ 290592 w 592223"/>
                <a:gd name="connsiteY68" fmla="*/ 440849 h 601134"/>
                <a:gd name="connsiteX69" fmla="*/ 293013 w 592223"/>
                <a:gd name="connsiteY69" fmla="*/ 461803 h 601134"/>
                <a:gd name="connsiteX70" fmla="*/ 396335 w 592223"/>
                <a:gd name="connsiteY70" fmla="*/ 580276 h 601134"/>
                <a:gd name="connsiteX71" fmla="*/ 131573 w 592223"/>
                <a:gd name="connsiteY71" fmla="*/ 580276 h 601134"/>
                <a:gd name="connsiteX72" fmla="*/ 0 w 592223"/>
                <a:gd name="connsiteY72" fmla="*/ 449714 h 601134"/>
                <a:gd name="connsiteX73" fmla="*/ 0 w 592223"/>
                <a:gd name="connsiteY73" fmla="*/ 130562 h 601134"/>
                <a:gd name="connsiteX74" fmla="*/ 131573 w 592223"/>
                <a:gd name="connsiteY74" fmla="*/ 0 h 6011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592223" h="601134">
                  <a:moveTo>
                    <a:pt x="221980" y="389269"/>
                  </a:moveTo>
                  <a:cubicBezTo>
                    <a:pt x="217136" y="385239"/>
                    <a:pt x="210679" y="386045"/>
                    <a:pt x="206643" y="390881"/>
                  </a:cubicBezTo>
                  <a:lnTo>
                    <a:pt x="139645" y="469057"/>
                  </a:lnTo>
                  <a:lnTo>
                    <a:pt x="98478" y="438431"/>
                  </a:lnTo>
                  <a:cubicBezTo>
                    <a:pt x="93635" y="434401"/>
                    <a:pt x="87178" y="435207"/>
                    <a:pt x="83142" y="440043"/>
                  </a:cubicBezTo>
                  <a:cubicBezTo>
                    <a:pt x="79913" y="444878"/>
                    <a:pt x="80720" y="452132"/>
                    <a:pt x="85563" y="455356"/>
                  </a:cubicBezTo>
                  <a:lnTo>
                    <a:pt x="134802" y="492429"/>
                  </a:lnTo>
                  <a:cubicBezTo>
                    <a:pt x="136417" y="493235"/>
                    <a:pt x="138838" y="494041"/>
                    <a:pt x="141260" y="494041"/>
                  </a:cubicBezTo>
                  <a:cubicBezTo>
                    <a:pt x="143681" y="494041"/>
                    <a:pt x="146910" y="493235"/>
                    <a:pt x="149332" y="490817"/>
                  </a:cubicBezTo>
                  <a:lnTo>
                    <a:pt x="222787" y="404581"/>
                  </a:lnTo>
                  <a:cubicBezTo>
                    <a:pt x="226823" y="399746"/>
                    <a:pt x="226016" y="393298"/>
                    <a:pt x="221980" y="389269"/>
                  </a:cubicBezTo>
                  <a:close/>
                  <a:moveTo>
                    <a:pt x="439075" y="344088"/>
                  </a:moveTo>
                  <a:cubicBezTo>
                    <a:pt x="387420" y="344088"/>
                    <a:pt x="344643" y="385989"/>
                    <a:pt x="344643" y="438365"/>
                  </a:cubicBezTo>
                  <a:cubicBezTo>
                    <a:pt x="344643" y="490741"/>
                    <a:pt x="387420" y="532642"/>
                    <a:pt x="439075" y="532642"/>
                  </a:cubicBezTo>
                  <a:cubicBezTo>
                    <a:pt x="491537" y="532642"/>
                    <a:pt x="534313" y="490741"/>
                    <a:pt x="534313" y="438365"/>
                  </a:cubicBezTo>
                  <a:cubicBezTo>
                    <a:pt x="534313" y="385989"/>
                    <a:pt x="491537" y="344088"/>
                    <a:pt x="439075" y="344088"/>
                  </a:cubicBezTo>
                  <a:close/>
                  <a:moveTo>
                    <a:pt x="439075" y="322332"/>
                  </a:moveTo>
                  <a:cubicBezTo>
                    <a:pt x="503643" y="322332"/>
                    <a:pt x="555298" y="374708"/>
                    <a:pt x="555298" y="438365"/>
                  </a:cubicBezTo>
                  <a:cubicBezTo>
                    <a:pt x="555298" y="468179"/>
                    <a:pt x="543999" y="495576"/>
                    <a:pt x="525435" y="516527"/>
                  </a:cubicBezTo>
                  <a:lnTo>
                    <a:pt x="589197" y="583407"/>
                  </a:lnTo>
                  <a:cubicBezTo>
                    <a:pt x="593232" y="587436"/>
                    <a:pt x="593232" y="594688"/>
                    <a:pt x="589197" y="598717"/>
                  </a:cubicBezTo>
                  <a:cubicBezTo>
                    <a:pt x="586775" y="600328"/>
                    <a:pt x="584354" y="601134"/>
                    <a:pt x="581933" y="601134"/>
                  </a:cubicBezTo>
                  <a:cubicBezTo>
                    <a:pt x="578704" y="601134"/>
                    <a:pt x="576283" y="600328"/>
                    <a:pt x="573861" y="597911"/>
                  </a:cubicBezTo>
                  <a:lnTo>
                    <a:pt x="509293" y="531031"/>
                  </a:lnTo>
                  <a:cubicBezTo>
                    <a:pt x="489922" y="545535"/>
                    <a:pt x="465709" y="554399"/>
                    <a:pt x="439075" y="554399"/>
                  </a:cubicBezTo>
                  <a:cubicBezTo>
                    <a:pt x="375313" y="554399"/>
                    <a:pt x="322851" y="502022"/>
                    <a:pt x="322851" y="438365"/>
                  </a:cubicBezTo>
                  <a:cubicBezTo>
                    <a:pt x="322851" y="374708"/>
                    <a:pt x="375313" y="322332"/>
                    <a:pt x="439075" y="322332"/>
                  </a:cubicBezTo>
                  <a:close/>
                  <a:moveTo>
                    <a:pt x="221980" y="228081"/>
                  </a:moveTo>
                  <a:cubicBezTo>
                    <a:pt x="217136" y="224051"/>
                    <a:pt x="210679" y="224857"/>
                    <a:pt x="206643" y="229693"/>
                  </a:cubicBezTo>
                  <a:lnTo>
                    <a:pt x="139645" y="307869"/>
                  </a:lnTo>
                  <a:lnTo>
                    <a:pt x="98478" y="277243"/>
                  </a:lnTo>
                  <a:cubicBezTo>
                    <a:pt x="93635" y="273213"/>
                    <a:pt x="87178" y="274019"/>
                    <a:pt x="83142" y="278855"/>
                  </a:cubicBezTo>
                  <a:cubicBezTo>
                    <a:pt x="79913" y="283691"/>
                    <a:pt x="80720" y="290944"/>
                    <a:pt x="85563" y="294168"/>
                  </a:cubicBezTo>
                  <a:lnTo>
                    <a:pt x="134802" y="331241"/>
                  </a:lnTo>
                  <a:cubicBezTo>
                    <a:pt x="136417" y="332047"/>
                    <a:pt x="138838" y="332853"/>
                    <a:pt x="141260" y="332853"/>
                  </a:cubicBezTo>
                  <a:cubicBezTo>
                    <a:pt x="143681" y="332853"/>
                    <a:pt x="146910" y="332047"/>
                    <a:pt x="149332" y="329629"/>
                  </a:cubicBezTo>
                  <a:lnTo>
                    <a:pt x="222787" y="243394"/>
                  </a:lnTo>
                  <a:cubicBezTo>
                    <a:pt x="226823" y="238558"/>
                    <a:pt x="226016" y="232111"/>
                    <a:pt x="221980" y="228081"/>
                  </a:cubicBezTo>
                  <a:close/>
                  <a:moveTo>
                    <a:pt x="290592" y="128950"/>
                  </a:moveTo>
                  <a:cubicBezTo>
                    <a:pt x="284941" y="128950"/>
                    <a:pt x="280098" y="133786"/>
                    <a:pt x="280098" y="139428"/>
                  </a:cubicBezTo>
                  <a:cubicBezTo>
                    <a:pt x="280098" y="145875"/>
                    <a:pt x="284941" y="150711"/>
                    <a:pt x="290592" y="150711"/>
                  </a:cubicBezTo>
                  <a:lnTo>
                    <a:pt x="484319" y="150711"/>
                  </a:lnTo>
                  <a:cubicBezTo>
                    <a:pt x="490777" y="150711"/>
                    <a:pt x="495620" y="145875"/>
                    <a:pt x="495620" y="139428"/>
                  </a:cubicBezTo>
                  <a:cubicBezTo>
                    <a:pt x="495620" y="133786"/>
                    <a:pt x="490777" y="128950"/>
                    <a:pt x="484319" y="128950"/>
                  </a:cubicBezTo>
                  <a:close/>
                  <a:moveTo>
                    <a:pt x="221980" y="78176"/>
                  </a:moveTo>
                  <a:cubicBezTo>
                    <a:pt x="217136" y="74147"/>
                    <a:pt x="210679" y="74147"/>
                    <a:pt x="206643" y="78982"/>
                  </a:cubicBezTo>
                  <a:lnTo>
                    <a:pt x="139645" y="157158"/>
                  </a:lnTo>
                  <a:lnTo>
                    <a:pt x="98478" y="126533"/>
                  </a:lnTo>
                  <a:cubicBezTo>
                    <a:pt x="93635" y="123309"/>
                    <a:pt x="87178" y="124115"/>
                    <a:pt x="83142" y="128950"/>
                  </a:cubicBezTo>
                  <a:cubicBezTo>
                    <a:pt x="79913" y="133786"/>
                    <a:pt x="80720" y="140233"/>
                    <a:pt x="85563" y="143457"/>
                  </a:cubicBezTo>
                  <a:lnTo>
                    <a:pt x="134802" y="180530"/>
                  </a:lnTo>
                  <a:cubicBezTo>
                    <a:pt x="136417" y="182142"/>
                    <a:pt x="138838" y="182948"/>
                    <a:pt x="141260" y="182948"/>
                  </a:cubicBezTo>
                  <a:cubicBezTo>
                    <a:pt x="143681" y="182948"/>
                    <a:pt x="146910" y="181336"/>
                    <a:pt x="149332" y="178919"/>
                  </a:cubicBezTo>
                  <a:lnTo>
                    <a:pt x="222787" y="92683"/>
                  </a:lnTo>
                  <a:cubicBezTo>
                    <a:pt x="226823" y="88653"/>
                    <a:pt x="226016" y="81400"/>
                    <a:pt x="221980" y="78176"/>
                  </a:cubicBezTo>
                  <a:close/>
                  <a:moveTo>
                    <a:pt x="131573" y="0"/>
                  </a:moveTo>
                  <a:lnTo>
                    <a:pt x="450417" y="0"/>
                  </a:lnTo>
                  <a:cubicBezTo>
                    <a:pt x="523065" y="0"/>
                    <a:pt x="581183" y="58834"/>
                    <a:pt x="581183" y="130562"/>
                  </a:cubicBezTo>
                  <a:lnTo>
                    <a:pt x="581183" y="395716"/>
                  </a:lnTo>
                  <a:cubicBezTo>
                    <a:pt x="568268" y="350584"/>
                    <a:pt x="533558" y="315122"/>
                    <a:pt x="489970" y="299003"/>
                  </a:cubicBezTo>
                  <a:cubicBezTo>
                    <a:pt x="493198" y="297392"/>
                    <a:pt x="495620" y="294168"/>
                    <a:pt x="495620" y="290138"/>
                  </a:cubicBezTo>
                  <a:cubicBezTo>
                    <a:pt x="495620" y="284497"/>
                    <a:pt x="490777" y="279661"/>
                    <a:pt x="484319" y="279661"/>
                  </a:cubicBezTo>
                  <a:lnTo>
                    <a:pt x="290592" y="279661"/>
                  </a:lnTo>
                  <a:cubicBezTo>
                    <a:pt x="284941" y="279661"/>
                    <a:pt x="280098" y="284497"/>
                    <a:pt x="280098" y="290138"/>
                  </a:cubicBezTo>
                  <a:cubicBezTo>
                    <a:pt x="280098" y="295780"/>
                    <a:pt x="284941" y="300615"/>
                    <a:pt x="290592" y="300615"/>
                  </a:cubicBezTo>
                  <a:lnTo>
                    <a:pt x="384227" y="300615"/>
                  </a:lnTo>
                  <a:cubicBezTo>
                    <a:pt x="329337" y="323182"/>
                    <a:pt x="290592" y="376374"/>
                    <a:pt x="290592" y="438431"/>
                  </a:cubicBezTo>
                  <a:cubicBezTo>
                    <a:pt x="290592" y="439237"/>
                    <a:pt x="291399" y="440043"/>
                    <a:pt x="291399" y="440849"/>
                  </a:cubicBezTo>
                  <a:lnTo>
                    <a:pt x="290592" y="440849"/>
                  </a:lnTo>
                  <a:cubicBezTo>
                    <a:pt x="290592" y="448908"/>
                    <a:pt x="293013" y="461803"/>
                    <a:pt x="293013" y="461803"/>
                  </a:cubicBezTo>
                  <a:cubicBezTo>
                    <a:pt x="301892" y="518219"/>
                    <a:pt x="343059" y="564157"/>
                    <a:pt x="396335" y="580276"/>
                  </a:cubicBezTo>
                  <a:lnTo>
                    <a:pt x="131573" y="580276"/>
                  </a:lnTo>
                  <a:cubicBezTo>
                    <a:pt x="58926" y="580276"/>
                    <a:pt x="0" y="521443"/>
                    <a:pt x="0" y="449714"/>
                  </a:cubicBezTo>
                  <a:lnTo>
                    <a:pt x="0" y="130562"/>
                  </a:lnTo>
                  <a:cubicBezTo>
                    <a:pt x="0" y="58834"/>
                    <a:pt x="58926" y="0"/>
                    <a:pt x="13157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rmAutofit lnSpcReduction="10000"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50" name="组合 149"/>
          <p:cNvGrpSpPr/>
          <p:nvPr/>
        </p:nvGrpSpPr>
        <p:grpSpPr>
          <a:xfrm>
            <a:off x="1996961" y="3150039"/>
            <a:ext cx="2744075" cy="1061972"/>
            <a:chOff x="868221" y="1634505"/>
            <a:chExt cx="4017274" cy="1061972"/>
          </a:xfrm>
        </p:grpSpPr>
        <p:sp>
          <p:nvSpPr>
            <p:cNvPr id="151" name="ïšḷiďé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868221" y="2030921"/>
              <a:ext cx="4017274" cy="6655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925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52" name="ïṡḻíḍê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868221" y="1634505"/>
              <a:ext cx="4017274" cy="462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algn="ctr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53" name="组合 152"/>
          <p:cNvGrpSpPr/>
          <p:nvPr/>
        </p:nvGrpSpPr>
        <p:grpSpPr>
          <a:xfrm>
            <a:off x="4841761" y="3150039"/>
            <a:ext cx="2744075" cy="1061972"/>
            <a:chOff x="868221" y="1634505"/>
            <a:chExt cx="4017274" cy="1061972"/>
          </a:xfrm>
        </p:grpSpPr>
        <p:sp>
          <p:nvSpPr>
            <p:cNvPr id="154" name="ïšḷiďé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868221" y="2030921"/>
              <a:ext cx="4017274" cy="6655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925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55" name="ïṡḻíḍê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868221" y="1634505"/>
              <a:ext cx="4017274" cy="462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algn="ctr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7831552" y="3182668"/>
            <a:ext cx="2744075" cy="1061972"/>
            <a:chOff x="868221" y="1634505"/>
            <a:chExt cx="4017274" cy="1061972"/>
          </a:xfrm>
        </p:grpSpPr>
        <p:sp>
          <p:nvSpPr>
            <p:cNvPr id="157" name="ïšḷiďé">
              <a:extLst>
                <a:ext uri="{FF2B5EF4-FFF2-40B4-BE49-F238E27FC236}">
                  <a16:creationId xmlns:a16="http://schemas.microsoft.com/office/drawing/2014/main" xmlns="" id="{39340196-E1AA-4B49-976A-BF366BB2B662}"/>
                </a:ext>
              </a:extLst>
            </p:cNvPr>
            <p:cNvSpPr/>
            <p:nvPr/>
          </p:nvSpPr>
          <p:spPr bwMode="auto">
            <a:xfrm>
              <a:off x="868221" y="2030921"/>
              <a:ext cx="4017274" cy="6655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925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100" dirty="0"/>
            </a:p>
          </p:txBody>
        </p:sp>
        <p:sp>
          <p:nvSpPr>
            <p:cNvPr id="158" name="ïṡḻíḍê">
              <a:extLst>
                <a:ext uri="{FF2B5EF4-FFF2-40B4-BE49-F238E27FC236}">
                  <a16:creationId xmlns:a16="http://schemas.microsoft.com/office/drawing/2014/main" xmlns="" id="{4D5C24C6-4DD0-4193-AD42-019C1134797B}"/>
                </a:ext>
              </a:extLst>
            </p:cNvPr>
            <p:cNvSpPr txBox="1"/>
            <p:nvPr/>
          </p:nvSpPr>
          <p:spPr bwMode="auto">
            <a:xfrm>
              <a:off x="868221" y="1634505"/>
              <a:ext cx="4017274" cy="462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b" anchorCtr="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lvl="0" algn="ctr" defTabSz="914378">
                <a:spcBef>
                  <a:spcPct val="0"/>
                </a:spcBef>
                <a:defRPr/>
              </a:pPr>
              <a:r>
                <a:rPr lang="en-US" altLang="zh-CN" sz="2000" b="1" dirty="0">
                  <a:latin typeface="+mj-ea"/>
                </a:rPr>
                <a:t>PPT</a:t>
              </a:r>
              <a:r>
                <a:rPr lang="zh-CN" altLang="en-US" sz="2000" b="1" dirty="0">
                  <a:latin typeface="+mj-ea"/>
                </a:rPr>
                <a:t>标题文档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27525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utoShape 96"/>
          <p:cNvSpPr>
            <a:spLocks noChangeAspect="1" noChangeArrowheads="1" noTextEdit="1"/>
          </p:cNvSpPr>
          <p:nvPr/>
        </p:nvSpPr>
        <p:spPr bwMode="auto">
          <a:xfrm>
            <a:off x="917575" y="525463"/>
            <a:ext cx="9393238" cy="381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7" name="弧边三角形"/>
          <p:cNvSpPr/>
          <p:nvPr/>
        </p:nvSpPr>
        <p:spPr>
          <a:xfrm>
            <a:off x="5172925" y="2523842"/>
            <a:ext cx="2000406" cy="1991390"/>
          </a:xfrm>
          <a:custGeom>
            <a:avLst/>
            <a:gdLst/>
            <a:ahLst/>
            <a:cxnLst/>
            <a:rect l="l" t="t" r="r" b="b"/>
            <a:pathLst>
              <a:path w="801878" h="692519">
                <a:moveTo>
                  <a:pt x="409945" y="0"/>
                </a:moveTo>
                <a:cubicBezTo>
                  <a:pt x="438516" y="279320"/>
                  <a:pt x="585358" y="523617"/>
                  <a:pt x="801878" y="678893"/>
                </a:cubicBezTo>
                <a:cubicBezTo>
                  <a:pt x="683463" y="627007"/>
                  <a:pt x="552608" y="598449"/>
                  <a:pt x="415082" y="598449"/>
                </a:cubicBezTo>
                <a:cubicBezTo>
                  <a:pt x="266403" y="598449"/>
                  <a:pt x="125520" y="631827"/>
                  <a:pt x="0" y="692519"/>
                </a:cubicBezTo>
                <a:cubicBezTo>
                  <a:pt x="226112" y="537440"/>
                  <a:pt x="380565" y="287238"/>
                  <a:pt x="409945" y="0"/>
                </a:cubicBezTo>
                <a:close/>
              </a:path>
            </a:pathLst>
          </a:custGeom>
          <a:solidFill>
            <a:srgbClr val="1FA3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8" name="椭圆 137"/>
          <p:cNvSpPr/>
          <p:nvPr/>
        </p:nvSpPr>
        <p:spPr>
          <a:xfrm>
            <a:off x="5695881" y="1822398"/>
            <a:ext cx="954963" cy="950659"/>
          </a:xfrm>
          <a:prstGeom prst="ellipse">
            <a:avLst/>
          </a:prstGeom>
          <a:solidFill>
            <a:srgbClr val="1FA3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139" name="椭圆 138"/>
          <p:cNvSpPr/>
          <p:nvPr/>
        </p:nvSpPr>
        <p:spPr>
          <a:xfrm>
            <a:off x="4493387" y="4137675"/>
            <a:ext cx="954963" cy="950659"/>
          </a:xfrm>
          <a:prstGeom prst="ellipse">
            <a:avLst/>
          </a:prstGeom>
          <a:solidFill>
            <a:srgbClr val="0489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140" name="椭圆 139"/>
          <p:cNvSpPr/>
          <p:nvPr/>
        </p:nvSpPr>
        <p:spPr>
          <a:xfrm>
            <a:off x="6909626" y="4160077"/>
            <a:ext cx="954963" cy="950659"/>
          </a:xfrm>
          <a:prstGeom prst="ellipse">
            <a:avLst/>
          </a:prstGeom>
          <a:solidFill>
            <a:srgbClr val="1FA3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141" name="椭圆 140"/>
          <p:cNvSpPr/>
          <p:nvPr/>
        </p:nvSpPr>
        <p:spPr>
          <a:xfrm>
            <a:off x="5746512" y="1872801"/>
            <a:ext cx="850500" cy="846667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142" name="椭圆 141"/>
          <p:cNvSpPr/>
          <p:nvPr/>
        </p:nvSpPr>
        <p:spPr>
          <a:xfrm>
            <a:off x="4544018" y="4188078"/>
            <a:ext cx="850500" cy="846667"/>
          </a:xfrm>
          <a:prstGeom prst="ellipse">
            <a:avLst/>
          </a:prstGeom>
          <a:solidFill>
            <a:srgbClr val="1FA3B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143" name="椭圆 142"/>
          <p:cNvSpPr/>
          <p:nvPr/>
        </p:nvSpPr>
        <p:spPr>
          <a:xfrm>
            <a:off x="6960257" y="4210479"/>
            <a:ext cx="850500" cy="846667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144" name="弧边三角形"/>
          <p:cNvSpPr/>
          <p:nvPr/>
        </p:nvSpPr>
        <p:spPr>
          <a:xfrm>
            <a:off x="5405688" y="2832794"/>
            <a:ext cx="1528785" cy="1521895"/>
          </a:xfrm>
          <a:custGeom>
            <a:avLst/>
            <a:gdLst/>
            <a:ahLst/>
            <a:cxnLst/>
            <a:rect l="l" t="t" r="r" b="b"/>
            <a:pathLst>
              <a:path w="801878" h="692519">
                <a:moveTo>
                  <a:pt x="409945" y="0"/>
                </a:moveTo>
                <a:cubicBezTo>
                  <a:pt x="438516" y="279320"/>
                  <a:pt x="585358" y="523617"/>
                  <a:pt x="801878" y="678893"/>
                </a:cubicBezTo>
                <a:cubicBezTo>
                  <a:pt x="683463" y="627007"/>
                  <a:pt x="552608" y="598449"/>
                  <a:pt x="415082" y="598449"/>
                </a:cubicBezTo>
                <a:cubicBezTo>
                  <a:pt x="266403" y="598449"/>
                  <a:pt x="125520" y="631827"/>
                  <a:pt x="0" y="692519"/>
                </a:cubicBezTo>
                <a:cubicBezTo>
                  <a:pt x="226112" y="537440"/>
                  <a:pt x="380565" y="287238"/>
                  <a:pt x="409945" y="0"/>
                </a:cubicBezTo>
                <a:close/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5" name="咖啡"/>
          <p:cNvSpPr/>
          <p:nvPr/>
        </p:nvSpPr>
        <p:spPr bwMode="auto">
          <a:xfrm>
            <a:off x="5948569" y="3575307"/>
            <a:ext cx="449587" cy="447561"/>
          </a:xfrm>
          <a:custGeom>
            <a:avLst/>
            <a:gdLst>
              <a:gd name="T0" fmla="*/ 1479542 w 2700"/>
              <a:gd name="T1" fmla="*/ 1396279 h 2780"/>
              <a:gd name="T2" fmla="*/ 1438139 w 2700"/>
              <a:gd name="T3" fmla="*/ 1405346 h 2780"/>
              <a:gd name="T4" fmla="*/ 1428435 w 2700"/>
              <a:gd name="T5" fmla="*/ 1407289 h 2780"/>
              <a:gd name="T6" fmla="*/ 1388324 w 2700"/>
              <a:gd name="T7" fmla="*/ 1411174 h 2780"/>
              <a:gd name="T8" fmla="*/ 1387678 w 2700"/>
              <a:gd name="T9" fmla="*/ 1411174 h 2780"/>
              <a:gd name="T10" fmla="*/ 1347568 w 2700"/>
              <a:gd name="T11" fmla="*/ 1409879 h 2780"/>
              <a:gd name="T12" fmla="*/ 1339157 w 2700"/>
              <a:gd name="T13" fmla="*/ 1409232 h 2780"/>
              <a:gd name="T14" fmla="*/ 1300988 w 2700"/>
              <a:gd name="T15" fmla="*/ 1403403 h 2780"/>
              <a:gd name="T16" fmla="*/ 1101085 w 2700"/>
              <a:gd name="T17" fmla="*/ 1652739 h 2780"/>
              <a:gd name="T18" fmla="*/ 536310 w 2700"/>
              <a:gd name="T19" fmla="*/ 1652739 h 2780"/>
              <a:gd name="T20" fmla="*/ 177907 w 2700"/>
              <a:gd name="T21" fmla="*/ 942942 h 2780"/>
              <a:gd name="T22" fmla="*/ 177907 w 2700"/>
              <a:gd name="T23" fmla="*/ 939704 h 2780"/>
              <a:gd name="T24" fmla="*/ 177907 w 2700"/>
              <a:gd name="T25" fmla="*/ 937761 h 2780"/>
              <a:gd name="T26" fmla="*/ 176614 w 2700"/>
              <a:gd name="T27" fmla="*/ 901494 h 2780"/>
              <a:gd name="T28" fmla="*/ 177907 w 2700"/>
              <a:gd name="T29" fmla="*/ 901494 h 2780"/>
              <a:gd name="T30" fmla="*/ 273007 w 2700"/>
              <a:gd name="T31" fmla="*/ 792045 h 2780"/>
              <a:gd name="T32" fmla="*/ 1357919 w 2700"/>
              <a:gd name="T33" fmla="*/ 792045 h 2780"/>
              <a:gd name="T34" fmla="*/ 1451077 w 2700"/>
              <a:gd name="T35" fmla="*/ 884656 h 2780"/>
              <a:gd name="T36" fmla="*/ 1451077 w 2700"/>
              <a:gd name="T37" fmla="*/ 884656 h 2780"/>
              <a:gd name="T38" fmla="*/ 1494422 w 2700"/>
              <a:gd name="T39" fmla="*/ 889189 h 2780"/>
              <a:gd name="T40" fmla="*/ 1497657 w 2700"/>
              <a:gd name="T41" fmla="*/ 889837 h 2780"/>
              <a:gd name="T42" fmla="*/ 1575289 w 2700"/>
              <a:gd name="T43" fmla="*/ 913799 h 2780"/>
              <a:gd name="T44" fmla="*/ 1579818 w 2700"/>
              <a:gd name="T45" fmla="*/ 915741 h 2780"/>
              <a:gd name="T46" fmla="*/ 1612164 w 2700"/>
              <a:gd name="T47" fmla="*/ 934523 h 2780"/>
              <a:gd name="T48" fmla="*/ 1612811 w 2700"/>
              <a:gd name="T49" fmla="*/ 935170 h 2780"/>
              <a:gd name="T50" fmla="*/ 1641923 w 2700"/>
              <a:gd name="T51" fmla="*/ 957837 h 2780"/>
              <a:gd name="T52" fmla="*/ 1647099 w 2700"/>
              <a:gd name="T53" fmla="*/ 962370 h 2780"/>
              <a:gd name="T54" fmla="*/ 1670389 w 2700"/>
              <a:gd name="T55" fmla="*/ 988275 h 2780"/>
              <a:gd name="T56" fmla="*/ 1671035 w 2700"/>
              <a:gd name="T57" fmla="*/ 989571 h 2780"/>
              <a:gd name="T58" fmla="*/ 1689797 w 2700"/>
              <a:gd name="T59" fmla="*/ 1019361 h 2780"/>
              <a:gd name="T60" fmla="*/ 1693678 w 2700"/>
              <a:gd name="T61" fmla="*/ 1026485 h 2780"/>
              <a:gd name="T62" fmla="*/ 1706617 w 2700"/>
              <a:gd name="T63" fmla="*/ 1059514 h 2780"/>
              <a:gd name="T64" fmla="*/ 1479542 w 2700"/>
              <a:gd name="T65" fmla="*/ 1396279 h 2780"/>
              <a:gd name="T66" fmla="*/ 478086 w 2700"/>
              <a:gd name="T67" fmla="*/ 901494 h 2780"/>
              <a:gd name="T68" fmla="*/ 319586 w 2700"/>
              <a:gd name="T69" fmla="*/ 901494 h 2780"/>
              <a:gd name="T70" fmla="*/ 601650 w 2700"/>
              <a:gd name="T71" fmla="*/ 1558833 h 2780"/>
              <a:gd name="T72" fmla="*/ 478086 w 2700"/>
              <a:gd name="T73" fmla="*/ 901494 h 2780"/>
              <a:gd name="T74" fmla="*/ 1591462 w 2700"/>
              <a:gd name="T75" fmla="*/ 1093838 h 2780"/>
              <a:gd name="T76" fmla="*/ 1451077 w 2700"/>
              <a:gd name="T77" fmla="*/ 987628 h 2780"/>
              <a:gd name="T78" fmla="*/ 1355331 w 2700"/>
              <a:gd name="T79" fmla="*/ 1306907 h 2780"/>
              <a:gd name="T80" fmla="*/ 1370857 w 2700"/>
              <a:gd name="T81" fmla="*/ 1308850 h 2780"/>
              <a:gd name="T82" fmla="*/ 1377974 w 2700"/>
              <a:gd name="T83" fmla="*/ 1309497 h 2780"/>
              <a:gd name="T84" fmla="*/ 1409026 w 2700"/>
              <a:gd name="T85" fmla="*/ 1308850 h 2780"/>
              <a:gd name="T86" fmla="*/ 1418084 w 2700"/>
              <a:gd name="T87" fmla="*/ 1307555 h 2780"/>
              <a:gd name="T88" fmla="*/ 1451724 w 2700"/>
              <a:gd name="T89" fmla="*/ 1300431 h 2780"/>
              <a:gd name="T90" fmla="*/ 1591462 w 2700"/>
              <a:gd name="T91" fmla="*/ 1093838 h 2780"/>
              <a:gd name="T92" fmla="*/ 907004 w 2700"/>
              <a:gd name="T93" fmla="*/ 735054 h 2780"/>
              <a:gd name="T94" fmla="*/ 859778 w 2700"/>
              <a:gd name="T95" fmla="*/ 345832 h 2780"/>
              <a:gd name="T96" fmla="*/ 999516 w 2700"/>
              <a:gd name="T97" fmla="*/ 0 h 2780"/>
              <a:gd name="T98" fmla="*/ 907004 w 2700"/>
              <a:gd name="T99" fmla="*/ 735054 h 2780"/>
              <a:gd name="T100" fmla="*/ 663109 w 2700"/>
              <a:gd name="T101" fmla="*/ 735054 h 2780"/>
              <a:gd name="T102" fmla="*/ 624293 w 2700"/>
              <a:gd name="T103" fmla="*/ 419013 h 2780"/>
              <a:gd name="T104" fmla="*/ 738801 w 2700"/>
              <a:gd name="T105" fmla="*/ 135354 h 2780"/>
              <a:gd name="T106" fmla="*/ 663109 w 2700"/>
              <a:gd name="T107" fmla="*/ 735054 h 2780"/>
              <a:gd name="T108" fmla="*/ 1462722 w 2700"/>
              <a:gd name="T109" fmla="*/ 1800397 h 2780"/>
              <a:gd name="T110" fmla="*/ 130034 w 2700"/>
              <a:gd name="T111" fmla="*/ 1800397 h 2780"/>
              <a:gd name="T112" fmla="*/ 18761 w 2700"/>
              <a:gd name="T113" fmla="*/ 1692891 h 2780"/>
              <a:gd name="T114" fmla="*/ 1561056 w 2700"/>
              <a:gd name="T115" fmla="*/ 1692891 h 2780"/>
              <a:gd name="T116" fmla="*/ 1462722 w 2700"/>
              <a:gd name="T117" fmla="*/ 1800397 h 2780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00" h="2780">
                <a:moveTo>
                  <a:pt x="2287" y="2156"/>
                </a:moveTo>
                <a:cubicBezTo>
                  <a:pt x="2266" y="2162"/>
                  <a:pt x="2244" y="2167"/>
                  <a:pt x="2223" y="2170"/>
                </a:cubicBezTo>
                <a:cubicBezTo>
                  <a:pt x="2218" y="2171"/>
                  <a:pt x="2213" y="2172"/>
                  <a:pt x="2208" y="2173"/>
                </a:cubicBezTo>
                <a:cubicBezTo>
                  <a:pt x="2187" y="2176"/>
                  <a:pt x="2166" y="2178"/>
                  <a:pt x="2146" y="2179"/>
                </a:cubicBezTo>
                <a:cubicBezTo>
                  <a:pt x="2145" y="2179"/>
                  <a:pt x="2145" y="2179"/>
                  <a:pt x="2145" y="2179"/>
                </a:cubicBezTo>
                <a:cubicBezTo>
                  <a:pt x="2124" y="2180"/>
                  <a:pt x="2103" y="2179"/>
                  <a:pt x="2083" y="2177"/>
                </a:cubicBezTo>
                <a:cubicBezTo>
                  <a:pt x="2079" y="2177"/>
                  <a:pt x="2074" y="2176"/>
                  <a:pt x="2070" y="2176"/>
                </a:cubicBezTo>
                <a:cubicBezTo>
                  <a:pt x="2050" y="2174"/>
                  <a:pt x="2030" y="2171"/>
                  <a:pt x="2011" y="2167"/>
                </a:cubicBezTo>
                <a:cubicBezTo>
                  <a:pt x="1935" y="2278"/>
                  <a:pt x="1834" y="2435"/>
                  <a:pt x="1702" y="2552"/>
                </a:cubicBezTo>
                <a:cubicBezTo>
                  <a:pt x="1669" y="2552"/>
                  <a:pt x="866" y="2552"/>
                  <a:pt x="829" y="2552"/>
                </a:cubicBezTo>
                <a:cubicBezTo>
                  <a:pt x="364" y="2311"/>
                  <a:pt x="288" y="1656"/>
                  <a:pt x="275" y="1456"/>
                </a:cubicBezTo>
                <a:cubicBezTo>
                  <a:pt x="275" y="1455"/>
                  <a:pt x="275" y="1453"/>
                  <a:pt x="275" y="1451"/>
                </a:cubicBezTo>
                <a:cubicBezTo>
                  <a:pt x="275" y="1448"/>
                  <a:pt x="275" y="1448"/>
                  <a:pt x="275" y="1448"/>
                </a:cubicBezTo>
                <a:cubicBezTo>
                  <a:pt x="273" y="1413"/>
                  <a:pt x="273" y="1392"/>
                  <a:pt x="273" y="1392"/>
                </a:cubicBezTo>
                <a:cubicBezTo>
                  <a:pt x="275" y="1392"/>
                  <a:pt x="275" y="1392"/>
                  <a:pt x="275" y="1392"/>
                </a:cubicBezTo>
                <a:cubicBezTo>
                  <a:pt x="275" y="1311"/>
                  <a:pt x="340" y="1223"/>
                  <a:pt x="422" y="1223"/>
                </a:cubicBezTo>
                <a:cubicBezTo>
                  <a:pt x="2099" y="1223"/>
                  <a:pt x="2099" y="1223"/>
                  <a:pt x="2099" y="1223"/>
                </a:cubicBezTo>
                <a:cubicBezTo>
                  <a:pt x="2171" y="1223"/>
                  <a:pt x="2231" y="1297"/>
                  <a:pt x="2243" y="1366"/>
                </a:cubicBezTo>
                <a:cubicBezTo>
                  <a:pt x="2243" y="1366"/>
                  <a:pt x="2243" y="1366"/>
                  <a:pt x="2243" y="1366"/>
                </a:cubicBezTo>
                <a:cubicBezTo>
                  <a:pt x="2266" y="1367"/>
                  <a:pt x="2288" y="1369"/>
                  <a:pt x="2310" y="1373"/>
                </a:cubicBezTo>
                <a:cubicBezTo>
                  <a:pt x="2312" y="1373"/>
                  <a:pt x="2313" y="1373"/>
                  <a:pt x="2315" y="1374"/>
                </a:cubicBezTo>
                <a:cubicBezTo>
                  <a:pt x="2357" y="1381"/>
                  <a:pt x="2398" y="1393"/>
                  <a:pt x="2435" y="1411"/>
                </a:cubicBezTo>
                <a:cubicBezTo>
                  <a:pt x="2437" y="1412"/>
                  <a:pt x="2439" y="1413"/>
                  <a:pt x="2442" y="1414"/>
                </a:cubicBezTo>
                <a:cubicBezTo>
                  <a:pt x="2459" y="1423"/>
                  <a:pt x="2477" y="1432"/>
                  <a:pt x="2492" y="1443"/>
                </a:cubicBezTo>
                <a:cubicBezTo>
                  <a:pt x="2493" y="1443"/>
                  <a:pt x="2493" y="1443"/>
                  <a:pt x="2493" y="1444"/>
                </a:cubicBezTo>
                <a:cubicBezTo>
                  <a:pt x="2509" y="1454"/>
                  <a:pt x="2524" y="1466"/>
                  <a:pt x="2538" y="1479"/>
                </a:cubicBezTo>
                <a:cubicBezTo>
                  <a:pt x="2541" y="1481"/>
                  <a:pt x="2543" y="1484"/>
                  <a:pt x="2546" y="1486"/>
                </a:cubicBezTo>
                <a:cubicBezTo>
                  <a:pt x="2559" y="1499"/>
                  <a:pt x="2571" y="1512"/>
                  <a:pt x="2582" y="1526"/>
                </a:cubicBezTo>
                <a:cubicBezTo>
                  <a:pt x="2582" y="1526"/>
                  <a:pt x="2583" y="1527"/>
                  <a:pt x="2583" y="1528"/>
                </a:cubicBezTo>
                <a:cubicBezTo>
                  <a:pt x="2594" y="1542"/>
                  <a:pt x="2604" y="1558"/>
                  <a:pt x="2612" y="1574"/>
                </a:cubicBezTo>
                <a:cubicBezTo>
                  <a:pt x="2614" y="1577"/>
                  <a:pt x="2616" y="1581"/>
                  <a:pt x="2618" y="1585"/>
                </a:cubicBezTo>
                <a:cubicBezTo>
                  <a:pt x="2626" y="1602"/>
                  <a:pt x="2633" y="1619"/>
                  <a:pt x="2638" y="1636"/>
                </a:cubicBezTo>
                <a:cubicBezTo>
                  <a:pt x="2700" y="1848"/>
                  <a:pt x="2543" y="2081"/>
                  <a:pt x="2287" y="2156"/>
                </a:cubicBezTo>
                <a:close/>
                <a:moveTo>
                  <a:pt x="739" y="1392"/>
                </a:moveTo>
                <a:cubicBezTo>
                  <a:pt x="494" y="1392"/>
                  <a:pt x="494" y="1392"/>
                  <a:pt x="494" y="1392"/>
                </a:cubicBezTo>
                <a:cubicBezTo>
                  <a:pt x="494" y="1392"/>
                  <a:pt x="462" y="2161"/>
                  <a:pt x="930" y="2407"/>
                </a:cubicBezTo>
                <a:cubicBezTo>
                  <a:pt x="565" y="1693"/>
                  <a:pt x="739" y="1392"/>
                  <a:pt x="739" y="1392"/>
                </a:cubicBezTo>
                <a:close/>
                <a:moveTo>
                  <a:pt x="2460" y="1689"/>
                </a:moveTo>
                <a:cubicBezTo>
                  <a:pt x="2433" y="1597"/>
                  <a:pt x="2347" y="1537"/>
                  <a:pt x="2243" y="1525"/>
                </a:cubicBezTo>
                <a:cubicBezTo>
                  <a:pt x="2237" y="1643"/>
                  <a:pt x="2203" y="1825"/>
                  <a:pt x="2095" y="2018"/>
                </a:cubicBezTo>
                <a:cubicBezTo>
                  <a:pt x="2103" y="2019"/>
                  <a:pt x="2111" y="2021"/>
                  <a:pt x="2119" y="2021"/>
                </a:cubicBezTo>
                <a:cubicBezTo>
                  <a:pt x="2123" y="2021"/>
                  <a:pt x="2126" y="2022"/>
                  <a:pt x="2130" y="2022"/>
                </a:cubicBezTo>
                <a:cubicBezTo>
                  <a:pt x="2146" y="2023"/>
                  <a:pt x="2162" y="2022"/>
                  <a:pt x="2178" y="2021"/>
                </a:cubicBezTo>
                <a:cubicBezTo>
                  <a:pt x="2183" y="2020"/>
                  <a:pt x="2187" y="2020"/>
                  <a:pt x="2192" y="2019"/>
                </a:cubicBezTo>
                <a:cubicBezTo>
                  <a:pt x="2209" y="2017"/>
                  <a:pt x="2227" y="2013"/>
                  <a:pt x="2244" y="2008"/>
                </a:cubicBezTo>
                <a:cubicBezTo>
                  <a:pt x="2401" y="1962"/>
                  <a:pt x="2498" y="1819"/>
                  <a:pt x="2460" y="1689"/>
                </a:cubicBezTo>
                <a:close/>
                <a:moveTo>
                  <a:pt x="1402" y="1135"/>
                </a:moveTo>
                <a:cubicBezTo>
                  <a:pt x="1716" y="713"/>
                  <a:pt x="1402" y="608"/>
                  <a:pt x="1329" y="534"/>
                </a:cubicBezTo>
                <a:cubicBezTo>
                  <a:pt x="1255" y="460"/>
                  <a:pt x="1187" y="59"/>
                  <a:pt x="1545" y="0"/>
                </a:cubicBezTo>
                <a:cubicBezTo>
                  <a:pt x="1142" y="412"/>
                  <a:pt x="2182" y="605"/>
                  <a:pt x="1402" y="1135"/>
                </a:cubicBezTo>
                <a:close/>
                <a:moveTo>
                  <a:pt x="1025" y="1135"/>
                </a:moveTo>
                <a:cubicBezTo>
                  <a:pt x="1282" y="789"/>
                  <a:pt x="1025" y="707"/>
                  <a:pt x="965" y="647"/>
                </a:cubicBezTo>
                <a:cubicBezTo>
                  <a:pt x="905" y="587"/>
                  <a:pt x="849" y="257"/>
                  <a:pt x="1142" y="209"/>
                </a:cubicBezTo>
                <a:cubicBezTo>
                  <a:pt x="813" y="546"/>
                  <a:pt x="1664" y="701"/>
                  <a:pt x="1025" y="1135"/>
                </a:cubicBezTo>
                <a:close/>
                <a:moveTo>
                  <a:pt x="2261" y="2780"/>
                </a:moveTo>
                <a:cubicBezTo>
                  <a:pt x="2099" y="2780"/>
                  <a:pt x="402" y="2780"/>
                  <a:pt x="201" y="2780"/>
                </a:cubicBezTo>
                <a:cubicBezTo>
                  <a:pt x="0" y="2780"/>
                  <a:pt x="29" y="2614"/>
                  <a:pt x="29" y="2614"/>
                </a:cubicBezTo>
                <a:cubicBezTo>
                  <a:pt x="2413" y="2614"/>
                  <a:pt x="2413" y="2614"/>
                  <a:pt x="2413" y="2614"/>
                </a:cubicBezTo>
                <a:cubicBezTo>
                  <a:pt x="2413" y="2614"/>
                  <a:pt x="2422" y="2780"/>
                  <a:pt x="2261" y="27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7391" tIns="33696" rIns="67391" bIns="33696"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46" name="文本框 20"/>
          <p:cNvSpPr txBox="1"/>
          <p:nvPr/>
        </p:nvSpPr>
        <p:spPr>
          <a:xfrm flipH="1">
            <a:off x="5854807" y="1992275"/>
            <a:ext cx="654457" cy="60950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lIns="67391" tIns="33696" rIns="67391" bIns="33696" anchor="t">
            <a:spAutoFit/>
          </a:bodyPr>
          <a:lstStyle/>
          <a:p>
            <a:pPr lvl="0" algn="ctr"/>
            <a:r>
              <a:rPr lang="en-US" altLang="zh-CN" sz="35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A</a:t>
            </a:r>
            <a:r>
              <a:rPr lang="zh-CN" altLang="en-US" sz="35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147" name="文本框 24"/>
          <p:cNvSpPr txBox="1"/>
          <p:nvPr/>
        </p:nvSpPr>
        <p:spPr>
          <a:xfrm flipH="1">
            <a:off x="4641999" y="4306619"/>
            <a:ext cx="654457" cy="60950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lIns="67391" tIns="33696" rIns="67391" bIns="33696" anchor="t">
            <a:spAutoFit/>
          </a:bodyPr>
          <a:lstStyle/>
          <a:p>
            <a:pPr lvl="0" algn="ctr"/>
            <a:r>
              <a:rPr lang="en-US" altLang="zh-CN" sz="35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B</a:t>
            </a:r>
            <a:r>
              <a:rPr lang="zh-CN" altLang="en-US" sz="35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148" name="文本框 25"/>
          <p:cNvSpPr txBox="1"/>
          <p:nvPr/>
        </p:nvSpPr>
        <p:spPr>
          <a:xfrm flipH="1">
            <a:off x="7060113" y="4354688"/>
            <a:ext cx="654457" cy="60950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lIns="67391" tIns="33696" rIns="67391" bIns="33696" anchor="t">
            <a:spAutoFit/>
          </a:bodyPr>
          <a:lstStyle/>
          <a:p>
            <a:pPr lvl="0" algn="ctr"/>
            <a:r>
              <a:rPr lang="en-US" sz="35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C</a:t>
            </a:r>
          </a:p>
        </p:txBody>
      </p:sp>
      <p:sp>
        <p:nvSpPr>
          <p:cNvPr id="149" name="ïšḷiďé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707353" y="2247069"/>
            <a:ext cx="4226714" cy="665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150" name="ïṡḻíḍê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707353" y="1850653"/>
            <a:ext cx="4226714" cy="462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151" name="ïšḷiďé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7223962" y="2247069"/>
            <a:ext cx="4226714" cy="665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152" name="ïṡḻíḍê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7223962" y="1850653"/>
            <a:ext cx="4226714" cy="462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algn="r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sp>
        <p:nvSpPr>
          <p:cNvPr id="153" name="ïšḷiďé">
            <a:extLst>
              <a:ext uri="{FF2B5EF4-FFF2-40B4-BE49-F238E27FC236}">
                <a16:creationId xmlns:a16="http://schemas.microsoft.com/office/drawing/2014/main" xmlns="" id="{39340196-E1AA-4B49-976A-BF366BB2B662}"/>
              </a:ext>
            </a:extLst>
          </p:cNvPr>
          <p:cNvSpPr/>
          <p:nvPr/>
        </p:nvSpPr>
        <p:spPr bwMode="auto">
          <a:xfrm>
            <a:off x="7223962" y="3643289"/>
            <a:ext cx="4226714" cy="665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100" dirty="0"/>
          </a:p>
        </p:txBody>
      </p:sp>
      <p:sp>
        <p:nvSpPr>
          <p:cNvPr id="154" name="ïṡḻíḍê">
            <a:extLst>
              <a:ext uri="{FF2B5EF4-FFF2-40B4-BE49-F238E27FC236}">
                <a16:creationId xmlns:a16="http://schemas.microsoft.com/office/drawing/2014/main" xmlns="" id="{4D5C24C6-4DD0-4193-AD42-019C1134797B}"/>
              </a:ext>
            </a:extLst>
          </p:cNvPr>
          <p:cNvSpPr txBox="1"/>
          <p:nvPr/>
        </p:nvSpPr>
        <p:spPr bwMode="auto">
          <a:xfrm>
            <a:off x="7223962" y="3246873"/>
            <a:ext cx="4226714" cy="462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 anchorCtr="0">
            <a:norm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lvl="0" algn="r" defTabSz="914378">
              <a:spcBef>
                <a:spcPct val="0"/>
              </a:spcBef>
              <a:defRPr/>
            </a:pPr>
            <a:r>
              <a:rPr lang="en-US" altLang="zh-CN" sz="2000" b="1" dirty="0">
                <a:latin typeface="+mj-ea"/>
              </a:rPr>
              <a:t>PPT</a:t>
            </a:r>
            <a:r>
              <a:rPr lang="zh-CN" altLang="en-US" sz="2000" b="1" dirty="0">
                <a:latin typeface="+mj-ea"/>
              </a:rPr>
              <a:t>标题文档</a:t>
            </a:r>
          </a:p>
        </p:txBody>
      </p:sp>
      <p:grpSp>
        <p:nvGrpSpPr>
          <p:cNvPr id="155" name="组合 154"/>
          <p:cNvGrpSpPr/>
          <p:nvPr/>
        </p:nvGrpSpPr>
        <p:grpSpPr>
          <a:xfrm>
            <a:off x="237794" y="53254"/>
            <a:ext cx="1024667" cy="2493004"/>
            <a:chOff x="962025" y="3290888"/>
            <a:chExt cx="461963" cy="1123951"/>
          </a:xfrm>
        </p:grpSpPr>
        <p:sp>
          <p:nvSpPr>
            <p:cNvPr id="156" name="Rectangle 76"/>
            <p:cNvSpPr>
              <a:spLocks noChangeArrowheads="1"/>
            </p:cNvSpPr>
            <p:nvPr/>
          </p:nvSpPr>
          <p:spPr bwMode="auto">
            <a:xfrm>
              <a:off x="1185863" y="3290888"/>
              <a:ext cx="11113" cy="923925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7" name="Freeform 77"/>
            <p:cNvSpPr>
              <a:spLocks noEditPoints="1"/>
            </p:cNvSpPr>
            <p:nvPr/>
          </p:nvSpPr>
          <p:spPr bwMode="auto">
            <a:xfrm>
              <a:off x="1117600" y="4198938"/>
              <a:ext cx="147638" cy="117475"/>
            </a:xfrm>
            <a:custGeom>
              <a:avLst/>
              <a:gdLst>
                <a:gd name="T0" fmla="*/ 22 w 39"/>
                <a:gd name="T1" fmla="*/ 28 h 31"/>
                <a:gd name="T2" fmla="*/ 17 w 39"/>
                <a:gd name="T3" fmla="*/ 28 h 31"/>
                <a:gd name="T4" fmla="*/ 13 w 39"/>
                <a:gd name="T5" fmla="*/ 30 h 31"/>
                <a:gd name="T6" fmla="*/ 9 w 39"/>
                <a:gd name="T7" fmla="*/ 25 h 31"/>
                <a:gd name="T8" fmla="*/ 13 w 39"/>
                <a:gd name="T9" fmla="*/ 20 h 31"/>
                <a:gd name="T10" fmla="*/ 8 w 39"/>
                <a:gd name="T11" fmla="*/ 18 h 31"/>
                <a:gd name="T12" fmla="*/ 1 w 39"/>
                <a:gd name="T13" fmla="*/ 17 h 31"/>
                <a:gd name="T14" fmla="*/ 2 w 39"/>
                <a:gd name="T15" fmla="*/ 11 h 31"/>
                <a:gd name="T16" fmla="*/ 10 w 39"/>
                <a:gd name="T17" fmla="*/ 13 h 31"/>
                <a:gd name="T18" fmla="*/ 11 w 39"/>
                <a:gd name="T19" fmla="*/ 8 h 31"/>
                <a:gd name="T20" fmla="*/ 11 w 39"/>
                <a:gd name="T21" fmla="*/ 1 h 31"/>
                <a:gd name="T22" fmla="*/ 17 w 39"/>
                <a:gd name="T23" fmla="*/ 1 h 31"/>
                <a:gd name="T24" fmla="*/ 22 w 39"/>
                <a:gd name="T25" fmla="*/ 1 h 31"/>
                <a:gd name="T26" fmla="*/ 29 w 39"/>
                <a:gd name="T27" fmla="*/ 1 h 31"/>
                <a:gd name="T28" fmla="*/ 26 w 39"/>
                <a:gd name="T29" fmla="*/ 10 h 31"/>
                <a:gd name="T30" fmla="*/ 31 w 39"/>
                <a:gd name="T31" fmla="*/ 11 h 31"/>
                <a:gd name="T32" fmla="*/ 39 w 39"/>
                <a:gd name="T33" fmla="*/ 14 h 31"/>
                <a:gd name="T34" fmla="*/ 34 w 39"/>
                <a:gd name="T35" fmla="*/ 20 h 31"/>
                <a:gd name="T36" fmla="*/ 29 w 39"/>
                <a:gd name="T37" fmla="*/ 17 h 31"/>
                <a:gd name="T38" fmla="*/ 28 w 39"/>
                <a:gd name="T39" fmla="*/ 22 h 31"/>
                <a:gd name="T40" fmla="*/ 29 w 39"/>
                <a:gd name="T41" fmla="*/ 29 h 31"/>
                <a:gd name="T42" fmla="*/ 26 w 39"/>
                <a:gd name="T43" fmla="*/ 31 h 31"/>
                <a:gd name="T44" fmla="*/ 23 w 39"/>
                <a:gd name="T45" fmla="*/ 27 h 31"/>
                <a:gd name="T46" fmla="*/ 26 w 39"/>
                <a:gd name="T47" fmla="*/ 28 h 31"/>
                <a:gd name="T48" fmla="*/ 28 w 39"/>
                <a:gd name="T49" fmla="*/ 26 h 31"/>
                <a:gd name="T50" fmla="*/ 27 w 39"/>
                <a:gd name="T51" fmla="*/ 24 h 31"/>
                <a:gd name="T52" fmla="*/ 21 w 39"/>
                <a:gd name="T53" fmla="*/ 25 h 31"/>
                <a:gd name="T54" fmla="*/ 12 w 39"/>
                <a:gd name="T55" fmla="*/ 24 h 31"/>
                <a:gd name="T56" fmla="*/ 12 w 39"/>
                <a:gd name="T57" fmla="*/ 27 h 31"/>
                <a:gd name="T58" fmla="*/ 13 w 39"/>
                <a:gd name="T59" fmla="*/ 28 h 31"/>
                <a:gd name="T60" fmla="*/ 18 w 39"/>
                <a:gd name="T61" fmla="*/ 24 h 31"/>
                <a:gd name="T62" fmla="*/ 16 w 39"/>
                <a:gd name="T63" fmla="*/ 20 h 31"/>
                <a:gd name="T64" fmla="*/ 23 w 39"/>
                <a:gd name="T65" fmla="*/ 20 h 31"/>
                <a:gd name="T66" fmla="*/ 16 w 39"/>
                <a:gd name="T67" fmla="*/ 20 h 31"/>
                <a:gd name="T68" fmla="*/ 24 w 39"/>
                <a:gd name="T69" fmla="*/ 18 h 31"/>
                <a:gd name="T70" fmla="*/ 24 w 39"/>
                <a:gd name="T71" fmla="*/ 12 h 31"/>
                <a:gd name="T72" fmla="*/ 12 w 39"/>
                <a:gd name="T73" fmla="*/ 15 h 31"/>
                <a:gd name="T74" fmla="*/ 18 w 39"/>
                <a:gd name="T75" fmla="*/ 15 h 31"/>
                <a:gd name="T76" fmla="*/ 12 w 39"/>
                <a:gd name="T77" fmla="*/ 15 h 31"/>
                <a:gd name="T78" fmla="*/ 32 w 39"/>
                <a:gd name="T79" fmla="*/ 16 h 31"/>
                <a:gd name="T80" fmla="*/ 36 w 39"/>
                <a:gd name="T81" fmla="*/ 16 h 31"/>
                <a:gd name="T82" fmla="*/ 35 w 39"/>
                <a:gd name="T83" fmla="*/ 12 h 31"/>
                <a:gd name="T84" fmla="*/ 33 w 39"/>
                <a:gd name="T85" fmla="*/ 13 h 31"/>
                <a:gd name="T86" fmla="*/ 5 w 39"/>
                <a:gd name="T87" fmla="*/ 12 h 31"/>
                <a:gd name="T88" fmla="*/ 2 w 39"/>
                <a:gd name="T89" fmla="*/ 14 h 31"/>
                <a:gd name="T90" fmla="*/ 4 w 39"/>
                <a:gd name="T91" fmla="*/ 17 h 31"/>
                <a:gd name="T92" fmla="*/ 8 w 39"/>
                <a:gd name="T93" fmla="*/ 15 h 31"/>
                <a:gd name="T94" fmla="*/ 5 w 39"/>
                <a:gd name="T95" fmla="*/ 12 h 31"/>
                <a:gd name="T96" fmla="*/ 20 w 39"/>
                <a:gd name="T97" fmla="*/ 13 h 31"/>
                <a:gd name="T98" fmla="*/ 20 w 39"/>
                <a:gd name="T99" fmla="*/ 7 h 31"/>
                <a:gd name="T100" fmla="*/ 14 w 39"/>
                <a:gd name="T101" fmla="*/ 2 h 31"/>
                <a:gd name="T102" fmla="*/ 11 w 39"/>
                <a:gd name="T103" fmla="*/ 4 h 31"/>
                <a:gd name="T104" fmla="*/ 15 w 39"/>
                <a:gd name="T105" fmla="*/ 9 h 31"/>
                <a:gd name="T106" fmla="*/ 16 w 39"/>
                <a:gd name="T107" fmla="*/ 3 h 31"/>
                <a:gd name="T108" fmla="*/ 14 w 39"/>
                <a:gd name="T109" fmla="*/ 2 h 31"/>
                <a:gd name="T110" fmla="*/ 24 w 39"/>
                <a:gd name="T111" fmla="*/ 9 h 31"/>
                <a:gd name="T112" fmla="*/ 27 w 39"/>
                <a:gd name="T113" fmla="*/ 3 h 31"/>
                <a:gd name="T114" fmla="*/ 26 w 39"/>
                <a:gd name="T115" fmla="*/ 2 h 31"/>
                <a:gd name="T116" fmla="*/ 21 w 39"/>
                <a:gd name="T117" fmla="*/ 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9" h="31">
                  <a:moveTo>
                    <a:pt x="26" y="31"/>
                  </a:moveTo>
                  <a:cubicBezTo>
                    <a:pt x="25" y="31"/>
                    <a:pt x="23" y="30"/>
                    <a:pt x="22" y="28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6" y="30"/>
                    <a:pt x="15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2" y="30"/>
                    <a:pt x="11" y="29"/>
                    <a:pt x="11" y="29"/>
                  </a:cubicBezTo>
                  <a:cubicBezTo>
                    <a:pt x="10" y="28"/>
                    <a:pt x="9" y="27"/>
                    <a:pt x="9" y="25"/>
                  </a:cubicBezTo>
                  <a:cubicBezTo>
                    <a:pt x="9" y="24"/>
                    <a:pt x="11" y="22"/>
                    <a:pt x="11" y="22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6" y="20"/>
                    <a:pt x="4" y="20"/>
                    <a:pt x="3" y="19"/>
                  </a:cubicBezTo>
                  <a:cubicBezTo>
                    <a:pt x="3" y="19"/>
                    <a:pt x="2" y="18"/>
                    <a:pt x="1" y="17"/>
                  </a:cubicBezTo>
                  <a:cubicBezTo>
                    <a:pt x="0" y="16"/>
                    <a:pt x="0" y="15"/>
                    <a:pt x="0" y="14"/>
                  </a:cubicBezTo>
                  <a:cubicBezTo>
                    <a:pt x="0" y="13"/>
                    <a:pt x="0" y="12"/>
                    <a:pt x="2" y="11"/>
                  </a:cubicBezTo>
                  <a:cubicBezTo>
                    <a:pt x="4" y="9"/>
                    <a:pt x="7" y="10"/>
                    <a:pt x="8" y="1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7"/>
                    <a:pt x="9" y="6"/>
                    <a:pt x="9" y="4"/>
                  </a:cubicBezTo>
                  <a:cubicBezTo>
                    <a:pt x="9" y="3"/>
                    <a:pt x="10" y="2"/>
                    <a:pt x="11" y="1"/>
                  </a:cubicBezTo>
                  <a:cubicBezTo>
                    <a:pt x="12" y="0"/>
                    <a:pt x="13" y="0"/>
                    <a:pt x="14" y="0"/>
                  </a:cubicBezTo>
                  <a:cubicBezTo>
                    <a:pt x="16" y="0"/>
                    <a:pt x="17" y="1"/>
                    <a:pt x="17" y="1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1"/>
                    <a:pt x="23" y="0"/>
                    <a:pt x="25" y="0"/>
                  </a:cubicBezTo>
                  <a:cubicBezTo>
                    <a:pt x="27" y="0"/>
                    <a:pt x="28" y="0"/>
                    <a:pt x="29" y="1"/>
                  </a:cubicBezTo>
                  <a:cubicBezTo>
                    <a:pt x="31" y="3"/>
                    <a:pt x="30" y="6"/>
                    <a:pt x="28" y="8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2" y="10"/>
                    <a:pt x="34" y="9"/>
                    <a:pt x="37" y="10"/>
                  </a:cubicBezTo>
                  <a:cubicBezTo>
                    <a:pt x="38" y="11"/>
                    <a:pt x="39" y="12"/>
                    <a:pt x="39" y="14"/>
                  </a:cubicBezTo>
                  <a:cubicBezTo>
                    <a:pt x="39" y="15"/>
                    <a:pt x="39" y="16"/>
                    <a:pt x="38" y="18"/>
                  </a:cubicBezTo>
                  <a:cubicBezTo>
                    <a:pt x="37" y="19"/>
                    <a:pt x="36" y="20"/>
                    <a:pt x="34" y="20"/>
                  </a:cubicBezTo>
                  <a:cubicBezTo>
                    <a:pt x="33" y="20"/>
                    <a:pt x="32" y="19"/>
                    <a:pt x="31" y="18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9" y="22"/>
                    <a:pt x="30" y="24"/>
                    <a:pt x="30" y="26"/>
                  </a:cubicBezTo>
                  <a:cubicBezTo>
                    <a:pt x="30" y="27"/>
                    <a:pt x="30" y="28"/>
                    <a:pt x="29" y="29"/>
                  </a:cubicBezTo>
                  <a:cubicBezTo>
                    <a:pt x="28" y="30"/>
                    <a:pt x="27" y="31"/>
                    <a:pt x="26" y="31"/>
                  </a:cubicBezTo>
                  <a:cubicBezTo>
                    <a:pt x="26" y="31"/>
                    <a:pt x="26" y="31"/>
                    <a:pt x="26" y="31"/>
                  </a:cubicBezTo>
                  <a:close/>
                  <a:moveTo>
                    <a:pt x="21" y="25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4" y="28"/>
                    <a:pt x="25" y="28"/>
                    <a:pt x="26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7" y="28"/>
                    <a:pt x="27" y="28"/>
                    <a:pt x="28" y="27"/>
                  </a:cubicBezTo>
                  <a:cubicBezTo>
                    <a:pt x="28" y="27"/>
                    <a:pt x="28" y="26"/>
                    <a:pt x="28" y="26"/>
                  </a:cubicBezTo>
                  <a:cubicBezTo>
                    <a:pt x="28" y="25"/>
                    <a:pt x="27" y="24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4" y="21"/>
                    <a:pt x="24" y="21"/>
                    <a:pt x="24" y="21"/>
                  </a:cubicBezTo>
                  <a:lnTo>
                    <a:pt x="21" y="25"/>
                  </a:lnTo>
                  <a:close/>
                  <a:moveTo>
                    <a:pt x="15" y="21"/>
                  </a:move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1" y="25"/>
                    <a:pt x="11" y="26"/>
                  </a:cubicBezTo>
                  <a:cubicBezTo>
                    <a:pt x="11" y="26"/>
                    <a:pt x="12" y="27"/>
                    <a:pt x="12" y="27"/>
                  </a:cubicBezTo>
                  <a:cubicBezTo>
                    <a:pt x="12" y="28"/>
                    <a:pt x="13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4" y="28"/>
                    <a:pt x="15" y="28"/>
                    <a:pt x="16" y="27"/>
                  </a:cubicBezTo>
                  <a:cubicBezTo>
                    <a:pt x="18" y="24"/>
                    <a:pt x="18" y="24"/>
                    <a:pt x="18" y="24"/>
                  </a:cubicBezTo>
                  <a:lnTo>
                    <a:pt x="15" y="21"/>
                  </a:lnTo>
                  <a:close/>
                  <a:moveTo>
                    <a:pt x="16" y="20"/>
                  </a:moveTo>
                  <a:cubicBezTo>
                    <a:pt x="20" y="23"/>
                    <a:pt x="20" y="23"/>
                    <a:pt x="20" y="23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0" y="17"/>
                    <a:pt x="20" y="17"/>
                    <a:pt x="20" y="17"/>
                  </a:cubicBezTo>
                  <a:lnTo>
                    <a:pt x="16" y="20"/>
                  </a:lnTo>
                  <a:close/>
                  <a:moveTo>
                    <a:pt x="21" y="15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4" y="12"/>
                    <a:pt x="24" y="12"/>
                    <a:pt x="24" y="12"/>
                  </a:cubicBezTo>
                  <a:lnTo>
                    <a:pt x="21" y="15"/>
                  </a:lnTo>
                  <a:close/>
                  <a:moveTo>
                    <a:pt x="12" y="15"/>
                  </a:moveTo>
                  <a:cubicBezTo>
                    <a:pt x="15" y="18"/>
                    <a:pt x="15" y="18"/>
                    <a:pt x="15" y="18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5" y="12"/>
                    <a:pt x="15" y="12"/>
                    <a:pt x="15" y="12"/>
                  </a:cubicBezTo>
                  <a:lnTo>
                    <a:pt x="12" y="15"/>
                  </a:lnTo>
                  <a:close/>
                  <a:moveTo>
                    <a:pt x="31" y="15"/>
                  </a:moveTo>
                  <a:cubicBezTo>
                    <a:pt x="32" y="16"/>
                    <a:pt x="32" y="16"/>
                    <a:pt x="32" y="16"/>
                  </a:cubicBezTo>
                  <a:cubicBezTo>
                    <a:pt x="33" y="17"/>
                    <a:pt x="34" y="18"/>
                    <a:pt x="34" y="17"/>
                  </a:cubicBezTo>
                  <a:cubicBezTo>
                    <a:pt x="35" y="17"/>
                    <a:pt x="36" y="17"/>
                    <a:pt x="36" y="16"/>
                  </a:cubicBezTo>
                  <a:cubicBezTo>
                    <a:pt x="37" y="15"/>
                    <a:pt x="37" y="15"/>
                    <a:pt x="37" y="14"/>
                  </a:cubicBezTo>
                  <a:cubicBezTo>
                    <a:pt x="37" y="13"/>
                    <a:pt x="36" y="13"/>
                    <a:pt x="35" y="12"/>
                  </a:cubicBezTo>
                  <a:cubicBezTo>
                    <a:pt x="34" y="11"/>
                    <a:pt x="33" y="12"/>
                    <a:pt x="33" y="13"/>
                  </a:cubicBezTo>
                  <a:cubicBezTo>
                    <a:pt x="33" y="13"/>
                    <a:pt x="33" y="13"/>
                    <a:pt x="33" y="13"/>
                  </a:cubicBezTo>
                  <a:lnTo>
                    <a:pt x="31" y="15"/>
                  </a:lnTo>
                  <a:close/>
                  <a:moveTo>
                    <a:pt x="5" y="12"/>
                  </a:moveTo>
                  <a:cubicBezTo>
                    <a:pt x="4" y="12"/>
                    <a:pt x="4" y="12"/>
                    <a:pt x="3" y="12"/>
                  </a:cubicBezTo>
                  <a:cubicBezTo>
                    <a:pt x="3" y="13"/>
                    <a:pt x="2" y="14"/>
                    <a:pt x="2" y="14"/>
                  </a:cubicBezTo>
                  <a:cubicBezTo>
                    <a:pt x="2" y="15"/>
                    <a:pt x="2" y="15"/>
                    <a:pt x="3" y="16"/>
                  </a:cubicBezTo>
                  <a:cubicBezTo>
                    <a:pt x="3" y="16"/>
                    <a:pt x="4" y="17"/>
                    <a:pt x="4" y="17"/>
                  </a:cubicBezTo>
                  <a:cubicBezTo>
                    <a:pt x="5" y="17"/>
                    <a:pt x="5" y="18"/>
                    <a:pt x="7" y="17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2"/>
                    <a:pt x="5" y="12"/>
                  </a:cubicBezTo>
                  <a:close/>
                  <a:moveTo>
                    <a:pt x="16" y="10"/>
                  </a:moveTo>
                  <a:cubicBezTo>
                    <a:pt x="20" y="13"/>
                    <a:pt x="20" y="13"/>
                    <a:pt x="20" y="13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0" y="7"/>
                    <a:pt x="20" y="7"/>
                    <a:pt x="20" y="7"/>
                  </a:cubicBezTo>
                  <a:lnTo>
                    <a:pt x="16" y="10"/>
                  </a:lnTo>
                  <a:close/>
                  <a:moveTo>
                    <a:pt x="14" y="2"/>
                  </a:moveTo>
                  <a:cubicBezTo>
                    <a:pt x="13" y="2"/>
                    <a:pt x="13" y="2"/>
                    <a:pt x="12" y="3"/>
                  </a:cubicBezTo>
                  <a:cubicBezTo>
                    <a:pt x="12" y="3"/>
                    <a:pt x="11" y="4"/>
                    <a:pt x="11" y="4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3"/>
                    <a:pt x="14" y="2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lose/>
                  <a:moveTo>
                    <a:pt x="21" y="5"/>
                  </a:moveTo>
                  <a:cubicBezTo>
                    <a:pt x="24" y="9"/>
                    <a:pt x="24" y="9"/>
                    <a:pt x="24" y="9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8" y="5"/>
                    <a:pt x="28" y="4"/>
                    <a:pt x="27" y="3"/>
                  </a:cubicBezTo>
                  <a:cubicBezTo>
                    <a:pt x="27" y="2"/>
                    <a:pt x="26" y="2"/>
                    <a:pt x="26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2"/>
                    <a:pt x="24" y="3"/>
                    <a:pt x="23" y="3"/>
                  </a:cubicBezTo>
                  <a:lnTo>
                    <a:pt x="21" y="5"/>
                  </a:ln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8" name="Oval 78"/>
            <p:cNvSpPr>
              <a:spLocks noChangeArrowheads="1"/>
            </p:cNvSpPr>
            <p:nvPr/>
          </p:nvSpPr>
          <p:spPr bwMode="auto">
            <a:xfrm>
              <a:off x="962025" y="3760788"/>
              <a:ext cx="461963" cy="369888"/>
            </a:xfrm>
            <a:prstGeom prst="ellipse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9" name="Rectangle 79"/>
            <p:cNvSpPr>
              <a:spLocks noChangeArrowheads="1"/>
            </p:cNvSpPr>
            <p:nvPr/>
          </p:nvSpPr>
          <p:spPr bwMode="auto">
            <a:xfrm>
              <a:off x="1185863" y="4294188"/>
              <a:ext cx="11113" cy="90488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0" name="Freeform 80"/>
            <p:cNvSpPr>
              <a:spLocks/>
            </p:cNvSpPr>
            <p:nvPr/>
          </p:nvSpPr>
          <p:spPr bwMode="auto">
            <a:xfrm>
              <a:off x="1177925" y="4346576"/>
              <a:ext cx="30163" cy="46038"/>
            </a:xfrm>
            <a:custGeom>
              <a:avLst/>
              <a:gdLst>
                <a:gd name="T0" fmla="*/ 8 w 8"/>
                <a:gd name="T1" fmla="*/ 12 h 12"/>
                <a:gd name="T2" fmla="*/ 8 w 8"/>
                <a:gd name="T3" fmla="*/ 4 h 12"/>
                <a:gd name="T4" fmla="*/ 4 w 8"/>
                <a:gd name="T5" fmla="*/ 0 h 12"/>
                <a:gd name="T6" fmla="*/ 4 w 8"/>
                <a:gd name="T7" fmla="*/ 0 h 12"/>
                <a:gd name="T8" fmla="*/ 0 w 8"/>
                <a:gd name="T9" fmla="*/ 4 h 12"/>
                <a:gd name="T10" fmla="*/ 0 w 8"/>
                <a:gd name="T11" fmla="*/ 12 h 12"/>
                <a:gd name="T12" fmla="*/ 8 w 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12">
                  <a:moveTo>
                    <a:pt x="8" y="12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8" y="12"/>
                    <a:pt x="8" y="1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1" name="Freeform 81"/>
            <p:cNvSpPr>
              <a:spLocks/>
            </p:cNvSpPr>
            <p:nvPr/>
          </p:nvSpPr>
          <p:spPr bwMode="auto">
            <a:xfrm>
              <a:off x="1177925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2" name="Freeform 82"/>
            <p:cNvSpPr>
              <a:spLocks/>
            </p:cNvSpPr>
            <p:nvPr/>
          </p:nvSpPr>
          <p:spPr bwMode="auto">
            <a:xfrm>
              <a:off x="1181100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3" name="Freeform 83"/>
            <p:cNvSpPr>
              <a:spLocks/>
            </p:cNvSpPr>
            <p:nvPr/>
          </p:nvSpPr>
          <p:spPr bwMode="auto">
            <a:xfrm>
              <a:off x="1185863" y="4387851"/>
              <a:ext cx="3175" cy="26988"/>
            </a:xfrm>
            <a:custGeom>
              <a:avLst/>
              <a:gdLst>
                <a:gd name="T0" fmla="*/ 1 w 1"/>
                <a:gd name="T1" fmla="*/ 7 h 7"/>
                <a:gd name="T2" fmla="*/ 0 w 1"/>
                <a:gd name="T3" fmla="*/ 7 h 7"/>
                <a:gd name="T4" fmla="*/ 0 w 1"/>
                <a:gd name="T5" fmla="*/ 0 h 7"/>
                <a:gd name="T6" fmla="*/ 1 w 1"/>
                <a:gd name="T7" fmla="*/ 0 h 7"/>
                <a:gd name="T8" fmla="*/ 1 w 1"/>
                <a:gd name="T9" fmla="*/ 0 h 7"/>
                <a:gd name="T10" fmla="*/ 1 w 1"/>
                <a:gd name="T11" fmla="*/ 7 h 7"/>
                <a:gd name="T12" fmla="*/ 1 w 1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7">
                  <a:moveTo>
                    <a:pt x="1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4" name="Freeform 84"/>
            <p:cNvSpPr>
              <a:spLocks/>
            </p:cNvSpPr>
            <p:nvPr/>
          </p:nvSpPr>
          <p:spPr bwMode="auto">
            <a:xfrm>
              <a:off x="1192213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5" name="Freeform 85"/>
            <p:cNvSpPr>
              <a:spLocks/>
            </p:cNvSpPr>
            <p:nvPr/>
          </p:nvSpPr>
          <p:spPr bwMode="auto">
            <a:xfrm>
              <a:off x="1196975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6" name="Freeform 86"/>
            <p:cNvSpPr>
              <a:spLocks/>
            </p:cNvSpPr>
            <p:nvPr/>
          </p:nvSpPr>
          <p:spPr bwMode="auto">
            <a:xfrm>
              <a:off x="1200150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7" name="Freeform 87"/>
            <p:cNvSpPr>
              <a:spLocks/>
            </p:cNvSpPr>
            <p:nvPr/>
          </p:nvSpPr>
          <p:spPr bwMode="auto">
            <a:xfrm>
              <a:off x="1204913" y="4387851"/>
              <a:ext cx="3175" cy="26988"/>
            </a:xfrm>
            <a:custGeom>
              <a:avLst/>
              <a:gdLst>
                <a:gd name="T0" fmla="*/ 1 w 1"/>
                <a:gd name="T1" fmla="*/ 7 h 7"/>
                <a:gd name="T2" fmla="*/ 0 w 1"/>
                <a:gd name="T3" fmla="*/ 7 h 7"/>
                <a:gd name="T4" fmla="*/ 0 w 1"/>
                <a:gd name="T5" fmla="*/ 0 h 7"/>
                <a:gd name="T6" fmla="*/ 1 w 1"/>
                <a:gd name="T7" fmla="*/ 0 h 7"/>
                <a:gd name="T8" fmla="*/ 1 w 1"/>
                <a:gd name="T9" fmla="*/ 0 h 7"/>
                <a:gd name="T10" fmla="*/ 1 w 1"/>
                <a:gd name="T11" fmla="*/ 7 h 7"/>
                <a:gd name="T12" fmla="*/ 1 w 1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7">
                  <a:moveTo>
                    <a:pt x="1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8" name="Rectangle 88"/>
            <p:cNvSpPr>
              <a:spLocks noChangeArrowheads="1"/>
            </p:cNvSpPr>
            <p:nvPr/>
          </p:nvSpPr>
          <p:spPr bwMode="auto">
            <a:xfrm>
              <a:off x="1181100" y="3779838"/>
              <a:ext cx="19050" cy="331788"/>
            </a:xfrm>
            <a:prstGeom prst="rect">
              <a:avLst/>
            </a:pr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9" name="Freeform 89"/>
            <p:cNvSpPr>
              <a:spLocks/>
            </p:cNvSpPr>
            <p:nvPr/>
          </p:nvSpPr>
          <p:spPr bwMode="auto">
            <a:xfrm>
              <a:off x="1079500" y="3771901"/>
              <a:ext cx="76200" cy="350838"/>
            </a:xfrm>
            <a:custGeom>
              <a:avLst/>
              <a:gdLst>
                <a:gd name="T0" fmla="*/ 16 w 20"/>
                <a:gd name="T1" fmla="*/ 93 h 93"/>
                <a:gd name="T2" fmla="*/ 5 w 20"/>
                <a:gd name="T3" fmla="*/ 31 h 93"/>
                <a:gd name="T4" fmla="*/ 17 w 20"/>
                <a:gd name="T5" fmla="*/ 0 h 93"/>
                <a:gd name="T6" fmla="*/ 20 w 20"/>
                <a:gd name="T7" fmla="*/ 2 h 93"/>
                <a:gd name="T8" fmla="*/ 9 w 20"/>
                <a:gd name="T9" fmla="*/ 32 h 93"/>
                <a:gd name="T10" fmla="*/ 19 w 20"/>
                <a:gd name="T11" fmla="*/ 91 h 93"/>
                <a:gd name="T12" fmla="*/ 16 w 2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93">
                  <a:moveTo>
                    <a:pt x="16" y="93"/>
                  </a:moveTo>
                  <a:cubicBezTo>
                    <a:pt x="4" y="76"/>
                    <a:pt x="0" y="54"/>
                    <a:pt x="5" y="31"/>
                  </a:cubicBezTo>
                  <a:cubicBezTo>
                    <a:pt x="9" y="13"/>
                    <a:pt x="16" y="0"/>
                    <a:pt x="17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13" y="14"/>
                    <a:pt x="9" y="32"/>
                  </a:cubicBezTo>
                  <a:cubicBezTo>
                    <a:pt x="5" y="55"/>
                    <a:pt x="8" y="74"/>
                    <a:pt x="19" y="91"/>
                  </a:cubicBezTo>
                  <a:lnTo>
                    <a:pt x="16" y="93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0" name="Freeform 90"/>
            <p:cNvSpPr>
              <a:spLocks/>
            </p:cNvSpPr>
            <p:nvPr/>
          </p:nvSpPr>
          <p:spPr bwMode="auto">
            <a:xfrm>
              <a:off x="1006475" y="3767138"/>
              <a:ext cx="106363" cy="352425"/>
            </a:xfrm>
            <a:custGeom>
              <a:avLst/>
              <a:gdLst>
                <a:gd name="T0" fmla="*/ 23 w 28"/>
                <a:gd name="T1" fmla="*/ 93 h 93"/>
                <a:gd name="T2" fmla="*/ 0 w 28"/>
                <a:gd name="T3" fmla="*/ 47 h 93"/>
                <a:gd name="T4" fmla="*/ 25 w 28"/>
                <a:gd name="T5" fmla="*/ 0 h 93"/>
                <a:gd name="T6" fmla="*/ 28 w 28"/>
                <a:gd name="T7" fmla="*/ 3 h 93"/>
                <a:gd name="T8" fmla="*/ 5 w 28"/>
                <a:gd name="T9" fmla="*/ 47 h 93"/>
                <a:gd name="T10" fmla="*/ 26 w 28"/>
                <a:gd name="T11" fmla="*/ 90 h 93"/>
                <a:gd name="T12" fmla="*/ 23 w 28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3">
                  <a:moveTo>
                    <a:pt x="23" y="93"/>
                  </a:moveTo>
                  <a:cubicBezTo>
                    <a:pt x="7" y="79"/>
                    <a:pt x="0" y="63"/>
                    <a:pt x="0" y="47"/>
                  </a:cubicBezTo>
                  <a:cubicBezTo>
                    <a:pt x="1" y="19"/>
                    <a:pt x="24" y="1"/>
                    <a:pt x="25" y="0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5" y="22"/>
                    <a:pt x="5" y="47"/>
                  </a:cubicBezTo>
                  <a:cubicBezTo>
                    <a:pt x="4" y="62"/>
                    <a:pt x="11" y="76"/>
                    <a:pt x="26" y="90"/>
                  </a:cubicBezTo>
                  <a:lnTo>
                    <a:pt x="23" y="93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1" name="Freeform 91"/>
            <p:cNvSpPr>
              <a:spLocks/>
            </p:cNvSpPr>
            <p:nvPr/>
          </p:nvSpPr>
          <p:spPr bwMode="auto">
            <a:xfrm>
              <a:off x="1227138" y="3771901"/>
              <a:ext cx="106363" cy="350838"/>
            </a:xfrm>
            <a:custGeom>
              <a:avLst/>
              <a:gdLst>
                <a:gd name="T0" fmla="*/ 4 w 28"/>
                <a:gd name="T1" fmla="*/ 93 h 93"/>
                <a:gd name="T2" fmla="*/ 1 w 28"/>
                <a:gd name="T3" fmla="*/ 91 h 93"/>
                <a:gd name="T4" fmla="*/ 0 w 28"/>
                <a:gd name="T5" fmla="*/ 2 h 93"/>
                <a:gd name="T6" fmla="*/ 3 w 28"/>
                <a:gd name="T7" fmla="*/ 0 h 93"/>
                <a:gd name="T8" fmla="*/ 15 w 28"/>
                <a:gd name="T9" fmla="*/ 31 h 93"/>
                <a:gd name="T10" fmla="*/ 4 w 28"/>
                <a:gd name="T11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93">
                  <a:moveTo>
                    <a:pt x="4" y="93"/>
                  </a:moveTo>
                  <a:cubicBezTo>
                    <a:pt x="1" y="91"/>
                    <a:pt x="1" y="91"/>
                    <a:pt x="1" y="91"/>
                  </a:cubicBezTo>
                  <a:cubicBezTo>
                    <a:pt x="28" y="52"/>
                    <a:pt x="0" y="2"/>
                    <a:pt x="0" y="2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11" y="13"/>
                    <a:pt x="15" y="31"/>
                  </a:cubicBezTo>
                  <a:cubicBezTo>
                    <a:pt x="20" y="54"/>
                    <a:pt x="16" y="76"/>
                    <a:pt x="4" y="93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2" name="Freeform 92"/>
            <p:cNvSpPr>
              <a:spLocks/>
            </p:cNvSpPr>
            <p:nvPr/>
          </p:nvSpPr>
          <p:spPr bwMode="auto">
            <a:xfrm>
              <a:off x="1268413" y="3767138"/>
              <a:ext cx="106363" cy="352425"/>
            </a:xfrm>
            <a:custGeom>
              <a:avLst/>
              <a:gdLst>
                <a:gd name="T0" fmla="*/ 5 w 28"/>
                <a:gd name="T1" fmla="*/ 93 h 93"/>
                <a:gd name="T2" fmla="*/ 2 w 28"/>
                <a:gd name="T3" fmla="*/ 90 h 93"/>
                <a:gd name="T4" fmla="*/ 23 w 28"/>
                <a:gd name="T5" fmla="*/ 47 h 93"/>
                <a:gd name="T6" fmla="*/ 0 w 28"/>
                <a:gd name="T7" fmla="*/ 3 h 93"/>
                <a:gd name="T8" fmla="*/ 3 w 28"/>
                <a:gd name="T9" fmla="*/ 0 h 93"/>
                <a:gd name="T10" fmla="*/ 28 w 28"/>
                <a:gd name="T11" fmla="*/ 47 h 93"/>
                <a:gd name="T12" fmla="*/ 5 w 28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3">
                  <a:moveTo>
                    <a:pt x="5" y="93"/>
                  </a:moveTo>
                  <a:cubicBezTo>
                    <a:pt x="2" y="90"/>
                    <a:pt x="2" y="90"/>
                    <a:pt x="2" y="90"/>
                  </a:cubicBezTo>
                  <a:cubicBezTo>
                    <a:pt x="17" y="76"/>
                    <a:pt x="24" y="62"/>
                    <a:pt x="23" y="47"/>
                  </a:cubicBezTo>
                  <a:cubicBezTo>
                    <a:pt x="22" y="21"/>
                    <a:pt x="0" y="3"/>
                    <a:pt x="0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1"/>
                    <a:pt x="27" y="19"/>
                    <a:pt x="28" y="47"/>
                  </a:cubicBezTo>
                  <a:cubicBezTo>
                    <a:pt x="28" y="63"/>
                    <a:pt x="20" y="79"/>
                    <a:pt x="5" y="93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3" name="Rectangle 93"/>
            <p:cNvSpPr>
              <a:spLocks noChangeArrowheads="1"/>
            </p:cNvSpPr>
            <p:nvPr/>
          </p:nvSpPr>
          <p:spPr bwMode="auto">
            <a:xfrm>
              <a:off x="1090613" y="4111626"/>
              <a:ext cx="204788" cy="49213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" name="Rectangle 94"/>
            <p:cNvSpPr>
              <a:spLocks noChangeArrowheads="1"/>
            </p:cNvSpPr>
            <p:nvPr/>
          </p:nvSpPr>
          <p:spPr bwMode="auto">
            <a:xfrm>
              <a:off x="1090613" y="3733801"/>
              <a:ext cx="204788" cy="46038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75" name="组合 174"/>
          <p:cNvGrpSpPr/>
          <p:nvPr/>
        </p:nvGrpSpPr>
        <p:grpSpPr>
          <a:xfrm>
            <a:off x="9480233" y="-48709"/>
            <a:ext cx="2707402" cy="1955077"/>
            <a:chOff x="8774444" y="-48709"/>
            <a:chExt cx="3413191" cy="2464743"/>
          </a:xfrm>
        </p:grpSpPr>
        <p:grpSp>
          <p:nvGrpSpPr>
            <p:cNvPr id="176" name="组合 175"/>
            <p:cNvGrpSpPr/>
            <p:nvPr/>
          </p:nvGrpSpPr>
          <p:grpSpPr>
            <a:xfrm flipH="1">
              <a:off x="8774444" y="-48709"/>
              <a:ext cx="3413191" cy="1627806"/>
              <a:chOff x="0" y="666750"/>
              <a:chExt cx="5213350" cy="2063751"/>
            </a:xfrm>
          </p:grpSpPr>
          <p:sp>
            <p:nvSpPr>
              <p:cNvPr id="217" name="Freeform 5"/>
              <p:cNvSpPr>
                <a:spLocks/>
              </p:cNvSpPr>
              <p:nvPr/>
            </p:nvSpPr>
            <p:spPr bwMode="auto">
              <a:xfrm>
                <a:off x="0" y="730250"/>
                <a:ext cx="5213350" cy="1398588"/>
              </a:xfrm>
              <a:custGeom>
                <a:avLst/>
                <a:gdLst>
                  <a:gd name="T0" fmla="*/ 904 w 914"/>
                  <a:gd name="T1" fmla="*/ 174 h 244"/>
                  <a:gd name="T2" fmla="*/ 906 w 914"/>
                  <a:gd name="T3" fmla="*/ 167 h 244"/>
                  <a:gd name="T4" fmla="*/ 765 w 914"/>
                  <a:gd name="T5" fmla="*/ 121 h 244"/>
                  <a:gd name="T6" fmla="*/ 581 w 914"/>
                  <a:gd name="T7" fmla="*/ 146 h 244"/>
                  <a:gd name="T8" fmla="*/ 451 w 914"/>
                  <a:gd name="T9" fmla="*/ 156 h 244"/>
                  <a:gd name="T10" fmla="*/ 262 w 914"/>
                  <a:gd name="T11" fmla="*/ 169 h 244"/>
                  <a:gd name="T12" fmla="*/ 450 w 914"/>
                  <a:gd name="T13" fmla="*/ 95 h 244"/>
                  <a:gd name="T14" fmla="*/ 532 w 914"/>
                  <a:gd name="T15" fmla="*/ 103 h 244"/>
                  <a:gd name="T16" fmla="*/ 589 w 914"/>
                  <a:gd name="T17" fmla="*/ 98 h 244"/>
                  <a:gd name="T18" fmla="*/ 510 w 914"/>
                  <a:gd name="T19" fmla="*/ 101 h 244"/>
                  <a:gd name="T20" fmla="*/ 538 w 914"/>
                  <a:gd name="T21" fmla="*/ 76 h 244"/>
                  <a:gd name="T22" fmla="*/ 620 w 914"/>
                  <a:gd name="T23" fmla="*/ 67 h 244"/>
                  <a:gd name="T24" fmla="*/ 605 w 914"/>
                  <a:gd name="T25" fmla="*/ 61 h 244"/>
                  <a:gd name="T26" fmla="*/ 369 w 914"/>
                  <a:gd name="T27" fmla="*/ 95 h 244"/>
                  <a:gd name="T28" fmla="*/ 238 w 914"/>
                  <a:gd name="T29" fmla="*/ 161 h 244"/>
                  <a:gd name="T30" fmla="*/ 66 w 914"/>
                  <a:gd name="T31" fmla="*/ 47 h 244"/>
                  <a:gd name="T32" fmla="*/ 0 w 914"/>
                  <a:gd name="T33" fmla="*/ 143 h 244"/>
                  <a:gd name="T34" fmla="*/ 193 w 914"/>
                  <a:gd name="T35" fmla="*/ 194 h 244"/>
                  <a:gd name="T36" fmla="*/ 204 w 914"/>
                  <a:gd name="T37" fmla="*/ 196 h 244"/>
                  <a:gd name="T38" fmla="*/ 258 w 914"/>
                  <a:gd name="T39" fmla="*/ 205 h 244"/>
                  <a:gd name="T40" fmla="*/ 369 w 914"/>
                  <a:gd name="T41" fmla="*/ 211 h 244"/>
                  <a:gd name="T42" fmla="*/ 524 w 914"/>
                  <a:gd name="T43" fmla="*/ 241 h 244"/>
                  <a:gd name="T44" fmla="*/ 578 w 914"/>
                  <a:gd name="T45" fmla="*/ 232 h 244"/>
                  <a:gd name="T46" fmla="*/ 455 w 914"/>
                  <a:gd name="T47" fmla="*/ 213 h 244"/>
                  <a:gd name="T48" fmla="*/ 490 w 914"/>
                  <a:gd name="T49" fmla="*/ 176 h 244"/>
                  <a:gd name="T50" fmla="*/ 604 w 914"/>
                  <a:gd name="T51" fmla="*/ 200 h 244"/>
                  <a:gd name="T52" fmla="*/ 711 w 914"/>
                  <a:gd name="T53" fmla="*/ 224 h 244"/>
                  <a:gd name="T54" fmla="*/ 771 w 914"/>
                  <a:gd name="T55" fmla="*/ 239 h 244"/>
                  <a:gd name="T56" fmla="*/ 595 w 914"/>
                  <a:gd name="T57" fmla="*/ 184 h 244"/>
                  <a:gd name="T58" fmla="*/ 524 w 914"/>
                  <a:gd name="T59" fmla="*/ 166 h 244"/>
                  <a:gd name="T60" fmla="*/ 757 w 914"/>
                  <a:gd name="T61" fmla="*/ 208 h 244"/>
                  <a:gd name="T62" fmla="*/ 849 w 914"/>
                  <a:gd name="T63" fmla="*/ 214 h 244"/>
                  <a:gd name="T64" fmla="*/ 658 w 914"/>
                  <a:gd name="T65" fmla="*/ 151 h 244"/>
                  <a:gd name="T66" fmla="*/ 713 w 914"/>
                  <a:gd name="T67" fmla="*/ 14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914" h="244">
                    <a:moveTo>
                      <a:pt x="802" y="140"/>
                    </a:moveTo>
                    <a:cubicBezTo>
                      <a:pt x="806" y="140"/>
                      <a:pt x="904" y="174"/>
                      <a:pt x="904" y="174"/>
                    </a:cubicBezTo>
                    <a:cubicBezTo>
                      <a:pt x="914" y="171"/>
                      <a:pt x="914" y="171"/>
                      <a:pt x="914" y="171"/>
                    </a:cubicBezTo>
                    <a:cubicBezTo>
                      <a:pt x="906" y="167"/>
                      <a:pt x="906" y="167"/>
                      <a:pt x="906" y="167"/>
                    </a:cubicBezTo>
                    <a:cubicBezTo>
                      <a:pt x="906" y="167"/>
                      <a:pt x="855" y="153"/>
                      <a:pt x="845" y="147"/>
                    </a:cubicBezTo>
                    <a:cubicBezTo>
                      <a:pt x="835" y="141"/>
                      <a:pt x="784" y="123"/>
                      <a:pt x="765" y="121"/>
                    </a:cubicBezTo>
                    <a:cubicBezTo>
                      <a:pt x="745" y="119"/>
                      <a:pt x="658" y="121"/>
                      <a:pt x="649" y="122"/>
                    </a:cubicBezTo>
                    <a:cubicBezTo>
                      <a:pt x="643" y="123"/>
                      <a:pt x="603" y="137"/>
                      <a:pt x="581" y="146"/>
                    </a:cubicBezTo>
                    <a:cubicBezTo>
                      <a:pt x="566" y="145"/>
                      <a:pt x="554" y="144"/>
                      <a:pt x="547" y="144"/>
                    </a:cubicBezTo>
                    <a:cubicBezTo>
                      <a:pt x="527" y="142"/>
                      <a:pt x="472" y="149"/>
                      <a:pt x="451" y="156"/>
                    </a:cubicBezTo>
                    <a:cubicBezTo>
                      <a:pt x="431" y="163"/>
                      <a:pt x="319" y="177"/>
                      <a:pt x="298" y="177"/>
                    </a:cubicBezTo>
                    <a:cubicBezTo>
                      <a:pt x="291" y="177"/>
                      <a:pt x="277" y="174"/>
                      <a:pt x="262" y="169"/>
                    </a:cubicBezTo>
                    <a:cubicBezTo>
                      <a:pt x="285" y="151"/>
                      <a:pt x="353" y="104"/>
                      <a:pt x="366" y="102"/>
                    </a:cubicBezTo>
                    <a:cubicBezTo>
                      <a:pt x="382" y="100"/>
                      <a:pt x="419" y="95"/>
                      <a:pt x="450" y="95"/>
                    </a:cubicBezTo>
                    <a:cubicBezTo>
                      <a:pt x="462" y="98"/>
                      <a:pt x="483" y="104"/>
                      <a:pt x="489" y="104"/>
                    </a:cubicBezTo>
                    <a:cubicBezTo>
                      <a:pt x="499" y="104"/>
                      <a:pt x="523" y="104"/>
                      <a:pt x="532" y="103"/>
                    </a:cubicBezTo>
                    <a:cubicBezTo>
                      <a:pt x="541" y="102"/>
                      <a:pt x="584" y="101"/>
                      <a:pt x="584" y="101"/>
                    </a:cubicBezTo>
                    <a:cubicBezTo>
                      <a:pt x="589" y="98"/>
                      <a:pt x="589" y="98"/>
                      <a:pt x="589" y="98"/>
                    </a:cubicBezTo>
                    <a:cubicBezTo>
                      <a:pt x="589" y="98"/>
                      <a:pt x="571" y="98"/>
                      <a:pt x="555" y="98"/>
                    </a:cubicBezTo>
                    <a:cubicBezTo>
                      <a:pt x="538" y="98"/>
                      <a:pt x="523" y="101"/>
                      <a:pt x="510" y="101"/>
                    </a:cubicBezTo>
                    <a:cubicBezTo>
                      <a:pt x="502" y="102"/>
                      <a:pt x="478" y="97"/>
                      <a:pt x="465" y="93"/>
                    </a:cubicBezTo>
                    <a:cubicBezTo>
                      <a:pt x="494" y="90"/>
                      <a:pt x="527" y="78"/>
                      <a:pt x="538" y="76"/>
                    </a:cubicBezTo>
                    <a:cubicBezTo>
                      <a:pt x="550" y="73"/>
                      <a:pt x="586" y="65"/>
                      <a:pt x="595" y="63"/>
                    </a:cubicBezTo>
                    <a:cubicBezTo>
                      <a:pt x="604" y="61"/>
                      <a:pt x="620" y="67"/>
                      <a:pt x="620" y="67"/>
                    </a:cubicBezTo>
                    <a:cubicBezTo>
                      <a:pt x="624" y="64"/>
                      <a:pt x="624" y="64"/>
                      <a:pt x="624" y="64"/>
                    </a:cubicBezTo>
                    <a:cubicBezTo>
                      <a:pt x="605" y="61"/>
                      <a:pt x="605" y="61"/>
                      <a:pt x="605" y="61"/>
                    </a:cubicBezTo>
                    <a:cubicBezTo>
                      <a:pt x="575" y="56"/>
                      <a:pt x="513" y="86"/>
                      <a:pt x="468" y="86"/>
                    </a:cubicBezTo>
                    <a:cubicBezTo>
                      <a:pt x="423" y="86"/>
                      <a:pt x="397" y="92"/>
                      <a:pt x="369" y="95"/>
                    </a:cubicBezTo>
                    <a:cubicBezTo>
                      <a:pt x="342" y="98"/>
                      <a:pt x="261" y="158"/>
                      <a:pt x="251" y="165"/>
                    </a:cubicBezTo>
                    <a:cubicBezTo>
                      <a:pt x="246" y="164"/>
                      <a:pt x="242" y="162"/>
                      <a:pt x="238" y="161"/>
                    </a:cubicBezTo>
                    <a:cubicBezTo>
                      <a:pt x="216" y="150"/>
                      <a:pt x="171" y="127"/>
                      <a:pt x="159" y="117"/>
                    </a:cubicBezTo>
                    <a:cubicBezTo>
                      <a:pt x="144" y="102"/>
                      <a:pt x="66" y="47"/>
                      <a:pt x="66" y="4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43"/>
                      <a:pt x="0" y="143"/>
                      <a:pt x="0" y="143"/>
                    </a:cubicBezTo>
                    <a:cubicBezTo>
                      <a:pt x="0" y="143"/>
                      <a:pt x="70" y="158"/>
                      <a:pt x="91" y="166"/>
                    </a:cubicBezTo>
                    <a:cubicBezTo>
                      <a:pt x="105" y="171"/>
                      <a:pt x="151" y="185"/>
                      <a:pt x="193" y="194"/>
                    </a:cubicBezTo>
                    <a:cubicBezTo>
                      <a:pt x="196" y="194"/>
                      <a:pt x="196" y="194"/>
                      <a:pt x="196" y="194"/>
                    </a:cubicBezTo>
                    <a:cubicBezTo>
                      <a:pt x="204" y="196"/>
                      <a:pt x="204" y="196"/>
                      <a:pt x="204" y="196"/>
                    </a:cubicBezTo>
                    <a:cubicBezTo>
                      <a:pt x="212" y="197"/>
                      <a:pt x="221" y="199"/>
                      <a:pt x="228" y="200"/>
                    </a:cubicBezTo>
                    <a:cubicBezTo>
                      <a:pt x="258" y="205"/>
                      <a:pt x="258" y="205"/>
                      <a:pt x="258" y="205"/>
                    </a:cubicBezTo>
                    <a:cubicBezTo>
                      <a:pt x="258" y="205"/>
                      <a:pt x="335" y="210"/>
                      <a:pt x="362" y="211"/>
                    </a:cubicBezTo>
                    <a:cubicBezTo>
                      <a:pt x="364" y="212"/>
                      <a:pt x="366" y="211"/>
                      <a:pt x="369" y="211"/>
                    </a:cubicBezTo>
                    <a:cubicBezTo>
                      <a:pt x="382" y="213"/>
                      <a:pt x="430" y="222"/>
                      <a:pt x="447" y="224"/>
                    </a:cubicBezTo>
                    <a:cubicBezTo>
                      <a:pt x="465" y="226"/>
                      <a:pt x="508" y="239"/>
                      <a:pt x="524" y="241"/>
                    </a:cubicBezTo>
                    <a:cubicBezTo>
                      <a:pt x="539" y="244"/>
                      <a:pt x="576" y="236"/>
                      <a:pt x="576" y="236"/>
                    </a:cubicBezTo>
                    <a:cubicBezTo>
                      <a:pt x="578" y="232"/>
                      <a:pt x="578" y="232"/>
                      <a:pt x="578" y="232"/>
                    </a:cubicBezTo>
                    <a:cubicBezTo>
                      <a:pt x="578" y="232"/>
                      <a:pt x="560" y="237"/>
                      <a:pt x="539" y="238"/>
                    </a:cubicBezTo>
                    <a:cubicBezTo>
                      <a:pt x="518" y="239"/>
                      <a:pt x="477" y="223"/>
                      <a:pt x="455" y="213"/>
                    </a:cubicBezTo>
                    <a:cubicBezTo>
                      <a:pt x="437" y="206"/>
                      <a:pt x="411" y="204"/>
                      <a:pt x="401" y="204"/>
                    </a:cubicBezTo>
                    <a:cubicBezTo>
                      <a:pt x="428" y="196"/>
                      <a:pt x="464" y="184"/>
                      <a:pt x="490" y="176"/>
                    </a:cubicBezTo>
                    <a:cubicBezTo>
                      <a:pt x="499" y="177"/>
                      <a:pt x="543" y="184"/>
                      <a:pt x="551" y="184"/>
                    </a:cubicBezTo>
                    <a:cubicBezTo>
                      <a:pt x="561" y="184"/>
                      <a:pt x="589" y="196"/>
                      <a:pt x="604" y="200"/>
                    </a:cubicBezTo>
                    <a:cubicBezTo>
                      <a:pt x="620" y="203"/>
                      <a:pt x="648" y="213"/>
                      <a:pt x="659" y="214"/>
                    </a:cubicBezTo>
                    <a:cubicBezTo>
                      <a:pt x="671" y="214"/>
                      <a:pt x="702" y="222"/>
                      <a:pt x="711" y="224"/>
                    </a:cubicBezTo>
                    <a:cubicBezTo>
                      <a:pt x="719" y="226"/>
                      <a:pt x="765" y="240"/>
                      <a:pt x="765" y="240"/>
                    </a:cubicBezTo>
                    <a:cubicBezTo>
                      <a:pt x="771" y="239"/>
                      <a:pt x="771" y="239"/>
                      <a:pt x="771" y="239"/>
                    </a:cubicBezTo>
                    <a:cubicBezTo>
                      <a:pt x="762" y="236"/>
                      <a:pt x="689" y="213"/>
                      <a:pt x="670" y="211"/>
                    </a:cubicBezTo>
                    <a:cubicBezTo>
                      <a:pt x="650" y="210"/>
                      <a:pt x="614" y="194"/>
                      <a:pt x="595" y="184"/>
                    </a:cubicBezTo>
                    <a:cubicBezTo>
                      <a:pt x="579" y="176"/>
                      <a:pt x="534" y="169"/>
                      <a:pt x="520" y="167"/>
                    </a:cubicBezTo>
                    <a:cubicBezTo>
                      <a:pt x="521" y="167"/>
                      <a:pt x="523" y="166"/>
                      <a:pt x="524" y="166"/>
                    </a:cubicBezTo>
                    <a:cubicBezTo>
                      <a:pt x="544" y="164"/>
                      <a:pt x="601" y="163"/>
                      <a:pt x="620" y="163"/>
                    </a:cubicBezTo>
                    <a:cubicBezTo>
                      <a:pt x="639" y="163"/>
                      <a:pt x="736" y="205"/>
                      <a:pt x="757" y="208"/>
                    </a:cubicBezTo>
                    <a:cubicBezTo>
                      <a:pt x="777" y="211"/>
                      <a:pt x="841" y="219"/>
                      <a:pt x="841" y="219"/>
                    </a:cubicBezTo>
                    <a:cubicBezTo>
                      <a:pt x="849" y="214"/>
                      <a:pt x="849" y="214"/>
                      <a:pt x="849" y="214"/>
                    </a:cubicBezTo>
                    <a:cubicBezTo>
                      <a:pt x="849" y="214"/>
                      <a:pt x="804" y="205"/>
                      <a:pt x="792" y="202"/>
                    </a:cubicBezTo>
                    <a:cubicBezTo>
                      <a:pt x="779" y="200"/>
                      <a:pt x="665" y="153"/>
                      <a:pt x="658" y="151"/>
                    </a:cubicBezTo>
                    <a:cubicBezTo>
                      <a:pt x="656" y="151"/>
                      <a:pt x="648" y="150"/>
                      <a:pt x="637" y="150"/>
                    </a:cubicBezTo>
                    <a:cubicBezTo>
                      <a:pt x="713" y="140"/>
                      <a:pt x="713" y="140"/>
                      <a:pt x="713" y="140"/>
                    </a:cubicBezTo>
                    <a:cubicBezTo>
                      <a:pt x="713" y="140"/>
                      <a:pt x="797" y="140"/>
                      <a:pt x="802" y="140"/>
                    </a:cubicBezTo>
                    <a:close/>
                  </a:path>
                </a:pathLst>
              </a:custGeom>
              <a:solidFill>
                <a:srgbClr val="442F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8" name="Freeform 6"/>
              <p:cNvSpPr>
                <a:spLocks/>
              </p:cNvSpPr>
              <p:nvPr/>
            </p:nvSpPr>
            <p:spPr bwMode="auto">
              <a:xfrm>
                <a:off x="1876425" y="2135188"/>
                <a:ext cx="581025" cy="595313"/>
              </a:xfrm>
              <a:custGeom>
                <a:avLst/>
                <a:gdLst>
                  <a:gd name="T0" fmla="*/ 96 w 102"/>
                  <a:gd name="T1" fmla="*/ 25 h 104"/>
                  <a:gd name="T2" fmla="*/ 72 w 102"/>
                  <a:gd name="T3" fmla="*/ 14 h 104"/>
                  <a:gd name="T4" fmla="*/ 61 w 102"/>
                  <a:gd name="T5" fmla="*/ 26 h 104"/>
                  <a:gd name="T6" fmla="*/ 61 w 102"/>
                  <a:gd name="T7" fmla="*/ 26 h 104"/>
                  <a:gd name="T8" fmla="*/ 60 w 102"/>
                  <a:gd name="T9" fmla="*/ 15 h 104"/>
                  <a:gd name="T10" fmla="*/ 36 w 102"/>
                  <a:gd name="T11" fmla="*/ 4 h 104"/>
                  <a:gd name="T12" fmla="*/ 24 w 102"/>
                  <a:gd name="T13" fmla="*/ 28 h 104"/>
                  <a:gd name="T14" fmla="*/ 31 w 102"/>
                  <a:gd name="T15" fmla="*/ 37 h 104"/>
                  <a:gd name="T16" fmla="*/ 31 w 102"/>
                  <a:gd name="T17" fmla="*/ 37 h 104"/>
                  <a:gd name="T18" fmla="*/ 15 w 102"/>
                  <a:gd name="T19" fmla="*/ 35 h 104"/>
                  <a:gd name="T20" fmla="*/ 3 w 102"/>
                  <a:gd name="T21" fmla="*/ 59 h 104"/>
                  <a:gd name="T22" fmla="*/ 28 w 102"/>
                  <a:gd name="T23" fmla="*/ 71 h 104"/>
                  <a:gd name="T24" fmla="*/ 32 w 102"/>
                  <a:gd name="T25" fmla="*/ 68 h 104"/>
                  <a:gd name="T26" fmla="*/ 27 w 102"/>
                  <a:gd name="T27" fmla="*/ 89 h 104"/>
                  <a:gd name="T28" fmla="*/ 51 w 102"/>
                  <a:gd name="T29" fmla="*/ 100 h 104"/>
                  <a:gd name="T30" fmla="*/ 63 w 102"/>
                  <a:gd name="T31" fmla="*/ 76 h 104"/>
                  <a:gd name="T32" fmla="*/ 63 w 102"/>
                  <a:gd name="T33" fmla="*/ 76 h 104"/>
                  <a:gd name="T34" fmla="*/ 87 w 102"/>
                  <a:gd name="T35" fmla="*/ 87 h 104"/>
                  <a:gd name="T36" fmla="*/ 98 w 102"/>
                  <a:gd name="T37" fmla="*/ 63 h 104"/>
                  <a:gd name="T38" fmla="*/ 81 w 102"/>
                  <a:gd name="T39" fmla="*/ 50 h 104"/>
                  <a:gd name="T40" fmla="*/ 85 w 102"/>
                  <a:gd name="T41" fmla="*/ 50 h 104"/>
                  <a:gd name="T42" fmla="*/ 96 w 102"/>
                  <a:gd name="T43" fmla="*/ 25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2" h="104">
                    <a:moveTo>
                      <a:pt x="96" y="25"/>
                    </a:moveTo>
                    <a:cubicBezTo>
                      <a:pt x="93" y="15"/>
                      <a:pt x="82" y="10"/>
                      <a:pt x="72" y="14"/>
                    </a:cubicBezTo>
                    <a:cubicBezTo>
                      <a:pt x="67" y="16"/>
                      <a:pt x="62" y="20"/>
                      <a:pt x="61" y="26"/>
                    </a:cubicBezTo>
                    <a:cubicBezTo>
                      <a:pt x="61" y="26"/>
                      <a:pt x="61" y="26"/>
                      <a:pt x="61" y="26"/>
                    </a:cubicBezTo>
                    <a:cubicBezTo>
                      <a:pt x="61" y="22"/>
                      <a:pt x="61" y="18"/>
                      <a:pt x="60" y="15"/>
                    </a:cubicBezTo>
                    <a:cubicBezTo>
                      <a:pt x="56" y="5"/>
                      <a:pt x="46" y="0"/>
                      <a:pt x="36" y="4"/>
                    </a:cubicBezTo>
                    <a:cubicBezTo>
                      <a:pt x="26" y="7"/>
                      <a:pt x="21" y="18"/>
                      <a:pt x="24" y="28"/>
                    </a:cubicBezTo>
                    <a:cubicBezTo>
                      <a:pt x="26" y="32"/>
                      <a:pt x="28" y="35"/>
                      <a:pt x="31" y="37"/>
                    </a:cubicBezTo>
                    <a:cubicBezTo>
                      <a:pt x="31" y="37"/>
                      <a:pt x="31" y="37"/>
                      <a:pt x="31" y="37"/>
                    </a:cubicBezTo>
                    <a:cubicBezTo>
                      <a:pt x="27" y="34"/>
                      <a:pt x="20" y="33"/>
                      <a:pt x="15" y="35"/>
                    </a:cubicBezTo>
                    <a:cubicBezTo>
                      <a:pt x="5" y="39"/>
                      <a:pt x="0" y="50"/>
                      <a:pt x="3" y="59"/>
                    </a:cubicBezTo>
                    <a:cubicBezTo>
                      <a:pt x="7" y="69"/>
                      <a:pt x="18" y="74"/>
                      <a:pt x="28" y="71"/>
                    </a:cubicBezTo>
                    <a:cubicBezTo>
                      <a:pt x="29" y="70"/>
                      <a:pt x="31" y="69"/>
                      <a:pt x="32" y="68"/>
                    </a:cubicBezTo>
                    <a:cubicBezTo>
                      <a:pt x="27" y="73"/>
                      <a:pt x="24" y="81"/>
                      <a:pt x="27" y="89"/>
                    </a:cubicBezTo>
                    <a:cubicBezTo>
                      <a:pt x="31" y="99"/>
                      <a:pt x="41" y="104"/>
                      <a:pt x="51" y="100"/>
                    </a:cubicBezTo>
                    <a:cubicBezTo>
                      <a:pt x="61" y="97"/>
                      <a:pt x="66" y="86"/>
                      <a:pt x="63" y="76"/>
                    </a:cubicBezTo>
                    <a:cubicBezTo>
                      <a:pt x="63" y="76"/>
                      <a:pt x="63" y="76"/>
                      <a:pt x="63" y="76"/>
                    </a:cubicBezTo>
                    <a:cubicBezTo>
                      <a:pt x="66" y="86"/>
                      <a:pt x="77" y="91"/>
                      <a:pt x="87" y="87"/>
                    </a:cubicBezTo>
                    <a:cubicBezTo>
                      <a:pt x="97" y="84"/>
                      <a:pt x="102" y="73"/>
                      <a:pt x="98" y="63"/>
                    </a:cubicBezTo>
                    <a:cubicBezTo>
                      <a:pt x="95" y="56"/>
                      <a:pt x="89" y="51"/>
                      <a:pt x="81" y="50"/>
                    </a:cubicBezTo>
                    <a:cubicBezTo>
                      <a:pt x="83" y="50"/>
                      <a:pt x="84" y="50"/>
                      <a:pt x="85" y="50"/>
                    </a:cubicBezTo>
                    <a:cubicBezTo>
                      <a:pt x="95" y="46"/>
                      <a:pt x="100" y="35"/>
                      <a:pt x="96" y="2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9" name="Freeform 7"/>
              <p:cNvSpPr>
                <a:spLocks/>
              </p:cNvSpPr>
              <p:nvPr/>
            </p:nvSpPr>
            <p:spPr bwMode="auto">
              <a:xfrm>
                <a:off x="2036763" y="2278063"/>
                <a:ext cx="284163" cy="287338"/>
              </a:xfrm>
              <a:custGeom>
                <a:avLst/>
                <a:gdLst>
                  <a:gd name="T0" fmla="*/ 45 w 50"/>
                  <a:gd name="T1" fmla="*/ 14 h 50"/>
                  <a:gd name="T2" fmla="*/ 43 w 50"/>
                  <a:gd name="T3" fmla="*/ 17 h 50"/>
                  <a:gd name="T4" fmla="*/ 33 w 50"/>
                  <a:gd name="T5" fmla="*/ 21 h 50"/>
                  <a:gd name="T6" fmla="*/ 30 w 50"/>
                  <a:gd name="T7" fmla="*/ 17 h 50"/>
                  <a:gd name="T8" fmla="*/ 34 w 50"/>
                  <a:gd name="T9" fmla="*/ 8 h 50"/>
                  <a:gd name="T10" fmla="*/ 38 w 50"/>
                  <a:gd name="T11" fmla="*/ 6 h 50"/>
                  <a:gd name="T12" fmla="*/ 36 w 50"/>
                  <a:gd name="T13" fmla="*/ 2 h 50"/>
                  <a:gd name="T14" fmla="*/ 32 w 50"/>
                  <a:gd name="T15" fmla="*/ 3 h 50"/>
                  <a:gd name="T16" fmla="*/ 32 w 50"/>
                  <a:gd name="T17" fmla="*/ 7 h 50"/>
                  <a:gd name="T18" fmla="*/ 28 w 50"/>
                  <a:gd name="T19" fmla="*/ 16 h 50"/>
                  <a:gd name="T20" fmla="*/ 23 w 50"/>
                  <a:gd name="T21" fmla="*/ 16 h 50"/>
                  <a:gd name="T22" fmla="*/ 19 w 50"/>
                  <a:gd name="T23" fmla="*/ 6 h 50"/>
                  <a:gd name="T24" fmla="*/ 20 w 50"/>
                  <a:gd name="T25" fmla="*/ 3 h 50"/>
                  <a:gd name="T26" fmla="*/ 16 w 50"/>
                  <a:gd name="T27" fmla="*/ 1 h 50"/>
                  <a:gd name="T28" fmla="*/ 14 w 50"/>
                  <a:gd name="T29" fmla="*/ 5 h 50"/>
                  <a:gd name="T30" fmla="*/ 17 w 50"/>
                  <a:gd name="T31" fmla="*/ 7 h 50"/>
                  <a:gd name="T32" fmla="*/ 21 w 50"/>
                  <a:gd name="T33" fmla="*/ 17 h 50"/>
                  <a:gd name="T34" fmla="*/ 17 w 50"/>
                  <a:gd name="T35" fmla="*/ 20 h 50"/>
                  <a:gd name="T36" fmla="*/ 8 w 50"/>
                  <a:gd name="T37" fmla="*/ 16 h 50"/>
                  <a:gd name="T38" fmla="*/ 6 w 50"/>
                  <a:gd name="T39" fmla="*/ 13 h 50"/>
                  <a:gd name="T40" fmla="*/ 2 w 50"/>
                  <a:gd name="T41" fmla="*/ 14 h 50"/>
                  <a:gd name="T42" fmla="*/ 3 w 50"/>
                  <a:gd name="T43" fmla="*/ 19 h 50"/>
                  <a:gd name="T44" fmla="*/ 7 w 50"/>
                  <a:gd name="T45" fmla="*/ 18 h 50"/>
                  <a:gd name="T46" fmla="*/ 16 w 50"/>
                  <a:gd name="T47" fmla="*/ 22 h 50"/>
                  <a:gd name="T48" fmla="*/ 16 w 50"/>
                  <a:gd name="T49" fmla="*/ 28 h 50"/>
                  <a:gd name="T50" fmla="*/ 6 w 50"/>
                  <a:gd name="T51" fmla="*/ 31 h 50"/>
                  <a:gd name="T52" fmla="*/ 3 w 50"/>
                  <a:gd name="T53" fmla="*/ 30 h 50"/>
                  <a:gd name="T54" fmla="*/ 1 w 50"/>
                  <a:gd name="T55" fmla="*/ 34 h 50"/>
                  <a:gd name="T56" fmla="*/ 5 w 50"/>
                  <a:gd name="T57" fmla="*/ 36 h 50"/>
                  <a:gd name="T58" fmla="*/ 7 w 50"/>
                  <a:gd name="T59" fmla="*/ 33 h 50"/>
                  <a:gd name="T60" fmla="*/ 16 w 50"/>
                  <a:gd name="T61" fmla="*/ 30 h 50"/>
                  <a:gd name="T62" fmla="*/ 20 w 50"/>
                  <a:gd name="T63" fmla="*/ 33 h 50"/>
                  <a:gd name="T64" fmla="*/ 16 w 50"/>
                  <a:gd name="T65" fmla="*/ 43 h 50"/>
                  <a:gd name="T66" fmla="*/ 13 w 50"/>
                  <a:gd name="T67" fmla="*/ 44 h 50"/>
                  <a:gd name="T68" fmla="*/ 14 w 50"/>
                  <a:gd name="T69" fmla="*/ 49 h 50"/>
                  <a:gd name="T70" fmla="*/ 18 w 50"/>
                  <a:gd name="T71" fmla="*/ 47 h 50"/>
                  <a:gd name="T72" fmla="*/ 18 w 50"/>
                  <a:gd name="T73" fmla="*/ 43 h 50"/>
                  <a:gd name="T74" fmla="*/ 22 w 50"/>
                  <a:gd name="T75" fmla="*/ 34 h 50"/>
                  <a:gd name="T76" fmla="*/ 27 w 50"/>
                  <a:gd name="T77" fmla="*/ 35 h 50"/>
                  <a:gd name="T78" fmla="*/ 31 w 50"/>
                  <a:gd name="T79" fmla="*/ 44 h 50"/>
                  <a:gd name="T80" fmla="*/ 30 w 50"/>
                  <a:gd name="T81" fmla="*/ 48 h 50"/>
                  <a:gd name="T82" fmla="*/ 34 w 50"/>
                  <a:gd name="T83" fmla="*/ 49 h 50"/>
                  <a:gd name="T84" fmla="*/ 36 w 50"/>
                  <a:gd name="T85" fmla="*/ 45 h 50"/>
                  <a:gd name="T86" fmla="*/ 33 w 50"/>
                  <a:gd name="T87" fmla="*/ 43 h 50"/>
                  <a:gd name="T88" fmla="*/ 29 w 50"/>
                  <a:gd name="T89" fmla="*/ 34 h 50"/>
                  <a:gd name="T90" fmla="*/ 33 w 50"/>
                  <a:gd name="T91" fmla="*/ 30 h 50"/>
                  <a:gd name="T92" fmla="*/ 43 w 50"/>
                  <a:gd name="T93" fmla="*/ 35 h 50"/>
                  <a:gd name="T94" fmla="*/ 44 w 50"/>
                  <a:gd name="T95" fmla="*/ 38 h 50"/>
                  <a:gd name="T96" fmla="*/ 49 w 50"/>
                  <a:gd name="T97" fmla="*/ 36 h 50"/>
                  <a:gd name="T98" fmla="*/ 47 w 50"/>
                  <a:gd name="T99" fmla="*/ 32 h 50"/>
                  <a:gd name="T100" fmla="*/ 43 w 50"/>
                  <a:gd name="T101" fmla="*/ 33 h 50"/>
                  <a:gd name="T102" fmla="*/ 34 w 50"/>
                  <a:gd name="T103" fmla="*/ 28 h 50"/>
                  <a:gd name="T104" fmla="*/ 34 w 50"/>
                  <a:gd name="T105" fmla="*/ 23 h 50"/>
                  <a:gd name="T106" fmla="*/ 44 w 50"/>
                  <a:gd name="T107" fmla="*/ 19 h 50"/>
                  <a:gd name="T108" fmla="*/ 48 w 50"/>
                  <a:gd name="T109" fmla="*/ 20 h 50"/>
                  <a:gd name="T110" fmla="*/ 49 w 50"/>
                  <a:gd name="T111" fmla="*/ 16 h 50"/>
                  <a:gd name="T112" fmla="*/ 45 w 50"/>
                  <a:gd name="T113" fmla="*/ 1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0" h="50">
                    <a:moveTo>
                      <a:pt x="45" y="14"/>
                    </a:moveTo>
                    <a:cubicBezTo>
                      <a:pt x="44" y="15"/>
                      <a:pt x="43" y="16"/>
                      <a:pt x="43" y="17"/>
                    </a:cubicBezTo>
                    <a:cubicBezTo>
                      <a:pt x="33" y="21"/>
                      <a:pt x="33" y="21"/>
                      <a:pt x="33" y="21"/>
                    </a:cubicBezTo>
                    <a:cubicBezTo>
                      <a:pt x="33" y="19"/>
                      <a:pt x="31" y="18"/>
                      <a:pt x="30" y="17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6" y="8"/>
                      <a:pt x="37" y="7"/>
                      <a:pt x="38" y="6"/>
                    </a:cubicBezTo>
                    <a:cubicBezTo>
                      <a:pt x="38" y="4"/>
                      <a:pt x="38" y="2"/>
                      <a:pt x="36" y="2"/>
                    </a:cubicBezTo>
                    <a:cubicBezTo>
                      <a:pt x="34" y="1"/>
                      <a:pt x="32" y="2"/>
                      <a:pt x="32" y="3"/>
                    </a:cubicBezTo>
                    <a:cubicBezTo>
                      <a:pt x="31" y="4"/>
                      <a:pt x="31" y="6"/>
                      <a:pt x="32" y="7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6" y="16"/>
                      <a:pt x="24" y="16"/>
                      <a:pt x="23" y="1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20" y="5"/>
                      <a:pt x="20" y="4"/>
                      <a:pt x="20" y="3"/>
                    </a:cubicBezTo>
                    <a:cubicBezTo>
                      <a:pt x="19" y="1"/>
                      <a:pt x="17" y="0"/>
                      <a:pt x="16" y="1"/>
                    </a:cubicBezTo>
                    <a:cubicBezTo>
                      <a:pt x="14" y="1"/>
                      <a:pt x="13" y="3"/>
                      <a:pt x="14" y="5"/>
                    </a:cubicBezTo>
                    <a:cubicBezTo>
                      <a:pt x="14" y="6"/>
                      <a:pt x="16" y="7"/>
                      <a:pt x="17" y="7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19" y="18"/>
                      <a:pt x="18" y="19"/>
                      <a:pt x="17" y="2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5"/>
                      <a:pt x="7" y="13"/>
                      <a:pt x="6" y="13"/>
                    </a:cubicBezTo>
                    <a:cubicBezTo>
                      <a:pt x="4" y="12"/>
                      <a:pt x="2" y="13"/>
                      <a:pt x="2" y="14"/>
                    </a:cubicBezTo>
                    <a:cubicBezTo>
                      <a:pt x="1" y="16"/>
                      <a:pt x="2" y="18"/>
                      <a:pt x="3" y="19"/>
                    </a:cubicBezTo>
                    <a:cubicBezTo>
                      <a:pt x="4" y="19"/>
                      <a:pt x="6" y="19"/>
                      <a:pt x="7" y="18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5" y="24"/>
                      <a:pt x="15" y="26"/>
                      <a:pt x="16" y="28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5" y="30"/>
                      <a:pt x="4" y="30"/>
                      <a:pt x="3" y="30"/>
                    </a:cubicBezTo>
                    <a:cubicBezTo>
                      <a:pt x="1" y="31"/>
                      <a:pt x="0" y="33"/>
                      <a:pt x="1" y="34"/>
                    </a:cubicBezTo>
                    <a:cubicBezTo>
                      <a:pt x="1" y="36"/>
                      <a:pt x="3" y="37"/>
                      <a:pt x="5" y="36"/>
                    </a:cubicBezTo>
                    <a:cubicBezTo>
                      <a:pt x="6" y="36"/>
                      <a:pt x="7" y="34"/>
                      <a:pt x="7" y="33"/>
                    </a:cubicBezTo>
                    <a:cubicBezTo>
                      <a:pt x="16" y="30"/>
                      <a:pt x="16" y="30"/>
                      <a:pt x="16" y="30"/>
                    </a:cubicBezTo>
                    <a:cubicBezTo>
                      <a:pt x="17" y="31"/>
                      <a:pt x="18" y="33"/>
                      <a:pt x="20" y="33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14" y="43"/>
                      <a:pt x="13" y="43"/>
                      <a:pt x="13" y="44"/>
                    </a:cubicBezTo>
                    <a:cubicBezTo>
                      <a:pt x="12" y="46"/>
                      <a:pt x="13" y="48"/>
                      <a:pt x="14" y="49"/>
                    </a:cubicBezTo>
                    <a:cubicBezTo>
                      <a:pt x="16" y="49"/>
                      <a:pt x="18" y="49"/>
                      <a:pt x="18" y="47"/>
                    </a:cubicBezTo>
                    <a:cubicBezTo>
                      <a:pt x="19" y="46"/>
                      <a:pt x="19" y="44"/>
                      <a:pt x="18" y="43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4" y="35"/>
                      <a:pt x="25" y="35"/>
                      <a:pt x="27" y="35"/>
                    </a:cubicBezTo>
                    <a:cubicBezTo>
                      <a:pt x="31" y="44"/>
                      <a:pt x="31" y="44"/>
                      <a:pt x="31" y="44"/>
                    </a:cubicBezTo>
                    <a:cubicBezTo>
                      <a:pt x="30" y="45"/>
                      <a:pt x="29" y="46"/>
                      <a:pt x="30" y="48"/>
                    </a:cubicBezTo>
                    <a:cubicBezTo>
                      <a:pt x="30" y="49"/>
                      <a:pt x="32" y="50"/>
                      <a:pt x="34" y="49"/>
                    </a:cubicBezTo>
                    <a:cubicBezTo>
                      <a:pt x="35" y="49"/>
                      <a:pt x="36" y="47"/>
                      <a:pt x="36" y="45"/>
                    </a:cubicBezTo>
                    <a:cubicBezTo>
                      <a:pt x="35" y="44"/>
                      <a:pt x="34" y="43"/>
                      <a:pt x="33" y="43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31" y="33"/>
                      <a:pt x="32" y="32"/>
                      <a:pt x="33" y="30"/>
                    </a:cubicBezTo>
                    <a:cubicBezTo>
                      <a:pt x="43" y="35"/>
                      <a:pt x="43" y="35"/>
                      <a:pt x="43" y="35"/>
                    </a:cubicBezTo>
                    <a:cubicBezTo>
                      <a:pt x="43" y="36"/>
                      <a:pt x="43" y="37"/>
                      <a:pt x="44" y="38"/>
                    </a:cubicBezTo>
                    <a:cubicBezTo>
                      <a:pt x="46" y="38"/>
                      <a:pt x="48" y="38"/>
                      <a:pt x="49" y="36"/>
                    </a:cubicBezTo>
                    <a:cubicBezTo>
                      <a:pt x="49" y="35"/>
                      <a:pt x="49" y="33"/>
                      <a:pt x="47" y="32"/>
                    </a:cubicBezTo>
                    <a:cubicBezTo>
                      <a:pt x="46" y="31"/>
                      <a:pt x="44" y="32"/>
                      <a:pt x="43" y="33"/>
                    </a:cubicBezTo>
                    <a:cubicBezTo>
                      <a:pt x="34" y="28"/>
                      <a:pt x="34" y="28"/>
                      <a:pt x="34" y="28"/>
                    </a:cubicBezTo>
                    <a:cubicBezTo>
                      <a:pt x="34" y="27"/>
                      <a:pt x="35" y="25"/>
                      <a:pt x="34" y="23"/>
                    </a:cubicBezTo>
                    <a:cubicBezTo>
                      <a:pt x="44" y="19"/>
                      <a:pt x="44" y="19"/>
                      <a:pt x="44" y="19"/>
                    </a:cubicBezTo>
                    <a:cubicBezTo>
                      <a:pt x="45" y="20"/>
                      <a:pt x="46" y="21"/>
                      <a:pt x="48" y="20"/>
                    </a:cubicBezTo>
                    <a:cubicBezTo>
                      <a:pt x="49" y="20"/>
                      <a:pt x="50" y="18"/>
                      <a:pt x="49" y="16"/>
                    </a:cubicBezTo>
                    <a:cubicBezTo>
                      <a:pt x="49" y="15"/>
                      <a:pt x="47" y="14"/>
                      <a:pt x="45" y="1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0" name="Freeform 8"/>
              <p:cNvSpPr>
                <a:spLocks/>
              </p:cNvSpPr>
              <p:nvPr/>
            </p:nvSpPr>
            <p:spPr bwMode="auto">
              <a:xfrm>
                <a:off x="712788" y="1814513"/>
                <a:ext cx="455613" cy="469900"/>
              </a:xfrm>
              <a:custGeom>
                <a:avLst/>
                <a:gdLst>
                  <a:gd name="T0" fmla="*/ 75 w 80"/>
                  <a:gd name="T1" fmla="*/ 18 h 82"/>
                  <a:gd name="T2" fmla="*/ 55 w 80"/>
                  <a:gd name="T3" fmla="*/ 11 h 82"/>
                  <a:gd name="T4" fmla="*/ 47 w 80"/>
                  <a:gd name="T5" fmla="*/ 20 h 82"/>
                  <a:gd name="T6" fmla="*/ 47 w 80"/>
                  <a:gd name="T7" fmla="*/ 20 h 82"/>
                  <a:gd name="T8" fmla="*/ 46 w 80"/>
                  <a:gd name="T9" fmla="*/ 12 h 82"/>
                  <a:gd name="T10" fmla="*/ 27 w 80"/>
                  <a:gd name="T11" fmla="*/ 4 h 82"/>
                  <a:gd name="T12" fmla="*/ 19 w 80"/>
                  <a:gd name="T13" fmla="*/ 23 h 82"/>
                  <a:gd name="T14" fmla="*/ 24 w 80"/>
                  <a:gd name="T15" fmla="*/ 30 h 82"/>
                  <a:gd name="T16" fmla="*/ 24 w 80"/>
                  <a:gd name="T17" fmla="*/ 30 h 82"/>
                  <a:gd name="T18" fmla="*/ 11 w 80"/>
                  <a:gd name="T19" fmla="*/ 29 h 82"/>
                  <a:gd name="T20" fmla="*/ 3 w 80"/>
                  <a:gd name="T21" fmla="*/ 48 h 82"/>
                  <a:gd name="T22" fmla="*/ 23 w 80"/>
                  <a:gd name="T23" fmla="*/ 56 h 82"/>
                  <a:gd name="T24" fmla="*/ 26 w 80"/>
                  <a:gd name="T25" fmla="*/ 54 h 82"/>
                  <a:gd name="T26" fmla="*/ 23 w 80"/>
                  <a:gd name="T27" fmla="*/ 71 h 82"/>
                  <a:gd name="T28" fmla="*/ 42 w 80"/>
                  <a:gd name="T29" fmla="*/ 79 h 82"/>
                  <a:gd name="T30" fmla="*/ 50 w 80"/>
                  <a:gd name="T31" fmla="*/ 59 h 82"/>
                  <a:gd name="T32" fmla="*/ 50 w 80"/>
                  <a:gd name="T33" fmla="*/ 59 h 82"/>
                  <a:gd name="T34" fmla="*/ 69 w 80"/>
                  <a:gd name="T35" fmla="*/ 67 h 82"/>
                  <a:gd name="T36" fmla="*/ 77 w 80"/>
                  <a:gd name="T37" fmla="*/ 48 h 82"/>
                  <a:gd name="T38" fmla="*/ 64 w 80"/>
                  <a:gd name="T39" fmla="*/ 39 h 82"/>
                  <a:gd name="T40" fmla="*/ 67 w 80"/>
                  <a:gd name="T41" fmla="*/ 38 h 82"/>
                  <a:gd name="T42" fmla="*/ 75 w 80"/>
                  <a:gd name="T43" fmla="*/ 18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0" h="82">
                    <a:moveTo>
                      <a:pt x="75" y="18"/>
                    </a:moveTo>
                    <a:cubicBezTo>
                      <a:pt x="72" y="11"/>
                      <a:pt x="63" y="7"/>
                      <a:pt x="55" y="11"/>
                    </a:cubicBezTo>
                    <a:cubicBezTo>
                      <a:pt x="51" y="12"/>
                      <a:pt x="48" y="16"/>
                      <a:pt x="47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7" y="17"/>
                      <a:pt x="47" y="14"/>
                      <a:pt x="46" y="12"/>
                    </a:cubicBezTo>
                    <a:cubicBezTo>
                      <a:pt x="43" y="4"/>
                      <a:pt x="34" y="0"/>
                      <a:pt x="27" y="4"/>
                    </a:cubicBezTo>
                    <a:cubicBezTo>
                      <a:pt x="19" y="7"/>
                      <a:pt x="15" y="15"/>
                      <a:pt x="19" y="23"/>
                    </a:cubicBezTo>
                    <a:cubicBezTo>
                      <a:pt x="20" y="26"/>
                      <a:pt x="22" y="28"/>
                      <a:pt x="24" y="30"/>
                    </a:cubicBezTo>
                    <a:cubicBezTo>
                      <a:pt x="24" y="30"/>
                      <a:pt x="24" y="30"/>
                      <a:pt x="24" y="30"/>
                    </a:cubicBezTo>
                    <a:cubicBezTo>
                      <a:pt x="20" y="28"/>
                      <a:pt x="16" y="27"/>
                      <a:pt x="11" y="29"/>
                    </a:cubicBezTo>
                    <a:cubicBezTo>
                      <a:pt x="4" y="32"/>
                      <a:pt x="0" y="41"/>
                      <a:pt x="3" y="48"/>
                    </a:cubicBezTo>
                    <a:cubicBezTo>
                      <a:pt x="6" y="56"/>
                      <a:pt x="15" y="59"/>
                      <a:pt x="23" y="56"/>
                    </a:cubicBezTo>
                    <a:cubicBezTo>
                      <a:pt x="24" y="56"/>
                      <a:pt x="25" y="55"/>
                      <a:pt x="26" y="54"/>
                    </a:cubicBezTo>
                    <a:cubicBezTo>
                      <a:pt x="22" y="58"/>
                      <a:pt x="20" y="65"/>
                      <a:pt x="23" y="71"/>
                    </a:cubicBezTo>
                    <a:cubicBezTo>
                      <a:pt x="26" y="78"/>
                      <a:pt x="34" y="82"/>
                      <a:pt x="42" y="79"/>
                    </a:cubicBezTo>
                    <a:cubicBezTo>
                      <a:pt x="49" y="75"/>
                      <a:pt x="53" y="67"/>
                      <a:pt x="50" y="59"/>
                    </a:cubicBezTo>
                    <a:cubicBezTo>
                      <a:pt x="50" y="59"/>
                      <a:pt x="50" y="59"/>
                      <a:pt x="50" y="59"/>
                    </a:cubicBezTo>
                    <a:cubicBezTo>
                      <a:pt x="53" y="67"/>
                      <a:pt x="62" y="70"/>
                      <a:pt x="69" y="67"/>
                    </a:cubicBezTo>
                    <a:cubicBezTo>
                      <a:pt x="77" y="64"/>
                      <a:pt x="80" y="55"/>
                      <a:pt x="77" y="48"/>
                    </a:cubicBezTo>
                    <a:cubicBezTo>
                      <a:pt x="75" y="42"/>
                      <a:pt x="70" y="39"/>
                      <a:pt x="64" y="39"/>
                    </a:cubicBezTo>
                    <a:cubicBezTo>
                      <a:pt x="65" y="39"/>
                      <a:pt x="66" y="38"/>
                      <a:pt x="67" y="38"/>
                    </a:cubicBezTo>
                    <a:cubicBezTo>
                      <a:pt x="74" y="35"/>
                      <a:pt x="78" y="26"/>
                      <a:pt x="75" y="18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1" name="Freeform 9"/>
              <p:cNvSpPr>
                <a:spLocks/>
              </p:cNvSpPr>
              <p:nvPr/>
            </p:nvSpPr>
            <p:spPr bwMode="auto">
              <a:xfrm>
                <a:off x="838200" y="1928813"/>
                <a:ext cx="222250" cy="223838"/>
              </a:xfrm>
              <a:custGeom>
                <a:avLst/>
                <a:gdLst>
                  <a:gd name="T0" fmla="*/ 35 w 39"/>
                  <a:gd name="T1" fmla="*/ 10 h 39"/>
                  <a:gd name="T2" fmla="*/ 34 w 39"/>
                  <a:gd name="T3" fmla="*/ 13 h 39"/>
                  <a:gd name="T4" fmla="*/ 26 w 39"/>
                  <a:gd name="T5" fmla="*/ 16 h 39"/>
                  <a:gd name="T6" fmla="*/ 23 w 39"/>
                  <a:gd name="T7" fmla="*/ 13 h 39"/>
                  <a:gd name="T8" fmla="*/ 26 w 39"/>
                  <a:gd name="T9" fmla="*/ 5 h 39"/>
                  <a:gd name="T10" fmla="*/ 29 w 39"/>
                  <a:gd name="T11" fmla="*/ 4 h 39"/>
                  <a:gd name="T12" fmla="*/ 27 w 39"/>
                  <a:gd name="T13" fmla="*/ 1 h 39"/>
                  <a:gd name="T14" fmla="*/ 24 w 39"/>
                  <a:gd name="T15" fmla="*/ 2 h 39"/>
                  <a:gd name="T16" fmla="*/ 25 w 39"/>
                  <a:gd name="T17" fmla="*/ 5 h 39"/>
                  <a:gd name="T18" fmla="*/ 22 w 39"/>
                  <a:gd name="T19" fmla="*/ 12 h 39"/>
                  <a:gd name="T20" fmla="*/ 17 w 39"/>
                  <a:gd name="T21" fmla="*/ 12 h 39"/>
                  <a:gd name="T22" fmla="*/ 14 w 39"/>
                  <a:gd name="T23" fmla="*/ 5 h 39"/>
                  <a:gd name="T24" fmla="*/ 15 w 39"/>
                  <a:gd name="T25" fmla="*/ 2 h 39"/>
                  <a:gd name="T26" fmla="*/ 12 w 39"/>
                  <a:gd name="T27" fmla="*/ 1 h 39"/>
                  <a:gd name="T28" fmla="*/ 10 w 39"/>
                  <a:gd name="T29" fmla="*/ 4 h 39"/>
                  <a:gd name="T30" fmla="*/ 13 w 39"/>
                  <a:gd name="T31" fmla="*/ 5 h 39"/>
                  <a:gd name="T32" fmla="*/ 16 w 39"/>
                  <a:gd name="T33" fmla="*/ 13 h 39"/>
                  <a:gd name="T34" fmla="*/ 13 w 39"/>
                  <a:gd name="T35" fmla="*/ 16 h 39"/>
                  <a:gd name="T36" fmla="*/ 6 w 39"/>
                  <a:gd name="T37" fmla="*/ 13 h 39"/>
                  <a:gd name="T38" fmla="*/ 4 w 39"/>
                  <a:gd name="T39" fmla="*/ 10 h 39"/>
                  <a:gd name="T40" fmla="*/ 1 w 39"/>
                  <a:gd name="T41" fmla="*/ 12 h 39"/>
                  <a:gd name="T42" fmla="*/ 2 w 39"/>
                  <a:gd name="T43" fmla="*/ 15 h 39"/>
                  <a:gd name="T44" fmla="*/ 5 w 39"/>
                  <a:gd name="T45" fmla="*/ 14 h 39"/>
                  <a:gd name="T46" fmla="*/ 12 w 39"/>
                  <a:gd name="T47" fmla="*/ 18 h 39"/>
                  <a:gd name="T48" fmla="*/ 12 w 39"/>
                  <a:gd name="T49" fmla="*/ 22 h 39"/>
                  <a:gd name="T50" fmla="*/ 5 w 39"/>
                  <a:gd name="T51" fmla="*/ 25 h 39"/>
                  <a:gd name="T52" fmla="*/ 2 w 39"/>
                  <a:gd name="T53" fmla="*/ 24 h 39"/>
                  <a:gd name="T54" fmla="*/ 1 w 39"/>
                  <a:gd name="T55" fmla="*/ 27 h 39"/>
                  <a:gd name="T56" fmla="*/ 4 w 39"/>
                  <a:gd name="T57" fmla="*/ 29 h 39"/>
                  <a:gd name="T58" fmla="*/ 6 w 39"/>
                  <a:gd name="T59" fmla="*/ 26 h 39"/>
                  <a:gd name="T60" fmla="*/ 13 w 39"/>
                  <a:gd name="T61" fmla="*/ 23 h 39"/>
                  <a:gd name="T62" fmla="*/ 16 w 39"/>
                  <a:gd name="T63" fmla="*/ 26 h 39"/>
                  <a:gd name="T64" fmla="*/ 13 w 39"/>
                  <a:gd name="T65" fmla="*/ 33 h 39"/>
                  <a:gd name="T66" fmla="*/ 11 w 39"/>
                  <a:gd name="T67" fmla="*/ 35 h 39"/>
                  <a:gd name="T68" fmla="*/ 12 w 39"/>
                  <a:gd name="T69" fmla="*/ 38 h 39"/>
                  <a:gd name="T70" fmla="*/ 15 w 39"/>
                  <a:gd name="T71" fmla="*/ 37 h 39"/>
                  <a:gd name="T72" fmla="*/ 14 w 39"/>
                  <a:gd name="T73" fmla="*/ 34 h 39"/>
                  <a:gd name="T74" fmla="*/ 17 w 39"/>
                  <a:gd name="T75" fmla="*/ 27 h 39"/>
                  <a:gd name="T76" fmla="*/ 22 w 39"/>
                  <a:gd name="T77" fmla="*/ 27 h 39"/>
                  <a:gd name="T78" fmla="*/ 25 w 39"/>
                  <a:gd name="T79" fmla="*/ 34 h 39"/>
                  <a:gd name="T80" fmla="*/ 24 w 39"/>
                  <a:gd name="T81" fmla="*/ 37 h 39"/>
                  <a:gd name="T82" fmla="*/ 27 w 39"/>
                  <a:gd name="T83" fmla="*/ 38 h 39"/>
                  <a:gd name="T84" fmla="*/ 29 w 39"/>
                  <a:gd name="T85" fmla="*/ 35 h 39"/>
                  <a:gd name="T86" fmla="*/ 26 w 39"/>
                  <a:gd name="T87" fmla="*/ 33 h 39"/>
                  <a:gd name="T88" fmla="*/ 23 w 39"/>
                  <a:gd name="T89" fmla="*/ 26 h 39"/>
                  <a:gd name="T90" fmla="*/ 26 w 39"/>
                  <a:gd name="T91" fmla="*/ 23 h 39"/>
                  <a:gd name="T92" fmla="*/ 34 w 39"/>
                  <a:gd name="T93" fmla="*/ 26 h 39"/>
                  <a:gd name="T94" fmla="*/ 35 w 39"/>
                  <a:gd name="T95" fmla="*/ 29 h 39"/>
                  <a:gd name="T96" fmla="*/ 38 w 39"/>
                  <a:gd name="T97" fmla="*/ 27 h 39"/>
                  <a:gd name="T98" fmla="*/ 37 w 39"/>
                  <a:gd name="T99" fmla="*/ 24 h 39"/>
                  <a:gd name="T100" fmla="*/ 34 w 39"/>
                  <a:gd name="T101" fmla="*/ 25 h 39"/>
                  <a:gd name="T102" fmla="*/ 27 w 39"/>
                  <a:gd name="T103" fmla="*/ 22 h 39"/>
                  <a:gd name="T104" fmla="*/ 27 w 39"/>
                  <a:gd name="T105" fmla="*/ 17 h 39"/>
                  <a:gd name="T106" fmla="*/ 34 w 39"/>
                  <a:gd name="T107" fmla="*/ 14 h 39"/>
                  <a:gd name="T108" fmla="*/ 37 w 39"/>
                  <a:gd name="T109" fmla="*/ 15 h 39"/>
                  <a:gd name="T110" fmla="*/ 38 w 39"/>
                  <a:gd name="T111" fmla="*/ 12 h 39"/>
                  <a:gd name="T112" fmla="*/ 35 w 39"/>
                  <a:gd name="T113" fmla="*/ 1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9" h="39">
                    <a:moveTo>
                      <a:pt x="35" y="10"/>
                    </a:moveTo>
                    <a:cubicBezTo>
                      <a:pt x="34" y="11"/>
                      <a:pt x="34" y="12"/>
                      <a:pt x="34" y="13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5" y="15"/>
                      <a:pt x="24" y="14"/>
                      <a:pt x="23" y="13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7" y="6"/>
                      <a:pt x="28" y="5"/>
                      <a:pt x="29" y="4"/>
                    </a:cubicBezTo>
                    <a:cubicBezTo>
                      <a:pt x="29" y="3"/>
                      <a:pt x="29" y="1"/>
                      <a:pt x="27" y="1"/>
                    </a:cubicBezTo>
                    <a:cubicBezTo>
                      <a:pt x="26" y="0"/>
                      <a:pt x="25" y="1"/>
                      <a:pt x="24" y="2"/>
                    </a:cubicBezTo>
                    <a:cubicBezTo>
                      <a:pt x="24" y="3"/>
                      <a:pt x="24" y="4"/>
                      <a:pt x="25" y="5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0" y="12"/>
                      <a:pt x="19" y="12"/>
                      <a:pt x="17" y="12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5" y="4"/>
                      <a:pt x="15" y="3"/>
                      <a:pt x="15" y="2"/>
                    </a:cubicBezTo>
                    <a:cubicBezTo>
                      <a:pt x="14" y="1"/>
                      <a:pt x="13" y="0"/>
                      <a:pt x="12" y="1"/>
                    </a:cubicBezTo>
                    <a:cubicBezTo>
                      <a:pt x="10" y="1"/>
                      <a:pt x="10" y="3"/>
                      <a:pt x="10" y="4"/>
                    </a:cubicBezTo>
                    <a:cubicBezTo>
                      <a:pt x="11" y="5"/>
                      <a:pt x="12" y="6"/>
                      <a:pt x="13" y="5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4"/>
                      <a:pt x="14" y="15"/>
                      <a:pt x="13" y="16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2"/>
                      <a:pt x="5" y="11"/>
                      <a:pt x="4" y="10"/>
                    </a:cubicBezTo>
                    <a:cubicBezTo>
                      <a:pt x="3" y="10"/>
                      <a:pt x="1" y="10"/>
                      <a:pt x="1" y="12"/>
                    </a:cubicBezTo>
                    <a:cubicBezTo>
                      <a:pt x="0" y="13"/>
                      <a:pt x="1" y="14"/>
                      <a:pt x="2" y="15"/>
                    </a:cubicBezTo>
                    <a:cubicBezTo>
                      <a:pt x="3" y="15"/>
                      <a:pt x="4" y="15"/>
                      <a:pt x="5" y="14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9"/>
                      <a:pt x="12" y="20"/>
                      <a:pt x="12" y="22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4" y="24"/>
                      <a:pt x="3" y="24"/>
                      <a:pt x="2" y="24"/>
                    </a:cubicBezTo>
                    <a:cubicBezTo>
                      <a:pt x="1" y="24"/>
                      <a:pt x="0" y="26"/>
                      <a:pt x="1" y="27"/>
                    </a:cubicBezTo>
                    <a:cubicBezTo>
                      <a:pt x="2" y="28"/>
                      <a:pt x="3" y="29"/>
                      <a:pt x="4" y="29"/>
                    </a:cubicBezTo>
                    <a:cubicBezTo>
                      <a:pt x="5" y="28"/>
                      <a:pt x="6" y="27"/>
                      <a:pt x="6" y="26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4" y="24"/>
                      <a:pt x="15" y="25"/>
                      <a:pt x="16" y="26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2" y="33"/>
                      <a:pt x="11" y="34"/>
                      <a:pt x="11" y="35"/>
                    </a:cubicBezTo>
                    <a:cubicBezTo>
                      <a:pt x="10" y="36"/>
                      <a:pt x="11" y="38"/>
                      <a:pt x="12" y="38"/>
                    </a:cubicBezTo>
                    <a:cubicBezTo>
                      <a:pt x="13" y="39"/>
                      <a:pt x="15" y="38"/>
                      <a:pt x="15" y="37"/>
                    </a:cubicBezTo>
                    <a:cubicBezTo>
                      <a:pt x="16" y="36"/>
                      <a:pt x="15" y="35"/>
                      <a:pt x="14" y="34"/>
                    </a:cubicBezTo>
                    <a:cubicBezTo>
                      <a:pt x="17" y="27"/>
                      <a:pt x="17" y="27"/>
                      <a:pt x="17" y="27"/>
                    </a:cubicBezTo>
                    <a:cubicBezTo>
                      <a:pt x="19" y="27"/>
                      <a:pt x="20" y="27"/>
                      <a:pt x="22" y="27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4" y="35"/>
                      <a:pt x="24" y="36"/>
                      <a:pt x="24" y="37"/>
                    </a:cubicBezTo>
                    <a:cubicBezTo>
                      <a:pt x="24" y="38"/>
                      <a:pt x="26" y="39"/>
                      <a:pt x="27" y="38"/>
                    </a:cubicBezTo>
                    <a:cubicBezTo>
                      <a:pt x="28" y="38"/>
                      <a:pt x="29" y="36"/>
                      <a:pt x="29" y="35"/>
                    </a:cubicBezTo>
                    <a:cubicBezTo>
                      <a:pt x="28" y="34"/>
                      <a:pt x="27" y="33"/>
                      <a:pt x="26" y="33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24" y="25"/>
                      <a:pt x="25" y="24"/>
                      <a:pt x="26" y="23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4" y="27"/>
                      <a:pt x="34" y="28"/>
                      <a:pt x="35" y="29"/>
                    </a:cubicBezTo>
                    <a:cubicBezTo>
                      <a:pt x="36" y="29"/>
                      <a:pt x="38" y="28"/>
                      <a:pt x="38" y="27"/>
                    </a:cubicBezTo>
                    <a:cubicBezTo>
                      <a:pt x="39" y="26"/>
                      <a:pt x="38" y="24"/>
                      <a:pt x="37" y="24"/>
                    </a:cubicBezTo>
                    <a:cubicBezTo>
                      <a:pt x="36" y="23"/>
                      <a:pt x="35" y="24"/>
                      <a:pt x="34" y="25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7" y="20"/>
                      <a:pt x="27" y="19"/>
                      <a:pt x="27" y="17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5" y="15"/>
                      <a:pt x="36" y="15"/>
                      <a:pt x="37" y="15"/>
                    </a:cubicBezTo>
                    <a:cubicBezTo>
                      <a:pt x="38" y="14"/>
                      <a:pt x="39" y="13"/>
                      <a:pt x="38" y="12"/>
                    </a:cubicBezTo>
                    <a:cubicBezTo>
                      <a:pt x="38" y="10"/>
                      <a:pt x="36" y="10"/>
                      <a:pt x="35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2" name="Freeform 10"/>
              <p:cNvSpPr>
                <a:spLocks/>
              </p:cNvSpPr>
              <p:nvPr/>
            </p:nvSpPr>
            <p:spPr bwMode="auto">
              <a:xfrm>
                <a:off x="1100138" y="1274763"/>
                <a:ext cx="217488" cy="166688"/>
              </a:xfrm>
              <a:custGeom>
                <a:avLst/>
                <a:gdLst>
                  <a:gd name="T0" fmla="*/ 19 w 38"/>
                  <a:gd name="T1" fmla="*/ 5 h 29"/>
                  <a:gd name="T2" fmla="*/ 7 w 38"/>
                  <a:gd name="T3" fmla="*/ 18 h 29"/>
                  <a:gd name="T4" fmla="*/ 35 w 38"/>
                  <a:gd name="T5" fmla="*/ 23 h 29"/>
                  <a:gd name="T6" fmla="*/ 19 w 38"/>
                  <a:gd name="T7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29">
                    <a:moveTo>
                      <a:pt x="19" y="5"/>
                    </a:moveTo>
                    <a:cubicBezTo>
                      <a:pt x="19" y="5"/>
                      <a:pt x="0" y="10"/>
                      <a:pt x="7" y="18"/>
                    </a:cubicBezTo>
                    <a:cubicBezTo>
                      <a:pt x="13" y="27"/>
                      <a:pt x="34" y="29"/>
                      <a:pt x="35" y="23"/>
                    </a:cubicBezTo>
                    <a:cubicBezTo>
                      <a:pt x="37" y="17"/>
                      <a:pt x="38" y="0"/>
                      <a:pt x="19" y="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3" name="Freeform 11"/>
              <p:cNvSpPr>
                <a:spLocks/>
              </p:cNvSpPr>
              <p:nvPr/>
            </p:nvSpPr>
            <p:spPr bwMode="auto">
              <a:xfrm>
                <a:off x="1973263" y="1819275"/>
                <a:ext cx="217488" cy="166688"/>
              </a:xfrm>
              <a:custGeom>
                <a:avLst/>
                <a:gdLst>
                  <a:gd name="T0" fmla="*/ 18 w 38"/>
                  <a:gd name="T1" fmla="*/ 5 h 29"/>
                  <a:gd name="T2" fmla="*/ 6 w 38"/>
                  <a:gd name="T3" fmla="*/ 18 h 29"/>
                  <a:gd name="T4" fmla="*/ 35 w 38"/>
                  <a:gd name="T5" fmla="*/ 23 h 29"/>
                  <a:gd name="T6" fmla="*/ 18 w 38"/>
                  <a:gd name="T7" fmla="*/ 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29">
                    <a:moveTo>
                      <a:pt x="18" y="5"/>
                    </a:moveTo>
                    <a:cubicBezTo>
                      <a:pt x="18" y="5"/>
                      <a:pt x="0" y="10"/>
                      <a:pt x="6" y="18"/>
                    </a:cubicBezTo>
                    <a:cubicBezTo>
                      <a:pt x="12" y="27"/>
                      <a:pt x="33" y="29"/>
                      <a:pt x="35" y="23"/>
                    </a:cubicBezTo>
                    <a:cubicBezTo>
                      <a:pt x="36" y="17"/>
                      <a:pt x="38" y="0"/>
                      <a:pt x="18" y="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4" name="Freeform 12"/>
              <p:cNvSpPr>
                <a:spLocks/>
              </p:cNvSpPr>
              <p:nvPr/>
            </p:nvSpPr>
            <p:spPr bwMode="auto">
              <a:xfrm>
                <a:off x="4208463" y="1223963"/>
                <a:ext cx="149225" cy="114300"/>
              </a:xfrm>
              <a:custGeom>
                <a:avLst/>
                <a:gdLst>
                  <a:gd name="T0" fmla="*/ 12 w 26"/>
                  <a:gd name="T1" fmla="*/ 4 h 20"/>
                  <a:gd name="T2" fmla="*/ 4 w 26"/>
                  <a:gd name="T3" fmla="*/ 13 h 20"/>
                  <a:gd name="T4" fmla="*/ 24 w 26"/>
                  <a:gd name="T5" fmla="*/ 16 h 20"/>
                  <a:gd name="T6" fmla="*/ 12 w 26"/>
                  <a:gd name="T7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0">
                    <a:moveTo>
                      <a:pt x="12" y="4"/>
                    </a:moveTo>
                    <a:cubicBezTo>
                      <a:pt x="12" y="4"/>
                      <a:pt x="0" y="7"/>
                      <a:pt x="4" y="13"/>
                    </a:cubicBezTo>
                    <a:cubicBezTo>
                      <a:pt x="8" y="18"/>
                      <a:pt x="23" y="20"/>
                      <a:pt x="24" y="16"/>
                    </a:cubicBezTo>
                    <a:cubicBezTo>
                      <a:pt x="25" y="12"/>
                      <a:pt x="26" y="0"/>
                      <a:pt x="12" y="4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5" name="Freeform 13"/>
              <p:cNvSpPr>
                <a:spLocks/>
              </p:cNvSpPr>
              <p:nvPr/>
            </p:nvSpPr>
            <p:spPr bwMode="auto">
              <a:xfrm>
                <a:off x="1289050" y="1951038"/>
                <a:ext cx="182563" cy="142875"/>
              </a:xfrm>
              <a:custGeom>
                <a:avLst/>
                <a:gdLst>
                  <a:gd name="T0" fmla="*/ 15 w 32"/>
                  <a:gd name="T1" fmla="*/ 1 h 25"/>
                  <a:gd name="T2" fmla="*/ 2 w 32"/>
                  <a:gd name="T3" fmla="*/ 8 h 25"/>
                  <a:gd name="T4" fmla="*/ 23 w 32"/>
                  <a:gd name="T5" fmla="*/ 20 h 25"/>
                  <a:gd name="T6" fmla="*/ 15 w 32"/>
                  <a:gd name="T7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5">
                    <a:moveTo>
                      <a:pt x="15" y="1"/>
                    </a:moveTo>
                    <a:cubicBezTo>
                      <a:pt x="15" y="1"/>
                      <a:pt x="0" y="0"/>
                      <a:pt x="2" y="8"/>
                    </a:cubicBezTo>
                    <a:cubicBezTo>
                      <a:pt x="4" y="17"/>
                      <a:pt x="20" y="25"/>
                      <a:pt x="23" y="20"/>
                    </a:cubicBezTo>
                    <a:cubicBezTo>
                      <a:pt x="26" y="16"/>
                      <a:pt x="32" y="4"/>
                      <a:pt x="15" y="1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6" name="Freeform 14"/>
              <p:cNvSpPr>
                <a:spLocks/>
              </p:cNvSpPr>
              <p:nvPr/>
            </p:nvSpPr>
            <p:spPr bwMode="auto">
              <a:xfrm>
                <a:off x="2492375" y="2547938"/>
                <a:ext cx="182563" cy="142875"/>
              </a:xfrm>
              <a:custGeom>
                <a:avLst/>
                <a:gdLst>
                  <a:gd name="T0" fmla="*/ 16 w 32"/>
                  <a:gd name="T1" fmla="*/ 2 h 25"/>
                  <a:gd name="T2" fmla="*/ 2 w 32"/>
                  <a:gd name="T3" fmla="*/ 9 h 25"/>
                  <a:gd name="T4" fmla="*/ 23 w 32"/>
                  <a:gd name="T5" fmla="*/ 20 h 25"/>
                  <a:gd name="T6" fmla="*/ 16 w 32"/>
                  <a:gd name="T7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5">
                    <a:moveTo>
                      <a:pt x="16" y="2"/>
                    </a:moveTo>
                    <a:cubicBezTo>
                      <a:pt x="16" y="2"/>
                      <a:pt x="0" y="0"/>
                      <a:pt x="2" y="9"/>
                    </a:cubicBezTo>
                    <a:cubicBezTo>
                      <a:pt x="4" y="17"/>
                      <a:pt x="20" y="25"/>
                      <a:pt x="23" y="20"/>
                    </a:cubicBezTo>
                    <a:cubicBezTo>
                      <a:pt x="26" y="16"/>
                      <a:pt x="32" y="4"/>
                      <a:pt x="16" y="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7" name="Freeform 15"/>
              <p:cNvSpPr>
                <a:spLocks/>
              </p:cNvSpPr>
              <p:nvPr/>
            </p:nvSpPr>
            <p:spPr bwMode="auto">
              <a:xfrm>
                <a:off x="3240088" y="1641475"/>
                <a:ext cx="136525" cy="98425"/>
              </a:xfrm>
              <a:custGeom>
                <a:avLst/>
                <a:gdLst>
                  <a:gd name="T0" fmla="*/ 12 w 24"/>
                  <a:gd name="T1" fmla="*/ 0 h 17"/>
                  <a:gd name="T2" fmla="*/ 2 w 24"/>
                  <a:gd name="T3" fmla="*/ 6 h 17"/>
                  <a:gd name="T4" fmla="*/ 19 w 24"/>
                  <a:gd name="T5" fmla="*/ 13 h 17"/>
                  <a:gd name="T6" fmla="*/ 12 w 24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17">
                    <a:moveTo>
                      <a:pt x="12" y="0"/>
                    </a:moveTo>
                    <a:cubicBezTo>
                      <a:pt x="12" y="0"/>
                      <a:pt x="0" y="0"/>
                      <a:pt x="2" y="6"/>
                    </a:cubicBezTo>
                    <a:cubicBezTo>
                      <a:pt x="4" y="12"/>
                      <a:pt x="17" y="17"/>
                      <a:pt x="19" y="13"/>
                    </a:cubicBezTo>
                    <a:cubicBezTo>
                      <a:pt x="21" y="10"/>
                      <a:pt x="24" y="0"/>
                      <a:pt x="12" y="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8" name="Freeform 16"/>
              <p:cNvSpPr>
                <a:spLocks/>
              </p:cNvSpPr>
              <p:nvPr/>
            </p:nvSpPr>
            <p:spPr bwMode="auto">
              <a:xfrm>
                <a:off x="2498725" y="1165225"/>
                <a:ext cx="141288" cy="98425"/>
              </a:xfrm>
              <a:custGeom>
                <a:avLst/>
                <a:gdLst>
                  <a:gd name="T0" fmla="*/ 12 w 25"/>
                  <a:gd name="T1" fmla="*/ 0 h 17"/>
                  <a:gd name="T2" fmla="*/ 2 w 25"/>
                  <a:gd name="T3" fmla="*/ 6 h 17"/>
                  <a:gd name="T4" fmla="*/ 19 w 25"/>
                  <a:gd name="T5" fmla="*/ 13 h 17"/>
                  <a:gd name="T6" fmla="*/ 12 w 25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17">
                    <a:moveTo>
                      <a:pt x="12" y="0"/>
                    </a:moveTo>
                    <a:cubicBezTo>
                      <a:pt x="12" y="0"/>
                      <a:pt x="0" y="0"/>
                      <a:pt x="2" y="6"/>
                    </a:cubicBezTo>
                    <a:cubicBezTo>
                      <a:pt x="5" y="12"/>
                      <a:pt x="17" y="17"/>
                      <a:pt x="19" y="13"/>
                    </a:cubicBezTo>
                    <a:cubicBezTo>
                      <a:pt x="21" y="10"/>
                      <a:pt x="25" y="0"/>
                      <a:pt x="12" y="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9" name="Freeform 17"/>
              <p:cNvSpPr>
                <a:spLocks/>
              </p:cNvSpPr>
              <p:nvPr/>
            </p:nvSpPr>
            <p:spPr bwMode="auto">
              <a:xfrm>
                <a:off x="946150" y="666750"/>
                <a:ext cx="188913" cy="144463"/>
              </a:xfrm>
              <a:custGeom>
                <a:avLst/>
                <a:gdLst>
                  <a:gd name="T0" fmla="*/ 16 w 33"/>
                  <a:gd name="T1" fmla="*/ 1 h 25"/>
                  <a:gd name="T2" fmla="*/ 3 w 33"/>
                  <a:gd name="T3" fmla="*/ 8 h 25"/>
                  <a:gd name="T4" fmla="*/ 24 w 33"/>
                  <a:gd name="T5" fmla="*/ 20 h 25"/>
                  <a:gd name="T6" fmla="*/ 16 w 33"/>
                  <a:gd name="T7" fmla="*/ 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25">
                    <a:moveTo>
                      <a:pt x="16" y="1"/>
                    </a:moveTo>
                    <a:cubicBezTo>
                      <a:pt x="16" y="1"/>
                      <a:pt x="0" y="0"/>
                      <a:pt x="3" y="8"/>
                    </a:cubicBezTo>
                    <a:cubicBezTo>
                      <a:pt x="5" y="17"/>
                      <a:pt x="21" y="25"/>
                      <a:pt x="24" y="20"/>
                    </a:cubicBezTo>
                    <a:cubicBezTo>
                      <a:pt x="27" y="16"/>
                      <a:pt x="33" y="4"/>
                      <a:pt x="16" y="1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0" name="Freeform 18"/>
              <p:cNvSpPr>
                <a:spLocks/>
              </p:cNvSpPr>
              <p:nvPr/>
            </p:nvSpPr>
            <p:spPr bwMode="auto">
              <a:xfrm>
                <a:off x="4505325" y="1608138"/>
                <a:ext cx="182563" cy="142875"/>
              </a:xfrm>
              <a:custGeom>
                <a:avLst/>
                <a:gdLst>
                  <a:gd name="T0" fmla="*/ 15 w 32"/>
                  <a:gd name="T1" fmla="*/ 2 h 25"/>
                  <a:gd name="T2" fmla="*/ 2 w 32"/>
                  <a:gd name="T3" fmla="*/ 9 h 25"/>
                  <a:gd name="T4" fmla="*/ 23 w 32"/>
                  <a:gd name="T5" fmla="*/ 20 h 25"/>
                  <a:gd name="T6" fmla="*/ 15 w 32"/>
                  <a:gd name="T7" fmla="*/ 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5">
                    <a:moveTo>
                      <a:pt x="15" y="2"/>
                    </a:moveTo>
                    <a:cubicBezTo>
                      <a:pt x="15" y="2"/>
                      <a:pt x="0" y="0"/>
                      <a:pt x="2" y="9"/>
                    </a:cubicBezTo>
                    <a:cubicBezTo>
                      <a:pt x="4" y="17"/>
                      <a:pt x="20" y="25"/>
                      <a:pt x="23" y="20"/>
                    </a:cubicBezTo>
                    <a:cubicBezTo>
                      <a:pt x="26" y="16"/>
                      <a:pt x="32" y="4"/>
                      <a:pt x="15" y="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1" name="Freeform 19"/>
              <p:cNvSpPr>
                <a:spLocks/>
              </p:cNvSpPr>
              <p:nvPr/>
            </p:nvSpPr>
            <p:spPr bwMode="auto">
              <a:xfrm>
                <a:off x="2270125" y="752475"/>
                <a:ext cx="187325" cy="138113"/>
              </a:xfrm>
              <a:custGeom>
                <a:avLst/>
                <a:gdLst>
                  <a:gd name="T0" fmla="*/ 16 w 33"/>
                  <a:gd name="T1" fmla="*/ 1 h 24"/>
                  <a:gd name="T2" fmla="*/ 3 w 33"/>
                  <a:gd name="T3" fmla="*/ 8 h 24"/>
                  <a:gd name="T4" fmla="*/ 24 w 33"/>
                  <a:gd name="T5" fmla="*/ 20 h 24"/>
                  <a:gd name="T6" fmla="*/ 16 w 33"/>
                  <a:gd name="T7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24">
                    <a:moveTo>
                      <a:pt x="16" y="1"/>
                    </a:moveTo>
                    <a:cubicBezTo>
                      <a:pt x="16" y="1"/>
                      <a:pt x="0" y="0"/>
                      <a:pt x="3" y="8"/>
                    </a:cubicBezTo>
                    <a:cubicBezTo>
                      <a:pt x="5" y="16"/>
                      <a:pt x="21" y="24"/>
                      <a:pt x="24" y="20"/>
                    </a:cubicBezTo>
                    <a:cubicBezTo>
                      <a:pt x="27" y="16"/>
                      <a:pt x="33" y="3"/>
                      <a:pt x="16" y="1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2" name="Freeform 20"/>
              <p:cNvSpPr>
                <a:spLocks/>
              </p:cNvSpPr>
              <p:nvPr/>
            </p:nvSpPr>
            <p:spPr bwMode="auto">
              <a:xfrm>
                <a:off x="2566988" y="1039813"/>
                <a:ext cx="130175" cy="103188"/>
              </a:xfrm>
              <a:custGeom>
                <a:avLst/>
                <a:gdLst>
                  <a:gd name="T0" fmla="*/ 11 w 23"/>
                  <a:gd name="T1" fmla="*/ 3 h 18"/>
                  <a:gd name="T2" fmla="*/ 3 w 23"/>
                  <a:gd name="T3" fmla="*/ 11 h 18"/>
                  <a:gd name="T4" fmla="*/ 21 w 23"/>
                  <a:gd name="T5" fmla="*/ 14 h 18"/>
                  <a:gd name="T6" fmla="*/ 11 w 23"/>
                  <a:gd name="T7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8">
                    <a:moveTo>
                      <a:pt x="11" y="3"/>
                    </a:moveTo>
                    <a:cubicBezTo>
                      <a:pt x="11" y="3"/>
                      <a:pt x="0" y="6"/>
                      <a:pt x="3" y="11"/>
                    </a:cubicBezTo>
                    <a:cubicBezTo>
                      <a:pt x="7" y="16"/>
                      <a:pt x="20" y="18"/>
                      <a:pt x="21" y="14"/>
                    </a:cubicBezTo>
                    <a:cubicBezTo>
                      <a:pt x="22" y="10"/>
                      <a:pt x="23" y="0"/>
                      <a:pt x="11" y="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3" name="Freeform 21"/>
              <p:cNvSpPr>
                <a:spLocks/>
              </p:cNvSpPr>
              <p:nvPr/>
            </p:nvSpPr>
            <p:spPr bwMode="auto">
              <a:xfrm>
                <a:off x="3370263" y="793750"/>
                <a:ext cx="131763" cy="103188"/>
              </a:xfrm>
              <a:custGeom>
                <a:avLst/>
                <a:gdLst>
                  <a:gd name="T0" fmla="*/ 11 w 23"/>
                  <a:gd name="T1" fmla="*/ 3 h 18"/>
                  <a:gd name="T2" fmla="*/ 3 w 23"/>
                  <a:gd name="T3" fmla="*/ 11 h 18"/>
                  <a:gd name="T4" fmla="*/ 21 w 23"/>
                  <a:gd name="T5" fmla="*/ 14 h 18"/>
                  <a:gd name="T6" fmla="*/ 11 w 23"/>
                  <a:gd name="T7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8">
                    <a:moveTo>
                      <a:pt x="11" y="3"/>
                    </a:moveTo>
                    <a:cubicBezTo>
                      <a:pt x="11" y="3"/>
                      <a:pt x="0" y="6"/>
                      <a:pt x="3" y="11"/>
                    </a:cubicBezTo>
                    <a:cubicBezTo>
                      <a:pt x="7" y="16"/>
                      <a:pt x="20" y="18"/>
                      <a:pt x="21" y="14"/>
                    </a:cubicBezTo>
                    <a:cubicBezTo>
                      <a:pt x="22" y="10"/>
                      <a:pt x="23" y="0"/>
                      <a:pt x="11" y="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4" name="Freeform 22"/>
              <p:cNvSpPr>
                <a:spLocks/>
              </p:cNvSpPr>
              <p:nvPr/>
            </p:nvSpPr>
            <p:spPr bwMode="auto">
              <a:xfrm>
                <a:off x="1135063" y="1836738"/>
                <a:ext cx="131763" cy="103188"/>
              </a:xfrm>
              <a:custGeom>
                <a:avLst/>
                <a:gdLst>
                  <a:gd name="T0" fmla="*/ 11 w 23"/>
                  <a:gd name="T1" fmla="*/ 3 h 18"/>
                  <a:gd name="T2" fmla="*/ 4 w 23"/>
                  <a:gd name="T3" fmla="*/ 11 h 18"/>
                  <a:gd name="T4" fmla="*/ 21 w 23"/>
                  <a:gd name="T5" fmla="*/ 14 h 18"/>
                  <a:gd name="T6" fmla="*/ 11 w 23"/>
                  <a:gd name="T7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8">
                    <a:moveTo>
                      <a:pt x="11" y="3"/>
                    </a:moveTo>
                    <a:cubicBezTo>
                      <a:pt x="11" y="3"/>
                      <a:pt x="0" y="6"/>
                      <a:pt x="4" y="11"/>
                    </a:cubicBezTo>
                    <a:cubicBezTo>
                      <a:pt x="8" y="16"/>
                      <a:pt x="20" y="18"/>
                      <a:pt x="21" y="14"/>
                    </a:cubicBezTo>
                    <a:cubicBezTo>
                      <a:pt x="22" y="10"/>
                      <a:pt x="23" y="0"/>
                      <a:pt x="11" y="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5" name="Freeform 23"/>
              <p:cNvSpPr>
                <a:spLocks/>
              </p:cNvSpPr>
              <p:nvPr/>
            </p:nvSpPr>
            <p:spPr bwMode="auto">
              <a:xfrm>
                <a:off x="2360613" y="2163763"/>
                <a:ext cx="131763" cy="96838"/>
              </a:xfrm>
              <a:custGeom>
                <a:avLst/>
                <a:gdLst>
                  <a:gd name="T0" fmla="*/ 11 w 23"/>
                  <a:gd name="T1" fmla="*/ 2 h 17"/>
                  <a:gd name="T2" fmla="*/ 4 w 23"/>
                  <a:gd name="T3" fmla="*/ 11 h 17"/>
                  <a:gd name="T4" fmla="*/ 21 w 23"/>
                  <a:gd name="T5" fmla="*/ 13 h 17"/>
                  <a:gd name="T6" fmla="*/ 11 w 23"/>
                  <a:gd name="T7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7">
                    <a:moveTo>
                      <a:pt x="11" y="2"/>
                    </a:moveTo>
                    <a:cubicBezTo>
                      <a:pt x="11" y="2"/>
                      <a:pt x="0" y="5"/>
                      <a:pt x="4" y="11"/>
                    </a:cubicBezTo>
                    <a:cubicBezTo>
                      <a:pt x="8" y="16"/>
                      <a:pt x="20" y="17"/>
                      <a:pt x="21" y="13"/>
                    </a:cubicBezTo>
                    <a:cubicBezTo>
                      <a:pt x="22" y="10"/>
                      <a:pt x="23" y="0"/>
                      <a:pt x="11" y="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6" name="Freeform 24"/>
              <p:cNvSpPr>
                <a:spLocks/>
              </p:cNvSpPr>
              <p:nvPr/>
            </p:nvSpPr>
            <p:spPr bwMode="auto">
              <a:xfrm>
                <a:off x="1436688" y="1670050"/>
                <a:ext cx="496888" cy="504825"/>
              </a:xfrm>
              <a:custGeom>
                <a:avLst/>
                <a:gdLst>
                  <a:gd name="T0" fmla="*/ 81 w 87"/>
                  <a:gd name="T1" fmla="*/ 20 h 88"/>
                  <a:gd name="T2" fmla="*/ 60 w 87"/>
                  <a:gd name="T3" fmla="*/ 11 h 88"/>
                  <a:gd name="T4" fmla="*/ 50 w 87"/>
                  <a:gd name="T5" fmla="*/ 21 h 88"/>
                  <a:gd name="T6" fmla="*/ 50 w 87"/>
                  <a:gd name="T7" fmla="*/ 21 h 88"/>
                  <a:gd name="T8" fmla="*/ 49 w 87"/>
                  <a:gd name="T9" fmla="*/ 12 h 88"/>
                  <a:gd name="T10" fmla="*/ 28 w 87"/>
                  <a:gd name="T11" fmla="*/ 4 h 88"/>
                  <a:gd name="T12" fmla="*/ 20 w 87"/>
                  <a:gd name="T13" fmla="*/ 25 h 88"/>
                  <a:gd name="T14" fmla="*/ 26 w 87"/>
                  <a:gd name="T15" fmla="*/ 32 h 88"/>
                  <a:gd name="T16" fmla="*/ 26 w 87"/>
                  <a:gd name="T17" fmla="*/ 32 h 88"/>
                  <a:gd name="T18" fmla="*/ 12 w 87"/>
                  <a:gd name="T19" fmla="*/ 31 h 88"/>
                  <a:gd name="T20" fmla="*/ 3 w 87"/>
                  <a:gd name="T21" fmla="*/ 52 h 88"/>
                  <a:gd name="T22" fmla="*/ 24 w 87"/>
                  <a:gd name="T23" fmla="*/ 61 h 88"/>
                  <a:gd name="T24" fmla="*/ 28 w 87"/>
                  <a:gd name="T25" fmla="*/ 58 h 88"/>
                  <a:gd name="T26" fmla="*/ 24 w 87"/>
                  <a:gd name="T27" fmla="*/ 76 h 88"/>
                  <a:gd name="T28" fmla="*/ 45 w 87"/>
                  <a:gd name="T29" fmla="*/ 85 h 88"/>
                  <a:gd name="T30" fmla="*/ 54 w 87"/>
                  <a:gd name="T31" fmla="*/ 64 h 88"/>
                  <a:gd name="T32" fmla="*/ 54 w 87"/>
                  <a:gd name="T33" fmla="*/ 64 h 88"/>
                  <a:gd name="T34" fmla="*/ 75 w 87"/>
                  <a:gd name="T35" fmla="*/ 73 h 88"/>
                  <a:gd name="T36" fmla="*/ 83 w 87"/>
                  <a:gd name="T37" fmla="*/ 52 h 88"/>
                  <a:gd name="T38" fmla="*/ 69 w 87"/>
                  <a:gd name="T39" fmla="*/ 42 h 88"/>
                  <a:gd name="T40" fmla="*/ 72 w 87"/>
                  <a:gd name="T41" fmla="*/ 41 h 88"/>
                  <a:gd name="T42" fmla="*/ 81 w 87"/>
                  <a:gd name="T43" fmla="*/ 2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7" h="88">
                    <a:moveTo>
                      <a:pt x="81" y="20"/>
                    </a:moveTo>
                    <a:cubicBezTo>
                      <a:pt x="77" y="12"/>
                      <a:pt x="68" y="8"/>
                      <a:pt x="60" y="11"/>
                    </a:cubicBezTo>
                    <a:cubicBezTo>
                      <a:pt x="55" y="13"/>
                      <a:pt x="52" y="17"/>
                      <a:pt x="50" y="21"/>
                    </a:cubicBezTo>
                    <a:cubicBezTo>
                      <a:pt x="50" y="21"/>
                      <a:pt x="50" y="21"/>
                      <a:pt x="50" y="21"/>
                    </a:cubicBezTo>
                    <a:cubicBezTo>
                      <a:pt x="51" y="19"/>
                      <a:pt x="51" y="15"/>
                      <a:pt x="49" y="12"/>
                    </a:cubicBezTo>
                    <a:cubicBezTo>
                      <a:pt x="46" y="4"/>
                      <a:pt x="37" y="0"/>
                      <a:pt x="28" y="4"/>
                    </a:cubicBezTo>
                    <a:cubicBezTo>
                      <a:pt x="20" y="7"/>
                      <a:pt x="16" y="17"/>
                      <a:pt x="20" y="25"/>
                    </a:cubicBezTo>
                    <a:cubicBezTo>
                      <a:pt x="21" y="28"/>
                      <a:pt x="23" y="30"/>
                      <a:pt x="26" y="32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2" y="30"/>
                      <a:pt x="16" y="29"/>
                      <a:pt x="12" y="31"/>
                    </a:cubicBezTo>
                    <a:cubicBezTo>
                      <a:pt x="3" y="35"/>
                      <a:pt x="0" y="44"/>
                      <a:pt x="3" y="52"/>
                    </a:cubicBezTo>
                    <a:cubicBezTo>
                      <a:pt x="6" y="60"/>
                      <a:pt x="16" y="64"/>
                      <a:pt x="24" y="61"/>
                    </a:cubicBezTo>
                    <a:cubicBezTo>
                      <a:pt x="25" y="60"/>
                      <a:pt x="27" y="59"/>
                      <a:pt x="28" y="58"/>
                    </a:cubicBezTo>
                    <a:cubicBezTo>
                      <a:pt x="23" y="63"/>
                      <a:pt x="21" y="70"/>
                      <a:pt x="24" y="76"/>
                    </a:cubicBezTo>
                    <a:cubicBezTo>
                      <a:pt x="27" y="85"/>
                      <a:pt x="37" y="88"/>
                      <a:pt x="45" y="85"/>
                    </a:cubicBezTo>
                    <a:cubicBezTo>
                      <a:pt x="53" y="82"/>
                      <a:pt x="57" y="72"/>
                      <a:pt x="54" y="64"/>
                    </a:cubicBezTo>
                    <a:cubicBezTo>
                      <a:pt x="54" y="64"/>
                      <a:pt x="54" y="64"/>
                      <a:pt x="54" y="64"/>
                    </a:cubicBezTo>
                    <a:cubicBezTo>
                      <a:pt x="57" y="72"/>
                      <a:pt x="67" y="76"/>
                      <a:pt x="75" y="73"/>
                    </a:cubicBezTo>
                    <a:cubicBezTo>
                      <a:pt x="83" y="69"/>
                      <a:pt x="87" y="60"/>
                      <a:pt x="83" y="52"/>
                    </a:cubicBezTo>
                    <a:cubicBezTo>
                      <a:pt x="81" y="46"/>
                      <a:pt x="75" y="42"/>
                      <a:pt x="69" y="42"/>
                    </a:cubicBezTo>
                    <a:cubicBezTo>
                      <a:pt x="70" y="42"/>
                      <a:pt x="71" y="41"/>
                      <a:pt x="72" y="41"/>
                    </a:cubicBezTo>
                    <a:cubicBezTo>
                      <a:pt x="80" y="37"/>
                      <a:pt x="84" y="28"/>
                      <a:pt x="81" y="2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7" name="Freeform 25"/>
              <p:cNvSpPr>
                <a:spLocks/>
              </p:cNvSpPr>
              <p:nvPr/>
            </p:nvSpPr>
            <p:spPr bwMode="auto">
              <a:xfrm>
                <a:off x="1574800" y="1797050"/>
                <a:ext cx="238125" cy="239713"/>
              </a:xfrm>
              <a:custGeom>
                <a:avLst/>
                <a:gdLst>
                  <a:gd name="T0" fmla="*/ 38 w 42"/>
                  <a:gd name="T1" fmla="*/ 11 h 42"/>
                  <a:gd name="T2" fmla="*/ 36 w 42"/>
                  <a:gd name="T3" fmla="*/ 13 h 42"/>
                  <a:gd name="T4" fmla="*/ 28 w 42"/>
                  <a:gd name="T5" fmla="*/ 17 h 42"/>
                  <a:gd name="T6" fmla="*/ 24 w 42"/>
                  <a:gd name="T7" fmla="*/ 14 h 42"/>
                  <a:gd name="T8" fmla="*/ 28 w 42"/>
                  <a:gd name="T9" fmla="*/ 5 h 42"/>
                  <a:gd name="T10" fmla="*/ 31 w 42"/>
                  <a:gd name="T11" fmla="*/ 4 h 42"/>
                  <a:gd name="T12" fmla="*/ 29 w 42"/>
                  <a:gd name="T13" fmla="*/ 0 h 42"/>
                  <a:gd name="T14" fmla="*/ 26 w 42"/>
                  <a:gd name="T15" fmla="*/ 2 h 42"/>
                  <a:gd name="T16" fmla="*/ 26 w 42"/>
                  <a:gd name="T17" fmla="*/ 5 h 42"/>
                  <a:gd name="T18" fmla="*/ 23 w 42"/>
                  <a:gd name="T19" fmla="*/ 13 h 42"/>
                  <a:gd name="T20" fmla="*/ 18 w 42"/>
                  <a:gd name="T21" fmla="*/ 13 h 42"/>
                  <a:gd name="T22" fmla="*/ 15 w 42"/>
                  <a:gd name="T23" fmla="*/ 5 h 42"/>
                  <a:gd name="T24" fmla="*/ 16 w 42"/>
                  <a:gd name="T25" fmla="*/ 2 h 42"/>
                  <a:gd name="T26" fmla="*/ 12 w 42"/>
                  <a:gd name="T27" fmla="*/ 0 h 42"/>
                  <a:gd name="T28" fmla="*/ 11 w 42"/>
                  <a:gd name="T29" fmla="*/ 4 h 42"/>
                  <a:gd name="T30" fmla="*/ 13 w 42"/>
                  <a:gd name="T31" fmla="*/ 5 h 42"/>
                  <a:gd name="T32" fmla="*/ 17 w 42"/>
                  <a:gd name="T33" fmla="*/ 14 h 42"/>
                  <a:gd name="T34" fmla="*/ 13 w 42"/>
                  <a:gd name="T35" fmla="*/ 17 h 42"/>
                  <a:gd name="T36" fmla="*/ 6 w 42"/>
                  <a:gd name="T37" fmla="*/ 14 h 42"/>
                  <a:gd name="T38" fmla="*/ 4 w 42"/>
                  <a:gd name="T39" fmla="*/ 11 h 42"/>
                  <a:gd name="T40" fmla="*/ 0 w 42"/>
                  <a:gd name="T41" fmla="*/ 12 h 42"/>
                  <a:gd name="T42" fmla="*/ 2 w 42"/>
                  <a:gd name="T43" fmla="*/ 16 h 42"/>
                  <a:gd name="T44" fmla="*/ 5 w 42"/>
                  <a:gd name="T45" fmla="*/ 15 h 42"/>
                  <a:gd name="T46" fmla="*/ 13 w 42"/>
                  <a:gd name="T47" fmla="*/ 19 h 42"/>
                  <a:gd name="T48" fmla="*/ 13 w 42"/>
                  <a:gd name="T49" fmla="*/ 23 h 42"/>
                  <a:gd name="T50" fmla="*/ 5 w 42"/>
                  <a:gd name="T51" fmla="*/ 26 h 42"/>
                  <a:gd name="T52" fmla="*/ 2 w 42"/>
                  <a:gd name="T53" fmla="*/ 26 h 42"/>
                  <a:gd name="T54" fmla="*/ 0 w 42"/>
                  <a:gd name="T55" fmla="*/ 29 h 42"/>
                  <a:gd name="T56" fmla="*/ 4 w 42"/>
                  <a:gd name="T57" fmla="*/ 31 h 42"/>
                  <a:gd name="T58" fmla="*/ 6 w 42"/>
                  <a:gd name="T59" fmla="*/ 28 h 42"/>
                  <a:gd name="T60" fmla="*/ 14 w 42"/>
                  <a:gd name="T61" fmla="*/ 25 h 42"/>
                  <a:gd name="T62" fmla="*/ 17 w 42"/>
                  <a:gd name="T63" fmla="*/ 28 h 42"/>
                  <a:gd name="T64" fmla="*/ 13 w 42"/>
                  <a:gd name="T65" fmla="*/ 36 h 42"/>
                  <a:gd name="T66" fmla="*/ 11 w 42"/>
                  <a:gd name="T67" fmla="*/ 37 h 42"/>
                  <a:gd name="T68" fmla="*/ 12 w 42"/>
                  <a:gd name="T69" fmla="*/ 41 h 42"/>
                  <a:gd name="T70" fmla="*/ 16 w 42"/>
                  <a:gd name="T71" fmla="*/ 39 h 42"/>
                  <a:gd name="T72" fmla="*/ 15 w 42"/>
                  <a:gd name="T73" fmla="*/ 36 h 42"/>
                  <a:gd name="T74" fmla="*/ 18 w 42"/>
                  <a:gd name="T75" fmla="*/ 29 h 42"/>
                  <a:gd name="T76" fmla="*/ 23 w 42"/>
                  <a:gd name="T77" fmla="*/ 28 h 42"/>
                  <a:gd name="T78" fmla="*/ 26 w 42"/>
                  <a:gd name="T79" fmla="*/ 36 h 42"/>
                  <a:gd name="T80" fmla="*/ 25 w 42"/>
                  <a:gd name="T81" fmla="*/ 39 h 42"/>
                  <a:gd name="T82" fmla="*/ 29 w 42"/>
                  <a:gd name="T83" fmla="*/ 41 h 42"/>
                  <a:gd name="T84" fmla="*/ 30 w 42"/>
                  <a:gd name="T85" fmla="*/ 37 h 42"/>
                  <a:gd name="T86" fmla="*/ 28 w 42"/>
                  <a:gd name="T87" fmla="*/ 36 h 42"/>
                  <a:gd name="T88" fmla="*/ 25 w 42"/>
                  <a:gd name="T89" fmla="*/ 28 h 42"/>
                  <a:gd name="T90" fmla="*/ 28 w 42"/>
                  <a:gd name="T91" fmla="*/ 25 h 42"/>
                  <a:gd name="T92" fmla="*/ 36 w 42"/>
                  <a:gd name="T93" fmla="*/ 28 h 42"/>
                  <a:gd name="T94" fmla="*/ 38 w 42"/>
                  <a:gd name="T95" fmla="*/ 30 h 42"/>
                  <a:gd name="T96" fmla="*/ 41 w 42"/>
                  <a:gd name="T97" fmla="*/ 29 h 42"/>
                  <a:gd name="T98" fmla="*/ 40 w 42"/>
                  <a:gd name="T99" fmla="*/ 25 h 42"/>
                  <a:gd name="T100" fmla="*/ 37 w 42"/>
                  <a:gd name="T101" fmla="*/ 26 h 42"/>
                  <a:gd name="T102" fmla="*/ 28 w 42"/>
                  <a:gd name="T103" fmla="*/ 23 h 42"/>
                  <a:gd name="T104" fmla="*/ 28 w 42"/>
                  <a:gd name="T105" fmla="*/ 18 h 42"/>
                  <a:gd name="T106" fmla="*/ 37 w 42"/>
                  <a:gd name="T107" fmla="*/ 15 h 42"/>
                  <a:gd name="T108" fmla="*/ 40 w 42"/>
                  <a:gd name="T109" fmla="*/ 16 h 42"/>
                  <a:gd name="T110" fmla="*/ 41 w 42"/>
                  <a:gd name="T111" fmla="*/ 12 h 42"/>
                  <a:gd name="T112" fmla="*/ 38 w 42"/>
                  <a:gd name="T113" fmla="*/ 1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2" h="42">
                    <a:moveTo>
                      <a:pt x="38" y="11"/>
                    </a:moveTo>
                    <a:cubicBezTo>
                      <a:pt x="36" y="11"/>
                      <a:pt x="36" y="12"/>
                      <a:pt x="36" y="13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7" y="15"/>
                      <a:pt x="26" y="14"/>
                      <a:pt x="24" y="14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29" y="6"/>
                      <a:pt x="30" y="5"/>
                      <a:pt x="31" y="4"/>
                    </a:cubicBezTo>
                    <a:cubicBezTo>
                      <a:pt x="31" y="2"/>
                      <a:pt x="31" y="1"/>
                      <a:pt x="29" y="0"/>
                    </a:cubicBezTo>
                    <a:cubicBezTo>
                      <a:pt x="28" y="0"/>
                      <a:pt x="26" y="0"/>
                      <a:pt x="26" y="2"/>
                    </a:cubicBezTo>
                    <a:cubicBezTo>
                      <a:pt x="25" y="3"/>
                      <a:pt x="25" y="4"/>
                      <a:pt x="26" y="5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1" y="13"/>
                      <a:pt x="20" y="13"/>
                      <a:pt x="18" y="13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6" y="4"/>
                      <a:pt x="16" y="3"/>
                      <a:pt x="16" y="2"/>
                    </a:cubicBezTo>
                    <a:cubicBezTo>
                      <a:pt x="15" y="0"/>
                      <a:pt x="13" y="0"/>
                      <a:pt x="12" y="0"/>
                    </a:cubicBezTo>
                    <a:cubicBezTo>
                      <a:pt x="11" y="1"/>
                      <a:pt x="10" y="2"/>
                      <a:pt x="11" y="4"/>
                    </a:cubicBezTo>
                    <a:cubicBezTo>
                      <a:pt x="11" y="5"/>
                      <a:pt x="12" y="5"/>
                      <a:pt x="13" y="5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5" y="14"/>
                      <a:pt x="14" y="16"/>
                      <a:pt x="13" y="17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6" y="12"/>
                      <a:pt x="5" y="11"/>
                      <a:pt x="4" y="11"/>
                    </a:cubicBezTo>
                    <a:cubicBezTo>
                      <a:pt x="3" y="10"/>
                      <a:pt x="1" y="11"/>
                      <a:pt x="0" y="12"/>
                    </a:cubicBezTo>
                    <a:cubicBezTo>
                      <a:pt x="0" y="14"/>
                      <a:pt x="1" y="15"/>
                      <a:pt x="2" y="16"/>
                    </a:cubicBezTo>
                    <a:cubicBezTo>
                      <a:pt x="3" y="16"/>
                      <a:pt x="4" y="16"/>
                      <a:pt x="5" y="15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2" y="20"/>
                      <a:pt x="12" y="21"/>
                      <a:pt x="13" y="23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4" y="25"/>
                      <a:pt x="3" y="25"/>
                      <a:pt x="2" y="26"/>
                    </a:cubicBezTo>
                    <a:cubicBezTo>
                      <a:pt x="1" y="26"/>
                      <a:pt x="0" y="28"/>
                      <a:pt x="0" y="29"/>
                    </a:cubicBezTo>
                    <a:cubicBezTo>
                      <a:pt x="1" y="30"/>
                      <a:pt x="3" y="31"/>
                      <a:pt x="4" y="31"/>
                    </a:cubicBezTo>
                    <a:cubicBezTo>
                      <a:pt x="5" y="30"/>
                      <a:pt x="6" y="29"/>
                      <a:pt x="6" y="28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6"/>
                      <a:pt x="15" y="27"/>
                      <a:pt x="17" y="28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2" y="36"/>
                      <a:pt x="11" y="36"/>
                      <a:pt x="11" y="37"/>
                    </a:cubicBezTo>
                    <a:cubicBezTo>
                      <a:pt x="10" y="39"/>
                      <a:pt x="11" y="40"/>
                      <a:pt x="12" y="41"/>
                    </a:cubicBezTo>
                    <a:cubicBezTo>
                      <a:pt x="14" y="42"/>
                      <a:pt x="15" y="41"/>
                      <a:pt x="16" y="39"/>
                    </a:cubicBezTo>
                    <a:cubicBezTo>
                      <a:pt x="16" y="38"/>
                      <a:pt x="16" y="37"/>
                      <a:pt x="15" y="36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0" y="29"/>
                      <a:pt x="21" y="29"/>
                      <a:pt x="23" y="28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5" y="37"/>
                      <a:pt x="25" y="38"/>
                      <a:pt x="25" y="39"/>
                    </a:cubicBezTo>
                    <a:cubicBezTo>
                      <a:pt x="26" y="41"/>
                      <a:pt x="28" y="41"/>
                      <a:pt x="29" y="41"/>
                    </a:cubicBezTo>
                    <a:cubicBezTo>
                      <a:pt x="30" y="40"/>
                      <a:pt x="31" y="39"/>
                      <a:pt x="30" y="37"/>
                    </a:cubicBezTo>
                    <a:cubicBezTo>
                      <a:pt x="30" y="36"/>
                      <a:pt x="29" y="36"/>
                      <a:pt x="28" y="36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6" y="27"/>
                      <a:pt x="27" y="26"/>
                      <a:pt x="28" y="25"/>
                    </a:cubicBezTo>
                    <a:cubicBezTo>
                      <a:pt x="36" y="28"/>
                      <a:pt x="36" y="28"/>
                      <a:pt x="36" y="28"/>
                    </a:cubicBezTo>
                    <a:cubicBezTo>
                      <a:pt x="36" y="29"/>
                      <a:pt x="37" y="30"/>
                      <a:pt x="38" y="30"/>
                    </a:cubicBezTo>
                    <a:cubicBezTo>
                      <a:pt x="39" y="31"/>
                      <a:pt x="41" y="30"/>
                      <a:pt x="41" y="29"/>
                    </a:cubicBezTo>
                    <a:cubicBezTo>
                      <a:pt x="42" y="28"/>
                      <a:pt x="41" y="26"/>
                      <a:pt x="40" y="25"/>
                    </a:cubicBezTo>
                    <a:cubicBezTo>
                      <a:pt x="38" y="25"/>
                      <a:pt x="37" y="25"/>
                      <a:pt x="37" y="26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9" y="22"/>
                      <a:pt x="29" y="20"/>
                      <a:pt x="28" y="18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7" y="16"/>
                      <a:pt x="39" y="16"/>
                      <a:pt x="40" y="16"/>
                    </a:cubicBezTo>
                    <a:cubicBezTo>
                      <a:pt x="41" y="15"/>
                      <a:pt x="42" y="14"/>
                      <a:pt x="41" y="12"/>
                    </a:cubicBezTo>
                    <a:cubicBezTo>
                      <a:pt x="41" y="11"/>
                      <a:pt x="39" y="10"/>
                      <a:pt x="38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8" name="Freeform 26"/>
              <p:cNvSpPr>
                <a:spLocks/>
              </p:cNvSpPr>
              <p:nvPr/>
            </p:nvSpPr>
            <p:spPr bwMode="auto">
              <a:xfrm>
                <a:off x="1876425" y="804863"/>
                <a:ext cx="604838" cy="590550"/>
              </a:xfrm>
              <a:custGeom>
                <a:avLst/>
                <a:gdLst>
                  <a:gd name="T0" fmla="*/ 106 w 106"/>
                  <a:gd name="T1" fmla="*/ 44 h 103"/>
                  <a:gd name="T2" fmla="*/ 86 w 106"/>
                  <a:gd name="T3" fmla="*/ 24 h 103"/>
                  <a:gd name="T4" fmla="*/ 70 w 106"/>
                  <a:gd name="T5" fmla="*/ 32 h 103"/>
                  <a:gd name="T6" fmla="*/ 70 w 106"/>
                  <a:gd name="T7" fmla="*/ 32 h 103"/>
                  <a:gd name="T8" fmla="*/ 73 w 106"/>
                  <a:gd name="T9" fmla="*/ 21 h 103"/>
                  <a:gd name="T10" fmla="*/ 53 w 106"/>
                  <a:gd name="T11" fmla="*/ 0 h 103"/>
                  <a:gd name="T12" fmla="*/ 32 w 106"/>
                  <a:gd name="T13" fmla="*/ 21 h 103"/>
                  <a:gd name="T14" fmla="*/ 36 w 106"/>
                  <a:gd name="T15" fmla="*/ 32 h 103"/>
                  <a:gd name="T16" fmla="*/ 36 w 106"/>
                  <a:gd name="T17" fmla="*/ 32 h 103"/>
                  <a:gd name="T18" fmla="*/ 20 w 106"/>
                  <a:gd name="T19" fmla="*/ 24 h 103"/>
                  <a:gd name="T20" fmla="*/ 0 w 106"/>
                  <a:gd name="T21" fmla="*/ 44 h 103"/>
                  <a:gd name="T22" fmla="*/ 20 w 106"/>
                  <a:gd name="T23" fmla="*/ 65 h 103"/>
                  <a:gd name="T24" fmla="*/ 26 w 106"/>
                  <a:gd name="T25" fmla="*/ 64 h 103"/>
                  <a:gd name="T26" fmla="*/ 12 w 106"/>
                  <a:gd name="T27" fmla="*/ 83 h 103"/>
                  <a:gd name="T28" fmla="*/ 33 w 106"/>
                  <a:gd name="T29" fmla="*/ 103 h 103"/>
                  <a:gd name="T30" fmla="*/ 53 w 106"/>
                  <a:gd name="T31" fmla="*/ 83 h 103"/>
                  <a:gd name="T32" fmla="*/ 53 w 106"/>
                  <a:gd name="T33" fmla="*/ 83 h 103"/>
                  <a:gd name="T34" fmla="*/ 73 w 106"/>
                  <a:gd name="T35" fmla="*/ 103 h 103"/>
                  <a:gd name="T36" fmla="*/ 94 w 106"/>
                  <a:gd name="T37" fmla="*/ 83 h 103"/>
                  <a:gd name="T38" fmla="*/ 82 w 106"/>
                  <a:gd name="T39" fmla="*/ 64 h 103"/>
                  <a:gd name="T40" fmla="*/ 86 w 106"/>
                  <a:gd name="T41" fmla="*/ 65 h 103"/>
                  <a:gd name="T42" fmla="*/ 106 w 106"/>
                  <a:gd name="T43" fmla="*/ 44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6" h="103">
                    <a:moveTo>
                      <a:pt x="106" y="44"/>
                    </a:moveTo>
                    <a:cubicBezTo>
                      <a:pt x="106" y="33"/>
                      <a:pt x="97" y="24"/>
                      <a:pt x="86" y="24"/>
                    </a:cubicBezTo>
                    <a:cubicBezTo>
                      <a:pt x="79" y="24"/>
                      <a:pt x="74" y="27"/>
                      <a:pt x="70" y="32"/>
                    </a:cubicBezTo>
                    <a:cubicBezTo>
                      <a:pt x="70" y="32"/>
                      <a:pt x="70" y="32"/>
                      <a:pt x="70" y="32"/>
                    </a:cubicBezTo>
                    <a:cubicBezTo>
                      <a:pt x="72" y="28"/>
                      <a:pt x="73" y="25"/>
                      <a:pt x="73" y="21"/>
                    </a:cubicBezTo>
                    <a:cubicBezTo>
                      <a:pt x="73" y="9"/>
                      <a:pt x="64" y="0"/>
                      <a:pt x="53" y="0"/>
                    </a:cubicBezTo>
                    <a:cubicBezTo>
                      <a:pt x="42" y="0"/>
                      <a:pt x="32" y="9"/>
                      <a:pt x="32" y="21"/>
                    </a:cubicBezTo>
                    <a:cubicBezTo>
                      <a:pt x="32" y="25"/>
                      <a:pt x="34" y="29"/>
                      <a:pt x="36" y="32"/>
                    </a:cubicBezTo>
                    <a:cubicBezTo>
                      <a:pt x="36" y="32"/>
                      <a:pt x="36" y="32"/>
                      <a:pt x="36" y="32"/>
                    </a:cubicBezTo>
                    <a:cubicBezTo>
                      <a:pt x="32" y="27"/>
                      <a:pt x="27" y="24"/>
                      <a:pt x="20" y="24"/>
                    </a:cubicBezTo>
                    <a:cubicBezTo>
                      <a:pt x="9" y="24"/>
                      <a:pt x="0" y="33"/>
                      <a:pt x="0" y="44"/>
                    </a:cubicBezTo>
                    <a:cubicBezTo>
                      <a:pt x="0" y="56"/>
                      <a:pt x="9" y="65"/>
                      <a:pt x="20" y="65"/>
                    </a:cubicBezTo>
                    <a:cubicBezTo>
                      <a:pt x="22" y="65"/>
                      <a:pt x="24" y="64"/>
                      <a:pt x="26" y="64"/>
                    </a:cubicBezTo>
                    <a:cubicBezTo>
                      <a:pt x="18" y="67"/>
                      <a:pt x="12" y="74"/>
                      <a:pt x="12" y="83"/>
                    </a:cubicBezTo>
                    <a:cubicBezTo>
                      <a:pt x="12" y="94"/>
                      <a:pt x="22" y="103"/>
                      <a:pt x="33" y="103"/>
                    </a:cubicBezTo>
                    <a:cubicBezTo>
                      <a:pt x="44" y="103"/>
                      <a:pt x="53" y="94"/>
                      <a:pt x="53" y="83"/>
                    </a:cubicBezTo>
                    <a:cubicBezTo>
                      <a:pt x="53" y="83"/>
                      <a:pt x="53" y="83"/>
                      <a:pt x="53" y="83"/>
                    </a:cubicBezTo>
                    <a:cubicBezTo>
                      <a:pt x="53" y="94"/>
                      <a:pt x="62" y="103"/>
                      <a:pt x="73" y="103"/>
                    </a:cubicBezTo>
                    <a:cubicBezTo>
                      <a:pt x="85" y="103"/>
                      <a:pt x="94" y="94"/>
                      <a:pt x="94" y="83"/>
                    </a:cubicBezTo>
                    <a:cubicBezTo>
                      <a:pt x="94" y="75"/>
                      <a:pt x="89" y="67"/>
                      <a:pt x="82" y="64"/>
                    </a:cubicBezTo>
                    <a:cubicBezTo>
                      <a:pt x="83" y="65"/>
                      <a:pt x="84" y="65"/>
                      <a:pt x="86" y="65"/>
                    </a:cubicBezTo>
                    <a:cubicBezTo>
                      <a:pt x="97" y="65"/>
                      <a:pt x="106" y="56"/>
                      <a:pt x="106" y="44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9" name="Freeform 27"/>
              <p:cNvSpPr>
                <a:spLocks/>
              </p:cNvSpPr>
              <p:nvPr/>
            </p:nvSpPr>
            <p:spPr bwMode="auto">
              <a:xfrm>
                <a:off x="2019300" y="954088"/>
                <a:ext cx="319088" cy="314325"/>
              </a:xfrm>
              <a:custGeom>
                <a:avLst/>
                <a:gdLst>
                  <a:gd name="T0" fmla="*/ 52 w 56"/>
                  <a:gd name="T1" fmla="*/ 24 h 55"/>
                  <a:gd name="T2" fmla="*/ 49 w 56"/>
                  <a:gd name="T3" fmla="*/ 26 h 55"/>
                  <a:gd name="T4" fmla="*/ 38 w 56"/>
                  <a:gd name="T5" fmla="*/ 26 h 55"/>
                  <a:gd name="T6" fmla="*/ 36 w 56"/>
                  <a:gd name="T7" fmla="*/ 21 h 55"/>
                  <a:gd name="T8" fmla="*/ 44 w 56"/>
                  <a:gd name="T9" fmla="*/ 13 h 55"/>
                  <a:gd name="T10" fmla="*/ 48 w 56"/>
                  <a:gd name="T11" fmla="*/ 13 h 55"/>
                  <a:gd name="T12" fmla="*/ 48 w 56"/>
                  <a:gd name="T13" fmla="*/ 8 h 55"/>
                  <a:gd name="T14" fmla="*/ 43 w 56"/>
                  <a:gd name="T15" fmla="*/ 8 h 55"/>
                  <a:gd name="T16" fmla="*/ 42 w 56"/>
                  <a:gd name="T17" fmla="*/ 12 h 55"/>
                  <a:gd name="T18" fmla="*/ 34 w 56"/>
                  <a:gd name="T19" fmla="*/ 20 h 55"/>
                  <a:gd name="T20" fmla="*/ 29 w 56"/>
                  <a:gd name="T21" fmla="*/ 17 h 55"/>
                  <a:gd name="T22" fmla="*/ 29 w 56"/>
                  <a:gd name="T23" fmla="*/ 6 h 55"/>
                  <a:gd name="T24" fmla="*/ 31 w 56"/>
                  <a:gd name="T25" fmla="*/ 3 h 55"/>
                  <a:gd name="T26" fmla="*/ 28 w 56"/>
                  <a:gd name="T27" fmla="*/ 0 h 55"/>
                  <a:gd name="T28" fmla="*/ 24 w 56"/>
                  <a:gd name="T29" fmla="*/ 3 h 55"/>
                  <a:gd name="T30" fmla="*/ 27 w 56"/>
                  <a:gd name="T31" fmla="*/ 6 h 55"/>
                  <a:gd name="T32" fmla="*/ 27 w 56"/>
                  <a:gd name="T33" fmla="*/ 17 h 55"/>
                  <a:gd name="T34" fmla="*/ 21 w 56"/>
                  <a:gd name="T35" fmla="*/ 20 h 55"/>
                  <a:gd name="T36" fmla="*/ 14 w 56"/>
                  <a:gd name="T37" fmla="*/ 12 h 55"/>
                  <a:gd name="T38" fmla="*/ 13 w 56"/>
                  <a:gd name="T39" fmla="*/ 8 h 55"/>
                  <a:gd name="T40" fmla="*/ 8 w 56"/>
                  <a:gd name="T41" fmla="*/ 8 h 55"/>
                  <a:gd name="T42" fmla="*/ 8 w 56"/>
                  <a:gd name="T43" fmla="*/ 13 h 55"/>
                  <a:gd name="T44" fmla="*/ 12 w 56"/>
                  <a:gd name="T45" fmla="*/ 14 h 55"/>
                  <a:gd name="T46" fmla="*/ 20 w 56"/>
                  <a:gd name="T47" fmla="*/ 21 h 55"/>
                  <a:gd name="T48" fmla="*/ 18 w 56"/>
                  <a:gd name="T49" fmla="*/ 26 h 55"/>
                  <a:gd name="T50" fmla="*/ 7 w 56"/>
                  <a:gd name="T51" fmla="*/ 26 h 55"/>
                  <a:gd name="T52" fmla="*/ 4 w 56"/>
                  <a:gd name="T53" fmla="*/ 24 h 55"/>
                  <a:gd name="T54" fmla="*/ 0 w 56"/>
                  <a:gd name="T55" fmla="*/ 28 h 55"/>
                  <a:gd name="T56" fmla="*/ 4 w 56"/>
                  <a:gd name="T57" fmla="*/ 31 h 55"/>
                  <a:gd name="T58" fmla="*/ 7 w 56"/>
                  <a:gd name="T59" fmla="*/ 29 h 55"/>
                  <a:gd name="T60" fmla="*/ 18 w 56"/>
                  <a:gd name="T61" fmla="*/ 29 h 55"/>
                  <a:gd name="T62" fmla="*/ 20 w 56"/>
                  <a:gd name="T63" fmla="*/ 34 h 55"/>
                  <a:gd name="T64" fmla="*/ 12 w 56"/>
                  <a:gd name="T65" fmla="*/ 42 h 55"/>
                  <a:gd name="T66" fmla="*/ 8 w 56"/>
                  <a:gd name="T67" fmla="*/ 42 h 55"/>
                  <a:gd name="T68" fmla="*/ 8 w 56"/>
                  <a:gd name="T69" fmla="*/ 47 h 55"/>
                  <a:gd name="T70" fmla="*/ 13 w 56"/>
                  <a:gd name="T71" fmla="*/ 47 h 55"/>
                  <a:gd name="T72" fmla="*/ 14 w 56"/>
                  <a:gd name="T73" fmla="*/ 43 h 55"/>
                  <a:gd name="T74" fmla="*/ 21 w 56"/>
                  <a:gd name="T75" fmla="*/ 36 h 55"/>
                  <a:gd name="T76" fmla="*/ 27 w 56"/>
                  <a:gd name="T77" fmla="*/ 38 h 55"/>
                  <a:gd name="T78" fmla="*/ 27 w 56"/>
                  <a:gd name="T79" fmla="*/ 48 h 55"/>
                  <a:gd name="T80" fmla="*/ 24 w 56"/>
                  <a:gd name="T81" fmla="*/ 52 h 55"/>
                  <a:gd name="T82" fmla="*/ 28 w 56"/>
                  <a:gd name="T83" fmla="*/ 55 h 55"/>
                  <a:gd name="T84" fmla="*/ 31 w 56"/>
                  <a:gd name="T85" fmla="*/ 52 h 55"/>
                  <a:gd name="T86" fmla="*/ 29 w 56"/>
                  <a:gd name="T87" fmla="*/ 48 h 55"/>
                  <a:gd name="T88" fmla="*/ 29 w 56"/>
                  <a:gd name="T89" fmla="*/ 38 h 55"/>
                  <a:gd name="T90" fmla="*/ 34 w 56"/>
                  <a:gd name="T91" fmla="*/ 36 h 55"/>
                  <a:gd name="T92" fmla="*/ 42 w 56"/>
                  <a:gd name="T93" fmla="*/ 44 h 55"/>
                  <a:gd name="T94" fmla="*/ 43 w 56"/>
                  <a:gd name="T95" fmla="*/ 47 h 55"/>
                  <a:gd name="T96" fmla="*/ 48 w 56"/>
                  <a:gd name="T97" fmla="*/ 47 h 55"/>
                  <a:gd name="T98" fmla="*/ 48 w 56"/>
                  <a:gd name="T99" fmla="*/ 42 h 55"/>
                  <a:gd name="T100" fmla="*/ 44 w 56"/>
                  <a:gd name="T101" fmla="*/ 42 h 55"/>
                  <a:gd name="T102" fmla="*/ 36 w 56"/>
                  <a:gd name="T103" fmla="*/ 34 h 55"/>
                  <a:gd name="T104" fmla="*/ 38 w 56"/>
                  <a:gd name="T105" fmla="*/ 29 h 55"/>
                  <a:gd name="T106" fmla="*/ 49 w 56"/>
                  <a:gd name="T107" fmla="*/ 29 h 55"/>
                  <a:gd name="T108" fmla="*/ 52 w 56"/>
                  <a:gd name="T109" fmla="*/ 31 h 55"/>
                  <a:gd name="T110" fmla="*/ 56 w 56"/>
                  <a:gd name="T111" fmla="*/ 28 h 55"/>
                  <a:gd name="T112" fmla="*/ 52 w 56"/>
                  <a:gd name="T113" fmla="*/ 2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6" h="55">
                    <a:moveTo>
                      <a:pt x="52" y="24"/>
                    </a:moveTo>
                    <a:cubicBezTo>
                      <a:pt x="51" y="24"/>
                      <a:pt x="50" y="25"/>
                      <a:pt x="49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4"/>
                      <a:pt x="37" y="23"/>
                      <a:pt x="36" y="21"/>
                    </a:cubicBezTo>
                    <a:cubicBezTo>
                      <a:pt x="44" y="13"/>
                      <a:pt x="44" y="13"/>
                      <a:pt x="44" y="13"/>
                    </a:cubicBezTo>
                    <a:cubicBezTo>
                      <a:pt x="45" y="14"/>
                      <a:pt x="47" y="14"/>
                      <a:pt x="48" y="13"/>
                    </a:cubicBezTo>
                    <a:cubicBezTo>
                      <a:pt x="49" y="11"/>
                      <a:pt x="49" y="9"/>
                      <a:pt x="48" y="8"/>
                    </a:cubicBezTo>
                    <a:cubicBezTo>
                      <a:pt x="46" y="7"/>
                      <a:pt x="44" y="7"/>
                      <a:pt x="43" y="8"/>
                    </a:cubicBezTo>
                    <a:cubicBezTo>
                      <a:pt x="42" y="9"/>
                      <a:pt x="42" y="10"/>
                      <a:pt x="42" y="12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3" y="18"/>
                      <a:pt x="31" y="18"/>
                      <a:pt x="29" y="17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0" y="6"/>
                      <a:pt x="31" y="4"/>
                      <a:pt x="31" y="3"/>
                    </a:cubicBezTo>
                    <a:cubicBezTo>
                      <a:pt x="31" y="1"/>
                      <a:pt x="30" y="0"/>
                      <a:pt x="28" y="0"/>
                    </a:cubicBezTo>
                    <a:cubicBezTo>
                      <a:pt x="26" y="0"/>
                      <a:pt x="24" y="1"/>
                      <a:pt x="24" y="3"/>
                    </a:cubicBezTo>
                    <a:cubicBezTo>
                      <a:pt x="24" y="4"/>
                      <a:pt x="25" y="6"/>
                      <a:pt x="27" y="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5" y="18"/>
                      <a:pt x="23" y="18"/>
                      <a:pt x="21" y="20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1"/>
                      <a:pt x="14" y="9"/>
                      <a:pt x="13" y="8"/>
                    </a:cubicBezTo>
                    <a:cubicBezTo>
                      <a:pt x="12" y="7"/>
                      <a:pt x="10" y="7"/>
                      <a:pt x="8" y="8"/>
                    </a:cubicBezTo>
                    <a:cubicBezTo>
                      <a:pt x="7" y="9"/>
                      <a:pt x="7" y="11"/>
                      <a:pt x="8" y="13"/>
                    </a:cubicBezTo>
                    <a:cubicBezTo>
                      <a:pt x="9" y="14"/>
                      <a:pt x="11" y="14"/>
                      <a:pt x="12" y="14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19" y="23"/>
                      <a:pt x="18" y="24"/>
                      <a:pt x="18" y="26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6" y="25"/>
                      <a:pt x="5" y="24"/>
                      <a:pt x="4" y="24"/>
                    </a:cubicBezTo>
                    <a:cubicBezTo>
                      <a:pt x="2" y="24"/>
                      <a:pt x="0" y="26"/>
                      <a:pt x="0" y="28"/>
                    </a:cubicBezTo>
                    <a:cubicBezTo>
                      <a:pt x="0" y="29"/>
                      <a:pt x="2" y="31"/>
                      <a:pt x="4" y="31"/>
                    </a:cubicBezTo>
                    <a:cubicBezTo>
                      <a:pt x="5" y="31"/>
                      <a:pt x="6" y="30"/>
                      <a:pt x="7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31"/>
                      <a:pt x="19" y="32"/>
                      <a:pt x="20" y="34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1"/>
                      <a:pt x="9" y="41"/>
                      <a:pt x="8" y="42"/>
                    </a:cubicBezTo>
                    <a:cubicBezTo>
                      <a:pt x="7" y="44"/>
                      <a:pt x="7" y="46"/>
                      <a:pt x="8" y="47"/>
                    </a:cubicBezTo>
                    <a:cubicBezTo>
                      <a:pt x="10" y="48"/>
                      <a:pt x="12" y="49"/>
                      <a:pt x="13" y="47"/>
                    </a:cubicBezTo>
                    <a:cubicBezTo>
                      <a:pt x="14" y="46"/>
                      <a:pt x="15" y="44"/>
                      <a:pt x="14" y="43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3" y="37"/>
                      <a:pt x="25" y="37"/>
                      <a:pt x="27" y="3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5" y="49"/>
                      <a:pt x="24" y="50"/>
                      <a:pt x="24" y="52"/>
                    </a:cubicBezTo>
                    <a:cubicBezTo>
                      <a:pt x="24" y="54"/>
                      <a:pt x="26" y="55"/>
                      <a:pt x="28" y="55"/>
                    </a:cubicBezTo>
                    <a:cubicBezTo>
                      <a:pt x="30" y="55"/>
                      <a:pt x="31" y="54"/>
                      <a:pt x="31" y="52"/>
                    </a:cubicBezTo>
                    <a:cubicBezTo>
                      <a:pt x="31" y="50"/>
                      <a:pt x="30" y="49"/>
                      <a:pt x="29" y="4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31" y="37"/>
                      <a:pt x="33" y="37"/>
                      <a:pt x="34" y="36"/>
                    </a:cubicBezTo>
                    <a:cubicBezTo>
                      <a:pt x="42" y="44"/>
                      <a:pt x="42" y="44"/>
                      <a:pt x="42" y="44"/>
                    </a:cubicBezTo>
                    <a:cubicBezTo>
                      <a:pt x="42" y="45"/>
                      <a:pt x="42" y="46"/>
                      <a:pt x="43" y="47"/>
                    </a:cubicBezTo>
                    <a:cubicBezTo>
                      <a:pt x="44" y="48"/>
                      <a:pt x="46" y="48"/>
                      <a:pt x="48" y="47"/>
                    </a:cubicBezTo>
                    <a:cubicBezTo>
                      <a:pt x="49" y="46"/>
                      <a:pt x="49" y="44"/>
                      <a:pt x="48" y="42"/>
                    </a:cubicBezTo>
                    <a:cubicBezTo>
                      <a:pt x="47" y="41"/>
                      <a:pt x="45" y="41"/>
                      <a:pt x="44" y="42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37" y="32"/>
                      <a:pt x="38" y="31"/>
                      <a:pt x="38" y="29"/>
                    </a:cubicBezTo>
                    <a:cubicBezTo>
                      <a:pt x="49" y="29"/>
                      <a:pt x="49" y="29"/>
                      <a:pt x="49" y="29"/>
                    </a:cubicBezTo>
                    <a:cubicBezTo>
                      <a:pt x="50" y="30"/>
                      <a:pt x="51" y="31"/>
                      <a:pt x="52" y="31"/>
                    </a:cubicBezTo>
                    <a:cubicBezTo>
                      <a:pt x="54" y="31"/>
                      <a:pt x="56" y="29"/>
                      <a:pt x="56" y="28"/>
                    </a:cubicBezTo>
                    <a:cubicBezTo>
                      <a:pt x="56" y="26"/>
                      <a:pt x="54" y="24"/>
                      <a:pt x="52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0" name="Freeform 28"/>
              <p:cNvSpPr>
                <a:spLocks/>
              </p:cNvSpPr>
              <p:nvPr/>
            </p:nvSpPr>
            <p:spPr bwMode="auto">
              <a:xfrm>
                <a:off x="827088" y="827088"/>
                <a:ext cx="439738" cy="430213"/>
              </a:xfrm>
              <a:custGeom>
                <a:avLst/>
                <a:gdLst>
                  <a:gd name="T0" fmla="*/ 77 w 77"/>
                  <a:gd name="T1" fmla="*/ 32 h 75"/>
                  <a:gd name="T2" fmla="*/ 62 w 77"/>
                  <a:gd name="T3" fmla="*/ 18 h 75"/>
                  <a:gd name="T4" fmla="*/ 51 w 77"/>
                  <a:gd name="T5" fmla="*/ 23 h 75"/>
                  <a:gd name="T6" fmla="*/ 51 w 77"/>
                  <a:gd name="T7" fmla="*/ 23 h 75"/>
                  <a:gd name="T8" fmla="*/ 53 w 77"/>
                  <a:gd name="T9" fmla="*/ 15 h 75"/>
                  <a:gd name="T10" fmla="*/ 38 w 77"/>
                  <a:gd name="T11" fmla="*/ 0 h 75"/>
                  <a:gd name="T12" fmla="*/ 24 w 77"/>
                  <a:gd name="T13" fmla="*/ 15 h 75"/>
                  <a:gd name="T14" fmla="*/ 26 w 77"/>
                  <a:gd name="T15" fmla="*/ 23 h 75"/>
                  <a:gd name="T16" fmla="*/ 26 w 77"/>
                  <a:gd name="T17" fmla="*/ 23 h 75"/>
                  <a:gd name="T18" fmla="*/ 14 w 77"/>
                  <a:gd name="T19" fmla="*/ 18 h 75"/>
                  <a:gd name="T20" fmla="*/ 0 w 77"/>
                  <a:gd name="T21" fmla="*/ 32 h 75"/>
                  <a:gd name="T22" fmla="*/ 14 w 77"/>
                  <a:gd name="T23" fmla="*/ 47 h 75"/>
                  <a:gd name="T24" fmla="*/ 19 w 77"/>
                  <a:gd name="T25" fmla="*/ 46 h 75"/>
                  <a:gd name="T26" fmla="*/ 9 w 77"/>
                  <a:gd name="T27" fmla="*/ 60 h 75"/>
                  <a:gd name="T28" fmla="*/ 24 w 77"/>
                  <a:gd name="T29" fmla="*/ 75 h 75"/>
                  <a:gd name="T30" fmla="*/ 38 w 77"/>
                  <a:gd name="T31" fmla="*/ 60 h 75"/>
                  <a:gd name="T32" fmla="*/ 38 w 77"/>
                  <a:gd name="T33" fmla="*/ 60 h 75"/>
                  <a:gd name="T34" fmla="*/ 53 w 77"/>
                  <a:gd name="T35" fmla="*/ 75 h 75"/>
                  <a:gd name="T36" fmla="*/ 68 w 77"/>
                  <a:gd name="T37" fmla="*/ 60 h 75"/>
                  <a:gd name="T38" fmla="*/ 59 w 77"/>
                  <a:gd name="T39" fmla="*/ 47 h 75"/>
                  <a:gd name="T40" fmla="*/ 62 w 77"/>
                  <a:gd name="T41" fmla="*/ 47 h 75"/>
                  <a:gd name="T42" fmla="*/ 77 w 77"/>
                  <a:gd name="T43" fmla="*/ 32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7" h="75">
                    <a:moveTo>
                      <a:pt x="77" y="32"/>
                    </a:moveTo>
                    <a:cubicBezTo>
                      <a:pt x="77" y="24"/>
                      <a:pt x="70" y="18"/>
                      <a:pt x="62" y="18"/>
                    </a:cubicBezTo>
                    <a:cubicBezTo>
                      <a:pt x="57" y="18"/>
                      <a:pt x="53" y="20"/>
                      <a:pt x="51" y="23"/>
                    </a:cubicBezTo>
                    <a:cubicBezTo>
                      <a:pt x="51" y="23"/>
                      <a:pt x="51" y="23"/>
                      <a:pt x="51" y="23"/>
                    </a:cubicBezTo>
                    <a:cubicBezTo>
                      <a:pt x="52" y="21"/>
                      <a:pt x="53" y="18"/>
                      <a:pt x="53" y="15"/>
                    </a:cubicBezTo>
                    <a:cubicBezTo>
                      <a:pt x="53" y="7"/>
                      <a:pt x="46" y="0"/>
                      <a:pt x="38" y="0"/>
                    </a:cubicBezTo>
                    <a:cubicBezTo>
                      <a:pt x="30" y="0"/>
                      <a:pt x="24" y="7"/>
                      <a:pt x="24" y="15"/>
                    </a:cubicBezTo>
                    <a:cubicBezTo>
                      <a:pt x="24" y="18"/>
                      <a:pt x="25" y="21"/>
                      <a:pt x="26" y="23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3" y="20"/>
                      <a:pt x="19" y="18"/>
                      <a:pt x="14" y="18"/>
                    </a:cubicBezTo>
                    <a:cubicBezTo>
                      <a:pt x="6" y="18"/>
                      <a:pt x="0" y="24"/>
                      <a:pt x="0" y="32"/>
                    </a:cubicBezTo>
                    <a:cubicBezTo>
                      <a:pt x="0" y="40"/>
                      <a:pt x="6" y="47"/>
                      <a:pt x="14" y="47"/>
                    </a:cubicBezTo>
                    <a:cubicBezTo>
                      <a:pt x="16" y="47"/>
                      <a:pt x="17" y="47"/>
                      <a:pt x="19" y="46"/>
                    </a:cubicBezTo>
                    <a:cubicBezTo>
                      <a:pt x="13" y="49"/>
                      <a:pt x="9" y="54"/>
                      <a:pt x="9" y="60"/>
                    </a:cubicBezTo>
                    <a:cubicBezTo>
                      <a:pt x="9" y="68"/>
                      <a:pt x="16" y="75"/>
                      <a:pt x="24" y="75"/>
                    </a:cubicBezTo>
                    <a:cubicBezTo>
                      <a:pt x="32" y="75"/>
                      <a:pt x="38" y="68"/>
                      <a:pt x="38" y="60"/>
                    </a:cubicBezTo>
                    <a:cubicBezTo>
                      <a:pt x="38" y="60"/>
                      <a:pt x="38" y="60"/>
                      <a:pt x="38" y="60"/>
                    </a:cubicBezTo>
                    <a:cubicBezTo>
                      <a:pt x="39" y="68"/>
                      <a:pt x="45" y="75"/>
                      <a:pt x="53" y="75"/>
                    </a:cubicBezTo>
                    <a:cubicBezTo>
                      <a:pt x="61" y="75"/>
                      <a:pt x="68" y="68"/>
                      <a:pt x="68" y="60"/>
                    </a:cubicBezTo>
                    <a:cubicBezTo>
                      <a:pt x="68" y="54"/>
                      <a:pt x="64" y="49"/>
                      <a:pt x="59" y="47"/>
                    </a:cubicBezTo>
                    <a:cubicBezTo>
                      <a:pt x="60" y="47"/>
                      <a:pt x="61" y="47"/>
                      <a:pt x="62" y="47"/>
                    </a:cubicBezTo>
                    <a:cubicBezTo>
                      <a:pt x="70" y="47"/>
                      <a:pt x="77" y="40"/>
                      <a:pt x="77" y="3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1" name="Freeform 29"/>
              <p:cNvSpPr>
                <a:spLocks/>
              </p:cNvSpPr>
              <p:nvPr/>
            </p:nvSpPr>
            <p:spPr bwMode="auto">
              <a:xfrm>
                <a:off x="930275" y="936625"/>
                <a:ext cx="233363" cy="228600"/>
              </a:xfrm>
              <a:custGeom>
                <a:avLst/>
                <a:gdLst>
                  <a:gd name="T0" fmla="*/ 38 w 41"/>
                  <a:gd name="T1" fmla="*/ 17 h 40"/>
                  <a:gd name="T2" fmla="*/ 36 w 41"/>
                  <a:gd name="T3" fmla="*/ 19 h 40"/>
                  <a:gd name="T4" fmla="*/ 28 w 41"/>
                  <a:gd name="T5" fmla="*/ 19 h 40"/>
                  <a:gd name="T6" fmla="*/ 26 w 41"/>
                  <a:gd name="T7" fmla="*/ 15 h 40"/>
                  <a:gd name="T8" fmla="*/ 32 w 41"/>
                  <a:gd name="T9" fmla="*/ 10 h 40"/>
                  <a:gd name="T10" fmla="*/ 35 w 41"/>
                  <a:gd name="T11" fmla="*/ 9 h 40"/>
                  <a:gd name="T12" fmla="*/ 35 w 41"/>
                  <a:gd name="T13" fmla="*/ 6 h 40"/>
                  <a:gd name="T14" fmla="*/ 31 w 41"/>
                  <a:gd name="T15" fmla="*/ 6 h 40"/>
                  <a:gd name="T16" fmla="*/ 31 w 41"/>
                  <a:gd name="T17" fmla="*/ 8 h 40"/>
                  <a:gd name="T18" fmla="*/ 25 w 41"/>
                  <a:gd name="T19" fmla="*/ 14 h 40"/>
                  <a:gd name="T20" fmla="*/ 21 w 41"/>
                  <a:gd name="T21" fmla="*/ 13 h 40"/>
                  <a:gd name="T22" fmla="*/ 21 w 41"/>
                  <a:gd name="T23" fmla="*/ 4 h 40"/>
                  <a:gd name="T24" fmla="*/ 23 w 41"/>
                  <a:gd name="T25" fmla="*/ 2 h 40"/>
                  <a:gd name="T26" fmla="*/ 20 w 41"/>
                  <a:gd name="T27" fmla="*/ 0 h 40"/>
                  <a:gd name="T28" fmla="*/ 18 w 41"/>
                  <a:gd name="T29" fmla="*/ 2 h 40"/>
                  <a:gd name="T30" fmla="*/ 19 w 41"/>
                  <a:gd name="T31" fmla="*/ 4 h 40"/>
                  <a:gd name="T32" fmla="*/ 19 w 41"/>
                  <a:gd name="T33" fmla="*/ 13 h 40"/>
                  <a:gd name="T34" fmla="*/ 16 w 41"/>
                  <a:gd name="T35" fmla="*/ 14 h 40"/>
                  <a:gd name="T36" fmla="*/ 10 w 41"/>
                  <a:gd name="T37" fmla="*/ 9 h 40"/>
                  <a:gd name="T38" fmla="*/ 10 w 41"/>
                  <a:gd name="T39" fmla="*/ 6 h 40"/>
                  <a:gd name="T40" fmla="*/ 6 w 41"/>
                  <a:gd name="T41" fmla="*/ 6 h 40"/>
                  <a:gd name="T42" fmla="*/ 6 w 41"/>
                  <a:gd name="T43" fmla="*/ 9 h 40"/>
                  <a:gd name="T44" fmla="*/ 9 w 41"/>
                  <a:gd name="T45" fmla="*/ 10 h 40"/>
                  <a:gd name="T46" fmla="*/ 14 w 41"/>
                  <a:gd name="T47" fmla="*/ 15 h 40"/>
                  <a:gd name="T48" fmla="*/ 13 w 41"/>
                  <a:gd name="T49" fmla="*/ 19 h 40"/>
                  <a:gd name="T50" fmla="*/ 5 w 41"/>
                  <a:gd name="T51" fmla="*/ 19 h 40"/>
                  <a:gd name="T52" fmla="*/ 3 w 41"/>
                  <a:gd name="T53" fmla="*/ 17 h 40"/>
                  <a:gd name="T54" fmla="*/ 0 w 41"/>
                  <a:gd name="T55" fmla="*/ 20 h 40"/>
                  <a:gd name="T56" fmla="*/ 3 w 41"/>
                  <a:gd name="T57" fmla="*/ 22 h 40"/>
                  <a:gd name="T58" fmla="*/ 5 w 41"/>
                  <a:gd name="T59" fmla="*/ 21 h 40"/>
                  <a:gd name="T60" fmla="*/ 13 w 41"/>
                  <a:gd name="T61" fmla="*/ 21 h 40"/>
                  <a:gd name="T62" fmla="*/ 14 w 41"/>
                  <a:gd name="T63" fmla="*/ 25 h 40"/>
                  <a:gd name="T64" fmla="*/ 9 w 41"/>
                  <a:gd name="T65" fmla="*/ 30 h 40"/>
                  <a:gd name="T66" fmla="*/ 6 w 41"/>
                  <a:gd name="T67" fmla="*/ 31 h 40"/>
                  <a:gd name="T68" fmla="*/ 6 w 41"/>
                  <a:gd name="T69" fmla="*/ 34 h 40"/>
                  <a:gd name="T70" fmla="*/ 10 w 41"/>
                  <a:gd name="T71" fmla="*/ 34 h 40"/>
                  <a:gd name="T72" fmla="*/ 10 w 41"/>
                  <a:gd name="T73" fmla="*/ 31 h 40"/>
                  <a:gd name="T74" fmla="*/ 16 w 41"/>
                  <a:gd name="T75" fmla="*/ 26 h 40"/>
                  <a:gd name="T76" fmla="*/ 19 w 41"/>
                  <a:gd name="T77" fmla="*/ 27 h 40"/>
                  <a:gd name="T78" fmla="*/ 19 w 41"/>
                  <a:gd name="T79" fmla="*/ 35 h 40"/>
                  <a:gd name="T80" fmla="*/ 18 w 41"/>
                  <a:gd name="T81" fmla="*/ 37 h 40"/>
                  <a:gd name="T82" fmla="*/ 20 w 41"/>
                  <a:gd name="T83" fmla="*/ 40 h 40"/>
                  <a:gd name="T84" fmla="*/ 23 w 41"/>
                  <a:gd name="T85" fmla="*/ 37 h 40"/>
                  <a:gd name="T86" fmla="*/ 21 w 41"/>
                  <a:gd name="T87" fmla="*/ 35 h 40"/>
                  <a:gd name="T88" fmla="*/ 21 w 41"/>
                  <a:gd name="T89" fmla="*/ 27 h 40"/>
                  <a:gd name="T90" fmla="*/ 25 w 41"/>
                  <a:gd name="T91" fmla="*/ 26 h 40"/>
                  <a:gd name="T92" fmla="*/ 31 w 41"/>
                  <a:gd name="T93" fmla="*/ 32 h 40"/>
                  <a:gd name="T94" fmla="*/ 31 w 41"/>
                  <a:gd name="T95" fmla="*/ 34 h 40"/>
                  <a:gd name="T96" fmla="*/ 35 w 41"/>
                  <a:gd name="T97" fmla="*/ 34 h 40"/>
                  <a:gd name="T98" fmla="*/ 35 w 41"/>
                  <a:gd name="T99" fmla="*/ 31 h 40"/>
                  <a:gd name="T100" fmla="*/ 32 w 41"/>
                  <a:gd name="T101" fmla="*/ 30 h 40"/>
                  <a:gd name="T102" fmla="*/ 26 w 41"/>
                  <a:gd name="T103" fmla="*/ 25 h 40"/>
                  <a:gd name="T104" fmla="*/ 28 w 41"/>
                  <a:gd name="T105" fmla="*/ 21 h 40"/>
                  <a:gd name="T106" fmla="*/ 36 w 41"/>
                  <a:gd name="T107" fmla="*/ 21 h 40"/>
                  <a:gd name="T108" fmla="*/ 38 w 41"/>
                  <a:gd name="T109" fmla="*/ 22 h 40"/>
                  <a:gd name="T110" fmla="*/ 41 w 41"/>
                  <a:gd name="T111" fmla="*/ 20 h 40"/>
                  <a:gd name="T112" fmla="*/ 38 w 41"/>
                  <a:gd name="T113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1" h="40">
                    <a:moveTo>
                      <a:pt x="38" y="17"/>
                    </a:moveTo>
                    <a:cubicBezTo>
                      <a:pt x="37" y="17"/>
                      <a:pt x="36" y="18"/>
                      <a:pt x="36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7" y="18"/>
                      <a:pt x="27" y="16"/>
                      <a:pt x="26" y="15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3" y="10"/>
                      <a:pt x="34" y="10"/>
                      <a:pt x="35" y="9"/>
                    </a:cubicBezTo>
                    <a:cubicBezTo>
                      <a:pt x="36" y="8"/>
                      <a:pt x="36" y="7"/>
                      <a:pt x="35" y="6"/>
                    </a:cubicBezTo>
                    <a:cubicBezTo>
                      <a:pt x="34" y="5"/>
                      <a:pt x="32" y="5"/>
                      <a:pt x="31" y="6"/>
                    </a:cubicBezTo>
                    <a:cubicBezTo>
                      <a:pt x="30" y="6"/>
                      <a:pt x="30" y="7"/>
                      <a:pt x="31" y="8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4" y="13"/>
                      <a:pt x="23" y="13"/>
                      <a:pt x="21" y="13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2" y="4"/>
                      <a:pt x="23" y="3"/>
                      <a:pt x="23" y="2"/>
                    </a:cubicBezTo>
                    <a:cubicBezTo>
                      <a:pt x="23" y="1"/>
                      <a:pt x="22" y="0"/>
                      <a:pt x="20" y="0"/>
                    </a:cubicBezTo>
                    <a:cubicBezTo>
                      <a:pt x="19" y="0"/>
                      <a:pt x="18" y="1"/>
                      <a:pt x="18" y="2"/>
                    </a:cubicBezTo>
                    <a:cubicBezTo>
                      <a:pt x="18" y="3"/>
                      <a:pt x="18" y="4"/>
                      <a:pt x="19" y="4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8" y="13"/>
                      <a:pt x="17" y="13"/>
                      <a:pt x="16" y="14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1" y="8"/>
                      <a:pt x="11" y="6"/>
                      <a:pt x="10" y="6"/>
                    </a:cubicBezTo>
                    <a:cubicBezTo>
                      <a:pt x="9" y="5"/>
                      <a:pt x="7" y="5"/>
                      <a:pt x="6" y="6"/>
                    </a:cubicBezTo>
                    <a:cubicBezTo>
                      <a:pt x="5" y="7"/>
                      <a:pt x="5" y="8"/>
                      <a:pt x="6" y="9"/>
                    </a:cubicBezTo>
                    <a:cubicBezTo>
                      <a:pt x="7" y="10"/>
                      <a:pt x="8" y="10"/>
                      <a:pt x="9" y="10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6"/>
                      <a:pt x="13" y="18"/>
                      <a:pt x="13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4" y="17"/>
                      <a:pt x="3" y="17"/>
                    </a:cubicBezTo>
                    <a:cubicBezTo>
                      <a:pt x="1" y="17"/>
                      <a:pt x="0" y="19"/>
                      <a:pt x="0" y="20"/>
                    </a:cubicBezTo>
                    <a:cubicBezTo>
                      <a:pt x="0" y="21"/>
                      <a:pt x="1" y="22"/>
                      <a:pt x="3" y="22"/>
                    </a:cubicBezTo>
                    <a:cubicBezTo>
                      <a:pt x="4" y="22"/>
                      <a:pt x="5" y="22"/>
                      <a:pt x="5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22"/>
                      <a:pt x="14" y="24"/>
                      <a:pt x="14" y="25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8" y="30"/>
                      <a:pt x="7" y="30"/>
                      <a:pt x="6" y="31"/>
                    </a:cubicBezTo>
                    <a:cubicBezTo>
                      <a:pt x="5" y="32"/>
                      <a:pt x="5" y="33"/>
                      <a:pt x="6" y="34"/>
                    </a:cubicBezTo>
                    <a:cubicBezTo>
                      <a:pt x="7" y="35"/>
                      <a:pt x="9" y="35"/>
                      <a:pt x="10" y="34"/>
                    </a:cubicBezTo>
                    <a:cubicBezTo>
                      <a:pt x="11" y="33"/>
                      <a:pt x="11" y="32"/>
                      <a:pt x="10" y="3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7" y="27"/>
                      <a:pt x="18" y="27"/>
                      <a:pt x="19" y="27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8" y="36"/>
                      <a:pt x="18" y="36"/>
                      <a:pt x="18" y="37"/>
                    </a:cubicBezTo>
                    <a:cubicBezTo>
                      <a:pt x="18" y="39"/>
                      <a:pt x="19" y="40"/>
                      <a:pt x="20" y="40"/>
                    </a:cubicBezTo>
                    <a:cubicBezTo>
                      <a:pt x="22" y="40"/>
                      <a:pt x="23" y="39"/>
                      <a:pt x="23" y="37"/>
                    </a:cubicBezTo>
                    <a:cubicBezTo>
                      <a:pt x="23" y="36"/>
                      <a:pt x="22" y="36"/>
                      <a:pt x="21" y="35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3" y="27"/>
                      <a:pt x="24" y="27"/>
                      <a:pt x="25" y="26"/>
                    </a:cubicBezTo>
                    <a:cubicBezTo>
                      <a:pt x="31" y="32"/>
                      <a:pt x="31" y="32"/>
                      <a:pt x="31" y="32"/>
                    </a:cubicBezTo>
                    <a:cubicBezTo>
                      <a:pt x="30" y="32"/>
                      <a:pt x="31" y="33"/>
                      <a:pt x="31" y="34"/>
                    </a:cubicBezTo>
                    <a:cubicBezTo>
                      <a:pt x="32" y="35"/>
                      <a:pt x="34" y="35"/>
                      <a:pt x="35" y="34"/>
                    </a:cubicBezTo>
                    <a:cubicBezTo>
                      <a:pt x="36" y="33"/>
                      <a:pt x="36" y="32"/>
                      <a:pt x="35" y="31"/>
                    </a:cubicBezTo>
                    <a:cubicBezTo>
                      <a:pt x="34" y="30"/>
                      <a:pt x="33" y="30"/>
                      <a:pt x="32" y="30"/>
                    </a:cubicBezTo>
                    <a:cubicBezTo>
                      <a:pt x="26" y="25"/>
                      <a:pt x="26" y="25"/>
                      <a:pt x="26" y="25"/>
                    </a:cubicBezTo>
                    <a:cubicBezTo>
                      <a:pt x="27" y="24"/>
                      <a:pt x="27" y="22"/>
                      <a:pt x="28" y="21"/>
                    </a:cubicBezTo>
                    <a:cubicBezTo>
                      <a:pt x="36" y="21"/>
                      <a:pt x="36" y="21"/>
                      <a:pt x="36" y="21"/>
                    </a:cubicBezTo>
                    <a:cubicBezTo>
                      <a:pt x="36" y="22"/>
                      <a:pt x="37" y="22"/>
                      <a:pt x="38" y="22"/>
                    </a:cubicBezTo>
                    <a:cubicBezTo>
                      <a:pt x="40" y="22"/>
                      <a:pt x="41" y="21"/>
                      <a:pt x="41" y="20"/>
                    </a:cubicBezTo>
                    <a:cubicBezTo>
                      <a:pt x="41" y="19"/>
                      <a:pt x="40" y="17"/>
                      <a:pt x="38" y="1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2" name="Freeform 30"/>
              <p:cNvSpPr>
                <a:spLocks/>
              </p:cNvSpPr>
              <p:nvPr/>
            </p:nvSpPr>
            <p:spPr bwMode="auto">
              <a:xfrm>
                <a:off x="404813" y="1149350"/>
                <a:ext cx="501650" cy="509588"/>
              </a:xfrm>
              <a:custGeom>
                <a:avLst/>
                <a:gdLst>
                  <a:gd name="T0" fmla="*/ 87 w 88"/>
                  <a:gd name="T1" fmla="*/ 29 h 89"/>
                  <a:gd name="T2" fmla="*/ 67 w 88"/>
                  <a:gd name="T3" fmla="*/ 16 h 89"/>
                  <a:gd name="T4" fmla="*/ 56 w 88"/>
                  <a:gd name="T5" fmla="*/ 24 h 89"/>
                  <a:gd name="T6" fmla="*/ 56 w 88"/>
                  <a:gd name="T7" fmla="*/ 24 h 89"/>
                  <a:gd name="T8" fmla="*/ 57 w 88"/>
                  <a:gd name="T9" fmla="*/ 15 h 89"/>
                  <a:gd name="T10" fmla="*/ 37 w 88"/>
                  <a:gd name="T11" fmla="*/ 2 h 89"/>
                  <a:gd name="T12" fmla="*/ 24 w 88"/>
                  <a:gd name="T13" fmla="*/ 21 h 89"/>
                  <a:gd name="T14" fmla="*/ 29 w 88"/>
                  <a:gd name="T15" fmla="*/ 30 h 89"/>
                  <a:gd name="T16" fmla="*/ 29 w 88"/>
                  <a:gd name="T17" fmla="*/ 30 h 89"/>
                  <a:gd name="T18" fmla="*/ 15 w 88"/>
                  <a:gd name="T19" fmla="*/ 26 h 89"/>
                  <a:gd name="T20" fmla="*/ 2 w 88"/>
                  <a:gd name="T21" fmla="*/ 46 h 89"/>
                  <a:gd name="T22" fmla="*/ 21 w 88"/>
                  <a:gd name="T23" fmla="*/ 59 h 89"/>
                  <a:gd name="T24" fmla="*/ 26 w 88"/>
                  <a:gd name="T25" fmla="*/ 57 h 89"/>
                  <a:gd name="T26" fmla="*/ 18 w 88"/>
                  <a:gd name="T27" fmla="*/ 74 h 89"/>
                  <a:gd name="T28" fmla="*/ 38 w 88"/>
                  <a:gd name="T29" fmla="*/ 87 h 89"/>
                  <a:gd name="T30" fmla="*/ 51 w 88"/>
                  <a:gd name="T31" fmla="*/ 68 h 89"/>
                  <a:gd name="T32" fmla="*/ 51 w 88"/>
                  <a:gd name="T33" fmla="*/ 68 h 89"/>
                  <a:gd name="T34" fmla="*/ 70 w 88"/>
                  <a:gd name="T35" fmla="*/ 81 h 89"/>
                  <a:gd name="T36" fmla="*/ 83 w 88"/>
                  <a:gd name="T37" fmla="*/ 61 h 89"/>
                  <a:gd name="T38" fmla="*/ 70 w 88"/>
                  <a:gd name="T39" fmla="*/ 49 h 89"/>
                  <a:gd name="T40" fmla="*/ 74 w 88"/>
                  <a:gd name="T41" fmla="*/ 48 h 89"/>
                  <a:gd name="T42" fmla="*/ 87 w 88"/>
                  <a:gd name="T43" fmla="*/ 2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8" h="89">
                    <a:moveTo>
                      <a:pt x="87" y="29"/>
                    </a:moveTo>
                    <a:cubicBezTo>
                      <a:pt x="85" y="20"/>
                      <a:pt x="76" y="14"/>
                      <a:pt x="67" y="16"/>
                    </a:cubicBezTo>
                    <a:cubicBezTo>
                      <a:pt x="62" y="17"/>
                      <a:pt x="58" y="20"/>
                      <a:pt x="56" y="24"/>
                    </a:cubicBezTo>
                    <a:cubicBezTo>
                      <a:pt x="56" y="24"/>
                      <a:pt x="56" y="24"/>
                      <a:pt x="56" y="24"/>
                    </a:cubicBezTo>
                    <a:cubicBezTo>
                      <a:pt x="57" y="21"/>
                      <a:pt x="57" y="18"/>
                      <a:pt x="57" y="15"/>
                    </a:cubicBezTo>
                    <a:cubicBezTo>
                      <a:pt x="55" y="6"/>
                      <a:pt x="46" y="0"/>
                      <a:pt x="37" y="2"/>
                    </a:cubicBezTo>
                    <a:cubicBezTo>
                      <a:pt x="28" y="4"/>
                      <a:pt x="22" y="13"/>
                      <a:pt x="24" y="21"/>
                    </a:cubicBezTo>
                    <a:cubicBezTo>
                      <a:pt x="25" y="25"/>
                      <a:pt x="27" y="28"/>
                      <a:pt x="29" y="30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25" y="27"/>
                      <a:pt x="20" y="25"/>
                      <a:pt x="15" y="26"/>
                    </a:cubicBezTo>
                    <a:cubicBezTo>
                      <a:pt x="6" y="28"/>
                      <a:pt x="0" y="37"/>
                      <a:pt x="2" y="46"/>
                    </a:cubicBezTo>
                    <a:cubicBezTo>
                      <a:pt x="4" y="55"/>
                      <a:pt x="12" y="60"/>
                      <a:pt x="21" y="59"/>
                    </a:cubicBezTo>
                    <a:cubicBezTo>
                      <a:pt x="23" y="58"/>
                      <a:pt x="24" y="58"/>
                      <a:pt x="26" y="57"/>
                    </a:cubicBezTo>
                    <a:cubicBezTo>
                      <a:pt x="20" y="61"/>
                      <a:pt x="17" y="67"/>
                      <a:pt x="18" y="74"/>
                    </a:cubicBezTo>
                    <a:cubicBezTo>
                      <a:pt x="20" y="83"/>
                      <a:pt x="29" y="89"/>
                      <a:pt x="38" y="87"/>
                    </a:cubicBezTo>
                    <a:cubicBezTo>
                      <a:pt x="47" y="86"/>
                      <a:pt x="52" y="77"/>
                      <a:pt x="51" y="68"/>
                    </a:cubicBezTo>
                    <a:cubicBezTo>
                      <a:pt x="51" y="68"/>
                      <a:pt x="51" y="68"/>
                      <a:pt x="51" y="68"/>
                    </a:cubicBezTo>
                    <a:cubicBezTo>
                      <a:pt x="52" y="77"/>
                      <a:pt x="61" y="83"/>
                      <a:pt x="70" y="81"/>
                    </a:cubicBezTo>
                    <a:cubicBezTo>
                      <a:pt x="79" y="79"/>
                      <a:pt x="85" y="70"/>
                      <a:pt x="83" y="61"/>
                    </a:cubicBezTo>
                    <a:cubicBezTo>
                      <a:pt x="82" y="55"/>
                      <a:pt x="76" y="50"/>
                      <a:pt x="70" y="49"/>
                    </a:cubicBezTo>
                    <a:cubicBezTo>
                      <a:pt x="71" y="49"/>
                      <a:pt x="72" y="48"/>
                      <a:pt x="74" y="48"/>
                    </a:cubicBezTo>
                    <a:cubicBezTo>
                      <a:pt x="83" y="46"/>
                      <a:pt x="88" y="38"/>
                      <a:pt x="87" y="29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3" name="Freeform 31"/>
              <p:cNvSpPr>
                <a:spLocks/>
              </p:cNvSpPr>
              <p:nvPr/>
            </p:nvSpPr>
            <p:spPr bwMode="auto">
              <a:xfrm>
                <a:off x="536575" y="1274763"/>
                <a:ext cx="255588" cy="258763"/>
              </a:xfrm>
              <a:custGeom>
                <a:avLst/>
                <a:gdLst>
                  <a:gd name="T0" fmla="*/ 42 w 45"/>
                  <a:gd name="T1" fmla="*/ 16 h 45"/>
                  <a:gd name="T2" fmla="*/ 40 w 45"/>
                  <a:gd name="T3" fmla="*/ 18 h 45"/>
                  <a:gd name="T4" fmla="*/ 31 w 45"/>
                  <a:gd name="T5" fmla="*/ 20 h 45"/>
                  <a:gd name="T6" fmla="*/ 28 w 45"/>
                  <a:gd name="T7" fmla="*/ 16 h 45"/>
                  <a:gd name="T8" fmla="*/ 33 w 45"/>
                  <a:gd name="T9" fmla="*/ 9 h 45"/>
                  <a:gd name="T10" fmla="*/ 36 w 45"/>
                  <a:gd name="T11" fmla="*/ 8 h 45"/>
                  <a:gd name="T12" fmla="*/ 35 w 45"/>
                  <a:gd name="T13" fmla="*/ 4 h 45"/>
                  <a:gd name="T14" fmla="*/ 32 w 45"/>
                  <a:gd name="T15" fmla="*/ 4 h 45"/>
                  <a:gd name="T16" fmla="*/ 32 w 45"/>
                  <a:gd name="T17" fmla="*/ 8 h 45"/>
                  <a:gd name="T18" fmla="*/ 26 w 45"/>
                  <a:gd name="T19" fmla="*/ 15 h 45"/>
                  <a:gd name="T20" fmla="*/ 22 w 45"/>
                  <a:gd name="T21" fmla="*/ 14 h 45"/>
                  <a:gd name="T22" fmla="*/ 20 w 45"/>
                  <a:gd name="T23" fmla="*/ 5 h 45"/>
                  <a:gd name="T24" fmla="*/ 22 w 45"/>
                  <a:gd name="T25" fmla="*/ 2 h 45"/>
                  <a:gd name="T26" fmla="*/ 18 w 45"/>
                  <a:gd name="T27" fmla="*/ 0 h 45"/>
                  <a:gd name="T28" fmla="*/ 16 w 45"/>
                  <a:gd name="T29" fmla="*/ 4 h 45"/>
                  <a:gd name="T30" fmla="*/ 18 w 45"/>
                  <a:gd name="T31" fmla="*/ 6 h 45"/>
                  <a:gd name="T32" fmla="*/ 20 w 45"/>
                  <a:gd name="T33" fmla="*/ 15 h 45"/>
                  <a:gd name="T34" fmla="*/ 16 w 45"/>
                  <a:gd name="T35" fmla="*/ 17 h 45"/>
                  <a:gd name="T36" fmla="*/ 9 w 45"/>
                  <a:gd name="T37" fmla="*/ 12 h 45"/>
                  <a:gd name="T38" fmla="*/ 8 w 45"/>
                  <a:gd name="T39" fmla="*/ 9 h 45"/>
                  <a:gd name="T40" fmla="*/ 4 w 45"/>
                  <a:gd name="T41" fmla="*/ 10 h 45"/>
                  <a:gd name="T42" fmla="*/ 5 w 45"/>
                  <a:gd name="T43" fmla="*/ 14 h 45"/>
                  <a:gd name="T44" fmla="*/ 8 w 45"/>
                  <a:gd name="T45" fmla="*/ 14 h 45"/>
                  <a:gd name="T46" fmla="*/ 15 w 45"/>
                  <a:gd name="T47" fmla="*/ 19 h 45"/>
                  <a:gd name="T48" fmla="*/ 14 w 45"/>
                  <a:gd name="T49" fmla="*/ 23 h 45"/>
                  <a:gd name="T50" fmla="*/ 6 w 45"/>
                  <a:gd name="T51" fmla="*/ 25 h 45"/>
                  <a:gd name="T52" fmla="*/ 3 w 45"/>
                  <a:gd name="T53" fmla="*/ 24 h 45"/>
                  <a:gd name="T54" fmla="*/ 1 w 45"/>
                  <a:gd name="T55" fmla="*/ 27 h 45"/>
                  <a:gd name="T56" fmla="*/ 4 w 45"/>
                  <a:gd name="T57" fmla="*/ 29 h 45"/>
                  <a:gd name="T58" fmla="*/ 6 w 45"/>
                  <a:gd name="T59" fmla="*/ 27 h 45"/>
                  <a:gd name="T60" fmla="*/ 15 w 45"/>
                  <a:gd name="T61" fmla="*/ 25 h 45"/>
                  <a:gd name="T62" fmla="*/ 17 w 45"/>
                  <a:gd name="T63" fmla="*/ 29 h 45"/>
                  <a:gd name="T64" fmla="*/ 12 w 45"/>
                  <a:gd name="T65" fmla="*/ 36 h 45"/>
                  <a:gd name="T66" fmla="*/ 10 w 45"/>
                  <a:gd name="T67" fmla="*/ 37 h 45"/>
                  <a:gd name="T68" fmla="*/ 10 w 45"/>
                  <a:gd name="T69" fmla="*/ 41 h 45"/>
                  <a:gd name="T70" fmla="*/ 14 w 45"/>
                  <a:gd name="T71" fmla="*/ 41 h 45"/>
                  <a:gd name="T72" fmla="*/ 14 w 45"/>
                  <a:gd name="T73" fmla="*/ 37 h 45"/>
                  <a:gd name="T74" fmla="*/ 19 w 45"/>
                  <a:gd name="T75" fmla="*/ 30 h 45"/>
                  <a:gd name="T76" fmla="*/ 23 w 45"/>
                  <a:gd name="T77" fmla="*/ 31 h 45"/>
                  <a:gd name="T78" fmla="*/ 25 w 45"/>
                  <a:gd name="T79" fmla="*/ 39 h 45"/>
                  <a:gd name="T80" fmla="*/ 24 w 45"/>
                  <a:gd name="T81" fmla="*/ 42 h 45"/>
                  <a:gd name="T82" fmla="*/ 27 w 45"/>
                  <a:gd name="T83" fmla="*/ 45 h 45"/>
                  <a:gd name="T84" fmla="*/ 29 w 45"/>
                  <a:gd name="T85" fmla="*/ 41 h 45"/>
                  <a:gd name="T86" fmla="*/ 27 w 45"/>
                  <a:gd name="T87" fmla="*/ 39 h 45"/>
                  <a:gd name="T88" fmla="*/ 25 w 45"/>
                  <a:gd name="T89" fmla="*/ 30 h 45"/>
                  <a:gd name="T90" fmla="*/ 29 w 45"/>
                  <a:gd name="T91" fmla="*/ 28 h 45"/>
                  <a:gd name="T92" fmla="*/ 37 w 45"/>
                  <a:gd name="T93" fmla="*/ 33 h 45"/>
                  <a:gd name="T94" fmla="*/ 38 w 45"/>
                  <a:gd name="T95" fmla="*/ 36 h 45"/>
                  <a:gd name="T96" fmla="*/ 42 w 45"/>
                  <a:gd name="T97" fmla="*/ 35 h 45"/>
                  <a:gd name="T98" fmla="*/ 41 w 45"/>
                  <a:gd name="T99" fmla="*/ 31 h 45"/>
                  <a:gd name="T100" fmla="*/ 38 w 45"/>
                  <a:gd name="T101" fmla="*/ 31 h 45"/>
                  <a:gd name="T102" fmla="*/ 30 w 45"/>
                  <a:gd name="T103" fmla="*/ 26 h 45"/>
                  <a:gd name="T104" fmla="*/ 31 w 45"/>
                  <a:gd name="T105" fmla="*/ 22 h 45"/>
                  <a:gd name="T106" fmla="*/ 40 w 45"/>
                  <a:gd name="T107" fmla="*/ 20 h 45"/>
                  <a:gd name="T108" fmla="*/ 43 w 45"/>
                  <a:gd name="T109" fmla="*/ 21 h 45"/>
                  <a:gd name="T110" fmla="*/ 45 w 45"/>
                  <a:gd name="T111" fmla="*/ 18 h 45"/>
                  <a:gd name="T112" fmla="*/ 42 w 45"/>
                  <a:gd name="T113" fmla="*/ 16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5" h="45">
                    <a:moveTo>
                      <a:pt x="42" y="16"/>
                    </a:moveTo>
                    <a:cubicBezTo>
                      <a:pt x="41" y="16"/>
                      <a:pt x="40" y="17"/>
                      <a:pt x="40" y="18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0" y="19"/>
                      <a:pt x="29" y="17"/>
                      <a:pt x="28" y="16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9"/>
                      <a:pt x="36" y="9"/>
                      <a:pt x="36" y="8"/>
                    </a:cubicBezTo>
                    <a:cubicBezTo>
                      <a:pt x="37" y="6"/>
                      <a:pt x="37" y="5"/>
                      <a:pt x="35" y="4"/>
                    </a:cubicBezTo>
                    <a:cubicBezTo>
                      <a:pt x="34" y="3"/>
                      <a:pt x="32" y="3"/>
                      <a:pt x="32" y="4"/>
                    </a:cubicBezTo>
                    <a:cubicBezTo>
                      <a:pt x="31" y="5"/>
                      <a:pt x="31" y="7"/>
                      <a:pt x="32" y="8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5"/>
                      <a:pt x="24" y="14"/>
                      <a:pt x="22" y="14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5"/>
                      <a:pt x="22" y="4"/>
                      <a:pt x="22" y="2"/>
                    </a:cubicBezTo>
                    <a:cubicBezTo>
                      <a:pt x="21" y="1"/>
                      <a:pt x="20" y="0"/>
                      <a:pt x="18" y="0"/>
                    </a:cubicBezTo>
                    <a:cubicBezTo>
                      <a:pt x="17" y="1"/>
                      <a:pt x="16" y="2"/>
                      <a:pt x="16" y="4"/>
                    </a:cubicBezTo>
                    <a:cubicBezTo>
                      <a:pt x="16" y="5"/>
                      <a:pt x="17" y="6"/>
                      <a:pt x="18" y="6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19" y="15"/>
                      <a:pt x="17" y="16"/>
                      <a:pt x="16" y="17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1"/>
                      <a:pt x="9" y="10"/>
                      <a:pt x="8" y="9"/>
                    </a:cubicBezTo>
                    <a:cubicBezTo>
                      <a:pt x="7" y="8"/>
                      <a:pt x="5" y="9"/>
                      <a:pt x="4" y="10"/>
                    </a:cubicBezTo>
                    <a:cubicBezTo>
                      <a:pt x="3" y="11"/>
                      <a:pt x="4" y="13"/>
                      <a:pt x="5" y="14"/>
                    </a:cubicBezTo>
                    <a:cubicBezTo>
                      <a:pt x="6" y="14"/>
                      <a:pt x="7" y="14"/>
                      <a:pt x="8" y="14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4" y="22"/>
                      <a:pt x="14" y="23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5" y="24"/>
                      <a:pt x="4" y="23"/>
                      <a:pt x="3" y="24"/>
                    </a:cubicBezTo>
                    <a:cubicBezTo>
                      <a:pt x="1" y="24"/>
                      <a:pt x="0" y="25"/>
                      <a:pt x="1" y="27"/>
                    </a:cubicBezTo>
                    <a:cubicBezTo>
                      <a:pt x="1" y="28"/>
                      <a:pt x="3" y="29"/>
                      <a:pt x="4" y="29"/>
                    </a:cubicBezTo>
                    <a:cubicBezTo>
                      <a:pt x="5" y="29"/>
                      <a:pt x="6" y="28"/>
                      <a:pt x="6" y="27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7"/>
                      <a:pt x="16" y="28"/>
                      <a:pt x="17" y="29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6"/>
                      <a:pt x="10" y="36"/>
                      <a:pt x="10" y="37"/>
                    </a:cubicBezTo>
                    <a:cubicBezTo>
                      <a:pt x="9" y="39"/>
                      <a:pt x="9" y="40"/>
                      <a:pt x="10" y="41"/>
                    </a:cubicBezTo>
                    <a:cubicBezTo>
                      <a:pt x="12" y="42"/>
                      <a:pt x="13" y="42"/>
                      <a:pt x="14" y="41"/>
                    </a:cubicBezTo>
                    <a:cubicBezTo>
                      <a:pt x="15" y="39"/>
                      <a:pt x="15" y="38"/>
                      <a:pt x="14" y="3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20" y="31"/>
                      <a:pt x="22" y="31"/>
                      <a:pt x="23" y="31"/>
                    </a:cubicBezTo>
                    <a:cubicBezTo>
                      <a:pt x="25" y="39"/>
                      <a:pt x="25" y="39"/>
                      <a:pt x="25" y="39"/>
                    </a:cubicBezTo>
                    <a:cubicBezTo>
                      <a:pt x="24" y="40"/>
                      <a:pt x="24" y="41"/>
                      <a:pt x="24" y="42"/>
                    </a:cubicBezTo>
                    <a:cubicBezTo>
                      <a:pt x="24" y="44"/>
                      <a:pt x="26" y="45"/>
                      <a:pt x="27" y="45"/>
                    </a:cubicBezTo>
                    <a:cubicBezTo>
                      <a:pt x="29" y="44"/>
                      <a:pt x="30" y="43"/>
                      <a:pt x="29" y="41"/>
                    </a:cubicBezTo>
                    <a:cubicBezTo>
                      <a:pt x="29" y="40"/>
                      <a:pt x="28" y="39"/>
                      <a:pt x="27" y="39"/>
                    </a:cubicBezTo>
                    <a:cubicBezTo>
                      <a:pt x="25" y="30"/>
                      <a:pt x="25" y="30"/>
                      <a:pt x="25" y="30"/>
                    </a:cubicBezTo>
                    <a:cubicBezTo>
                      <a:pt x="27" y="30"/>
                      <a:pt x="28" y="29"/>
                      <a:pt x="29" y="28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6" y="34"/>
                      <a:pt x="37" y="35"/>
                      <a:pt x="38" y="36"/>
                    </a:cubicBezTo>
                    <a:cubicBezTo>
                      <a:pt x="39" y="37"/>
                      <a:pt x="41" y="36"/>
                      <a:pt x="42" y="35"/>
                    </a:cubicBezTo>
                    <a:cubicBezTo>
                      <a:pt x="43" y="34"/>
                      <a:pt x="42" y="32"/>
                      <a:pt x="41" y="31"/>
                    </a:cubicBezTo>
                    <a:cubicBezTo>
                      <a:pt x="40" y="30"/>
                      <a:pt x="39" y="31"/>
                      <a:pt x="38" y="31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1" y="25"/>
                      <a:pt x="31" y="23"/>
                      <a:pt x="31" y="22"/>
                    </a:cubicBezTo>
                    <a:cubicBezTo>
                      <a:pt x="40" y="20"/>
                      <a:pt x="40" y="20"/>
                      <a:pt x="40" y="20"/>
                    </a:cubicBezTo>
                    <a:cubicBezTo>
                      <a:pt x="41" y="21"/>
                      <a:pt x="42" y="22"/>
                      <a:pt x="43" y="21"/>
                    </a:cubicBezTo>
                    <a:cubicBezTo>
                      <a:pt x="44" y="21"/>
                      <a:pt x="45" y="20"/>
                      <a:pt x="45" y="18"/>
                    </a:cubicBezTo>
                    <a:cubicBezTo>
                      <a:pt x="45" y="17"/>
                      <a:pt x="43" y="16"/>
                      <a:pt x="42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4" name="Freeform 32"/>
              <p:cNvSpPr>
                <a:spLocks/>
              </p:cNvSpPr>
              <p:nvPr/>
            </p:nvSpPr>
            <p:spPr bwMode="auto">
              <a:xfrm>
                <a:off x="1762125" y="1366838"/>
                <a:ext cx="233363" cy="234950"/>
              </a:xfrm>
              <a:custGeom>
                <a:avLst/>
                <a:gdLst>
                  <a:gd name="T0" fmla="*/ 40 w 41"/>
                  <a:gd name="T1" fmla="*/ 13 h 41"/>
                  <a:gd name="T2" fmla="*/ 31 w 41"/>
                  <a:gd name="T3" fmla="*/ 7 h 41"/>
                  <a:gd name="T4" fmla="*/ 26 w 41"/>
                  <a:gd name="T5" fmla="*/ 11 h 41"/>
                  <a:gd name="T6" fmla="*/ 26 w 41"/>
                  <a:gd name="T7" fmla="*/ 11 h 41"/>
                  <a:gd name="T8" fmla="*/ 26 w 41"/>
                  <a:gd name="T9" fmla="*/ 7 h 41"/>
                  <a:gd name="T10" fmla="*/ 17 w 41"/>
                  <a:gd name="T11" fmla="*/ 1 h 41"/>
                  <a:gd name="T12" fmla="*/ 11 w 41"/>
                  <a:gd name="T13" fmla="*/ 10 h 41"/>
                  <a:gd name="T14" fmla="*/ 14 w 41"/>
                  <a:gd name="T15" fmla="*/ 14 h 41"/>
                  <a:gd name="T16" fmla="*/ 14 w 41"/>
                  <a:gd name="T17" fmla="*/ 14 h 41"/>
                  <a:gd name="T18" fmla="*/ 7 w 41"/>
                  <a:gd name="T19" fmla="*/ 12 h 41"/>
                  <a:gd name="T20" fmla="*/ 1 w 41"/>
                  <a:gd name="T21" fmla="*/ 21 h 41"/>
                  <a:gd name="T22" fmla="*/ 10 w 41"/>
                  <a:gd name="T23" fmla="*/ 27 h 41"/>
                  <a:gd name="T24" fmla="*/ 12 w 41"/>
                  <a:gd name="T25" fmla="*/ 26 h 41"/>
                  <a:gd name="T26" fmla="*/ 9 w 41"/>
                  <a:gd name="T27" fmla="*/ 34 h 41"/>
                  <a:gd name="T28" fmla="*/ 18 w 41"/>
                  <a:gd name="T29" fmla="*/ 40 h 41"/>
                  <a:gd name="T30" fmla="*/ 23 w 41"/>
                  <a:gd name="T31" fmla="*/ 31 h 41"/>
                  <a:gd name="T32" fmla="*/ 23 w 41"/>
                  <a:gd name="T33" fmla="*/ 31 h 41"/>
                  <a:gd name="T34" fmla="*/ 32 w 41"/>
                  <a:gd name="T35" fmla="*/ 37 h 41"/>
                  <a:gd name="T36" fmla="*/ 38 w 41"/>
                  <a:gd name="T37" fmla="*/ 28 h 41"/>
                  <a:gd name="T38" fmla="*/ 32 w 41"/>
                  <a:gd name="T39" fmla="*/ 22 h 41"/>
                  <a:gd name="T40" fmla="*/ 34 w 41"/>
                  <a:gd name="T41" fmla="*/ 22 h 41"/>
                  <a:gd name="T42" fmla="*/ 40 w 41"/>
                  <a:gd name="T43" fmla="*/ 13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1" h="41">
                    <a:moveTo>
                      <a:pt x="40" y="13"/>
                    </a:moveTo>
                    <a:cubicBezTo>
                      <a:pt x="39" y="9"/>
                      <a:pt x="35" y="6"/>
                      <a:pt x="31" y="7"/>
                    </a:cubicBezTo>
                    <a:cubicBezTo>
                      <a:pt x="29" y="8"/>
                      <a:pt x="27" y="9"/>
                      <a:pt x="26" y="11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6" y="10"/>
                      <a:pt x="26" y="8"/>
                      <a:pt x="26" y="7"/>
                    </a:cubicBezTo>
                    <a:cubicBezTo>
                      <a:pt x="25" y="3"/>
                      <a:pt x="21" y="0"/>
                      <a:pt x="17" y="1"/>
                    </a:cubicBezTo>
                    <a:cubicBezTo>
                      <a:pt x="13" y="2"/>
                      <a:pt x="11" y="6"/>
                      <a:pt x="11" y="10"/>
                    </a:cubicBezTo>
                    <a:cubicBezTo>
                      <a:pt x="12" y="11"/>
                      <a:pt x="12" y="13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2" y="12"/>
                      <a:pt x="9" y="12"/>
                      <a:pt x="7" y="12"/>
                    </a:cubicBezTo>
                    <a:cubicBezTo>
                      <a:pt x="3" y="13"/>
                      <a:pt x="0" y="17"/>
                      <a:pt x="1" y="21"/>
                    </a:cubicBezTo>
                    <a:cubicBezTo>
                      <a:pt x="2" y="25"/>
                      <a:pt x="6" y="28"/>
                      <a:pt x="10" y="27"/>
                    </a:cubicBezTo>
                    <a:cubicBezTo>
                      <a:pt x="11" y="27"/>
                      <a:pt x="11" y="26"/>
                      <a:pt x="12" y="26"/>
                    </a:cubicBezTo>
                    <a:cubicBezTo>
                      <a:pt x="9" y="28"/>
                      <a:pt x="8" y="31"/>
                      <a:pt x="9" y="34"/>
                    </a:cubicBezTo>
                    <a:cubicBezTo>
                      <a:pt x="9" y="38"/>
                      <a:pt x="13" y="41"/>
                      <a:pt x="18" y="40"/>
                    </a:cubicBezTo>
                    <a:cubicBezTo>
                      <a:pt x="22" y="39"/>
                      <a:pt x="24" y="35"/>
                      <a:pt x="23" y="31"/>
                    </a:cubicBezTo>
                    <a:cubicBezTo>
                      <a:pt x="23" y="31"/>
                      <a:pt x="23" y="31"/>
                      <a:pt x="23" y="31"/>
                    </a:cubicBezTo>
                    <a:cubicBezTo>
                      <a:pt x="24" y="35"/>
                      <a:pt x="28" y="38"/>
                      <a:pt x="32" y="37"/>
                    </a:cubicBezTo>
                    <a:cubicBezTo>
                      <a:pt x="36" y="36"/>
                      <a:pt x="39" y="32"/>
                      <a:pt x="38" y="28"/>
                    </a:cubicBezTo>
                    <a:cubicBezTo>
                      <a:pt x="38" y="25"/>
                      <a:pt x="35" y="23"/>
                      <a:pt x="32" y="22"/>
                    </a:cubicBezTo>
                    <a:cubicBezTo>
                      <a:pt x="33" y="22"/>
                      <a:pt x="33" y="22"/>
                      <a:pt x="34" y="22"/>
                    </a:cubicBezTo>
                    <a:cubicBezTo>
                      <a:pt x="38" y="21"/>
                      <a:pt x="41" y="17"/>
                      <a:pt x="40" y="1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5" name="Freeform 33"/>
              <p:cNvSpPr>
                <a:spLocks/>
              </p:cNvSpPr>
              <p:nvPr/>
            </p:nvSpPr>
            <p:spPr bwMode="auto">
              <a:xfrm>
                <a:off x="1825625" y="1423988"/>
                <a:ext cx="119063" cy="120650"/>
              </a:xfrm>
              <a:custGeom>
                <a:avLst/>
                <a:gdLst>
                  <a:gd name="T0" fmla="*/ 19 w 21"/>
                  <a:gd name="T1" fmla="*/ 7 h 21"/>
                  <a:gd name="T2" fmla="*/ 18 w 21"/>
                  <a:gd name="T3" fmla="*/ 8 h 21"/>
                  <a:gd name="T4" fmla="*/ 14 w 21"/>
                  <a:gd name="T5" fmla="*/ 9 h 21"/>
                  <a:gd name="T6" fmla="*/ 13 w 21"/>
                  <a:gd name="T7" fmla="*/ 8 h 21"/>
                  <a:gd name="T8" fmla="*/ 15 w 21"/>
                  <a:gd name="T9" fmla="*/ 4 h 21"/>
                  <a:gd name="T10" fmla="*/ 16 w 21"/>
                  <a:gd name="T11" fmla="*/ 4 h 21"/>
                  <a:gd name="T12" fmla="*/ 16 w 21"/>
                  <a:gd name="T13" fmla="*/ 2 h 21"/>
                  <a:gd name="T14" fmla="*/ 14 w 21"/>
                  <a:gd name="T15" fmla="*/ 2 h 21"/>
                  <a:gd name="T16" fmla="*/ 14 w 21"/>
                  <a:gd name="T17" fmla="*/ 4 h 21"/>
                  <a:gd name="T18" fmla="*/ 12 w 21"/>
                  <a:gd name="T19" fmla="*/ 7 h 21"/>
                  <a:gd name="T20" fmla="*/ 10 w 21"/>
                  <a:gd name="T21" fmla="*/ 7 h 21"/>
                  <a:gd name="T22" fmla="*/ 9 w 21"/>
                  <a:gd name="T23" fmla="*/ 3 h 21"/>
                  <a:gd name="T24" fmla="*/ 10 w 21"/>
                  <a:gd name="T25" fmla="*/ 1 h 21"/>
                  <a:gd name="T26" fmla="*/ 8 w 21"/>
                  <a:gd name="T27" fmla="*/ 0 h 21"/>
                  <a:gd name="T28" fmla="*/ 7 w 21"/>
                  <a:gd name="T29" fmla="*/ 2 h 21"/>
                  <a:gd name="T30" fmla="*/ 8 w 21"/>
                  <a:gd name="T31" fmla="*/ 3 h 21"/>
                  <a:gd name="T32" fmla="*/ 9 w 21"/>
                  <a:gd name="T33" fmla="*/ 7 h 21"/>
                  <a:gd name="T34" fmla="*/ 7 w 21"/>
                  <a:gd name="T35" fmla="*/ 8 h 21"/>
                  <a:gd name="T36" fmla="*/ 4 w 21"/>
                  <a:gd name="T37" fmla="*/ 6 h 21"/>
                  <a:gd name="T38" fmla="*/ 3 w 21"/>
                  <a:gd name="T39" fmla="*/ 4 h 21"/>
                  <a:gd name="T40" fmla="*/ 2 w 21"/>
                  <a:gd name="T41" fmla="*/ 5 h 21"/>
                  <a:gd name="T42" fmla="*/ 2 w 21"/>
                  <a:gd name="T43" fmla="*/ 6 h 21"/>
                  <a:gd name="T44" fmla="*/ 3 w 21"/>
                  <a:gd name="T45" fmla="*/ 6 h 21"/>
                  <a:gd name="T46" fmla="*/ 7 w 21"/>
                  <a:gd name="T47" fmla="*/ 9 h 21"/>
                  <a:gd name="T48" fmla="*/ 6 w 21"/>
                  <a:gd name="T49" fmla="*/ 11 h 21"/>
                  <a:gd name="T50" fmla="*/ 3 w 21"/>
                  <a:gd name="T51" fmla="*/ 12 h 21"/>
                  <a:gd name="T52" fmla="*/ 1 w 21"/>
                  <a:gd name="T53" fmla="*/ 11 h 21"/>
                  <a:gd name="T54" fmla="*/ 0 w 21"/>
                  <a:gd name="T55" fmla="*/ 12 h 21"/>
                  <a:gd name="T56" fmla="*/ 2 w 21"/>
                  <a:gd name="T57" fmla="*/ 13 h 21"/>
                  <a:gd name="T58" fmla="*/ 3 w 21"/>
                  <a:gd name="T59" fmla="*/ 12 h 21"/>
                  <a:gd name="T60" fmla="*/ 7 w 21"/>
                  <a:gd name="T61" fmla="*/ 12 h 21"/>
                  <a:gd name="T62" fmla="*/ 8 w 21"/>
                  <a:gd name="T63" fmla="*/ 13 h 21"/>
                  <a:gd name="T64" fmla="*/ 6 w 21"/>
                  <a:gd name="T65" fmla="*/ 17 h 21"/>
                  <a:gd name="T66" fmla="*/ 4 w 21"/>
                  <a:gd name="T67" fmla="*/ 17 h 21"/>
                  <a:gd name="T68" fmla="*/ 5 w 21"/>
                  <a:gd name="T69" fmla="*/ 19 h 21"/>
                  <a:gd name="T70" fmla="*/ 6 w 21"/>
                  <a:gd name="T71" fmla="*/ 19 h 21"/>
                  <a:gd name="T72" fmla="*/ 6 w 21"/>
                  <a:gd name="T73" fmla="*/ 17 h 21"/>
                  <a:gd name="T74" fmla="*/ 8 w 21"/>
                  <a:gd name="T75" fmla="*/ 14 h 21"/>
                  <a:gd name="T76" fmla="*/ 11 w 21"/>
                  <a:gd name="T77" fmla="*/ 14 h 21"/>
                  <a:gd name="T78" fmla="*/ 11 w 21"/>
                  <a:gd name="T79" fmla="*/ 18 h 21"/>
                  <a:gd name="T80" fmla="*/ 11 w 21"/>
                  <a:gd name="T81" fmla="*/ 19 h 21"/>
                  <a:gd name="T82" fmla="*/ 12 w 21"/>
                  <a:gd name="T83" fmla="*/ 20 h 21"/>
                  <a:gd name="T84" fmla="*/ 13 w 21"/>
                  <a:gd name="T85" fmla="*/ 19 h 21"/>
                  <a:gd name="T86" fmla="*/ 12 w 21"/>
                  <a:gd name="T87" fmla="*/ 18 h 21"/>
                  <a:gd name="T88" fmla="*/ 11 w 21"/>
                  <a:gd name="T89" fmla="*/ 14 h 21"/>
                  <a:gd name="T90" fmla="*/ 13 w 21"/>
                  <a:gd name="T91" fmla="*/ 13 h 21"/>
                  <a:gd name="T92" fmla="*/ 17 w 21"/>
                  <a:gd name="T93" fmla="*/ 15 h 21"/>
                  <a:gd name="T94" fmla="*/ 17 w 21"/>
                  <a:gd name="T95" fmla="*/ 16 h 21"/>
                  <a:gd name="T96" fmla="*/ 19 w 21"/>
                  <a:gd name="T97" fmla="*/ 16 h 21"/>
                  <a:gd name="T98" fmla="*/ 19 w 21"/>
                  <a:gd name="T99" fmla="*/ 14 h 21"/>
                  <a:gd name="T100" fmla="*/ 17 w 21"/>
                  <a:gd name="T101" fmla="*/ 14 h 21"/>
                  <a:gd name="T102" fmla="*/ 14 w 21"/>
                  <a:gd name="T103" fmla="*/ 12 h 21"/>
                  <a:gd name="T104" fmla="*/ 14 w 21"/>
                  <a:gd name="T105" fmla="*/ 10 h 21"/>
                  <a:gd name="T106" fmla="*/ 18 w 21"/>
                  <a:gd name="T107" fmla="*/ 9 h 21"/>
                  <a:gd name="T108" fmla="*/ 19 w 21"/>
                  <a:gd name="T109" fmla="*/ 10 h 21"/>
                  <a:gd name="T110" fmla="*/ 20 w 21"/>
                  <a:gd name="T111" fmla="*/ 8 h 21"/>
                  <a:gd name="T112" fmla="*/ 19 w 21"/>
                  <a:gd name="T113" fmla="*/ 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1" h="21">
                    <a:moveTo>
                      <a:pt x="19" y="7"/>
                    </a:moveTo>
                    <a:cubicBezTo>
                      <a:pt x="18" y="7"/>
                      <a:pt x="18" y="8"/>
                      <a:pt x="18" y="8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3" y="8"/>
                      <a:pt x="13" y="8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5" y="4"/>
                      <a:pt x="16" y="4"/>
                      <a:pt x="16" y="4"/>
                    </a:cubicBezTo>
                    <a:cubicBezTo>
                      <a:pt x="17" y="3"/>
                      <a:pt x="17" y="2"/>
                      <a:pt x="16" y="2"/>
                    </a:cubicBezTo>
                    <a:cubicBezTo>
                      <a:pt x="15" y="1"/>
                      <a:pt x="15" y="2"/>
                      <a:pt x="14" y="2"/>
                    </a:cubicBezTo>
                    <a:cubicBezTo>
                      <a:pt x="14" y="3"/>
                      <a:pt x="14" y="3"/>
                      <a:pt x="14" y="4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1" y="7"/>
                      <a:pt x="11" y="7"/>
                      <a:pt x="10" y="7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0" y="2"/>
                      <a:pt x="10" y="2"/>
                      <a:pt x="10" y="1"/>
                    </a:cubicBezTo>
                    <a:cubicBezTo>
                      <a:pt x="10" y="0"/>
                      <a:pt x="9" y="0"/>
                      <a:pt x="8" y="0"/>
                    </a:cubicBezTo>
                    <a:cubicBezTo>
                      <a:pt x="7" y="0"/>
                      <a:pt x="7" y="1"/>
                      <a:pt x="7" y="2"/>
                    </a:cubicBezTo>
                    <a:cubicBezTo>
                      <a:pt x="7" y="2"/>
                      <a:pt x="8" y="3"/>
                      <a:pt x="8" y="3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7"/>
                      <a:pt x="8" y="7"/>
                      <a:pt x="7" y="8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5"/>
                      <a:pt x="4" y="5"/>
                      <a:pt x="3" y="4"/>
                    </a:cubicBezTo>
                    <a:cubicBezTo>
                      <a:pt x="3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2" y="6"/>
                    </a:cubicBezTo>
                    <a:cubicBezTo>
                      <a:pt x="2" y="7"/>
                      <a:pt x="3" y="7"/>
                      <a:pt x="3" y="6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6" y="10"/>
                      <a:pt x="6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2" y="11"/>
                      <a:pt x="2" y="11"/>
                      <a:pt x="1" y="11"/>
                    </a:cubicBezTo>
                    <a:cubicBezTo>
                      <a:pt x="0" y="11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3"/>
                    </a:cubicBezTo>
                    <a:cubicBezTo>
                      <a:pt x="2" y="13"/>
                      <a:pt x="3" y="13"/>
                      <a:pt x="3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3"/>
                      <a:pt x="8" y="13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5" y="17"/>
                      <a:pt x="5" y="17"/>
                      <a:pt x="4" y="17"/>
                    </a:cubicBezTo>
                    <a:cubicBezTo>
                      <a:pt x="4" y="18"/>
                      <a:pt x="4" y="19"/>
                      <a:pt x="5" y="19"/>
                    </a:cubicBezTo>
                    <a:cubicBezTo>
                      <a:pt x="5" y="19"/>
                      <a:pt x="6" y="19"/>
                      <a:pt x="6" y="19"/>
                    </a:cubicBezTo>
                    <a:cubicBezTo>
                      <a:pt x="7" y="18"/>
                      <a:pt x="7" y="18"/>
                      <a:pt x="6" y="17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9" y="14"/>
                      <a:pt x="10" y="14"/>
                      <a:pt x="11" y="14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9"/>
                      <a:pt x="11" y="19"/>
                    </a:cubicBezTo>
                    <a:cubicBezTo>
                      <a:pt x="11" y="20"/>
                      <a:pt x="12" y="21"/>
                      <a:pt x="12" y="20"/>
                    </a:cubicBezTo>
                    <a:cubicBezTo>
                      <a:pt x="13" y="20"/>
                      <a:pt x="13" y="20"/>
                      <a:pt x="13" y="19"/>
                    </a:cubicBezTo>
                    <a:cubicBezTo>
                      <a:pt x="13" y="18"/>
                      <a:pt x="13" y="18"/>
                      <a:pt x="12" y="18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2" y="14"/>
                      <a:pt x="13" y="13"/>
                      <a:pt x="13" y="13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8" y="17"/>
                      <a:pt x="19" y="17"/>
                      <a:pt x="19" y="16"/>
                    </a:cubicBezTo>
                    <a:cubicBezTo>
                      <a:pt x="19" y="16"/>
                      <a:pt x="19" y="15"/>
                      <a:pt x="19" y="14"/>
                    </a:cubicBezTo>
                    <a:cubicBezTo>
                      <a:pt x="18" y="14"/>
                      <a:pt x="17" y="14"/>
                      <a:pt x="17" y="14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1"/>
                      <a:pt x="14" y="10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8" y="10"/>
                      <a:pt x="19" y="10"/>
                      <a:pt x="19" y="10"/>
                    </a:cubicBezTo>
                    <a:cubicBezTo>
                      <a:pt x="20" y="10"/>
                      <a:pt x="21" y="9"/>
                      <a:pt x="20" y="8"/>
                    </a:cubicBezTo>
                    <a:cubicBezTo>
                      <a:pt x="20" y="8"/>
                      <a:pt x="20" y="7"/>
                      <a:pt x="1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6" name="Freeform 34"/>
              <p:cNvSpPr>
                <a:spLocks/>
              </p:cNvSpPr>
              <p:nvPr/>
            </p:nvSpPr>
            <p:spPr bwMode="auto">
              <a:xfrm>
                <a:off x="1042988" y="1452563"/>
                <a:ext cx="296863" cy="303213"/>
              </a:xfrm>
              <a:custGeom>
                <a:avLst/>
                <a:gdLst>
                  <a:gd name="T0" fmla="*/ 48 w 52"/>
                  <a:gd name="T1" fmla="*/ 12 h 53"/>
                  <a:gd name="T2" fmla="*/ 36 w 52"/>
                  <a:gd name="T3" fmla="*/ 7 h 53"/>
                  <a:gd name="T4" fmla="*/ 30 w 52"/>
                  <a:gd name="T5" fmla="*/ 13 h 53"/>
                  <a:gd name="T6" fmla="*/ 30 w 52"/>
                  <a:gd name="T7" fmla="*/ 13 h 53"/>
                  <a:gd name="T8" fmla="*/ 30 w 52"/>
                  <a:gd name="T9" fmla="*/ 8 h 53"/>
                  <a:gd name="T10" fmla="*/ 17 w 52"/>
                  <a:gd name="T11" fmla="*/ 2 h 53"/>
                  <a:gd name="T12" fmla="*/ 12 w 52"/>
                  <a:gd name="T13" fmla="*/ 15 h 53"/>
                  <a:gd name="T14" fmla="*/ 16 w 52"/>
                  <a:gd name="T15" fmla="*/ 19 h 53"/>
                  <a:gd name="T16" fmla="*/ 16 w 52"/>
                  <a:gd name="T17" fmla="*/ 19 h 53"/>
                  <a:gd name="T18" fmla="*/ 7 w 52"/>
                  <a:gd name="T19" fmla="*/ 19 h 53"/>
                  <a:gd name="T20" fmla="*/ 2 w 52"/>
                  <a:gd name="T21" fmla="*/ 31 h 53"/>
                  <a:gd name="T22" fmla="*/ 15 w 52"/>
                  <a:gd name="T23" fmla="*/ 37 h 53"/>
                  <a:gd name="T24" fmla="*/ 17 w 52"/>
                  <a:gd name="T25" fmla="*/ 35 h 53"/>
                  <a:gd name="T26" fmla="*/ 15 w 52"/>
                  <a:gd name="T27" fmla="*/ 46 h 53"/>
                  <a:gd name="T28" fmla="*/ 27 w 52"/>
                  <a:gd name="T29" fmla="*/ 51 h 53"/>
                  <a:gd name="T30" fmla="*/ 32 w 52"/>
                  <a:gd name="T31" fmla="*/ 39 h 53"/>
                  <a:gd name="T32" fmla="*/ 32 w 52"/>
                  <a:gd name="T33" fmla="*/ 39 h 53"/>
                  <a:gd name="T34" fmla="*/ 45 w 52"/>
                  <a:gd name="T35" fmla="*/ 44 h 53"/>
                  <a:gd name="T36" fmla="*/ 50 w 52"/>
                  <a:gd name="T37" fmla="*/ 31 h 53"/>
                  <a:gd name="T38" fmla="*/ 41 w 52"/>
                  <a:gd name="T39" fmla="*/ 25 h 53"/>
                  <a:gd name="T40" fmla="*/ 43 w 52"/>
                  <a:gd name="T41" fmla="*/ 25 h 53"/>
                  <a:gd name="T42" fmla="*/ 48 w 52"/>
                  <a:gd name="T43" fmla="*/ 12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2" h="53">
                    <a:moveTo>
                      <a:pt x="48" y="12"/>
                    </a:moveTo>
                    <a:cubicBezTo>
                      <a:pt x="46" y="7"/>
                      <a:pt x="41" y="5"/>
                      <a:pt x="36" y="7"/>
                    </a:cubicBezTo>
                    <a:cubicBezTo>
                      <a:pt x="33" y="8"/>
                      <a:pt x="31" y="10"/>
                      <a:pt x="30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1" y="11"/>
                      <a:pt x="31" y="9"/>
                      <a:pt x="30" y="8"/>
                    </a:cubicBezTo>
                    <a:cubicBezTo>
                      <a:pt x="28" y="3"/>
                      <a:pt x="22" y="0"/>
                      <a:pt x="17" y="2"/>
                    </a:cubicBezTo>
                    <a:cubicBezTo>
                      <a:pt x="12" y="4"/>
                      <a:pt x="10" y="10"/>
                      <a:pt x="12" y="15"/>
                    </a:cubicBezTo>
                    <a:cubicBezTo>
                      <a:pt x="13" y="17"/>
                      <a:pt x="14" y="18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3" y="18"/>
                      <a:pt x="10" y="18"/>
                      <a:pt x="7" y="19"/>
                    </a:cubicBezTo>
                    <a:cubicBezTo>
                      <a:pt x="2" y="21"/>
                      <a:pt x="0" y="27"/>
                      <a:pt x="2" y="31"/>
                    </a:cubicBezTo>
                    <a:cubicBezTo>
                      <a:pt x="4" y="36"/>
                      <a:pt x="10" y="39"/>
                      <a:pt x="15" y="37"/>
                    </a:cubicBezTo>
                    <a:cubicBezTo>
                      <a:pt x="15" y="36"/>
                      <a:pt x="16" y="36"/>
                      <a:pt x="17" y="35"/>
                    </a:cubicBezTo>
                    <a:cubicBezTo>
                      <a:pt x="14" y="38"/>
                      <a:pt x="13" y="42"/>
                      <a:pt x="15" y="46"/>
                    </a:cubicBezTo>
                    <a:cubicBezTo>
                      <a:pt x="17" y="51"/>
                      <a:pt x="22" y="53"/>
                      <a:pt x="27" y="51"/>
                    </a:cubicBezTo>
                    <a:cubicBezTo>
                      <a:pt x="32" y="49"/>
                      <a:pt x="34" y="43"/>
                      <a:pt x="32" y="39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4" y="43"/>
                      <a:pt x="40" y="46"/>
                      <a:pt x="45" y="44"/>
                    </a:cubicBezTo>
                    <a:cubicBezTo>
                      <a:pt x="50" y="42"/>
                      <a:pt x="52" y="36"/>
                      <a:pt x="50" y="31"/>
                    </a:cubicBezTo>
                    <a:cubicBezTo>
                      <a:pt x="49" y="28"/>
                      <a:pt x="45" y="25"/>
                      <a:pt x="41" y="25"/>
                    </a:cubicBezTo>
                    <a:cubicBezTo>
                      <a:pt x="42" y="25"/>
                      <a:pt x="43" y="25"/>
                      <a:pt x="43" y="25"/>
                    </a:cubicBezTo>
                    <a:cubicBezTo>
                      <a:pt x="48" y="23"/>
                      <a:pt x="51" y="17"/>
                      <a:pt x="48" y="1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7" name="Freeform 35"/>
              <p:cNvSpPr>
                <a:spLocks/>
              </p:cNvSpPr>
              <p:nvPr/>
            </p:nvSpPr>
            <p:spPr bwMode="auto">
              <a:xfrm>
                <a:off x="1128713" y="1527175"/>
                <a:ext cx="142875" cy="142875"/>
              </a:xfrm>
              <a:custGeom>
                <a:avLst/>
                <a:gdLst>
                  <a:gd name="T0" fmla="*/ 22 w 25"/>
                  <a:gd name="T1" fmla="*/ 7 h 25"/>
                  <a:gd name="T2" fmla="*/ 21 w 25"/>
                  <a:gd name="T3" fmla="*/ 8 h 25"/>
                  <a:gd name="T4" fmla="*/ 16 w 25"/>
                  <a:gd name="T5" fmla="*/ 10 h 25"/>
                  <a:gd name="T6" fmla="*/ 14 w 25"/>
                  <a:gd name="T7" fmla="*/ 9 h 25"/>
                  <a:gd name="T8" fmla="*/ 16 w 25"/>
                  <a:gd name="T9" fmla="*/ 4 h 25"/>
                  <a:gd name="T10" fmla="*/ 18 w 25"/>
                  <a:gd name="T11" fmla="*/ 3 h 25"/>
                  <a:gd name="T12" fmla="*/ 17 w 25"/>
                  <a:gd name="T13" fmla="*/ 1 h 25"/>
                  <a:gd name="T14" fmla="*/ 15 w 25"/>
                  <a:gd name="T15" fmla="*/ 1 h 25"/>
                  <a:gd name="T16" fmla="*/ 15 w 25"/>
                  <a:gd name="T17" fmla="*/ 3 h 25"/>
                  <a:gd name="T18" fmla="*/ 13 w 25"/>
                  <a:gd name="T19" fmla="*/ 8 h 25"/>
                  <a:gd name="T20" fmla="*/ 11 w 25"/>
                  <a:gd name="T21" fmla="*/ 8 h 25"/>
                  <a:gd name="T22" fmla="*/ 9 w 25"/>
                  <a:gd name="T23" fmla="*/ 3 h 25"/>
                  <a:gd name="T24" fmla="*/ 9 w 25"/>
                  <a:gd name="T25" fmla="*/ 1 h 25"/>
                  <a:gd name="T26" fmla="*/ 7 w 25"/>
                  <a:gd name="T27" fmla="*/ 1 h 25"/>
                  <a:gd name="T28" fmla="*/ 6 w 25"/>
                  <a:gd name="T29" fmla="*/ 3 h 25"/>
                  <a:gd name="T30" fmla="*/ 8 w 25"/>
                  <a:gd name="T31" fmla="*/ 4 h 25"/>
                  <a:gd name="T32" fmla="*/ 10 w 25"/>
                  <a:gd name="T33" fmla="*/ 9 h 25"/>
                  <a:gd name="T34" fmla="*/ 8 w 25"/>
                  <a:gd name="T35" fmla="*/ 10 h 25"/>
                  <a:gd name="T36" fmla="*/ 3 w 25"/>
                  <a:gd name="T37" fmla="*/ 8 h 25"/>
                  <a:gd name="T38" fmla="*/ 2 w 25"/>
                  <a:gd name="T39" fmla="*/ 7 h 25"/>
                  <a:gd name="T40" fmla="*/ 0 w 25"/>
                  <a:gd name="T41" fmla="*/ 8 h 25"/>
                  <a:gd name="T42" fmla="*/ 1 w 25"/>
                  <a:gd name="T43" fmla="*/ 10 h 25"/>
                  <a:gd name="T44" fmla="*/ 2 w 25"/>
                  <a:gd name="T45" fmla="*/ 9 h 25"/>
                  <a:gd name="T46" fmla="*/ 7 w 25"/>
                  <a:gd name="T47" fmla="*/ 11 h 25"/>
                  <a:gd name="T48" fmla="*/ 7 w 25"/>
                  <a:gd name="T49" fmla="*/ 14 h 25"/>
                  <a:gd name="T50" fmla="*/ 3 w 25"/>
                  <a:gd name="T51" fmla="*/ 16 h 25"/>
                  <a:gd name="T52" fmla="*/ 1 w 25"/>
                  <a:gd name="T53" fmla="*/ 16 h 25"/>
                  <a:gd name="T54" fmla="*/ 0 w 25"/>
                  <a:gd name="T55" fmla="*/ 18 h 25"/>
                  <a:gd name="T56" fmla="*/ 2 w 25"/>
                  <a:gd name="T57" fmla="*/ 19 h 25"/>
                  <a:gd name="T58" fmla="*/ 3 w 25"/>
                  <a:gd name="T59" fmla="*/ 17 h 25"/>
                  <a:gd name="T60" fmla="*/ 8 w 25"/>
                  <a:gd name="T61" fmla="*/ 15 h 25"/>
                  <a:gd name="T62" fmla="*/ 10 w 25"/>
                  <a:gd name="T63" fmla="*/ 17 h 25"/>
                  <a:gd name="T64" fmla="*/ 8 w 25"/>
                  <a:gd name="T65" fmla="*/ 22 h 25"/>
                  <a:gd name="T66" fmla="*/ 6 w 25"/>
                  <a:gd name="T67" fmla="*/ 23 h 25"/>
                  <a:gd name="T68" fmla="*/ 7 w 25"/>
                  <a:gd name="T69" fmla="*/ 25 h 25"/>
                  <a:gd name="T70" fmla="*/ 9 w 25"/>
                  <a:gd name="T71" fmla="*/ 24 h 25"/>
                  <a:gd name="T72" fmla="*/ 9 w 25"/>
                  <a:gd name="T73" fmla="*/ 22 h 25"/>
                  <a:gd name="T74" fmla="*/ 11 w 25"/>
                  <a:gd name="T75" fmla="*/ 17 h 25"/>
                  <a:gd name="T76" fmla="*/ 13 w 25"/>
                  <a:gd name="T77" fmla="*/ 17 h 25"/>
                  <a:gd name="T78" fmla="*/ 15 w 25"/>
                  <a:gd name="T79" fmla="*/ 22 h 25"/>
                  <a:gd name="T80" fmla="*/ 15 w 25"/>
                  <a:gd name="T81" fmla="*/ 24 h 25"/>
                  <a:gd name="T82" fmla="*/ 17 w 25"/>
                  <a:gd name="T83" fmla="*/ 25 h 25"/>
                  <a:gd name="T84" fmla="*/ 18 w 25"/>
                  <a:gd name="T85" fmla="*/ 23 h 25"/>
                  <a:gd name="T86" fmla="*/ 16 w 25"/>
                  <a:gd name="T87" fmla="*/ 22 h 25"/>
                  <a:gd name="T88" fmla="*/ 14 w 25"/>
                  <a:gd name="T89" fmla="*/ 17 h 25"/>
                  <a:gd name="T90" fmla="*/ 16 w 25"/>
                  <a:gd name="T91" fmla="*/ 15 h 25"/>
                  <a:gd name="T92" fmla="*/ 21 w 25"/>
                  <a:gd name="T93" fmla="*/ 17 h 25"/>
                  <a:gd name="T94" fmla="*/ 22 w 25"/>
                  <a:gd name="T95" fmla="*/ 19 h 25"/>
                  <a:gd name="T96" fmla="*/ 24 w 25"/>
                  <a:gd name="T97" fmla="*/ 18 h 25"/>
                  <a:gd name="T98" fmla="*/ 23 w 25"/>
                  <a:gd name="T99" fmla="*/ 16 h 25"/>
                  <a:gd name="T100" fmla="*/ 21 w 25"/>
                  <a:gd name="T101" fmla="*/ 16 h 25"/>
                  <a:gd name="T102" fmla="*/ 17 w 25"/>
                  <a:gd name="T103" fmla="*/ 14 h 25"/>
                  <a:gd name="T104" fmla="*/ 17 w 25"/>
                  <a:gd name="T105" fmla="*/ 11 h 25"/>
                  <a:gd name="T106" fmla="*/ 21 w 25"/>
                  <a:gd name="T107" fmla="*/ 9 h 25"/>
                  <a:gd name="T108" fmla="*/ 23 w 25"/>
                  <a:gd name="T109" fmla="*/ 10 h 25"/>
                  <a:gd name="T110" fmla="*/ 24 w 25"/>
                  <a:gd name="T111" fmla="*/ 8 h 25"/>
                  <a:gd name="T112" fmla="*/ 22 w 25"/>
                  <a:gd name="T113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5" h="25">
                    <a:moveTo>
                      <a:pt x="22" y="7"/>
                    </a:moveTo>
                    <a:cubicBezTo>
                      <a:pt x="21" y="7"/>
                      <a:pt x="21" y="8"/>
                      <a:pt x="21" y="8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5" y="9"/>
                      <a:pt x="14" y="9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7" y="4"/>
                      <a:pt x="18" y="3"/>
                      <a:pt x="18" y="3"/>
                    </a:cubicBezTo>
                    <a:cubicBezTo>
                      <a:pt x="18" y="2"/>
                      <a:pt x="18" y="1"/>
                      <a:pt x="17" y="1"/>
                    </a:cubicBezTo>
                    <a:cubicBezTo>
                      <a:pt x="16" y="0"/>
                      <a:pt x="15" y="1"/>
                      <a:pt x="15" y="1"/>
                    </a:cubicBezTo>
                    <a:cubicBezTo>
                      <a:pt x="15" y="2"/>
                      <a:pt x="15" y="3"/>
                      <a:pt x="15" y="3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2" y="8"/>
                      <a:pt x="11" y="8"/>
                      <a:pt x="11" y="8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2"/>
                      <a:pt x="9" y="1"/>
                    </a:cubicBezTo>
                    <a:cubicBezTo>
                      <a:pt x="9" y="1"/>
                      <a:pt x="8" y="0"/>
                      <a:pt x="7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6" y="3"/>
                      <a:pt x="7" y="4"/>
                      <a:pt x="8" y="4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9" y="9"/>
                      <a:pt x="8" y="10"/>
                      <a:pt x="8" y="10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7"/>
                      <a:pt x="2" y="7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0" y="8"/>
                      <a:pt x="0" y="9"/>
                      <a:pt x="1" y="10"/>
                    </a:cubicBezTo>
                    <a:cubicBezTo>
                      <a:pt x="1" y="10"/>
                      <a:pt x="2" y="10"/>
                      <a:pt x="2" y="9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3"/>
                      <a:pt x="7" y="14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2" y="16"/>
                      <a:pt x="1" y="15"/>
                      <a:pt x="1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0" y="19"/>
                      <a:pt x="1" y="19"/>
                      <a:pt x="2" y="19"/>
                    </a:cubicBezTo>
                    <a:cubicBezTo>
                      <a:pt x="3" y="18"/>
                      <a:pt x="3" y="18"/>
                      <a:pt x="3" y="17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16"/>
                      <a:pt x="9" y="17"/>
                      <a:pt x="10" y="17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7" y="22"/>
                      <a:pt x="6" y="22"/>
                      <a:pt x="6" y="23"/>
                    </a:cubicBezTo>
                    <a:cubicBezTo>
                      <a:pt x="6" y="24"/>
                      <a:pt x="6" y="25"/>
                      <a:pt x="7" y="25"/>
                    </a:cubicBezTo>
                    <a:cubicBezTo>
                      <a:pt x="8" y="25"/>
                      <a:pt x="9" y="25"/>
                      <a:pt x="9" y="24"/>
                    </a:cubicBezTo>
                    <a:cubicBezTo>
                      <a:pt x="9" y="23"/>
                      <a:pt x="9" y="23"/>
                      <a:pt x="9" y="22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8"/>
                      <a:pt x="12" y="18"/>
                      <a:pt x="13" y="17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5" y="23"/>
                      <a:pt x="15" y="23"/>
                      <a:pt x="15" y="24"/>
                    </a:cubicBezTo>
                    <a:cubicBezTo>
                      <a:pt x="15" y="25"/>
                      <a:pt x="16" y="25"/>
                      <a:pt x="17" y="25"/>
                    </a:cubicBezTo>
                    <a:cubicBezTo>
                      <a:pt x="18" y="24"/>
                      <a:pt x="18" y="24"/>
                      <a:pt x="18" y="23"/>
                    </a:cubicBezTo>
                    <a:cubicBezTo>
                      <a:pt x="18" y="22"/>
                      <a:pt x="17" y="22"/>
                      <a:pt x="16" y="22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5" y="17"/>
                      <a:pt x="16" y="16"/>
                      <a:pt x="16" y="15"/>
                    </a:cubicBezTo>
                    <a:cubicBezTo>
                      <a:pt x="21" y="17"/>
                      <a:pt x="21" y="17"/>
                      <a:pt x="21" y="17"/>
                    </a:cubicBezTo>
                    <a:cubicBezTo>
                      <a:pt x="21" y="18"/>
                      <a:pt x="21" y="18"/>
                      <a:pt x="22" y="19"/>
                    </a:cubicBezTo>
                    <a:cubicBezTo>
                      <a:pt x="23" y="19"/>
                      <a:pt x="24" y="19"/>
                      <a:pt x="24" y="18"/>
                    </a:cubicBezTo>
                    <a:cubicBezTo>
                      <a:pt x="25" y="17"/>
                      <a:pt x="24" y="16"/>
                      <a:pt x="23" y="16"/>
                    </a:cubicBezTo>
                    <a:cubicBezTo>
                      <a:pt x="23" y="15"/>
                      <a:pt x="22" y="16"/>
                      <a:pt x="21" y="16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3"/>
                      <a:pt x="17" y="12"/>
                      <a:pt x="17" y="11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2" y="10"/>
                      <a:pt x="23" y="10"/>
                      <a:pt x="23" y="10"/>
                    </a:cubicBezTo>
                    <a:cubicBezTo>
                      <a:pt x="24" y="9"/>
                      <a:pt x="25" y="8"/>
                      <a:pt x="24" y="8"/>
                    </a:cubicBezTo>
                    <a:cubicBezTo>
                      <a:pt x="24" y="7"/>
                      <a:pt x="23" y="6"/>
                      <a:pt x="22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8" name="Freeform 36"/>
              <p:cNvSpPr>
                <a:spLocks/>
              </p:cNvSpPr>
              <p:nvPr/>
            </p:nvSpPr>
            <p:spPr bwMode="auto">
              <a:xfrm>
                <a:off x="2470150" y="747713"/>
                <a:ext cx="279400" cy="285750"/>
              </a:xfrm>
              <a:custGeom>
                <a:avLst/>
                <a:gdLst>
                  <a:gd name="T0" fmla="*/ 45 w 49"/>
                  <a:gd name="T1" fmla="*/ 10 h 50"/>
                  <a:gd name="T2" fmla="*/ 33 w 49"/>
                  <a:gd name="T3" fmla="*/ 6 h 50"/>
                  <a:gd name="T4" fmla="*/ 28 w 49"/>
                  <a:gd name="T5" fmla="*/ 12 h 50"/>
                  <a:gd name="T6" fmla="*/ 28 w 49"/>
                  <a:gd name="T7" fmla="*/ 12 h 50"/>
                  <a:gd name="T8" fmla="*/ 27 w 49"/>
                  <a:gd name="T9" fmla="*/ 7 h 50"/>
                  <a:gd name="T10" fmla="*/ 15 w 49"/>
                  <a:gd name="T11" fmla="*/ 2 h 50"/>
                  <a:gd name="T12" fmla="*/ 11 w 49"/>
                  <a:gd name="T13" fmla="*/ 14 h 50"/>
                  <a:gd name="T14" fmla="*/ 14 w 49"/>
                  <a:gd name="T15" fmla="*/ 18 h 50"/>
                  <a:gd name="T16" fmla="*/ 14 w 49"/>
                  <a:gd name="T17" fmla="*/ 18 h 50"/>
                  <a:gd name="T18" fmla="*/ 6 w 49"/>
                  <a:gd name="T19" fmla="*/ 18 h 50"/>
                  <a:gd name="T20" fmla="*/ 2 w 49"/>
                  <a:gd name="T21" fmla="*/ 30 h 50"/>
                  <a:gd name="T22" fmla="*/ 14 w 49"/>
                  <a:gd name="T23" fmla="*/ 34 h 50"/>
                  <a:gd name="T24" fmla="*/ 16 w 49"/>
                  <a:gd name="T25" fmla="*/ 33 h 50"/>
                  <a:gd name="T26" fmla="*/ 14 w 49"/>
                  <a:gd name="T27" fmla="*/ 43 h 50"/>
                  <a:gd name="T28" fmla="*/ 26 w 49"/>
                  <a:gd name="T29" fmla="*/ 48 h 50"/>
                  <a:gd name="T30" fmla="*/ 31 w 49"/>
                  <a:gd name="T31" fmla="*/ 36 h 50"/>
                  <a:gd name="T32" fmla="*/ 31 w 49"/>
                  <a:gd name="T33" fmla="*/ 36 h 50"/>
                  <a:gd name="T34" fmla="*/ 43 w 49"/>
                  <a:gd name="T35" fmla="*/ 40 h 50"/>
                  <a:gd name="T36" fmla="*/ 47 w 49"/>
                  <a:gd name="T37" fmla="*/ 28 h 50"/>
                  <a:gd name="T38" fmla="*/ 39 w 49"/>
                  <a:gd name="T39" fmla="*/ 23 h 50"/>
                  <a:gd name="T40" fmla="*/ 40 w 49"/>
                  <a:gd name="T41" fmla="*/ 22 h 50"/>
                  <a:gd name="T42" fmla="*/ 45 w 49"/>
                  <a:gd name="T43" fmla="*/ 1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9" h="50">
                    <a:moveTo>
                      <a:pt x="45" y="10"/>
                    </a:moveTo>
                    <a:cubicBezTo>
                      <a:pt x="43" y="6"/>
                      <a:pt x="38" y="4"/>
                      <a:pt x="33" y="6"/>
                    </a:cubicBezTo>
                    <a:cubicBezTo>
                      <a:pt x="30" y="7"/>
                      <a:pt x="29" y="9"/>
                      <a:pt x="28" y="12"/>
                    </a:cubicBezTo>
                    <a:cubicBezTo>
                      <a:pt x="28" y="12"/>
                      <a:pt x="28" y="12"/>
                      <a:pt x="28" y="12"/>
                    </a:cubicBezTo>
                    <a:cubicBezTo>
                      <a:pt x="28" y="10"/>
                      <a:pt x="28" y="8"/>
                      <a:pt x="27" y="7"/>
                    </a:cubicBezTo>
                    <a:cubicBezTo>
                      <a:pt x="25" y="2"/>
                      <a:pt x="20" y="0"/>
                      <a:pt x="15" y="2"/>
                    </a:cubicBezTo>
                    <a:cubicBezTo>
                      <a:pt x="11" y="4"/>
                      <a:pt x="9" y="9"/>
                      <a:pt x="11" y="14"/>
                    </a:cubicBezTo>
                    <a:cubicBezTo>
                      <a:pt x="12" y="16"/>
                      <a:pt x="13" y="17"/>
                      <a:pt x="14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2" y="17"/>
                      <a:pt x="9" y="17"/>
                      <a:pt x="6" y="18"/>
                    </a:cubicBezTo>
                    <a:cubicBezTo>
                      <a:pt x="2" y="20"/>
                      <a:pt x="0" y="25"/>
                      <a:pt x="2" y="30"/>
                    </a:cubicBezTo>
                    <a:cubicBezTo>
                      <a:pt x="4" y="34"/>
                      <a:pt x="9" y="36"/>
                      <a:pt x="14" y="34"/>
                    </a:cubicBezTo>
                    <a:cubicBezTo>
                      <a:pt x="15" y="34"/>
                      <a:pt x="15" y="34"/>
                      <a:pt x="16" y="33"/>
                    </a:cubicBezTo>
                    <a:cubicBezTo>
                      <a:pt x="13" y="36"/>
                      <a:pt x="12" y="40"/>
                      <a:pt x="14" y="43"/>
                    </a:cubicBezTo>
                    <a:cubicBezTo>
                      <a:pt x="16" y="48"/>
                      <a:pt x="21" y="50"/>
                      <a:pt x="26" y="48"/>
                    </a:cubicBezTo>
                    <a:cubicBezTo>
                      <a:pt x="31" y="46"/>
                      <a:pt x="33" y="40"/>
                      <a:pt x="31" y="36"/>
                    </a:cubicBezTo>
                    <a:cubicBezTo>
                      <a:pt x="31" y="36"/>
                      <a:pt x="31" y="36"/>
                      <a:pt x="31" y="36"/>
                    </a:cubicBezTo>
                    <a:cubicBezTo>
                      <a:pt x="33" y="40"/>
                      <a:pt x="38" y="42"/>
                      <a:pt x="43" y="40"/>
                    </a:cubicBezTo>
                    <a:cubicBezTo>
                      <a:pt x="47" y="38"/>
                      <a:pt x="49" y="33"/>
                      <a:pt x="47" y="28"/>
                    </a:cubicBezTo>
                    <a:cubicBezTo>
                      <a:pt x="46" y="25"/>
                      <a:pt x="42" y="23"/>
                      <a:pt x="39" y="23"/>
                    </a:cubicBezTo>
                    <a:cubicBezTo>
                      <a:pt x="39" y="23"/>
                      <a:pt x="40" y="23"/>
                      <a:pt x="40" y="22"/>
                    </a:cubicBezTo>
                    <a:cubicBezTo>
                      <a:pt x="45" y="20"/>
                      <a:pt x="47" y="15"/>
                      <a:pt x="45" y="1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9" name="Freeform 37"/>
              <p:cNvSpPr>
                <a:spLocks/>
              </p:cNvSpPr>
              <p:nvPr/>
            </p:nvSpPr>
            <p:spPr bwMode="auto">
              <a:xfrm>
                <a:off x="2543175" y="815975"/>
                <a:ext cx="136525" cy="138113"/>
              </a:xfrm>
              <a:custGeom>
                <a:avLst/>
                <a:gdLst>
                  <a:gd name="T0" fmla="*/ 21 w 24"/>
                  <a:gd name="T1" fmla="*/ 6 h 24"/>
                  <a:gd name="T2" fmla="*/ 21 w 24"/>
                  <a:gd name="T3" fmla="*/ 7 h 24"/>
                  <a:gd name="T4" fmla="*/ 16 w 24"/>
                  <a:gd name="T5" fmla="*/ 9 h 24"/>
                  <a:gd name="T6" fmla="*/ 14 w 24"/>
                  <a:gd name="T7" fmla="*/ 8 h 24"/>
                  <a:gd name="T8" fmla="*/ 16 w 24"/>
                  <a:gd name="T9" fmla="*/ 3 h 24"/>
                  <a:gd name="T10" fmla="*/ 17 w 24"/>
                  <a:gd name="T11" fmla="*/ 2 h 24"/>
                  <a:gd name="T12" fmla="*/ 17 w 24"/>
                  <a:gd name="T13" fmla="*/ 0 h 24"/>
                  <a:gd name="T14" fmla="*/ 15 w 24"/>
                  <a:gd name="T15" fmla="*/ 1 h 24"/>
                  <a:gd name="T16" fmla="*/ 15 w 24"/>
                  <a:gd name="T17" fmla="*/ 3 h 24"/>
                  <a:gd name="T18" fmla="*/ 13 w 24"/>
                  <a:gd name="T19" fmla="*/ 7 h 24"/>
                  <a:gd name="T20" fmla="*/ 11 w 24"/>
                  <a:gd name="T21" fmla="*/ 7 h 24"/>
                  <a:gd name="T22" fmla="*/ 9 w 24"/>
                  <a:gd name="T23" fmla="*/ 3 h 24"/>
                  <a:gd name="T24" fmla="*/ 9 w 24"/>
                  <a:gd name="T25" fmla="*/ 1 h 24"/>
                  <a:gd name="T26" fmla="*/ 7 w 24"/>
                  <a:gd name="T27" fmla="*/ 0 h 24"/>
                  <a:gd name="T28" fmla="*/ 6 w 24"/>
                  <a:gd name="T29" fmla="*/ 2 h 24"/>
                  <a:gd name="T30" fmla="*/ 8 w 24"/>
                  <a:gd name="T31" fmla="*/ 3 h 24"/>
                  <a:gd name="T32" fmla="*/ 10 w 24"/>
                  <a:gd name="T33" fmla="*/ 8 h 24"/>
                  <a:gd name="T34" fmla="*/ 8 w 24"/>
                  <a:gd name="T35" fmla="*/ 10 h 24"/>
                  <a:gd name="T36" fmla="*/ 3 w 24"/>
                  <a:gd name="T37" fmla="*/ 8 h 24"/>
                  <a:gd name="T38" fmla="*/ 3 w 24"/>
                  <a:gd name="T39" fmla="*/ 6 h 24"/>
                  <a:gd name="T40" fmla="*/ 1 w 24"/>
                  <a:gd name="T41" fmla="*/ 7 h 24"/>
                  <a:gd name="T42" fmla="*/ 1 w 24"/>
                  <a:gd name="T43" fmla="*/ 9 h 24"/>
                  <a:gd name="T44" fmla="*/ 3 w 24"/>
                  <a:gd name="T45" fmla="*/ 9 h 24"/>
                  <a:gd name="T46" fmla="*/ 8 w 24"/>
                  <a:gd name="T47" fmla="*/ 11 h 24"/>
                  <a:gd name="T48" fmla="*/ 8 w 24"/>
                  <a:gd name="T49" fmla="*/ 13 h 24"/>
                  <a:gd name="T50" fmla="*/ 3 w 24"/>
                  <a:gd name="T51" fmla="*/ 15 h 24"/>
                  <a:gd name="T52" fmla="*/ 2 w 24"/>
                  <a:gd name="T53" fmla="*/ 15 h 24"/>
                  <a:gd name="T54" fmla="*/ 1 w 24"/>
                  <a:gd name="T55" fmla="*/ 17 h 24"/>
                  <a:gd name="T56" fmla="*/ 3 w 24"/>
                  <a:gd name="T57" fmla="*/ 18 h 24"/>
                  <a:gd name="T58" fmla="*/ 4 w 24"/>
                  <a:gd name="T59" fmla="*/ 16 h 24"/>
                  <a:gd name="T60" fmla="*/ 8 w 24"/>
                  <a:gd name="T61" fmla="*/ 14 h 24"/>
                  <a:gd name="T62" fmla="*/ 10 w 24"/>
                  <a:gd name="T63" fmla="*/ 16 h 24"/>
                  <a:gd name="T64" fmla="*/ 8 w 24"/>
                  <a:gd name="T65" fmla="*/ 20 h 24"/>
                  <a:gd name="T66" fmla="*/ 7 w 24"/>
                  <a:gd name="T67" fmla="*/ 21 h 24"/>
                  <a:gd name="T68" fmla="*/ 8 w 24"/>
                  <a:gd name="T69" fmla="*/ 23 h 24"/>
                  <a:gd name="T70" fmla="*/ 10 w 24"/>
                  <a:gd name="T71" fmla="*/ 22 h 24"/>
                  <a:gd name="T72" fmla="*/ 9 w 24"/>
                  <a:gd name="T73" fmla="*/ 21 h 24"/>
                  <a:gd name="T74" fmla="*/ 11 w 24"/>
                  <a:gd name="T75" fmla="*/ 16 h 24"/>
                  <a:gd name="T76" fmla="*/ 13 w 24"/>
                  <a:gd name="T77" fmla="*/ 16 h 24"/>
                  <a:gd name="T78" fmla="*/ 15 w 24"/>
                  <a:gd name="T79" fmla="*/ 21 h 24"/>
                  <a:gd name="T80" fmla="*/ 15 w 24"/>
                  <a:gd name="T81" fmla="*/ 22 h 24"/>
                  <a:gd name="T82" fmla="*/ 17 w 24"/>
                  <a:gd name="T83" fmla="*/ 23 h 24"/>
                  <a:gd name="T84" fmla="*/ 18 w 24"/>
                  <a:gd name="T85" fmla="*/ 21 h 24"/>
                  <a:gd name="T86" fmla="*/ 16 w 24"/>
                  <a:gd name="T87" fmla="*/ 20 h 24"/>
                  <a:gd name="T88" fmla="*/ 14 w 24"/>
                  <a:gd name="T89" fmla="*/ 16 h 24"/>
                  <a:gd name="T90" fmla="*/ 16 w 24"/>
                  <a:gd name="T91" fmla="*/ 14 h 24"/>
                  <a:gd name="T92" fmla="*/ 21 w 24"/>
                  <a:gd name="T93" fmla="*/ 16 h 24"/>
                  <a:gd name="T94" fmla="*/ 22 w 24"/>
                  <a:gd name="T95" fmla="*/ 17 h 24"/>
                  <a:gd name="T96" fmla="*/ 24 w 24"/>
                  <a:gd name="T97" fmla="*/ 16 h 24"/>
                  <a:gd name="T98" fmla="*/ 23 w 24"/>
                  <a:gd name="T99" fmla="*/ 14 h 24"/>
                  <a:gd name="T100" fmla="*/ 21 w 24"/>
                  <a:gd name="T101" fmla="*/ 15 h 24"/>
                  <a:gd name="T102" fmla="*/ 16 w 24"/>
                  <a:gd name="T103" fmla="*/ 13 h 24"/>
                  <a:gd name="T104" fmla="*/ 16 w 24"/>
                  <a:gd name="T105" fmla="*/ 10 h 24"/>
                  <a:gd name="T106" fmla="*/ 21 w 24"/>
                  <a:gd name="T107" fmla="*/ 8 h 24"/>
                  <a:gd name="T108" fmla="*/ 23 w 24"/>
                  <a:gd name="T109" fmla="*/ 9 h 24"/>
                  <a:gd name="T110" fmla="*/ 24 w 24"/>
                  <a:gd name="T111" fmla="*/ 7 h 24"/>
                  <a:gd name="T112" fmla="*/ 21 w 24"/>
                  <a:gd name="T113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4" h="24">
                    <a:moveTo>
                      <a:pt x="21" y="6"/>
                    </a:moveTo>
                    <a:cubicBezTo>
                      <a:pt x="21" y="6"/>
                      <a:pt x="21" y="7"/>
                      <a:pt x="21" y="7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6" y="9"/>
                      <a:pt x="15" y="8"/>
                      <a:pt x="14" y="8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7" y="3"/>
                      <a:pt x="17" y="3"/>
                      <a:pt x="17" y="2"/>
                    </a:cubicBezTo>
                    <a:cubicBezTo>
                      <a:pt x="18" y="1"/>
                      <a:pt x="17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4" y="2"/>
                      <a:pt x="15" y="2"/>
                      <a:pt x="15" y="3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7"/>
                      <a:pt x="12" y="7"/>
                      <a:pt x="11" y="7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2"/>
                      <a:pt x="9" y="2"/>
                      <a:pt x="9" y="1"/>
                    </a:cubicBezTo>
                    <a:cubicBezTo>
                      <a:pt x="9" y="0"/>
                      <a:pt x="8" y="0"/>
                      <a:pt x="7" y="0"/>
                    </a:cubicBezTo>
                    <a:cubicBezTo>
                      <a:pt x="6" y="1"/>
                      <a:pt x="6" y="2"/>
                      <a:pt x="6" y="2"/>
                    </a:cubicBezTo>
                    <a:cubicBezTo>
                      <a:pt x="6" y="3"/>
                      <a:pt x="7" y="3"/>
                      <a:pt x="8" y="3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9" y="8"/>
                      <a:pt x="8" y="9"/>
                      <a:pt x="8" y="10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4" y="7"/>
                      <a:pt x="3" y="7"/>
                      <a:pt x="3" y="6"/>
                    </a:cubicBezTo>
                    <a:cubicBezTo>
                      <a:pt x="2" y="6"/>
                      <a:pt x="1" y="7"/>
                      <a:pt x="1" y="7"/>
                    </a:cubicBezTo>
                    <a:cubicBezTo>
                      <a:pt x="0" y="8"/>
                      <a:pt x="1" y="9"/>
                      <a:pt x="1" y="9"/>
                    </a:cubicBezTo>
                    <a:cubicBezTo>
                      <a:pt x="2" y="10"/>
                      <a:pt x="3" y="9"/>
                      <a:pt x="3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7" y="12"/>
                      <a:pt x="8" y="13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3" y="15"/>
                      <a:pt x="2" y="15"/>
                      <a:pt x="2" y="15"/>
                    </a:cubicBezTo>
                    <a:cubicBezTo>
                      <a:pt x="1" y="15"/>
                      <a:pt x="0" y="16"/>
                      <a:pt x="1" y="17"/>
                    </a:cubicBezTo>
                    <a:cubicBezTo>
                      <a:pt x="1" y="18"/>
                      <a:pt x="2" y="18"/>
                      <a:pt x="3" y="18"/>
                    </a:cubicBezTo>
                    <a:cubicBezTo>
                      <a:pt x="3" y="17"/>
                      <a:pt x="4" y="17"/>
                      <a:pt x="4" y="16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9" y="15"/>
                      <a:pt x="9" y="15"/>
                      <a:pt x="10" y="16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8" y="20"/>
                      <a:pt x="7" y="21"/>
                      <a:pt x="7" y="21"/>
                    </a:cubicBezTo>
                    <a:cubicBezTo>
                      <a:pt x="7" y="22"/>
                      <a:pt x="7" y="23"/>
                      <a:pt x="8" y="23"/>
                    </a:cubicBezTo>
                    <a:cubicBezTo>
                      <a:pt x="9" y="24"/>
                      <a:pt x="9" y="23"/>
                      <a:pt x="10" y="22"/>
                    </a:cubicBezTo>
                    <a:cubicBezTo>
                      <a:pt x="10" y="22"/>
                      <a:pt x="10" y="21"/>
                      <a:pt x="9" y="21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2" y="16"/>
                      <a:pt x="13" y="16"/>
                      <a:pt x="13" y="16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1"/>
                      <a:pt x="15" y="22"/>
                      <a:pt x="15" y="22"/>
                    </a:cubicBezTo>
                    <a:cubicBezTo>
                      <a:pt x="15" y="23"/>
                      <a:pt x="16" y="23"/>
                      <a:pt x="17" y="23"/>
                    </a:cubicBezTo>
                    <a:cubicBezTo>
                      <a:pt x="18" y="23"/>
                      <a:pt x="18" y="22"/>
                      <a:pt x="18" y="21"/>
                    </a:cubicBezTo>
                    <a:cubicBezTo>
                      <a:pt x="18" y="20"/>
                      <a:pt x="17" y="20"/>
                      <a:pt x="16" y="20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5"/>
                      <a:pt x="16" y="15"/>
                      <a:pt x="16" y="14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1" y="16"/>
                      <a:pt x="21" y="17"/>
                      <a:pt x="22" y="17"/>
                    </a:cubicBezTo>
                    <a:cubicBezTo>
                      <a:pt x="23" y="17"/>
                      <a:pt x="23" y="17"/>
                      <a:pt x="24" y="16"/>
                    </a:cubicBezTo>
                    <a:cubicBezTo>
                      <a:pt x="24" y="15"/>
                      <a:pt x="24" y="14"/>
                      <a:pt x="23" y="14"/>
                    </a:cubicBezTo>
                    <a:cubicBezTo>
                      <a:pt x="22" y="14"/>
                      <a:pt x="22" y="14"/>
                      <a:pt x="21" y="15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7" y="12"/>
                      <a:pt x="17" y="11"/>
                      <a:pt x="16" y="10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21" y="9"/>
                      <a:pt x="22" y="9"/>
                      <a:pt x="23" y="9"/>
                    </a:cubicBezTo>
                    <a:cubicBezTo>
                      <a:pt x="24" y="8"/>
                      <a:pt x="24" y="7"/>
                      <a:pt x="24" y="7"/>
                    </a:cubicBezTo>
                    <a:cubicBezTo>
                      <a:pt x="23" y="6"/>
                      <a:pt x="22" y="6"/>
                      <a:pt x="21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0" name="Freeform 38"/>
              <p:cNvSpPr>
                <a:spLocks/>
              </p:cNvSpPr>
              <p:nvPr/>
            </p:nvSpPr>
            <p:spPr bwMode="auto">
              <a:xfrm>
                <a:off x="2525713" y="1355725"/>
                <a:ext cx="280988" cy="285750"/>
              </a:xfrm>
              <a:custGeom>
                <a:avLst/>
                <a:gdLst>
                  <a:gd name="T0" fmla="*/ 45 w 49"/>
                  <a:gd name="T1" fmla="*/ 11 h 50"/>
                  <a:gd name="T2" fmla="*/ 33 w 49"/>
                  <a:gd name="T3" fmla="*/ 6 h 50"/>
                  <a:gd name="T4" fmla="*/ 28 w 49"/>
                  <a:gd name="T5" fmla="*/ 12 h 50"/>
                  <a:gd name="T6" fmla="*/ 28 w 49"/>
                  <a:gd name="T7" fmla="*/ 12 h 50"/>
                  <a:gd name="T8" fmla="*/ 28 w 49"/>
                  <a:gd name="T9" fmla="*/ 7 h 50"/>
                  <a:gd name="T10" fmla="*/ 16 w 49"/>
                  <a:gd name="T11" fmla="*/ 2 h 50"/>
                  <a:gd name="T12" fmla="*/ 11 w 49"/>
                  <a:gd name="T13" fmla="*/ 14 h 50"/>
                  <a:gd name="T14" fmla="*/ 15 w 49"/>
                  <a:gd name="T15" fmla="*/ 18 h 50"/>
                  <a:gd name="T16" fmla="*/ 15 w 49"/>
                  <a:gd name="T17" fmla="*/ 18 h 50"/>
                  <a:gd name="T18" fmla="*/ 7 w 49"/>
                  <a:gd name="T19" fmla="*/ 18 h 50"/>
                  <a:gd name="T20" fmla="*/ 2 w 49"/>
                  <a:gd name="T21" fmla="*/ 30 h 50"/>
                  <a:gd name="T22" fmla="*/ 14 w 49"/>
                  <a:gd name="T23" fmla="*/ 35 h 50"/>
                  <a:gd name="T24" fmla="*/ 16 w 49"/>
                  <a:gd name="T25" fmla="*/ 33 h 50"/>
                  <a:gd name="T26" fmla="*/ 14 w 49"/>
                  <a:gd name="T27" fmla="*/ 43 h 50"/>
                  <a:gd name="T28" fmla="*/ 26 w 49"/>
                  <a:gd name="T29" fmla="*/ 48 h 50"/>
                  <a:gd name="T30" fmla="*/ 31 w 49"/>
                  <a:gd name="T31" fmla="*/ 36 h 50"/>
                  <a:gd name="T32" fmla="*/ 31 w 49"/>
                  <a:gd name="T33" fmla="*/ 36 h 50"/>
                  <a:gd name="T34" fmla="*/ 43 w 49"/>
                  <a:gd name="T35" fmla="*/ 41 h 50"/>
                  <a:gd name="T36" fmla="*/ 47 w 49"/>
                  <a:gd name="T37" fmla="*/ 29 h 50"/>
                  <a:gd name="T38" fmla="*/ 39 w 49"/>
                  <a:gd name="T39" fmla="*/ 23 h 50"/>
                  <a:gd name="T40" fmla="*/ 41 w 49"/>
                  <a:gd name="T41" fmla="*/ 23 h 50"/>
                  <a:gd name="T42" fmla="*/ 45 w 49"/>
                  <a:gd name="T43" fmla="*/ 1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9" h="50">
                    <a:moveTo>
                      <a:pt x="45" y="11"/>
                    </a:moveTo>
                    <a:cubicBezTo>
                      <a:pt x="43" y="6"/>
                      <a:pt x="38" y="4"/>
                      <a:pt x="33" y="6"/>
                    </a:cubicBezTo>
                    <a:cubicBezTo>
                      <a:pt x="31" y="7"/>
                      <a:pt x="29" y="9"/>
                      <a:pt x="28" y="12"/>
                    </a:cubicBezTo>
                    <a:cubicBezTo>
                      <a:pt x="28" y="12"/>
                      <a:pt x="28" y="12"/>
                      <a:pt x="28" y="12"/>
                    </a:cubicBezTo>
                    <a:cubicBezTo>
                      <a:pt x="29" y="10"/>
                      <a:pt x="28" y="9"/>
                      <a:pt x="28" y="7"/>
                    </a:cubicBezTo>
                    <a:cubicBezTo>
                      <a:pt x="26" y="2"/>
                      <a:pt x="20" y="0"/>
                      <a:pt x="16" y="2"/>
                    </a:cubicBezTo>
                    <a:cubicBezTo>
                      <a:pt x="11" y="4"/>
                      <a:pt x="9" y="10"/>
                      <a:pt x="11" y="14"/>
                    </a:cubicBezTo>
                    <a:cubicBezTo>
                      <a:pt x="12" y="16"/>
                      <a:pt x="13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2" y="17"/>
                      <a:pt x="9" y="17"/>
                      <a:pt x="7" y="18"/>
                    </a:cubicBezTo>
                    <a:cubicBezTo>
                      <a:pt x="2" y="20"/>
                      <a:pt x="0" y="26"/>
                      <a:pt x="2" y="30"/>
                    </a:cubicBezTo>
                    <a:cubicBezTo>
                      <a:pt x="4" y="35"/>
                      <a:pt x="9" y="37"/>
                      <a:pt x="14" y="35"/>
                    </a:cubicBezTo>
                    <a:cubicBezTo>
                      <a:pt x="15" y="34"/>
                      <a:pt x="16" y="34"/>
                      <a:pt x="16" y="33"/>
                    </a:cubicBezTo>
                    <a:cubicBezTo>
                      <a:pt x="14" y="36"/>
                      <a:pt x="13" y="40"/>
                      <a:pt x="14" y="43"/>
                    </a:cubicBezTo>
                    <a:cubicBezTo>
                      <a:pt x="16" y="48"/>
                      <a:pt x="22" y="50"/>
                      <a:pt x="26" y="48"/>
                    </a:cubicBezTo>
                    <a:cubicBezTo>
                      <a:pt x="31" y="46"/>
                      <a:pt x="33" y="41"/>
                      <a:pt x="31" y="36"/>
                    </a:cubicBezTo>
                    <a:cubicBezTo>
                      <a:pt x="31" y="36"/>
                      <a:pt x="31" y="36"/>
                      <a:pt x="31" y="36"/>
                    </a:cubicBezTo>
                    <a:cubicBezTo>
                      <a:pt x="33" y="41"/>
                      <a:pt x="38" y="43"/>
                      <a:pt x="43" y="41"/>
                    </a:cubicBezTo>
                    <a:cubicBezTo>
                      <a:pt x="47" y="39"/>
                      <a:pt x="49" y="33"/>
                      <a:pt x="47" y="29"/>
                    </a:cubicBezTo>
                    <a:cubicBezTo>
                      <a:pt x="46" y="25"/>
                      <a:pt x="43" y="23"/>
                      <a:pt x="39" y="23"/>
                    </a:cubicBezTo>
                    <a:cubicBezTo>
                      <a:pt x="40" y="23"/>
                      <a:pt x="40" y="23"/>
                      <a:pt x="41" y="23"/>
                    </a:cubicBezTo>
                    <a:cubicBezTo>
                      <a:pt x="45" y="21"/>
                      <a:pt x="47" y="15"/>
                      <a:pt x="45" y="11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1" name="Freeform 39"/>
              <p:cNvSpPr>
                <a:spLocks/>
              </p:cNvSpPr>
              <p:nvPr/>
            </p:nvSpPr>
            <p:spPr bwMode="auto">
              <a:xfrm>
                <a:off x="2606675" y="1423988"/>
                <a:ext cx="130175" cy="138113"/>
              </a:xfrm>
              <a:custGeom>
                <a:avLst/>
                <a:gdLst>
                  <a:gd name="T0" fmla="*/ 21 w 23"/>
                  <a:gd name="T1" fmla="*/ 6 h 24"/>
                  <a:gd name="T2" fmla="*/ 20 w 23"/>
                  <a:gd name="T3" fmla="*/ 8 h 24"/>
                  <a:gd name="T4" fmla="*/ 15 w 23"/>
                  <a:gd name="T5" fmla="*/ 10 h 24"/>
                  <a:gd name="T6" fmla="*/ 13 w 23"/>
                  <a:gd name="T7" fmla="*/ 8 h 24"/>
                  <a:gd name="T8" fmla="*/ 15 w 23"/>
                  <a:gd name="T9" fmla="*/ 3 h 24"/>
                  <a:gd name="T10" fmla="*/ 17 w 23"/>
                  <a:gd name="T11" fmla="*/ 2 h 24"/>
                  <a:gd name="T12" fmla="*/ 16 w 23"/>
                  <a:gd name="T13" fmla="*/ 0 h 24"/>
                  <a:gd name="T14" fmla="*/ 14 w 23"/>
                  <a:gd name="T15" fmla="*/ 1 h 24"/>
                  <a:gd name="T16" fmla="*/ 14 w 23"/>
                  <a:gd name="T17" fmla="*/ 3 h 24"/>
                  <a:gd name="T18" fmla="*/ 12 w 23"/>
                  <a:gd name="T19" fmla="*/ 8 h 24"/>
                  <a:gd name="T20" fmla="*/ 10 w 23"/>
                  <a:gd name="T21" fmla="*/ 8 h 24"/>
                  <a:gd name="T22" fmla="*/ 8 w 23"/>
                  <a:gd name="T23" fmla="*/ 3 h 24"/>
                  <a:gd name="T24" fmla="*/ 8 w 23"/>
                  <a:gd name="T25" fmla="*/ 1 h 24"/>
                  <a:gd name="T26" fmla="*/ 6 w 23"/>
                  <a:gd name="T27" fmla="*/ 1 h 24"/>
                  <a:gd name="T28" fmla="*/ 5 w 23"/>
                  <a:gd name="T29" fmla="*/ 3 h 24"/>
                  <a:gd name="T30" fmla="*/ 7 w 23"/>
                  <a:gd name="T31" fmla="*/ 4 h 24"/>
                  <a:gd name="T32" fmla="*/ 9 w 23"/>
                  <a:gd name="T33" fmla="*/ 8 h 24"/>
                  <a:gd name="T34" fmla="*/ 7 w 23"/>
                  <a:gd name="T35" fmla="*/ 10 h 24"/>
                  <a:gd name="T36" fmla="*/ 3 w 23"/>
                  <a:gd name="T37" fmla="*/ 8 h 24"/>
                  <a:gd name="T38" fmla="*/ 2 w 23"/>
                  <a:gd name="T39" fmla="*/ 7 h 24"/>
                  <a:gd name="T40" fmla="*/ 0 w 23"/>
                  <a:gd name="T41" fmla="*/ 8 h 24"/>
                  <a:gd name="T42" fmla="*/ 1 w 23"/>
                  <a:gd name="T43" fmla="*/ 10 h 24"/>
                  <a:gd name="T44" fmla="*/ 2 w 23"/>
                  <a:gd name="T45" fmla="*/ 9 h 24"/>
                  <a:gd name="T46" fmla="*/ 7 w 23"/>
                  <a:gd name="T47" fmla="*/ 11 h 24"/>
                  <a:gd name="T48" fmla="*/ 7 w 23"/>
                  <a:gd name="T49" fmla="*/ 14 h 24"/>
                  <a:gd name="T50" fmla="*/ 3 w 23"/>
                  <a:gd name="T51" fmla="*/ 15 h 24"/>
                  <a:gd name="T52" fmla="*/ 1 w 23"/>
                  <a:gd name="T53" fmla="*/ 15 h 24"/>
                  <a:gd name="T54" fmla="*/ 0 w 23"/>
                  <a:gd name="T55" fmla="*/ 17 h 24"/>
                  <a:gd name="T56" fmla="*/ 2 w 23"/>
                  <a:gd name="T57" fmla="*/ 18 h 24"/>
                  <a:gd name="T58" fmla="*/ 3 w 23"/>
                  <a:gd name="T59" fmla="*/ 16 h 24"/>
                  <a:gd name="T60" fmla="*/ 7 w 23"/>
                  <a:gd name="T61" fmla="*/ 14 h 24"/>
                  <a:gd name="T62" fmla="*/ 9 w 23"/>
                  <a:gd name="T63" fmla="*/ 16 h 24"/>
                  <a:gd name="T64" fmla="*/ 8 w 23"/>
                  <a:gd name="T65" fmla="*/ 21 h 24"/>
                  <a:gd name="T66" fmla="*/ 6 w 23"/>
                  <a:gd name="T67" fmla="*/ 22 h 24"/>
                  <a:gd name="T68" fmla="*/ 7 w 23"/>
                  <a:gd name="T69" fmla="*/ 24 h 24"/>
                  <a:gd name="T70" fmla="*/ 9 w 23"/>
                  <a:gd name="T71" fmla="*/ 23 h 24"/>
                  <a:gd name="T72" fmla="*/ 8 w 23"/>
                  <a:gd name="T73" fmla="*/ 21 h 24"/>
                  <a:gd name="T74" fmla="*/ 10 w 23"/>
                  <a:gd name="T75" fmla="*/ 17 h 24"/>
                  <a:gd name="T76" fmla="*/ 13 w 23"/>
                  <a:gd name="T77" fmla="*/ 16 h 24"/>
                  <a:gd name="T78" fmla="*/ 15 w 23"/>
                  <a:gd name="T79" fmla="*/ 21 h 24"/>
                  <a:gd name="T80" fmla="*/ 14 w 23"/>
                  <a:gd name="T81" fmla="*/ 23 h 24"/>
                  <a:gd name="T82" fmla="*/ 16 w 23"/>
                  <a:gd name="T83" fmla="*/ 23 h 24"/>
                  <a:gd name="T84" fmla="*/ 17 w 23"/>
                  <a:gd name="T85" fmla="*/ 21 h 24"/>
                  <a:gd name="T86" fmla="*/ 16 w 23"/>
                  <a:gd name="T87" fmla="*/ 20 h 24"/>
                  <a:gd name="T88" fmla="*/ 14 w 23"/>
                  <a:gd name="T89" fmla="*/ 16 h 24"/>
                  <a:gd name="T90" fmla="*/ 15 w 23"/>
                  <a:gd name="T91" fmla="*/ 14 h 24"/>
                  <a:gd name="T92" fmla="*/ 20 w 23"/>
                  <a:gd name="T93" fmla="*/ 16 h 24"/>
                  <a:gd name="T94" fmla="*/ 21 w 23"/>
                  <a:gd name="T95" fmla="*/ 17 h 24"/>
                  <a:gd name="T96" fmla="*/ 23 w 23"/>
                  <a:gd name="T97" fmla="*/ 16 h 24"/>
                  <a:gd name="T98" fmla="*/ 22 w 23"/>
                  <a:gd name="T99" fmla="*/ 14 h 24"/>
                  <a:gd name="T100" fmla="*/ 20 w 23"/>
                  <a:gd name="T101" fmla="*/ 15 h 24"/>
                  <a:gd name="T102" fmla="*/ 16 w 23"/>
                  <a:gd name="T103" fmla="*/ 13 h 24"/>
                  <a:gd name="T104" fmla="*/ 16 w 23"/>
                  <a:gd name="T105" fmla="*/ 11 h 24"/>
                  <a:gd name="T106" fmla="*/ 20 w 23"/>
                  <a:gd name="T107" fmla="*/ 9 h 24"/>
                  <a:gd name="T108" fmla="*/ 22 w 23"/>
                  <a:gd name="T109" fmla="*/ 9 h 24"/>
                  <a:gd name="T110" fmla="*/ 23 w 23"/>
                  <a:gd name="T111" fmla="*/ 7 h 24"/>
                  <a:gd name="T112" fmla="*/ 21 w 23"/>
                  <a:gd name="T113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3" h="24">
                    <a:moveTo>
                      <a:pt x="21" y="6"/>
                    </a:moveTo>
                    <a:cubicBezTo>
                      <a:pt x="20" y="6"/>
                      <a:pt x="20" y="7"/>
                      <a:pt x="20" y="8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9"/>
                      <a:pt x="14" y="8"/>
                      <a:pt x="13" y="8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6" y="3"/>
                      <a:pt x="17" y="3"/>
                      <a:pt x="17" y="2"/>
                    </a:cubicBezTo>
                    <a:cubicBezTo>
                      <a:pt x="17" y="2"/>
                      <a:pt x="17" y="1"/>
                      <a:pt x="16" y="0"/>
                    </a:cubicBezTo>
                    <a:cubicBezTo>
                      <a:pt x="15" y="0"/>
                      <a:pt x="14" y="1"/>
                      <a:pt x="14" y="1"/>
                    </a:cubicBezTo>
                    <a:cubicBezTo>
                      <a:pt x="14" y="2"/>
                      <a:pt x="14" y="3"/>
                      <a:pt x="14" y="3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7"/>
                      <a:pt x="11" y="8"/>
                      <a:pt x="10" y="8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2"/>
                      <a:pt x="8" y="1"/>
                    </a:cubicBezTo>
                    <a:cubicBezTo>
                      <a:pt x="8" y="1"/>
                      <a:pt x="7" y="0"/>
                      <a:pt x="6" y="1"/>
                    </a:cubicBezTo>
                    <a:cubicBezTo>
                      <a:pt x="5" y="1"/>
                      <a:pt x="5" y="2"/>
                      <a:pt x="5" y="3"/>
                    </a:cubicBezTo>
                    <a:cubicBezTo>
                      <a:pt x="6" y="3"/>
                      <a:pt x="6" y="4"/>
                      <a:pt x="7" y="4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8" y="9"/>
                      <a:pt x="8" y="9"/>
                      <a:pt x="7" y="10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2" y="7"/>
                      <a:pt x="2" y="7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0" y="8"/>
                      <a:pt x="0" y="9"/>
                      <a:pt x="1" y="10"/>
                    </a:cubicBezTo>
                    <a:cubicBezTo>
                      <a:pt x="1" y="10"/>
                      <a:pt x="2" y="10"/>
                      <a:pt x="2" y="9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3"/>
                      <a:pt x="7" y="14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2" y="15"/>
                      <a:pt x="1" y="15"/>
                      <a:pt x="1" y="15"/>
                    </a:cubicBezTo>
                    <a:cubicBezTo>
                      <a:pt x="0" y="15"/>
                      <a:pt x="0" y="16"/>
                      <a:pt x="0" y="17"/>
                    </a:cubicBezTo>
                    <a:cubicBezTo>
                      <a:pt x="0" y="18"/>
                      <a:pt x="1" y="18"/>
                      <a:pt x="2" y="18"/>
                    </a:cubicBezTo>
                    <a:cubicBezTo>
                      <a:pt x="3" y="18"/>
                      <a:pt x="3" y="17"/>
                      <a:pt x="3" y="1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8" y="15"/>
                      <a:pt x="8" y="16"/>
                      <a:pt x="9" y="16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7" y="21"/>
                      <a:pt x="6" y="21"/>
                      <a:pt x="6" y="22"/>
                    </a:cubicBezTo>
                    <a:cubicBezTo>
                      <a:pt x="6" y="22"/>
                      <a:pt x="6" y="23"/>
                      <a:pt x="7" y="24"/>
                    </a:cubicBezTo>
                    <a:cubicBezTo>
                      <a:pt x="8" y="24"/>
                      <a:pt x="9" y="24"/>
                      <a:pt x="9" y="23"/>
                    </a:cubicBezTo>
                    <a:cubicBezTo>
                      <a:pt x="9" y="22"/>
                      <a:pt x="9" y="21"/>
                      <a:pt x="8" y="21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1" y="17"/>
                      <a:pt x="12" y="17"/>
                      <a:pt x="13" y="16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4" y="21"/>
                      <a:pt x="14" y="22"/>
                      <a:pt x="14" y="23"/>
                    </a:cubicBezTo>
                    <a:cubicBezTo>
                      <a:pt x="15" y="23"/>
                      <a:pt x="16" y="24"/>
                      <a:pt x="16" y="23"/>
                    </a:cubicBezTo>
                    <a:cubicBezTo>
                      <a:pt x="17" y="23"/>
                      <a:pt x="17" y="22"/>
                      <a:pt x="17" y="21"/>
                    </a:cubicBezTo>
                    <a:cubicBezTo>
                      <a:pt x="17" y="21"/>
                      <a:pt x="16" y="20"/>
                      <a:pt x="16" y="20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5" y="15"/>
                      <a:pt x="15" y="14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0" y="17"/>
                      <a:pt x="20" y="17"/>
                      <a:pt x="21" y="17"/>
                    </a:cubicBezTo>
                    <a:cubicBezTo>
                      <a:pt x="22" y="18"/>
                      <a:pt x="23" y="17"/>
                      <a:pt x="23" y="16"/>
                    </a:cubicBezTo>
                    <a:cubicBezTo>
                      <a:pt x="23" y="16"/>
                      <a:pt x="23" y="15"/>
                      <a:pt x="22" y="14"/>
                    </a:cubicBezTo>
                    <a:cubicBezTo>
                      <a:pt x="22" y="14"/>
                      <a:pt x="21" y="14"/>
                      <a:pt x="20" y="15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6" y="12"/>
                      <a:pt x="16" y="12"/>
                      <a:pt x="16" y="11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1" y="9"/>
                      <a:pt x="21" y="9"/>
                      <a:pt x="22" y="9"/>
                    </a:cubicBezTo>
                    <a:cubicBezTo>
                      <a:pt x="23" y="9"/>
                      <a:pt x="23" y="8"/>
                      <a:pt x="23" y="7"/>
                    </a:cubicBezTo>
                    <a:cubicBezTo>
                      <a:pt x="22" y="6"/>
                      <a:pt x="22" y="6"/>
                      <a:pt x="21" y="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2" name="Freeform 40"/>
              <p:cNvSpPr>
                <a:spLocks/>
              </p:cNvSpPr>
              <p:nvPr/>
            </p:nvSpPr>
            <p:spPr bwMode="auto">
              <a:xfrm>
                <a:off x="2736850" y="1463675"/>
                <a:ext cx="433388" cy="441325"/>
              </a:xfrm>
              <a:custGeom>
                <a:avLst/>
                <a:gdLst>
                  <a:gd name="T0" fmla="*/ 70 w 76"/>
                  <a:gd name="T1" fmla="*/ 16 h 77"/>
                  <a:gd name="T2" fmla="*/ 51 w 76"/>
                  <a:gd name="T3" fmla="*/ 9 h 77"/>
                  <a:gd name="T4" fmla="*/ 44 w 76"/>
                  <a:gd name="T5" fmla="*/ 18 h 77"/>
                  <a:gd name="T6" fmla="*/ 44 w 76"/>
                  <a:gd name="T7" fmla="*/ 18 h 77"/>
                  <a:gd name="T8" fmla="*/ 43 w 76"/>
                  <a:gd name="T9" fmla="*/ 11 h 77"/>
                  <a:gd name="T10" fmla="*/ 24 w 76"/>
                  <a:gd name="T11" fmla="*/ 4 h 77"/>
                  <a:gd name="T12" fmla="*/ 17 w 76"/>
                  <a:gd name="T13" fmla="*/ 22 h 77"/>
                  <a:gd name="T14" fmla="*/ 23 w 76"/>
                  <a:gd name="T15" fmla="*/ 28 h 77"/>
                  <a:gd name="T16" fmla="*/ 23 w 76"/>
                  <a:gd name="T17" fmla="*/ 28 h 77"/>
                  <a:gd name="T18" fmla="*/ 10 w 76"/>
                  <a:gd name="T19" fmla="*/ 28 h 77"/>
                  <a:gd name="T20" fmla="*/ 3 w 76"/>
                  <a:gd name="T21" fmla="*/ 46 h 77"/>
                  <a:gd name="T22" fmla="*/ 22 w 76"/>
                  <a:gd name="T23" fmla="*/ 53 h 77"/>
                  <a:gd name="T24" fmla="*/ 25 w 76"/>
                  <a:gd name="T25" fmla="*/ 51 h 77"/>
                  <a:gd name="T26" fmla="*/ 22 w 76"/>
                  <a:gd name="T27" fmla="*/ 66 h 77"/>
                  <a:gd name="T28" fmla="*/ 41 w 76"/>
                  <a:gd name="T29" fmla="*/ 73 h 77"/>
                  <a:gd name="T30" fmla="*/ 48 w 76"/>
                  <a:gd name="T31" fmla="*/ 55 h 77"/>
                  <a:gd name="T32" fmla="*/ 48 w 76"/>
                  <a:gd name="T33" fmla="*/ 55 h 77"/>
                  <a:gd name="T34" fmla="*/ 66 w 76"/>
                  <a:gd name="T35" fmla="*/ 62 h 77"/>
                  <a:gd name="T36" fmla="*/ 73 w 76"/>
                  <a:gd name="T37" fmla="*/ 44 h 77"/>
                  <a:gd name="T38" fmla="*/ 60 w 76"/>
                  <a:gd name="T39" fmla="*/ 35 h 77"/>
                  <a:gd name="T40" fmla="*/ 63 w 76"/>
                  <a:gd name="T41" fmla="*/ 35 h 77"/>
                  <a:gd name="T42" fmla="*/ 70 w 76"/>
                  <a:gd name="T43" fmla="*/ 16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6" h="77">
                    <a:moveTo>
                      <a:pt x="70" y="16"/>
                    </a:moveTo>
                    <a:cubicBezTo>
                      <a:pt x="67" y="9"/>
                      <a:pt x="58" y="6"/>
                      <a:pt x="51" y="9"/>
                    </a:cubicBezTo>
                    <a:cubicBezTo>
                      <a:pt x="47" y="11"/>
                      <a:pt x="45" y="14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6"/>
                      <a:pt x="44" y="13"/>
                      <a:pt x="43" y="11"/>
                    </a:cubicBezTo>
                    <a:cubicBezTo>
                      <a:pt x="39" y="4"/>
                      <a:pt x="31" y="0"/>
                      <a:pt x="24" y="4"/>
                    </a:cubicBezTo>
                    <a:cubicBezTo>
                      <a:pt x="17" y="7"/>
                      <a:pt x="14" y="15"/>
                      <a:pt x="17" y="22"/>
                    </a:cubicBezTo>
                    <a:cubicBezTo>
                      <a:pt x="18" y="25"/>
                      <a:pt x="20" y="27"/>
                      <a:pt x="23" y="28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19" y="26"/>
                      <a:pt x="15" y="26"/>
                      <a:pt x="10" y="28"/>
                    </a:cubicBezTo>
                    <a:cubicBezTo>
                      <a:pt x="3" y="31"/>
                      <a:pt x="0" y="39"/>
                      <a:pt x="3" y="46"/>
                    </a:cubicBezTo>
                    <a:cubicBezTo>
                      <a:pt x="7" y="53"/>
                      <a:pt x="15" y="56"/>
                      <a:pt x="22" y="53"/>
                    </a:cubicBezTo>
                    <a:cubicBezTo>
                      <a:pt x="23" y="52"/>
                      <a:pt x="24" y="52"/>
                      <a:pt x="25" y="51"/>
                    </a:cubicBezTo>
                    <a:cubicBezTo>
                      <a:pt x="21" y="55"/>
                      <a:pt x="20" y="61"/>
                      <a:pt x="22" y="66"/>
                    </a:cubicBezTo>
                    <a:cubicBezTo>
                      <a:pt x="25" y="73"/>
                      <a:pt x="34" y="77"/>
                      <a:pt x="41" y="73"/>
                    </a:cubicBezTo>
                    <a:cubicBezTo>
                      <a:pt x="48" y="70"/>
                      <a:pt x="51" y="62"/>
                      <a:pt x="48" y="55"/>
                    </a:cubicBezTo>
                    <a:cubicBezTo>
                      <a:pt x="48" y="55"/>
                      <a:pt x="48" y="55"/>
                      <a:pt x="48" y="55"/>
                    </a:cubicBezTo>
                    <a:cubicBezTo>
                      <a:pt x="51" y="62"/>
                      <a:pt x="59" y="65"/>
                      <a:pt x="66" y="62"/>
                    </a:cubicBezTo>
                    <a:cubicBezTo>
                      <a:pt x="73" y="59"/>
                      <a:pt x="76" y="51"/>
                      <a:pt x="73" y="44"/>
                    </a:cubicBezTo>
                    <a:cubicBezTo>
                      <a:pt x="71" y="38"/>
                      <a:pt x="65" y="35"/>
                      <a:pt x="60" y="35"/>
                    </a:cubicBezTo>
                    <a:cubicBezTo>
                      <a:pt x="61" y="35"/>
                      <a:pt x="62" y="35"/>
                      <a:pt x="63" y="35"/>
                    </a:cubicBezTo>
                    <a:cubicBezTo>
                      <a:pt x="70" y="31"/>
                      <a:pt x="73" y="23"/>
                      <a:pt x="70" y="1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3" name="Freeform 41"/>
              <p:cNvSpPr>
                <a:spLocks/>
              </p:cNvSpPr>
              <p:nvPr/>
            </p:nvSpPr>
            <p:spPr bwMode="auto">
              <a:xfrm>
                <a:off x="2857500" y="1566863"/>
                <a:ext cx="211138" cy="212725"/>
              </a:xfrm>
              <a:custGeom>
                <a:avLst/>
                <a:gdLst>
                  <a:gd name="T0" fmla="*/ 33 w 37"/>
                  <a:gd name="T1" fmla="*/ 10 h 37"/>
                  <a:gd name="T2" fmla="*/ 31 w 37"/>
                  <a:gd name="T3" fmla="*/ 12 h 37"/>
                  <a:gd name="T4" fmla="*/ 24 w 37"/>
                  <a:gd name="T5" fmla="*/ 15 h 37"/>
                  <a:gd name="T6" fmla="*/ 21 w 37"/>
                  <a:gd name="T7" fmla="*/ 13 h 37"/>
                  <a:gd name="T8" fmla="*/ 24 w 37"/>
                  <a:gd name="T9" fmla="*/ 5 h 37"/>
                  <a:gd name="T10" fmla="*/ 26 w 37"/>
                  <a:gd name="T11" fmla="*/ 4 h 37"/>
                  <a:gd name="T12" fmla="*/ 25 w 37"/>
                  <a:gd name="T13" fmla="*/ 1 h 37"/>
                  <a:gd name="T14" fmla="*/ 22 w 37"/>
                  <a:gd name="T15" fmla="*/ 2 h 37"/>
                  <a:gd name="T16" fmla="*/ 23 w 37"/>
                  <a:gd name="T17" fmla="*/ 5 h 37"/>
                  <a:gd name="T18" fmla="*/ 20 w 37"/>
                  <a:gd name="T19" fmla="*/ 12 h 37"/>
                  <a:gd name="T20" fmla="*/ 16 w 37"/>
                  <a:gd name="T21" fmla="*/ 12 h 37"/>
                  <a:gd name="T22" fmla="*/ 13 w 37"/>
                  <a:gd name="T23" fmla="*/ 5 h 37"/>
                  <a:gd name="T24" fmla="*/ 13 w 37"/>
                  <a:gd name="T25" fmla="*/ 3 h 37"/>
                  <a:gd name="T26" fmla="*/ 10 w 37"/>
                  <a:gd name="T27" fmla="*/ 1 h 37"/>
                  <a:gd name="T28" fmla="*/ 9 w 37"/>
                  <a:gd name="T29" fmla="*/ 4 h 37"/>
                  <a:gd name="T30" fmla="*/ 11 w 37"/>
                  <a:gd name="T31" fmla="*/ 6 h 37"/>
                  <a:gd name="T32" fmla="*/ 15 w 37"/>
                  <a:gd name="T33" fmla="*/ 13 h 37"/>
                  <a:gd name="T34" fmla="*/ 12 w 37"/>
                  <a:gd name="T35" fmla="*/ 16 h 37"/>
                  <a:gd name="T36" fmla="*/ 5 w 37"/>
                  <a:gd name="T37" fmla="*/ 13 h 37"/>
                  <a:gd name="T38" fmla="*/ 4 w 37"/>
                  <a:gd name="T39" fmla="*/ 11 h 37"/>
                  <a:gd name="T40" fmla="*/ 1 w 37"/>
                  <a:gd name="T41" fmla="*/ 12 h 37"/>
                  <a:gd name="T42" fmla="*/ 2 w 37"/>
                  <a:gd name="T43" fmla="*/ 15 h 37"/>
                  <a:gd name="T44" fmla="*/ 4 w 37"/>
                  <a:gd name="T45" fmla="*/ 14 h 37"/>
                  <a:gd name="T46" fmla="*/ 11 w 37"/>
                  <a:gd name="T47" fmla="*/ 17 h 37"/>
                  <a:gd name="T48" fmla="*/ 11 w 37"/>
                  <a:gd name="T49" fmla="*/ 21 h 37"/>
                  <a:gd name="T50" fmla="*/ 5 w 37"/>
                  <a:gd name="T51" fmla="*/ 24 h 37"/>
                  <a:gd name="T52" fmla="*/ 2 w 37"/>
                  <a:gd name="T53" fmla="*/ 23 h 37"/>
                  <a:gd name="T54" fmla="*/ 1 w 37"/>
                  <a:gd name="T55" fmla="*/ 27 h 37"/>
                  <a:gd name="T56" fmla="*/ 4 w 37"/>
                  <a:gd name="T57" fmla="*/ 28 h 37"/>
                  <a:gd name="T58" fmla="*/ 5 w 37"/>
                  <a:gd name="T59" fmla="*/ 25 h 37"/>
                  <a:gd name="T60" fmla="*/ 12 w 37"/>
                  <a:gd name="T61" fmla="*/ 22 h 37"/>
                  <a:gd name="T62" fmla="*/ 15 w 37"/>
                  <a:gd name="T63" fmla="*/ 25 h 37"/>
                  <a:gd name="T64" fmla="*/ 12 w 37"/>
                  <a:gd name="T65" fmla="*/ 32 h 37"/>
                  <a:gd name="T66" fmla="*/ 10 w 37"/>
                  <a:gd name="T67" fmla="*/ 33 h 37"/>
                  <a:gd name="T68" fmla="*/ 12 w 37"/>
                  <a:gd name="T69" fmla="*/ 36 h 37"/>
                  <a:gd name="T70" fmla="*/ 15 w 37"/>
                  <a:gd name="T71" fmla="*/ 35 h 37"/>
                  <a:gd name="T72" fmla="*/ 14 w 37"/>
                  <a:gd name="T73" fmla="*/ 32 h 37"/>
                  <a:gd name="T74" fmla="*/ 16 w 37"/>
                  <a:gd name="T75" fmla="*/ 26 h 37"/>
                  <a:gd name="T76" fmla="*/ 20 w 37"/>
                  <a:gd name="T77" fmla="*/ 25 h 37"/>
                  <a:gd name="T78" fmla="*/ 23 w 37"/>
                  <a:gd name="T79" fmla="*/ 32 h 37"/>
                  <a:gd name="T80" fmla="*/ 23 w 37"/>
                  <a:gd name="T81" fmla="*/ 35 h 37"/>
                  <a:gd name="T82" fmla="*/ 26 w 37"/>
                  <a:gd name="T83" fmla="*/ 36 h 37"/>
                  <a:gd name="T84" fmla="*/ 27 w 37"/>
                  <a:gd name="T85" fmla="*/ 33 h 37"/>
                  <a:gd name="T86" fmla="*/ 25 w 37"/>
                  <a:gd name="T87" fmla="*/ 32 h 37"/>
                  <a:gd name="T88" fmla="*/ 22 w 37"/>
                  <a:gd name="T89" fmla="*/ 25 h 37"/>
                  <a:gd name="T90" fmla="*/ 24 w 37"/>
                  <a:gd name="T91" fmla="*/ 22 h 37"/>
                  <a:gd name="T92" fmla="*/ 32 w 37"/>
                  <a:gd name="T93" fmla="*/ 25 h 37"/>
                  <a:gd name="T94" fmla="*/ 33 w 37"/>
                  <a:gd name="T95" fmla="*/ 27 h 37"/>
                  <a:gd name="T96" fmla="*/ 36 w 37"/>
                  <a:gd name="T97" fmla="*/ 25 h 37"/>
                  <a:gd name="T98" fmla="*/ 35 w 37"/>
                  <a:gd name="T99" fmla="*/ 22 h 37"/>
                  <a:gd name="T100" fmla="*/ 32 w 37"/>
                  <a:gd name="T101" fmla="*/ 23 h 37"/>
                  <a:gd name="T102" fmla="*/ 25 w 37"/>
                  <a:gd name="T103" fmla="*/ 21 h 37"/>
                  <a:gd name="T104" fmla="*/ 25 w 37"/>
                  <a:gd name="T105" fmla="*/ 17 h 37"/>
                  <a:gd name="T106" fmla="*/ 32 w 37"/>
                  <a:gd name="T107" fmla="*/ 14 h 37"/>
                  <a:gd name="T108" fmla="*/ 34 w 37"/>
                  <a:gd name="T109" fmla="*/ 14 h 37"/>
                  <a:gd name="T110" fmla="*/ 36 w 37"/>
                  <a:gd name="T111" fmla="*/ 11 h 37"/>
                  <a:gd name="T112" fmla="*/ 33 w 37"/>
                  <a:gd name="T113" fmla="*/ 1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7" h="37">
                    <a:moveTo>
                      <a:pt x="33" y="10"/>
                    </a:moveTo>
                    <a:cubicBezTo>
                      <a:pt x="32" y="10"/>
                      <a:pt x="31" y="11"/>
                      <a:pt x="31" y="12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3" y="14"/>
                      <a:pt x="22" y="13"/>
                      <a:pt x="21" y="13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5" y="6"/>
                      <a:pt x="26" y="5"/>
                      <a:pt x="26" y="4"/>
                    </a:cubicBezTo>
                    <a:cubicBezTo>
                      <a:pt x="27" y="3"/>
                      <a:pt x="26" y="1"/>
                      <a:pt x="25" y="1"/>
                    </a:cubicBezTo>
                    <a:cubicBezTo>
                      <a:pt x="24" y="0"/>
                      <a:pt x="23" y="1"/>
                      <a:pt x="22" y="2"/>
                    </a:cubicBezTo>
                    <a:cubicBezTo>
                      <a:pt x="22" y="3"/>
                      <a:pt x="22" y="4"/>
                      <a:pt x="23" y="5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9" y="12"/>
                      <a:pt x="17" y="12"/>
                      <a:pt x="16" y="12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4" y="4"/>
                      <a:pt x="14" y="3"/>
                      <a:pt x="13" y="3"/>
                    </a:cubicBezTo>
                    <a:cubicBezTo>
                      <a:pt x="13" y="1"/>
                      <a:pt x="11" y="1"/>
                      <a:pt x="10" y="1"/>
                    </a:cubicBezTo>
                    <a:cubicBezTo>
                      <a:pt x="9" y="2"/>
                      <a:pt x="9" y="3"/>
                      <a:pt x="9" y="4"/>
                    </a:cubicBezTo>
                    <a:cubicBezTo>
                      <a:pt x="10" y="5"/>
                      <a:pt x="10" y="6"/>
                      <a:pt x="11" y="6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3" y="14"/>
                      <a:pt x="13" y="15"/>
                      <a:pt x="12" y="16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5" y="12"/>
                      <a:pt x="5" y="11"/>
                      <a:pt x="4" y="11"/>
                    </a:cubicBezTo>
                    <a:cubicBezTo>
                      <a:pt x="2" y="10"/>
                      <a:pt x="1" y="11"/>
                      <a:pt x="1" y="12"/>
                    </a:cubicBezTo>
                    <a:cubicBezTo>
                      <a:pt x="0" y="13"/>
                      <a:pt x="1" y="15"/>
                      <a:pt x="2" y="15"/>
                    </a:cubicBezTo>
                    <a:cubicBezTo>
                      <a:pt x="3" y="15"/>
                      <a:pt x="4" y="15"/>
                      <a:pt x="4" y="14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8"/>
                      <a:pt x="11" y="20"/>
                      <a:pt x="11" y="21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2" y="23"/>
                    </a:cubicBezTo>
                    <a:cubicBezTo>
                      <a:pt x="1" y="24"/>
                      <a:pt x="0" y="25"/>
                      <a:pt x="1" y="27"/>
                    </a:cubicBezTo>
                    <a:cubicBezTo>
                      <a:pt x="1" y="28"/>
                      <a:pt x="3" y="28"/>
                      <a:pt x="4" y="28"/>
                    </a:cubicBezTo>
                    <a:cubicBezTo>
                      <a:pt x="5" y="27"/>
                      <a:pt x="5" y="26"/>
                      <a:pt x="5" y="25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3" y="24"/>
                      <a:pt x="14" y="24"/>
                      <a:pt x="15" y="25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1" y="32"/>
                      <a:pt x="11" y="33"/>
                      <a:pt x="10" y="33"/>
                    </a:cubicBezTo>
                    <a:cubicBezTo>
                      <a:pt x="10" y="35"/>
                      <a:pt x="10" y="36"/>
                      <a:pt x="12" y="36"/>
                    </a:cubicBezTo>
                    <a:cubicBezTo>
                      <a:pt x="13" y="37"/>
                      <a:pt x="14" y="36"/>
                      <a:pt x="15" y="35"/>
                    </a:cubicBezTo>
                    <a:cubicBezTo>
                      <a:pt x="15" y="34"/>
                      <a:pt x="15" y="33"/>
                      <a:pt x="14" y="32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8" y="26"/>
                      <a:pt x="19" y="26"/>
                      <a:pt x="20" y="25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3" y="33"/>
                      <a:pt x="22" y="34"/>
                      <a:pt x="23" y="35"/>
                    </a:cubicBezTo>
                    <a:cubicBezTo>
                      <a:pt x="23" y="36"/>
                      <a:pt x="25" y="37"/>
                      <a:pt x="26" y="36"/>
                    </a:cubicBezTo>
                    <a:cubicBezTo>
                      <a:pt x="27" y="35"/>
                      <a:pt x="28" y="34"/>
                      <a:pt x="27" y="33"/>
                    </a:cubicBezTo>
                    <a:cubicBezTo>
                      <a:pt x="27" y="32"/>
                      <a:pt x="26" y="31"/>
                      <a:pt x="25" y="32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23" y="24"/>
                      <a:pt x="24" y="23"/>
                      <a:pt x="24" y="22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26"/>
                      <a:pt x="32" y="27"/>
                      <a:pt x="33" y="27"/>
                    </a:cubicBezTo>
                    <a:cubicBezTo>
                      <a:pt x="34" y="27"/>
                      <a:pt x="36" y="27"/>
                      <a:pt x="36" y="25"/>
                    </a:cubicBezTo>
                    <a:cubicBezTo>
                      <a:pt x="37" y="24"/>
                      <a:pt x="36" y="23"/>
                      <a:pt x="35" y="22"/>
                    </a:cubicBezTo>
                    <a:cubicBezTo>
                      <a:pt x="34" y="22"/>
                      <a:pt x="33" y="22"/>
                      <a:pt x="32" y="23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19"/>
                      <a:pt x="25" y="18"/>
                      <a:pt x="25" y="17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3" y="14"/>
                      <a:pt x="34" y="14"/>
                      <a:pt x="34" y="14"/>
                    </a:cubicBezTo>
                    <a:cubicBezTo>
                      <a:pt x="36" y="14"/>
                      <a:pt x="36" y="12"/>
                      <a:pt x="36" y="11"/>
                    </a:cubicBezTo>
                    <a:cubicBezTo>
                      <a:pt x="35" y="10"/>
                      <a:pt x="34" y="9"/>
                      <a:pt x="33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4" name="Freeform 42"/>
              <p:cNvSpPr>
                <a:spLocks/>
              </p:cNvSpPr>
              <p:nvPr/>
            </p:nvSpPr>
            <p:spPr bwMode="auto">
              <a:xfrm>
                <a:off x="3044825" y="1922463"/>
                <a:ext cx="525463" cy="515938"/>
              </a:xfrm>
              <a:custGeom>
                <a:avLst/>
                <a:gdLst>
                  <a:gd name="T0" fmla="*/ 81 w 92"/>
                  <a:gd name="T1" fmla="*/ 14 h 90"/>
                  <a:gd name="T2" fmla="*/ 58 w 92"/>
                  <a:gd name="T3" fmla="*/ 8 h 90"/>
                  <a:gd name="T4" fmla="*/ 50 w 92"/>
                  <a:gd name="T5" fmla="*/ 20 h 90"/>
                  <a:gd name="T6" fmla="*/ 50 w 92"/>
                  <a:gd name="T7" fmla="*/ 20 h 90"/>
                  <a:gd name="T8" fmla="*/ 48 w 92"/>
                  <a:gd name="T9" fmla="*/ 10 h 90"/>
                  <a:gd name="T10" fmla="*/ 25 w 92"/>
                  <a:gd name="T11" fmla="*/ 4 h 90"/>
                  <a:gd name="T12" fmla="*/ 19 w 92"/>
                  <a:gd name="T13" fmla="*/ 27 h 90"/>
                  <a:gd name="T14" fmla="*/ 26 w 92"/>
                  <a:gd name="T15" fmla="*/ 34 h 90"/>
                  <a:gd name="T16" fmla="*/ 26 w 92"/>
                  <a:gd name="T17" fmla="*/ 34 h 90"/>
                  <a:gd name="T18" fmla="*/ 11 w 92"/>
                  <a:gd name="T19" fmla="*/ 34 h 90"/>
                  <a:gd name="T20" fmla="*/ 5 w 92"/>
                  <a:gd name="T21" fmla="*/ 57 h 90"/>
                  <a:gd name="T22" fmla="*/ 27 w 92"/>
                  <a:gd name="T23" fmla="*/ 63 h 90"/>
                  <a:gd name="T24" fmla="*/ 31 w 92"/>
                  <a:gd name="T25" fmla="*/ 60 h 90"/>
                  <a:gd name="T26" fmla="*/ 29 w 92"/>
                  <a:gd name="T27" fmla="*/ 79 h 90"/>
                  <a:gd name="T28" fmla="*/ 52 w 92"/>
                  <a:gd name="T29" fmla="*/ 86 h 90"/>
                  <a:gd name="T30" fmla="*/ 58 w 92"/>
                  <a:gd name="T31" fmla="*/ 63 h 90"/>
                  <a:gd name="T32" fmla="*/ 58 w 92"/>
                  <a:gd name="T33" fmla="*/ 63 h 90"/>
                  <a:gd name="T34" fmla="*/ 81 w 92"/>
                  <a:gd name="T35" fmla="*/ 69 h 90"/>
                  <a:gd name="T36" fmla="*/ 87 w 92"/>
                  <a:gd name="T37" fmla="*/ 47 h 90"/>
                  <a:gd name="T38" fmla="*/ 71 w 92"/>
                  <a:gd name="T39" fmla="*/ 38 h 90"/>
                  <a:gd name="T40" fmla="*/ 74 w 92"/>
                  <a:gd name="T41" fmla="*/ 37 h 90"/>
                  <a:gd name="T42" fmla="*/ 81 w 92"/>
                  <a:gd name="T43" fmla="*/ 14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2" h="90">
                    <a:moveTo>
                      <a:pt x="81" y="14"/>
                    </a:moveTo>
                    <a:cubicBezTo>
                      <a:pt x="76" y="6"/>
                      <a:pt x="66" y="3"/>
                      <a:pt x="58" y="8"/>
                    </a:cubicBezTo>
                    <a:cubicBezTo>
                      <a:pt x="53" y="11"/>
                      <a:pt x="51" y="15"/>
                      <a:pt x="50" y="20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50" y="17"/>
                      <a:pt x="49" y="13"/>
                      <a:pt x="48" y="10"/>
                    </a:cubicBezTo>
                    <a:cubicBezTo>
                      <a:pt x="43" y="2"/>
                      <a:pt x="33" y="0"/>
                      <a:pt x="25" y="4"/>
                    </a:cubicBezTo>
                    <a:cubicBezTo>
                      <a:pt x="17" y="9"/>
                      <a:pt x="14" y="19"/>
                      <a:pt x="19" y="27"/>
                    </a:cubicBezTo>
                    <a:cubicBezTo>
                      <a:pt x="20" y="30"/>
                      <a:pt x="23" y="32"/>
                      <a:pt x="26" y="34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21" y="32"/>
                      <a:pt x="16" y="32"/>
                      <a:pt x="11" y="34"/>
                    </a:cubicBezTo>
                    <a:cubicBezTo>
                      <a:pt x="3" y="39"/>
                      <a:pt x="0" y="49"/>
                      <a:pt x="5" y="57"/>
                    </a:cubicBezTo>
                    <a:cubicBezTo>
                      <a:pt x="9" y="65"/>
                      <a:pt x="19" y="68"/>
                      <a:pt x="27" y="63"/>
                    </a:cubicBezTo>
                    <a:cubicBezTo>
                      <a:pt x="29" y="63"/>
                      <a:pt x="30" y="62"/>
                      <a:pt x="31" y="60"/>
                    </a:cubicBezTo>
                    <a:cubicBezTo>
                      <a:pt x="27" y="66"/>
                      <a:pt x="26" y="73"/>
                      <a:pt x="29" y="79"/>
                    </a:cubicBezTo>
                    <a:cubicBezTo>
                      <a:pt x="34" y="87"/>
                      <a:pt x="44" y="90"/>
                      <a:pt x="52" y="86"/>
                    </a:cubicBezTo>
                    <a:cubicBezTo>
                      <a:pt x="60" y="81"/>
                      <a:pt x="63" y="71"/>
                      <a:pt x="58" y="63"/>
                    </a:cubicBezTo>
                    <a:cubicBezTo>
                      <a:pt x="58" y="63"/>
                      <a:pt x="58" y="63"/>
                      <a:pt x="58" y="63"/>
                    </a:cubicBezTo>
                    <a:cubicBezTo>
                      <a:pt x="63" y="71"/>
                      <a:pt x="73" y="74"/>
                      <a:pt x="81" y="69"/>
                    </a:cubicBezTo>
                    <a:cubicBezTo>
                      <a:pt x="89" y="65"/>
                      <a:pt x="92" y="55"/>
                      <a:pt x="87" y="47"/>
                    </a:cubicBezTo>
                    <a:cubicBezTo>
                      <a:pt x="84" y="41"/>
                      <a:pt x="78" y="38"/>
                      <a:pt x="71" y="38"/>
                    </a:cubicBezTo>
                    <a:cubicBezTo>
                      <a:pt x="72" y="38"/>
                      <a:pt x="73" y="38"/>
                      <a:pt x="74" y="37"/>
                    </a:cubicBezTo>
                    <a:cubicBezTo>
                      <a:pt x="82" y="32"/>
                      <a:pt x="85" y="22"/>
                      <a:pt x="81" y="14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5" name="Freeform 43"/>
              <p:cNvSpPr>
                <a:spLocks/>
              </p:cNvSpPr>
              <p:nvPr/>
            </p:nvSpPr>
            <p:spPr bwMode="auto">
              <a:xfrm>
                <a:off x="3182938" y="2036763"/>
                <a:ext cx="255588" cy="252413"/>
              </a:xfrm>
              <a:custGeom>
                <a:avLst/>
                <a:gdLst>
                  <a:gd name="T0" fmla="*/ 39 w 45"/>
                  <a:gd name="T1" fmla="*/ 10 h 44"/>
                  <a:gd name="T2" fmla="*/ 37 w 45"/>
                  <a:gd name="T3" fmla="*/ 13 h 44"/>
                  <a:gd name="T4" fmla="*/ 29 w 45"/>
                  <a:gd name="T5" fmla="*/ 17 h 44"/>
                  <a:gd name="T6" fmla="*/ 26 w 45"/>
                  <a:gd name="T7" fmla="*/ 14 h 44"/>
                  <a:gd name="T8" fmla="*/ 28 w 45"/>
                  <a:gd name="T9" fmla="*/ 6 h 44"/>
                  <a:gd name="T10" fmla="*/ 31 w 45"/>
                  <a:gd name="T11" fmla="*/ 4 h 44"/>
                  <a:gd name="T12" fmla="*/ 29 w 45"/>
                  <a:gd name="T13" fmla="*/ 0 h 44"/>
                  <a:gd name="T14" fmla="*/ 25 w 45"/>
                  <a:gd name="T15" fmla="*/ 2 h 44"/>
                  <a:gd name="T16" fmla="*/ 26 w 45"/>
                  <a:gd name="T17" fmla="*/ 5 h 44"/>
                  <a:gd name="T18" fmla="*/ 24 w 45"/>
                  <a:gd name="T19" fmla="*/ 14 h 44"/>
                  <a:gd name="T20" fmla="*/ 19 w 45"/>
                  <a:gd name="T21" fmla="*/ 15 h 44"/>
                  <a:gd name="T22" fmla="*/ 15 w 45"/>
                  <a:gd name="T23" fmla="*/ 6 h 44"/>
                  <a:gd name="T24" fmla="*/ 15 w 45"/>
                  <a:gd name="T25" fmla="*/ 3 h 44"/>
                  <a:gd name="T26" fmla="*/ 11 w 45"/>
                  <a:gd name="T27" fmla="*/ 2 h 44"/>
                  <a:gd name="T28" fmla="*/ 10 w 45"/>
                  <a:gd name="T29" fmla="*/ 6 h 44"/>
                  <a:gd name="T30" fmla="*/ 13 w 45"/>
                  <a:gd name="T31" fmla="*/ 7 h 44"/>
                  <a:gd name="T32" fmla="*/ 17 w 45"/>
                  <a:gd name="T33" fmla="*/ 15 h 44"/>
                  <a:gd name="T34" fmla="*/ 15 w 45"/>
                  <a:gd name="T35" fmla="*/ 19 h 44"/>
                  <a:gd name="T36" fmla="*/ 6 w 45"/>
                  <a:gd name="T37" fmla="*/ 17 h 44"/>
                  <a:gd name="T38" fmla="*/ 4 w 45"/>
                  <a:gd name="T39" fmla="*/ 14 h 44"/>
                  <a:gd name="T40" fmla="*/ 1 w 45"/>
                  <a:gd name="T41" fmla="*/ 16 h 44"/>
                  <a:gd name="T42" fmla="*/ 3 w 45"/>
                  <a:gd name="T43" fmla="*/ 19 h 44"/>
                  <a:gd name="T44" fmla="*/ 6 w 45"/>
                  <a:gd name="T45" fmla="*/ 18 h 44"/>
                  <a:gd name="T46" fmla="*/ 14 w 45"/>
                  <a:gd name="T47" fmla="*/ 21 h 44"/>
                  <a:gd name="T48" fmla="*/ 15 w 45"/>
                  <a:gd name="T49" fmla="*/ 25 h 44"/>
                  <a:gd name="T50" fmla="*/ 7 w 45"/>
                  <a:gd name="T51" fmla="*/ 30 h 44"/>
                  <a:gd name="T52" fmla="*/ 4 w 45"/>
                  <a:gd name="T53" fmla="*/ 29 h 44"/>
                  <a:gd name="T54" fmla="*/ 3 w 45"/>
                  <a:gd name="T55" fmla="*/ 33 h 44"/>
                  <a:gd name="T56" fmla="*/ 7 w 45"/>
                  <a:gd name="T57" fmla="*/ 34 h 44"/>
                  <a:gd name="T58" fmla="*/ 8 w 45"/>
                  <a:gd name="T59" fmla="*/ 31 h 44"/>
                  <a:gd name="T60" fmla="*/ 16 w 45"/>
                  <a:gd name="T61" fmla="*/ 27 h 44"/>
                  <a:gd name="T62" fmla="*/ 19 w 45"/>
                  <a:gd name="T63" fmla="*/ 30 h 44"/>
                  <a:gd name="T64" fmla="*/ 17 w 45"/>
                  <a:gd name="T65" fmla="*/ 38 h 44"/>
                  <a:gd name="T66" fmla="*/ 14 w 45"/>
                  <a:gd name="T67" fmla="*/ 41 h 44"/>
                  <a:gd name="T68" fmla="*/ 16 w 45"/>
                  <a:gd name="T69" fmla="*/ 44 h 44"/>
                  <a:gd name="T70" fmla="*/ 20 w 45"/>
                  <a:gd name="T71" fmla="*/ 42 h 44"/>
                  <a:gd name="T72" fmla="*/ 19 w 45"/>
                  <a:gd name="T73" fmla="*/ 39 h 44"/>
                  <a:gd name="T74" fmla="*/ 21 w 45"/>
                  <a:gd name="T75" fmla="*/ 30 h 44"/>
                  <a:gd name="T76" fmla="*/ 26 w 45"/>
                  <a:gd name="T77" fmla="*/ 30 h 44"/>
                  <a:gd name="T78" fmla="*/ 30 w 45"/>
                  <a:gd name="T79" fmla="*/ 38 h 44"/>
                  <a:gd name="T80" fmla="*/ 30 w 45"/>
                  <a:gd name="T81" fmla="*/ 41 h 44"/>
                  <a:gd name="T82" fmla="*/ 33 w 45"/>
                  <a:gd name="T83" fmla="*/ 42 h 44"/>
                  <a:gd name="T84" fmla="*/ 34 w 45"/>
                  <a:gd name="T85" fmla="*/ 38 h 44"/>
                  <a:gd name="T86" fmla="*/ 32 w 45"/>
                  <a:gd name="T87" fmla="*/ 37 h 44"/>
                  <a:gd name="T88" fmla="*/ 27 w 45"/>
                  <a:gd name="T89" fmla="*/ 29 h 44"/>
                  <a:gd name="T90" fmla="*/ 30 w 45"/>
                  <a:gd name="T91" fmla="*/ 25 h 44"/>
                  <a:gd name="T92" fmla="*/ 39 w 45"/>
                  <a:gd name="T93" fmla="*/ 28 h 44"/>
                  <a:gd name="T94" fmla="*/ 41 w 45"/>
                  <a:gd name="T95" fmla="*/ 30 h 44"/>
                  <a:gd name="T96" fmla="*/ 44 w 45"/>
                  <a:gd name="T97" fmla="*/ 28 h 44"/>
                  <a:gd name="T98" fmla="*/ 43 w 45"/>
                  <a:gd name="T99" fmla="*/ 25 h 44"/>
                  <a:gd name="T100" fmla="*/ 39 w 45"/>
                  <a:gd name="T101" fmla="*/ 26 h 44"/>
                  <a:gd name="T102" fmla="*/ 31 w 45"/>
                  <a:gd name="T103" fmla="*/ 24 h 44"/>
                  <a:gd name="T104" fmla="*/ 30 w 45"/>
                  <a:gd name="T105" fmla="*/ 19 h 44"/>
                  <a:gd name="T106" fmla="*/ 38 w 45"/>
                  <a:gd name="T107" fmla="*/ 14 h 44"/>
                  <a:gd name="T108" fmla="*/ 41 w 45"/>
                  <a:gd name="T109" fmla="*/ 15 h 44"/>
                  <a:gd name="T110" fmla="*/ 42 w 45"/>
                  <a:gd name="T111" fmla="*/ 11 h 44"/>
                  <a:gd name="T112" fmla="*/ 39 w 45"/>
                  <a:gd name="T113" fmla="*/ 1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5" h="44">
                    <a:moveTo>
                      <a:pt x="39" y="10"/>
                    </a:moveTo>
                    <a:cubicBezTo>
                      <a:pt x="38" y="10"/>
                      <a:pt x="37" y="12"/>
                      <a:pt x="37" y="13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8" y="16"/>
                      <a:pt x="27" y="15"/>
                      <a:pt x="26" y="14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29" y="6"/>
                      <a:pt x="30" y="5"/>
                      <a:pt x="31" y="4"/>
                    </a:cubicBezTo>
                    <a:cubicBezTo>
                      <a:pt x="31" y="2"/>
                      <a:pt x="30" y="1"/>
                      <a:pt x="29" y="0"/>
                    </a:cubicBezTo>
                    <a:cubicBezTo>
                      <a:pt x="27" y="0"/>
                      <a:pt x="26" y="1"/>
                      <a:pt x="25" y="2"/>
                    </a:cubicBezTo>
                    <a:cubicBezTo>
                      <a:pt x="25" y="3"/>
                      <a:pt x="25" y="4"/>
                      <a:pt x="26" y="5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2" y="14"/>
                      <a:pt x="21" y="14"/>
                      <a:pt x="19" y="15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6"/>
                      <a:pt x="16" y="4"/>
                      <a:pt x="15" y="3"/>
                    </a:cubicBezTo>
                    <a:cubicBezTo>
                      <a:pt x="14" y="2"/>
                      <a:pt x="12" y="1"/>
                      <a:pt x="11" y="2"/>
                    </a:cubicBezTo>
                    <a:cubicBezTo>
                      <a:pt x="10" y="3"/>
                      <a:pt x="9" y="5"/>
                      <a:pt x="10" y="6"/>
                    </a:cubicBezTo>
                    <a:cubicBezTo>
                      <a:pt x="11" y="7"/>
                      <a:pt x="12" y="8"/>
                      <a:pt x="13" y="7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6" y="16"/>
                      <a:pt x="15" y="18"/>
                      <a:pt x="15" y="19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5"/>
                      <a:pt x="5" y="14"/>
                      <a:pt x="4" y="14"/>
                    </a:cubicBezTo>
                    <a:cubicBezTo>
                      <a:pt x="3" y="14"/>
                      <a:pt x="1" y="14"/>
                      <a:pt x="1" y="16"/>
                    </a:cubicBezTo>
                    <a:cubicBezTo>
                      <a:pt x="0" y="17"/>
                      <a:pt x="1" y="19"/>
                      <a:pt x="3" y="19"/>
                    </a:cubicBezTo>
                    <a:cubicBezTo>
                      <a:pt x="4" y="20"/>
                      <a:pt x="5" y="19"/>
                      <a:pt x="6" y="18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2"/>
                      <a:pt x="14" y="24"/>
                      <a:pt x="15" y="25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6" y="29"/>
                      <a:pt x="5" y="29"/>
                      <a:pt x="4" y="29"/>
                    </a:cubicBezTo>
                    <a:cubicBezTo>
                      <a:pt x="2" y="30"/>
                      <a:pt x="2" y="32"/>
                      <a:pt x="3" y="33"/>
                    </a:cubicBezTo>
                    <a:cubicBezTo>
                      <a:pt x="3" y="35"/>
                      <a:pt x="5" y="35"/>
                      <a:pt x="7" y="34"/>
                    </a:cubicBezTo>
                    <a:cubicBezTo>
                      <a:pt x="8" y="34"/>
                      <a:pt x="8" y="33"/>
                      <a:pt x="8" y="31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7" y="28"/>
                      <a:pt x="18" y="29"/>
                      <a:pt x="19" y="30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9"/>
                      <a:pt x="15" y="39"/>
                      <a:pt x="14" y="41"/>
                    </a:cubicBezTo>
                    <a:cubicBezTo>
                      <a:pt x="14" y="42"/>
                      <a:pt x="15" y="44"/>
                      <a:pt x="16" y="44"/>
                    </a:cubicBezTo>
                    <a:cubicBezTo>
                      <a:pt x="18" y="44"/>
                      <a:pt x="19" y="44"/>
                      <a:pt x="20" y="42"/>
                    </a:cubicBezTo>
                    <a:cubicBezTo>
                      <a:pt x="20" y="41"/>
                      <a:pt x="20" y="40"/>
                      <a:pt x="19" y="39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3" y="31"/>
                      <a:pt x="24" y="31"/>
                      <a:pt x="26" y="30"/>
                    </a:cubicBezTo>
                    <a:cubicBezTo>
                      <a:pt x="30" y="38"/>
                      <a:pt x="30" y="38"/>
                      <a:pt x="30" y="38"/>
                    </a:cubicBezTo>
                    <a:cubicBezTo>
                      <a:pt x="29" y="38"/>
                      <a:pt x="29" y="40"/>
                      <a:pt x="30" y="41"/>
                    </a:cubicBezTo>
                    <a:cubicBezTo>
                      <a:pt x="30" y="42"/>
                      <a:pt x="32" y="43"/>
                      <a:pt x="33" y="42"/>
                    </a:cubicBezTo>
                    <a:cubicBezTo>
                      <a:pt x="35" y="41"/>
                      <a:pt x="35" y="39"/>
                      <a:pt x="34" y="38"/>
                    </a:cubicBezTo>
                    <a:cubicBezTo>
                      <a:pt x="34" y="37"/>
                      <a:pt x="33" y="37"/>
                      <a:pt x="32" y="37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9" y="28"/>
                      <a:pt x="30" y="27"/>
                      <a:pt x="30" y="25"/>
                    </a:cubicBezTo>
                    <a:cubicBezTo>
                      <a:pt x="39" y="28"/>
                      <a:pt x="39" y="28"/>
                      <a:pt x="39" y="28"/>
                    </a:cubicBezTo>
                    <a:cubicBezTo>
                      <a:pt x="39" y="29"/>
                      <a:pt x="40" y="30"/>
                      <a:pt x="41" y="30"/>
                    </a:cubicBezTo>
                    <a:cubicBezTo>
                      <a:pt x="43" y="31"/>
                      <a:pt x="44" y="30"/>
                      <a:pt x="44" y="28"/>
                    </a:cubicBezTo>
                    <a:cubicBezTo>
                      <a:pt x="45" y="27"/>
                      <a:pt x="44" y="25"/>
                      <a:pt x="43" y="25"/>
                    </a:cubicBezTo>
                    <a:cubicBezTo>
                      <a:pt x="41" y="24"/>
                      <a:pt x="40" y="25"/>
                      <a:pt x="39" y="26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2"/>
                      <a:pt x="31" y="20"/>
                      <a:pt x="30" y="19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9" y="15"/>
                      <a:pt x="40" y="15"/>
                      <a:pt x="41" y="15"/>
                    </a:cubicBezTo>
                    <a:cubicBezTo>
                      <a:pt x="43" y="14"/>
                      <a:pt x="43" y="12"/>
                      <a:pt x="42" y="11"/>
                    </a:cubicBezTo>
                    <a:cubicBezTo>
                      <a:pt x="42" y="10"/>
                      <a:pt x="40" y="9"/>
                      <a:pt x="39" y="1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6" name="Freeform 44"/>
              <p:cNvSpPr>
                <a:spLocks/>
              </p:cNvSpPr>
              <p:nvPr/>
            </p:nvSpPr>
            <p:spPr bwMode="auto">
              <a:xfrm>
                <a:off x="2965450" y="839788"/>
                <a:ext cx="525463" cy="520700"/>
              </a:xfrm>
              <a:custGeom>
                <a:avLst/>
                <a:gdLst>
                  <a:gd name="T0" fmla="*/ 81 w 92"/>
                  <a:gd name="T1" fmla="*/ 15 h 91"/>
                  <a:gd name="T2" fmla="*/ 58 w 92"/>
                  <a:gd name="T3" fmla="*/ 9 h 91"/>
                  <a:gd name="T4" fmla="*/ 50 w 92"/>
                  <a:gd name="T5" fmla="*/ 20 h 91"/>
                  <a:gd name="T6" fmla="*/ 50 w 92"/>
                  <a:gd name="T7" fmla="*/ 20 h 91"/>
                  <a:gd name="T8" fmla="*/ 48 w 92"/>
                  <a:gd name="T9" fmla="*/ 11 h 91"/>
                  <a:gd name="T10" fmla="*/ 25 w 92"/>
                  <a:gd name="T11" fmla="*/ 5 h 91"/>
                  <a:gd name="T12" fmla="*/ 19 w 92"/>
                  <a:gd name="T13" fmla="*/ 27 h 91"/>
                  <a:gd name="T14" fmla="*/ 26 w 92"/>
                  <a:gd name="T15" fmla="*/ 34 h 91"/>
                  <a:gd name="T16" fmla="*/ 26 w 92"/>
                  <a:gd name="T17" fmla="*/ 34 h 91"/>
                  <a:gd name="T18" fmla="*/ 11 w 92"/>
                  <a:gd name="T19" fmla="*/ 35 h 91"/>
                  <a:gd name="T20" fmla="*/ 5 w 92"/>
                  <a:gd name="T21" fmla="*/ 58 h 91"/>
                  <a:gd name="T22" fmla="*/ 27 w 92"/>
                  <a:gd name="T23" fmla="*/ 64 h 91"/>
                  <a:gd name="T24" fmla="*/ 31 w 92"/>
                  <a:gd name="T25" fmla="*/ 61 h 91"/>
                  <a:gd name="T26" fmla="*/ 29 w 92"/>
                  <a:gd name="T27" fmla="*/ 80 h 91"/>
                  <a:gd name="T28" fmla="*/ 52 w 92"/>
                  <a:gd name="T29" fmla="*/ 86 h 91"/>
                  <a:gd name="T30" fmla="*/ 58 w 92"/>
                  <a:gd name="T31" fmla="*/ 64 h 91"/>
                  <a:gd name="T32" fmla="*/ 58 w 92"/>
                  <a:gd name="T33" fmla="*/ 64 h 91"/>
                  <a:gd name="T34" fmla="*/ 81 w 92"/>
                  <a:gd name="T35" fmla="*/ 70 h 91"/>
                  <a:gd name="T36" fmla="*/ 87 w 92"/>
                  <a:gd name="T37" fmla="*/ 47 h 91"/>
                  <a:gd name="T38" fmla="*/ 71 w 92"/>
                  <a:gd name="T39" fmla="*/ 39 h 91"/>
                  <a:gd name="T40" fmla="*/ 74 w 92"/>
                  <a:gd name="T41" fmla="*/ 38 h 91"/>
                  <a:gd name="T42" fmla="*/ 81 w 92"/>
                  <a:gd name="T43" fmla="*/ 15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2" h="91">
                    <a:moveTo>
                      <a:pt x="81" y="15"/>
                    </a:moveTo>
                    <a:cubicBezTo>
                      <a:pt x="76" y="7"/>
                      <a:pt x="66" y="4"/>
                      <a:pt x="58" y="9"/>
                    </a:cubicBezTo>
                    <a:cubicBezTo>
                      <a:pt x="53" y="11"/>
                      <a:pt x="51" y="16"/>
                      <a:pt x="50" y="20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50" y="17"/>
                      <a:pt x="49" y="14"/>
                      <a:pt x="48" y="11"/>
                    </a:cubicBezTo>
                    <a:cubicBezTo>
                      <a:pt x="43" y="3"/>
                      <a:pt x="33" y="0"/>
                      <a:pt x="25" y="5"/>
                    </a:cubicBezTo>
                    <a:cubicBezTo>
                      <a:pt x="17" y="9"/>
                      <a:pt x="14" y="19"/>
                      <a:pt x="19" y="27"/>
                    </a:cubicBezTo>
                    <a:cubicBezTo>
                      <a:pt x="20" y="31"/>
                      <a:pt x="23" y="33"/>
                      <a:pt x="26" y="34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21" y="32"/>
                      <a:pt x="16" y="32"/>
                      <a:pt x="11" y="35"/>
                    </a:cubicBezTo>
                    <a:cubicBezTo>
                      <a:pt x="3" y="40"/>
                      <a:pt x="0" y="50"/>
                      <a:pt x="5" y="58"/>
                    </a:cubicBezTo>
                    <a:cubicBezTo>
                      <a:pt x="9" y="66"/>
                      <a:pt x="19" y="69"/>
                      <a:pt x="27" y="64"/>
                    </a:cubicBezTo>
                    <a:cubicBezTo>
                      <a:pt x="29" y="63"/>
                      <a:pt x="30" y="62"/>
                      <a:pt x="31" y="61"/>
                    </a:cubicBezTo>
                    <a:cubicBezTo>
                      <a:pt x="27" y="66"/>
                      <a:pt x="26" y="74"/>
                      <a:pt x="29" y="80"/>
                    </a:cubicBezTo>
                    <a:cubicBezTo>
                      <a:pt x="34" y="88"/>
                      <a:pt x="44" y="91"/>
                      <a:pt x="52" y="86"/>
                    </a:cubicBezTo>
                    <a:cubicBezTo>
                      <a:pt x="60" y="82"/>
                      <a:pt x="63" y="72"/>
                      <a:pt x="58" y="64"/>
                    </a:cubicBezTo>
                    <a:cubicBezTo>
                      <a:pt x="58" y="64"/>
                      <a:pt x="58" y="64"/>
                      <a:pt x="58" y="64"/>
                    </a:cubicBezTo>
                    <a:cubicBezTo>
                      <a:pt x="63" y="72"/>
                      <a:pt x="73" y="75"/>
                      <a:pt x="81" y="70"/>
                    </a:cubicBezTo>
                    <a:cubicBezTo>
                      <a:pt x="89" y="66"/>
                      <a:pt x="92" y="55"/>
                      <a:pt x="87" y="47"/>
                    </a:cubicBezTo>
                    <a:cubicBezTo>
                      <a:pt x="84" y="42"/>
                      <a:pt x="78" y="38"/>
                      <a:pt x="71" y="39"/>
                    </a:cubicBezTo>
                    <a:cubicBezTo>
                      <a:pt x="72" y="39"/>
                      <a:pt x="73" y="38"/>
                      <a:pt x="74" y="38"/>
                    </a:cubicBezTo>
                    <a:cubicBezTo>
                      <a:pt x="82" y="33"/>
                      <a:pt x="85" y="23"/>
                      <a:pt x="81" y="1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7" name="Freeform 45"/>
              <p:cNvSpPr>
                <a:spLocks/>
              </p:cNvSpPr>
              <p:nvPr/>
            </p:nvSpPr>
            <p:spPr bwMode="auto">
              <a:xfrm>
                <a:off x="3101975" y="954088"/>
                <a:ext cx="257175" cy="257175"/>
              </a:xfrm>
              <a:custGeom>
                <a:avLst/>
                <a:gdLst>
                  <a:gd name="T0" fmla="*/ 39 w 45"/>
                  <a:gd name="T1" fmla="*/ 11 h 45"/>
                  <a:gd name="T2" fmla="*/ 37 w 45"/>
                  <a:gd name="T3" fmla="*/ 14 h 45"/>
                  <a:gd name="T4" fmla="*/ 29 w 45"/>
                  <a:gd name="T5" fmla="*/ 18 h 45"/>
                  <a:gd name="T6" fmla="*/ 26 w 45"/>
                  <a:gd name="T7" fmla="*/ 15 h 45"/>
                  <a:gd name="T8" fmla="*/ 28 w 45"/>
                  <a:gd name="T9" fmla="*/ 6 h 45"/>
                  <a:gd name="T10" fmla="*/ 31 w 45"/>
                  <a:gd name="T11" fmla="*/ 4 h 45"/>
                  <a:gd name="T12" fmla="*/ 29 w 45"/>
                  <a:gd name="T13" fmla="*/ 1 h 45"/>
                  <a:gd name="T14" fmla="*/ 25 w 45"/>
                  <a:gd name="T15" fmla="*/ 3 h 45"/>
                  <a:gd name="T16" fmla="*/ 26 w 45"/>
                  <a:gd name="T17" fmla="*/ 6 h 45"/>
                  <a:gd name="T18" fmla="*/ 24 w 45"/>
                  <a:gd name="T19" fmla="*/ 15 h 45"/>
                  <a:gd name="T20" fmla="*/ 19 w 45"/>
                  <a:gd name="T21" fmla="*/ 15 h 45"/>
                  <a:gd name="T22" fmla="*/ 15 w 45"/>
                  <a:gd name="T23" fmla="*/ 7 h 45"/>
                  <a:gd name="T24" fmla="*/ 15 w 45"/>
                  <a:gd name="T25" fmla="*/ 4 h 45"/>
                  <a:gd name="T26" fmla="*/ 11 w 45"/>
                  <a:gd name="T27" fmla="*/ 3 h 45"/>
                  <a:gd name="T28" fmla="*/ 10 w 45"/>
                  <a:gd name="T29" fmla="*/ 7 h 45"/>
                  <a:gd name="T30" fmla="*/ 13 w 45"/>
                  <a:gd name="T31" fmla="*/ 8 h 45"/>
                  <a:gd name="T32" fmla="*/ 18 w 45"/>
                  <a:gd name="T33" fmla="*/ 16 h 45"/>
                  <a:gd name="T34" fmla="*/ 15 w 45"/>
                  <a:gd name="T35" fmla="*/ 20 h 45"/>
                  <a:gd name="T36" fmla="*/ 6 w 45"/>
                  <a:gd name="T37" fmla="*/ 17 h 45"/>
                  <a:gd name="T38" fmla="*/ 4 w 45"/>
                  <a:gd name="T39" fmla="*/ 15 h 45"/>
                  <a:gd name="T40" fmla="*/ 1 w 45"/>
                  <a:gd name="T41" fmla="*/ 17 h 45"/>
                  <a:gd name="T42" fmla="*/ 3 w 45"/>
                  <a:gd name="T43" fmla="*/ 20 h 45"/>
                  <a:gd name="T44" fmla="*/ 6 w 45"/>
                  <a:gd name="T45" fmla="*/ 19 h 45"/>
                  <a:gd name="T46" fmla="*/ 14 w 45"/>
                  <a:gd name="T47" fmla="*/ 22 h 45"/>
                  <a:gd name="T48" fmla="*/ 15 w 45"/>
                  <a:gd name="T49" fmla="*/ 26 h 45"/>
                  <a:gd name="T50" fmla="*/ 7 w 45"/>
                  <a:gd name="T51" fmla="*/ 30 h 45"/>
                  <a:gd name="T52" fmla="*/ 4 w 45"/>
                  <a:gd name="T53" fmla="*/ 30 h 45"/>
                  <a:gd name="T54" fmla="*/ 3 w 45"/>
                  <a:gd name="T55" fmla="*/ 34 h 45"/>
                  <a:gd name="T56" fmla="*/ 7 w 45"/>
                  <a:gd name="T57" fmla="*/ 35 h 45"/>
                  <a:gd name="T58" fmla="*/ 8 w 45"/>
                  <a:gd name="T59" fmla="*/ 32 h 45"/>
                  <a:gd name="T60" fmla="*/ 16 w 45"/>
                  <a:gd name="T61" fmla="*/ 28 h 45"/>
                  <a:gd name="T62" fmla="*/ 19 w 45"/>
                  <a:gd name="T63" fmla="*/ 31 h 45"/>
                  <a:gd name="T64" fmla="*/ 17 w 45"/>
                  <a:gd name="T65" fmla="*/ 39 h 45"/>
                  <a:gd name="T66" fmla="*/ 15 w 45"/>
                  <a:gd name="T67" fmla="*/ 41 h 45"/>
                  <a:gd name="T68" fmla="*/ 16 w 45"/>
                  <a:gd name="T69" fmla="*/ 45 h 45"/>
                  <a:gd name="T70" fmla="*/ 20 w 45"/>
                  <a:gd name="T71" fmla="*/ 43 h 45"/>
                  <a:gd name="T72" fmla="*/ 19 w 45"/>
                  <a:gd name="T73" fmla="*/ 40 h 45"/>
                  <a:gd name="T74" fmla="*/ 21 w 45"/>
                  <a:gd name="T75" fmla="*/ 31 h 45"/>
                  <a:gd name="T76" fmla="*/ 26 w 45"/>
                  <a:gd name="T77" fmla="*/ 31 h 45"/>
                  <a:gd name="T78" fmla="*/ 30 w 45"/>
                  <a:gd name="T79" fmla="*/ 38 h 45"/>
                  <a:gd name="T80" fmla="*/ 30 w 45"/>
                  <a:gd name="T81" fmla="*/ 42 h 45"/>
                  <a:gd name="T82" fmla="*/ 33 w 45"/>
                  <a:gd name="T83" fmla="*/ 43 h 45"/>
                  <a:gd name="T84" fmla="*/ 35 w 45"/>
                  <a:gd name="T85" fmla="*/ 39 h 45"/>
                  <a:gd name="T86" fmla="*/ 32 w 45"/>
                  <a:gd name="T87" fmla="*/ 37 h 45"/>
                  <a:gd name="T88" fmla="*/ 27 w 45"/>
                  <a:gd name="T89" fmla="*/ 30 h 45"/>
                  <a:gd name="T90" fmla="*/ 30 w 45"/>
                  <a:gd name="T91" fmla="*/ 26 h 45"/>
                  <a:gd name="T92" fmla="*/ 39 w 45"/>
                  <a:gd name="T93" fmla="*/ 29 h 45"/>
                  <a:gd name="T94" fmla="*/ 41 w 45"/>
                  <a:gd name="T95" fmla="*/ 31 h 45"/>
                  <a:gd name="T96" fmla="*/ 45 w 45"/>
                  <a:gd name="T97" fmla="*/ 29 h 45"/>
                  <a:gd name="T98" fmla="*/ 43 w 45"/>
                  <a:gd name="T99" fmla="*/ 25 h 45"/>
                  <a:gd name="T100" fmla="*/ 39 w 45"/>
                  <a:gd name="T101" fmla="*/ 27 h 45"/>
                  <a:gd name="T102" fmla="*/ 31 w 45"/>
                  <a:gd name="T103" fmla="*/ 24 h 45"/>
                  <a:gd name="T104" fmla="*/ 30 w 45"/>
                  <a:gd name="T105" fmla="*/ 20 h 45"/>
                  <a:gd name="T106" fmla="*/ 38 w 45"/>
                  <a:gd name="T107" fmla="*/ 15 h 45"/>
                  <a:gd name="T108" fmla="*/ 41 w 45"/>
                  <a:gd name="T109" fmla="*/ 15 h 45"/>
                  <a:gd name="T110" fmla="*/ 42 w 45"/>
                  <a:gd name="T111" fmla="*/ 12 h 45"/>
                  <a:gd name="T112" fmla="*/ 39 w 45"/>
                  <a:gd name="T113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5" h="45">
                    <a:moveTo>
                      <a:pt x="39" y="11"/>
                    </a:moveTo>
                    <a:cubicBezTo>
                      <a:pt x="38" y="11"/>
                      <a:pt x="37" y="12"/>
                      <a:pt x="37" y="14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28" y="17"/>
                      <a:pt x="27" y="16"/>
                      <a:pt x="26" y="15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29" y="6"/>
                      <a:pt x="30" y="6"/>
                      <a:pt x="31" y="4"/>
                    </a:cubicBezTo>
                    <a:cubicBezTo>
                      <a:pt x="31" y="3"/>
                      <a:pt x="30" y="1"/>
                      <a:pt x="29" y="1"/>
                    </a:cubicBezTo>
                    <a:cubicBezTo>
                      <a:pt x="27" y="0"/>
                      <a:pt x="26" y="1"/>
                      <a:pt x="25" y="3"/>
                    </a:cubicBezTo>
                    <a:cubicBezTo>
                      <a:pt x="25" y="4"/>
                      <a:pt x="25" y="5"/>
                      <a:pt x="26" y="6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2" y="14"/>
                      <a:pt x="21" y="15"/>
                      <a:pt x="19" y="15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6"/>
                      <a:pt x="16" y="5"/>
                      <a:pt x="15" y="4"/>
                    </a:cubicBezTo>
                    <a:cubicBezTo>
                      <a:pt x="14" y="3"/>
                      <a:pt x="13" y="2"/>
                      <a:pt x="11" y="3"/>
                    </a:cubicBezTo>
                    <a:cubicBezTo>
                      <a:pt x="10" y="4"/>
                      <a:pt x="9" y="5"/>
                      <a:pt x="10" y="7"/>
                    </a:cubicBezTo>
                    <a:cubicBezTo>
                      <a:pt x="11" y="8"/>
                      <a:pt x="12" y="8"/>
                      <a:pt x="13" y="8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6" y="17"/>
                      <a:pt x="15" y="18"/>
                      <a:pt x="15" y="20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6" y="16"/>
                      <a:pt x="5" y="15"/>
                      <a:pt x="4" y="15"/>
                    </a:cubicBezTo>
                    <a:cubicBezTo>
                      <a:pt x="3" y="14"/>
                      <a:pt x="1" y="15"/>
                      <a:pt x="1" y="17"/>
                    </a:cubicBezTo>
                    <a:cubicBezTo>
                      <a:pt x="0" y="18"/>
                      <a:pt x="1" y="20"/>
                      <a:pt x="3" y="20"/>
                    </a:cubicBezTo>
                    <a:cubicBezTo>
                      <a:pt x="4" y="20"/>
                      <a:pt x="5" y="20"/>
                      <a:pt x="6" y="19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3"/>
                      <a:pt x="14" y="25"/>
                      <a:pt x="15" y="26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6" y="30"/>
                      <a:pt x="5" y="29"/>
                      <a:pt x="4" y="30"/>
                    </a:cubicBezTo>
                    <a:cubicBezTo>
                      <a:pt x="2" y="31"/>
                      <a:pt x="2" y="33"/>
                      <a:pt x="3" y="34"/>
                    </a:cubicBezTo>
                    <a:cubicBezTo>
                      <a:pt x="4" y="35"/>
                      <a:pt x="5" y="36"/>
                      <a:pt x="7" y="35"/>
                    </a:cubicBezTo>
                    <a:cubicBezTo>
                      <a:pt x="8" y="34"/>
                      <a:pt x="8" y="33"/>
                      <a:pt x="8" y="32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7" y="29"/>
                      <a:pt x="18" y="30"/>
                      <a:pt x="19" y="31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6" y="39"/>
                      <a:pt x="15" y="40"/>
                      <a:pt x="15" y="41"/>
                    </a:cubicBezTo>
                    <a:cubicBezTo>
                      <a:pt x="14" y="43"/>
                      <a:pt x="15" y="44"/>
                      <a:pt x="16" y="45"/>
                    </a:cubicBezTo>
                    <a:cubicBezTo>
                      <a:pt x="18" y="45"/>
                      <a:pt x="20" y="44"/>
                      <a:pt x="20" y="43"/>
                    </a:cubicBezTo>
                    <a:cubicBezTo>
                      <a:pt x="20" y="42"/>
                      <a:pt x="20" y="40"/>
                      <a:pt x="19" y="40"/>
                    </a:cubicBezTo>
                    <a:cubicBezTo>
                      <a:pt x="21" y="31"/>
                      <a:pt x="21" y="31"/>
                      <a:pt x="21" y="31"/>
                    </a:cubicBezTo>
                    <a:cubicBezTo>
                      <a:pt x="23" y="31"/>
                      <a:pt x="24" y="31"/>
                      <a:pt x="26" y="31"/>
                    </a:cubicBezTo>
                    <a:cubicBezTo>
                      <a:pt x="30" y="38"/>
                      <a:pt x="30" y="38"/>
                      <a:pt x="30" y="38"/>
                    </a:cubicBezTo>
                    <a:cubicBezTo>
                      <a:pt x="29" y="39"/>
                      <a:pt x="29" y="40"/>
                      <a:pt x="30" y="42"/>
                    </a:cubicBezTo>
                    <a:cubicBezTo>
                      <a:pt x="30" y="43"/>
                      <a:pt x="32" y="43"/>
                      <a:pt x="33" y="43"/>
                    </a:cubicBezTo>
                    <a:cubicBezTo>
                      <a:pt x="35" y="42"/>
                      <a:pt x="35" y="40"/>
                      <a:pt x="35" y="39"/>
                    </a:cubicBezTo>
                    <a:cubicBezTo>
                      <a:pt x="34" y="38"/>
                      <a:pt x="33" y="37"/>
                      <a:pt x="32" y="37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9" y="29"/>
                      <a:pt x="30" y="28"/>
                      <a:pt x="30" y="26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9" y="30"/>
                      <a:pt x="40" y="31"/>
                      <a:pt x="41" y="31"/>
                    </a:cubicBezTo>
                    <a:cubicBezTo>
                      <a:pt x="43" y="31"/>
                      <a:pt x="44" y="30"/>
                      <a:pt x="45" y="29"/>
                    </a:cubicBezTo>
                    <a:cubicBezTo>
                      <a:pt x="45" y="27"/>
                      <a:pt x="44" y="26"/>
                      <a:pt x="43" y="25"/>
                    </a:cubicBezTo>
                    <a:cubicBezTo>
                      <a:pt x="41" y="25"/>
                      <a:pt x="40" y="26"/>
                      <a:pt x="39" y="2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3"/>
                      <a:pt x="31" y="21"/>
                      <a:pt x="30" y="20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9" y="16"/>
                      <a:pt x="40" y="16"/>
                      <a:pt x="41" y="15"/>
                    </a:cubicBezTo>
                    <a:cubicBezTo>
                      <a:pt x="43" y="15"/>
                      <a:pt x="43" y="13"/>
                      <a:pt x="42" y="12"/>
                    </a:cubicBezTo>
                    <a:cubicBezTo>
                      <a:pt x="42" y="10"/>
                      <a:pt x="40" y="10"/>
                      <a:pt x="39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8" name="Freeform 46"/>
              <p:cNvSpPr>
                <a:spLocks/>
              </p:cNvSpPr>
              <p:nvPr/>
            </p:nvSpPr>
            <p:spPr bwMode="auto">
              <a:xfrm>
                <a:off x="3713163" y="1057275"/>
                <a:ext cx="455613" cy="446088"/>
              </a:xfrm>
              <a:custGeom>
                <a:avLst/>
                <a:gdLst>
                  <a:gd name="T0" fmla="*/ 79 w 80"/>
                  <a:gd name="T1" fmla="*/ 29 h 78"/>
                  <a:gd name="T2" fmla="*/ 63 w 80"/>
                  <a:gd name="T3" fmla="*/ 16 h 78"/>
                  <a:gd name="T4" fmla="*/ 51 w 80"/>
                  <a:gd name="T5" fmla="*/ 22 h 78"/>
                  <a:gd name="T6" fmla="*/ 51 w 80"/>
                  <a:gd name="T7" fmla="*/ 22 h 78"/>
                  <a:gd name="T8" fmla="*/ 53 w 80"/>
                  <a:gd name="T9" fmla="*/ 14 h 78"/>
                  <a:gd name="T10" fmla="*/ 37 w 80"/>
                  <a:gd name="T11" fmla="*/ 0 h 78"/>
                  <a:gd name="T12" fmla="*/ 23 w 80"/>
                  <a:gd name="T13" fmla="*/ 17 h 78"/>
                  <a:gd name="T14" fmla="*/ 27 w 80"/>
                  <a:gd name="T15" fmla="*/ 25 h 78"/>
                  <a:gd name="T16" fmla="*/ 27 w 80"/>
                  <a:gd name="T17" fmla="*/ 25 h 78"/>
                  <a:gd name="T18" fmla="*/ 14 w 80"/>
                  <a:gd name="T19" fmla="*/ 20 h 78"/>
                  <a:gd name="T20" fmla="*/ 1 w 80"/>
                  <a:gd name="T21" fmla="*/ 37 h 78"/>
                  <a:gd name="T22" fmla="*/ 17 w 80"/>
                  <a:gd name="T23" fmla="*/ 50 h 78"/>
                  <a:gd name="T24" fmla="*/ 21 w 80"/>
                  <a:gd name="T25" fmla="*/ 49 h 78"/>
                  <a:gd name="T26" fmla="*/ 13 w 80"/>
                  <a:gd name="T27" fmla="*/ 64 h 78"/>
                  <a:gd name="T28" fmla="*/ 29 w 80"/>
                  <a:gd name="T29" fmla="*/ 77 h 78"/>
                  <a:gd name="T30" fmla="*/ 43 w 80"/>
                  <a:gd name="T31" fmla="*/ 61 h 78"/>
                  <a:gd name="T32" fmla="*/ 43 w 80"/>
                  <a:gd name="T33" fmla="*/ 61 h 78"/>
                  <a:gd name="T34" fmla="*/ 59 w 80"/>
                  <a:gd name="T35" fmla="*/ 75 h 78"/>
                  <a:gd name="T36" fmla="*/ 73 w 80"/>
                  <a:gd name="T37" fmla="*/ 58 h 78"/>
                  <a:gd name="T38" fmla="*/ 62 w 80"/>
                  <a:gd name="T39" fmla="*/ 45 h 78"/>
                  <a:gd name="T40" fmla="*/ 65 w 80"/>
                  <a:gd name="T41" fmla="*/ 45 h 78"/>
                  <a:gd name="T42" fmla="*/ 79 w 80"/>
                  <a:gd name="T43" fmla="*/ 2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0" h="78">
                    <a:moveTo>
                      <a:pt x="79" y="29"/>
                    </a:moveTo>
                    <a:cubicBezTo>
                      <a:pt x="78" y="21"/>
                      <a:pt x="71" y="15"/>
                      <a:pt x="63" y="16"/>
                    </a:cubicBezTo>
                    <a:cubicBezTo>
                      <a:pt x="58" y="16"/>
                      <a:pt x="54" y="19"/>
                      <a:pt x="51" y="22"/>
                    </a:cubicBezTo>
                    <a:cubicBezTo>
                      <a:pt x="51" y="22"/>
                      <a:pt x="51" y="22"/>
                      <a:pt x="51" y="22"/>
                    </a:cubicBezTo>
                    <a:cubicBezTo>
                      <a:pt x="53" y="20"/>
                      <a:pt x="53" y="17"/>
                      <a:pt x="53" y="14"/>
                    </a:cubicBezTo>
                    <a:cubicBezTo>
                      <a:pt x="52" y="6"/>
                      <a:pt x="45" y="0"/>
                      <a:pt x="37" y="0"/>
                    </a:cubicBezTo>
                    <a:cubicBezTo>
                      <a:pt x="28" y="1"/>
                      <a:pt x="22" y="9"/>
                      <a:pt x="23" y="17"/>
                    </a:cubicBezTo>
                    <a:cubicBezTo>
                      <a:pt x="24" y="20"/>
                      <a:pt x="25" y="23"/>
                      <a:pt x="27" y="25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4" y="22"/>
                      <a:pt x="19" y="20"/>
                      <a:pt x="14" y="20"/>
                    </a:cubicBezTo>
                    <a:cubicBezTo>
                      <a:pt x="6" y="21"/>
                      <a:pt x="0" y="28"/>
                      <a:pt x="1" y="37"/>
                    </a:cubicBezTo>
                    <a:cubicBezTo>
                      <a:pt x="2" y="45"/>
                      <a:pt x="9" y="51"/>
                      <a:pt x="17" y="50"/>
                    </a:cubicBezTo>
                    <a:cubicBezTo>
                      <a:pt x="19" y="50"/>
                      <a:pt x="20" y="50"/>
                      <a:pt x="21" y="49"/>
                    </a:cubicBezTo>
                    <a:cubicBezTo>
                      <a:pt x="16" y="52"/>
                      <a:pt x="12" y="58"/>
                      <a:pt x="13" y="64"/>
                    </a:cubicBezTo>
                    <a:cubicBezTo>
                      <a:pt x="14" y="72"/>
                      <a:pt x="21" y="78"/>
                      <a:pt x="29" y="77"/>
                    </a:cubicBezTo>
                    <a:cubicBezTo>
                      <a:pt x="38" y="77"/>
                      <a:pt x="44" y="69"/>
                      <a:pt x="43" y="61"/>
                    </a:cubicBezTo>
                    <a:cubicBezTo>
                      <a:pt x="43" y="61"/>
                      <a:pt x="43" y="61"/>
                      <a:pt x="43" y="61"/>
                    </a:cubicBezTo>
                    <a:cubicBezTo>
                      <a:pt x="44" y="69"/>
                      <a:pt x="51" y="75"/>
                      <a:pt x="59" y="75"/>
                    </a:cubicBezTo>
                    <a:cubicBezTo>
                      <a:pt x="67" y="74"/>
                      <a:pt x="73" y="66"/>
                      <a:pt x="73" y="58"/>
                    </a:cubicBezTo>
                    <a:cubicBezTo>
                      <a:pt x="72" y="52"/>
                      <a:pt x="68" y="47"/>
                      <a:pt x="62" y="45"/>
                    </a:cubicBezTo>
                    <a:cubicBezTo>
                      <a:pt x="63" y="46"/>
                      <a:pt x="64" y="46"/>
                      <a:pt x="65" y="45"/>
                    </a:cubicBezTo>
                    <a:cubicBezTo>
                      <a:pt x="74" y="45"/>
                      <a:pt x="80" y="37"/>
                      <a:pt x="79" y="29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9" name="Freeform 47"/>
              <p:cNvSpPr>
                <a:spLocks/>
              </p:cNvSpPr>
              <p:nvPr/>
            </p:nvSpPr>
            <p:spPr bwMode="auto">
              <a:xfrm>
                <a:off x="3827463" y="1165225"/>
                <a:ext cx="233363" cy="234950"/>
              </a:xfrm>
              <a:custGeom>
                <a:avLst/>
                <a:gdLst>
                  <a:gd name="T0" fmla="*/ 38 w 41"/>
                  <a:gd name="T1" fmla="*/ 16 h 41"/>
                  <a:gd name="T2" fmla="*/ 36 w 41"/>
                  <a:gd name="T3" fmla="*/ 18 h 41"/>
                  <a:gd name="T4" fmla="*/ 28 w 41"/>
                  <a:gd name="T5" fmla="*/ 19 h 41"/>
                  <a:gd name="T6" fmla="*/ 26 w 41"/>
                  <a:gd name="T7" fmla="*/ 15 h 41"/>
                  <a:gd name="T8" fmla="*/ 31 w 41"/>
                  <a:gd name="T9" fmla="*/ 9 h 41"/>
                  <a:gd name="T10" fmla="*/ 34 w 41"/>
                  <a:gd name="T11" fmla="*/ 8 h 41"/>
                  <a:gd name="T12" fmla="*/ 34 w 41"/>
                  <a:gd name="T13" fmla="*/ 5 h 41"/>
                  <a:gd name="T14" fmla="*/ 30 w 41"/>
                  <a:gd name="T15" fmla="*/ 5 h 41"/>
                  <a:gd name="T16" fmla="*/ 30 w 41"/>
                  <a:gd name="T17" fmla="*/ 8 h 41"/>
                  <a:gd name="T18" fmla="*/ 25 w 41"/>
                  <a:gd name="T19" fmla="*/ 14 h 41"/>
                  <a:gd name="T20" fmla="*/ 21 w 41"/>
                  <a:gd name="T21" fmla="*/ 13 h 41"/>
                  <a:gd name="T22" fmla="*/ 20 w 41"/>
                  <a:gd name="T23" fmla="*/ 5 h 41"/>
                  <a:gd name="T24" fmla="*/ 21 w 41"/>
                  <a:gd name="T25" fmla="*/ 2 h 41"/>
                  <a:gd name="T26" fmla="*/ 19 w 41"/>
                  <a:gd name="T27" fmla="*/ 0 h 41"/>
                  <a:gd name="T28" fmla="*/ 16 w 41"/>
                  <a:gd name="T29" fmla="*/ 3 h 41"/>
                  <a:gd name="T30" fmla="*/ 18 w 41"/>
                  <a:gd name="T31" fmla="*/ 5 h 41"/>
                  <a:gd name="T32" fmla="*/ 19 w 41"/>
                  <a:gd name="T33" fmla="*/ 13 h 41"/>
                  <a:gd name="T34" fmla="*/ 15 w 41"/>
                  <a:gd name="T35" fmla="*/ 15 h 41"/>
                  <a:gd name="T36" fmla="*/ 9 w 41"/>
                  <a:gd name="T37" fmla="*/ 10 h 41"/>
                  <a:gd name="T38" fmla="*/ 8 w 41"/>
                  <a:gd name="T39" fmla="*/ 7 h 41"/>
                  <a:gd name="T40" fmla="*/ 5 w 41"/>
                  <a:gd name="T41" fmla="*/ 7 h 41"/>
                  <a:gd name="T42" fmla="*/ 5 w 41"/>
                  <a:gd name="T43" fmla="*/ 11 h 41"/>
                  <a:gd name="T44" fmla="*/ 8 w 41"/>
                  <a:gd name="T45" fmla="*/ 11 h 41"/>
                  <a:gd name="T46" fmla="*/ 14 w 41"/>
                  <a:gd name="T47" fmla="*/ 16 h 41"/>
                  <a:gd name="T48" fmla="*/ 13 w 41"/>
                  <a:gd name="T49" fmla="*/ 20 h 41"/>
                  <a:gd name="T50" fmla="*/ 5 w 41"/>
                  <a:gd name="T51" fmla="*/ 21 h 41"/>
                  <a:gd name="T52" fmla="*/ 3 w 41"/>
                  <a:gd name="T53" fmla="*/ 20 h 41"/>
                  <a:gd name="T54" fmla="*/ 0 w 41"/>
                  <a:gd name="T55" fmla="*/ 23 h 41"/>
                  <a:gd name="T56" fmla="*/ 3 w 41"/>
                  <a:gd name="T57" fmla="*/ 25 h 41"/>
                  <a:gd name="T58" fmla="*/ 5 w 41"/>
                  <a:gd name="T59" fmla="*/ 23 h 41"/>
                  <a:gd name="T60" fmla="*/ 13 w 41"/>
                  <a:gd name="T61" fmla="*/ 22 h 41"/>
                  <a:gd name="T62" fmla="*/ 15 w 41"/>
                  <a:gd name="T63" fmla="*/ 26 h 41"/>
                  <a:gd name="T64" fmla="*/ 10 w 41"/>
                  <a:gd name="T65" fmla="*/ 32 h 41"/>
                  <a:gd name="T66" fmla="*/ 7 w 41"/>
                  <a:gd name="T67" fmla="*/ 33 h 41"/>
                  <a:gd name="T68" fmla="*/ 8 w 41"/>
                  <a:gd name="T69" fmla="*/ 36 h 41"/>
                  <a:gd name="T70" fmla="*/ 11 w 41"/>
                  <a:gd name="T71" fmla="*/ 36 h 41"/>
                  <a:gd name="T72" fmla="*/ 11 w 41"/>
                  <a:gd name="T73" fmla="*/ 33 h 41"/>
                  <a:gd name="T74" fmla="*/ 16 w 41"/>
                  <a:gd name="T75" fmla="*/ 27 h 41"/>
                  <a:gd name="T76" fmla="*/ 20 w 41"/>
                  <a:gd name="T77" fmla="*/ 28 h 41"/>
                  <a:gd name="T78" fmla="*/ 21 w 41"/>
                  <a:gd name="T79" fmla="*/ 36 h 41"/>
                  <a:gd name="T80" fmla="*/ 20 w 41"/>
                  <a:gd name="T81" fmla="*/ 39 h 41"/>
                  <a:gd name="T82" fmla="*/ 22 w 41"/>
                  <a:gd name="T83" fmla="*/ 41 h 41"/>
                  <a:gd name="T84" fmla="*/ 25 w 41"/>
                  <a:gd name="T85" fmla="*/ 38 h 41"/>
                  <a:gd name="T86" fmla="*/ 23 w 41"/>
                  <a:gd name="T87" fmla="*/ 36 h 41"/>
                  <a:gd name="T88" fmla="*/ 22 w 41"/>
                  <a:gd name="T89" fmla="*/ 28 h 41"/>
                  <a:gd name="T90" fmla="*/ 26 w 41"/>
                  <a:gd name="T91" fmla="*/ 26 h 41"/>
                  <a:gd name="T92" fmla="*/ 32 w 41"/>
                  <a:gd name="T93" fmla="*/ 31 h 41"/>
                  <a:gd name="T94" fmla="*/ 33 w 41"/>
                  <a:gd name="T95" fmla="*/ 34 h 41"/>
                  <a:gd name="T96" fmla="*/ 37 w 41"/>
                  <a:gd name="T97" fmla="*/ 34 h 41"/>
                  <a:gd name="T98" fmla="*/ 36 w 41"/>
                  <a:gd name="T99" fmla="*/ 30 h 41"/>
                  <a:gd name="T100" fmla="*/ 33 w 41"/>
                  <a:gd name="T101" fmla="*/ 30 h 41"/>
                  <a:gd name="T102" fmla="*/ 27 w 41"/>
                  <a:gd name="T103" fmla="*/ 25 h 41"/>
                  <a:gd name="T104" fmla="*/ 28 w 41"/>
                  <a:gd name="T105" fmla="*/ 21 h 41"/>
                  <a:gd name="T106" fmla="*/ 36 w 41"/>
                  <a:gd name="T107" fmla="*/ 20 h 41"/>
                  <a:gd name="T108" fmla="*/ 39 w 41"/>
                  <a:gd name="T109" fmla="*/ 21 h 41"/>
                  <a:gd name="T110" fmla="*/ 41 w 41"/>
                  <a:gd name="T111" fmla="*/ 19 h 41"/>
                  <a:gd name="T112" fmla="*/ 38 w 41"/>
                  <a:gd name="T113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1" h="41">
                    <a:moveTo>
                      <a:pt x="38" y="16"/>
                    </a:moveTo>
                    <a:cubicBezTo>
                      <a:pt x="37" y="16"/>
                      <a:pt x="36" y="17"/>
                      <a:pt x="36" y="18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8"/>
                      <a:pt x="27" y="16"/>
                      <a:pt x="26" y="15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2" y="9"/>
                      <a:pt x="33" y="9"/>
                      <a:pt x="34" y="8"/>
                    </a:cubicBezTo>
                    <a:cubicBezTo>
                      <a:pt x="35" y="7"/>
                      <a:pt x="35" y="6"/>
                      <a:pt x="34" y="5"/>
                    </a:cubicBezTo>
                    <a:cubicBezTo>
                      <a:pt x="33" y="4"/>
                      <a:pt x="31" y="4"/>
                      <a:pt x="30" y="5"/>
                    </a:cubicBezTo>
                    <a:cubicBezTo>
                      <a:pt x="30" y="6"/>
                      <a:pt x="29" y="7"/>
                      <a:pt x="30" y="8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3" y="14"/>
                      <a:pt x="22" y="13"/>
                      <a:pt x="21" y="13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1" y="4"/>
                      <a:pt x="21" y="3"/>
                      <a:pt x="21" y="2"/>
                    </a:cubicBezTo>
                    <a:cubicBezTo>
                      <a:pt x="21" y="1"/>
                      <a:pt x="20" y="0"/>
                      <a:pt x="19" y="0"/>
                    </a:cubicBezTo>
                    <a:cubicBezTo>
                      <a:pt x="17" y="0"/>
                      <a:pt x="16" y="1"/>
                      <a:pt x="16" y="3"/>
                    </a:cubicBezTo>
                    <a:cubicBezTo>
                      <a:pt x="16" y="4"/>
                      <a:pt x="17" y="5"/>
                      <a:pt x="18" y="5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8" y="14"/>
                      <a:pt x="16" y="14"/>
                      <a:pt x="15" y="15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10" y="9"/>
                      <a:pt x="9" y="8"/>
                      <a:pt x="8" y="7"/>
                    </a:cubicBezTo>
                    <a:cubicBezTo>
                      <a:pt x="7" y="6"/>
                      <a:pt x="6" y="6"/>
                      <a:pt x="5" y="7"/>
                    </a:cubicBezTo>
                    <a:cubicBezTo>
                      <a:pt x="4" y="9"/>
                      <a:pt x="4" y="10"/>
                      <a:pt x="5" y="11"/>
                    </a:cubicBezTo>
                    <a:cubicBezTo>
                      <a:pt x="6" y="12"/>
                      <a:pt x="7" y="12"/>
                      <a:pt x="8" y="11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3" y="18"/>
                      <a:pt x="13" y="19"/>
                      <a:pt x="13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5" y="20"/>
                      <a:pt x="4" y="20"/>
                      <a:pt x="3" y="20"/>
                    </a:cubicBezTo>
                    <a:cubicBezTo>
                      <a:pt x="1" y="20"/>
                      <a:pt x="0" y="21"/>
                      <a:pt x="0" y="23"/>
                    </a:cubicBezTo>
                    <a:cubicBezTo>
                      <a:pt x="0" y="24"/>
                      <a:pt x="2" y="25"/>
                      <a:pt x="3" y="25"/>
                    </a:cubicBezTo>
                    <a:cubicBezTo>
                      <a:pt x="4" y="25"/>
                      <a:pt x="5" y="24"/>
                      <a:pt x="5" y="23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3" y="24"/>
                      <a:pt x="14" y="25"/>
                      <a:pt x="15" y="26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9" y="32"/>
                      <a:pt x="8" y="32"/>
                      <a:pt x="7" y="33"/>
                    </a:cubicBezTo>
                    <a:cubicBezTo>
                      <a:pt x="6" y="34"/>
                      <a:pt x="7" y="35"/>
                      <a:pt x="8" y="36"/>
                    </a:cubicBezTo>
                    <a:cubicBezTo>
                      <a:pt x="9" y="37"/>
                      <a:pt x="10" y="37"/>
                      <a:pt x="11" y="36"/>
                    </a:cubicBezTo>
                    <a:cubicBezTo>
                      <a:pt x="12" y="35"/>
                      <a:pt x="12" y="34"/>
                      <a:pt x="11" y="33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8" y="28"/>
                      <a:pt x="19" y="28"/>
                      <a:pt x="20" y="28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0" y="36"/>
                      <a:pt x="20" y="37"/>
                      <a:pt x="20" y="39"/>
                    </a:cubicBezTo>
                    <a:cubicBezTo>
                      <a:pt x="20" y="40"/>
                      <a:pt x="21" y="41"/>
                      <a:pt x="22" y="41"/>
                    </a:cubicBezTo>
                    <a:cubicBezTo>
                      <a:pt x="24" y="41"/>
                      <a:pt x="25" y="39"/>
                      <a:pt x="25" y="38"/>
                    </a:cubicBezTo>
                    <a:cubicBezTo>
                      <a:pt x="25" y="37"/>
                      <a:pt x="24" y="36"/>
                      <a:pt x="23" y="36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4" y="28"/>
                      <a:pt x="25" y="27"/>
                      <a:pt x="26" y="26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2"/>
                      <a:pt x="32" y="33"/>
                      <a:pt x="33" y="34"/>
                    </a:cubicBezTo>
                    <a:cubicBezTo>
                      <a:pt x="34" y="35"/>
                      <a:pt x="36" y="35"/>
                      <a:pt x="37" y="34"/>
                    </a:cubicBezTo>
                    <a:cubicBezTo>
                      <a:pt x="37" y="32"/>
                      <a:pt x="37" y="31"/>
                      <a:pt x="36" y="30"/>
                    </a:cubicBezTo>
                    <a:cubicBezTo>
                      <a:pt x="35" y="29"/>
                      <a:pt x="34" y="29"/>
                      <a:pt x="33" y="30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8" y="24"/>
                      <a:pt x="28" y="22"/>
                      <a:pt x="28" y="21"/>
                    </a:cubicBezTo>
                    <a:cubicBezTo>
                      <a:pt x="36" y="20"/>
                      <a:pt x="36" y="20"/>
                      <a:pt x="36" y="20"/>
                    </a:cubicBezTo>
                    <a:cubicBezTo>
                      <a:pt x="37" y="21"/>
                      <a:pt x="38" y="21"/>
                      <a:pt x="39" y="21"/>
                    </a:cubicBezTo>
                    <a:cubicBezTo>
                      <a:pt x="40" y="21"/>
                      <a:pt x="41" y="20"/>
                      <a:pt x="41" y="19"/>
                    </a:cubicBezTo>
                    <a:cubicBezTo>
                      <a:pt x="41" y="17"/>
                      <a:pt x="40" y="16"/>
                      <a:pt x="38" y="1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0" name="Freeform 48"/>
              <p:cNvSpPr>
                <a:spLocks/>
              </p:cNvSpPr>
              <p:nvPr/>
            </p:nvSpPr>
            <p:spPr bwMode="auto">
              <a:xfrm>
                <a:off x="4065588" y="1384300"/>
                <a:ext cx="382588" cy="377825"/>
              </a:xfrm>
              <a:custGeom>
                <a:avLst/>
                <a:gdLst>
                  <a:gd name="T0" fmla="*/ 66 w 67"/>
                  <a:gd name="T1" fmla="*/ 25 h 66"/>
                  <a:gd name="T2" fmla="*/ 53 w 67"/>
                  <a:gd name="T3" fmla="*/ 13 h 66"/>
                  <a:gd name="T4" fmla="*/ 43 w 67"/>
                  <a:gd name="T5" fmla="*/ 19 h 66"/>
                  <a:gd name="T6" fmla="*/ 43 w 67"/>
                  <a:gd name="T7" fmla="*/ 19 h 66"/>
                  <a:gd name="T8" fmla="*/ 45 w 67"/>
                  <a:gd name="T9" fmla="*/ 12 h 66"/>
                  <a:gd name="T10" fmla="*/ 31 w 67"/>
                  <a:gd name="T11" fmla="*/ 1 h 66"/>
                  <a:gd name="T12" fmla="*/ 20 w 67"/>
                  <a:gd name="T13" fmla="*/ 14 h 66"/>
                  <a:gd name="T14" fmla="*/ 23 w 67"/>
                  <a:gd name="T15" fmla="*/ 21 h 66"/>
                  <a:gd name="T16" fmla="*/ 23 w 67"/>
                  <a:gd name="T17" fmla="*/ 21 h 66"/>
                  <a:gd name="T18" fmla="*/ 12 w 67"/>
                  <a:gd name="T19" fmla="*/ 17 h 66"/>
                  <a:gd name="T20" fmla="*/ 1 w 67"/>
                  <a:gd name="T21" fmla="*/ 31 h 66"/>
                  <a:gd name="T22" fmla="*/ 15 w 67"/>
                  <a:gd name="T23" fmla="*/ 42 h 66"/>
                  <a:gd name="T24" fmla="*/ 18 w 67"/>
                  <a:gd name="T25" fmla="*/ 41 h 66"/>
                  <a:gd name="T26" fmla="*/ 11 w 67"/>
                  <a:gd name="T27" fmla="*/ 54 h 66"/>
                  <a:gd name="T28" fmla="*/ 25 w 67"/>
                  <a:gd name="T29" fmla="*/ 65 h 66"/>
                  <a:gd name="T30" fmla="*/ 36 w 67"/>
                  <a:gd name="T31" fmla="*/ 52 h 66"/>
                  <a:gd name="T32" fmla="*/ 36 w 67"/>
                  <a:gd name="T33" fmla="*/ 52 h 66"/>
                  <a:gd name="T34" fmla="*/ 50 w 67"/>
                  <a:gd name="T35" fmla="*/ 63 h 66"/>
                  <a:gd name="T36" fmla="*/ 61 w 67"/>
                  <a:gd name="T37" fmla="*/ 49 h 66"/>
                  <a:gd name="T38" fmla="*/ 53 w 67"/>
                  <a:gd name="T39" fmla="*/ 38 h 66"/>
                  <a:gd name="T40" fmla="*/ 55 w 67"/>
                  <a:gd name="T41" fmla="*/ 38 h 66"/>
                  <a:gd name="T42" fmla="*/ 66 w 67"/>
                  <a:gd name="T43" fmla="*/ 2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7" h="66">
                    <a:moveTo>
                      <a:pt x="66" y="25"/>
                    </a:moveTo>
                    <a:cubicBezTo>
                      <a:pt x="66" y="18"/>
                      <a:pt x="60" y="13"/>
                      <a:pt x="53" y="13"/>
                    </a:cubicBezTo>
                    <a:cubicBezTo>
                      <a:pt x="49" y="14"/>
                      <a:pt x="45" y="16"/>
                      <a:pt x="43" y="19"/>
                    </a:cubicBezTo>
                    <a:cubicBezTo>
                      <a:pt x="43" y="19"/>
                      <a:pt x="43" y="19"/>
                      <a:pt x="43" y="19"/>
                    </a:cubicBezTo>
                    <a:cubicBezTo>
                      <a:pt x="45" y="17"/>
                      <a:pt x="45" y="14"/>
                      <a:pt x="45" y="12"/>
                    </a:cubicBezTo>
                    <a:cubicBezTo>
                      <a:pt x="44" y="5"/>
                      <a:pt x="38" y="0"/>
                      <a:pt x="31" y="1"/>
                    </a:cubicBezTo>
                    <a:cubicBezTo>
                      <a:pt x="24" y="1"/>
                      <a:pt x="19" y="7"/>
                      <a:pt x="20" y="14"/>
                    </a:cubicBezTo>
                    <a:cubicBezTo>
                      <a:pt x="20" y="17"/>
                      <a:pt x="21" y="19"/>
                      <a:pt x="23" y="2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0" y="19"/>
                      <a:pt x="16" y="17"/>
                      <a:pt x="12" y="17"/>
                    </a:cubicBezTo>
                    <a:cubicBezTo>
                      <a:pt x="5" y="18"/>
                      <a:pt x="0" y="24"/>
                      <a:pt x="1" y="31"/>
                    </a:cubicBezTo>
                    <a:cubicBezTo>
                      <a:pt x="2" y="38"/>
                      <a:pt x="8" y="43"/>
                      <a:pt x="15" y="42"/>
                    </a:cubicBezTo>
                    <a:cubicBezTo>
                      <a:pt x="16" y="42"/>
                      <a:pt x="17" y="42"/>
                      <a:pt x="18" y="41"/>
                    </a:cubicBezTo>
                    <a:cubicBezTo>
                      <a:pt x="14" y="44"/>
                      <a:pt x="11" y="49"/>
                      <a:pt x="11" y="54"/>
                    </a:cubicBezTo>
                    <a:cubicBezTo>
                      <a:pt x="12" y="61"/>
                      <a:pt x="18" y="66"/>
                      <a:pt x="25" y="65"/>
                    </a:cubicBezTo>
                    <a:cubicBezTo>
                      <a:pt x="32" y="65"/>
                      <a:pt x="37" y="58"/>
                      <a:pt x="36" y="52"/>
                    </a:cubicBezTo>
                    <a:cubicBezTo>
                      <a:pt x="36" y="52"/>
                      <a:pt x="36" y="52"/>
                      <a:pt x="36" y="52"/>
                    </a:cubicBezTo>
                    <a:cubicBezTo>
                      <a:pt x="37" y="58"/>
                      <a:pt x="43" y="63"/>
                      <a:pt x="50" y="63"/>
                    </a:cubicBezTo>
                    <a:cubicBezTo>
                      <a:pt x="57" y="62"/>
                      <a:pt x="62" y="56"/>
                      <a:pt x="61" y="49"/>
                    </a:cubicBezTo>
                    <a:cubicBezTo>
                      <a:pt x="61" y="44"/>
                      <a:pt x="57" y="40"/>
                      <a:pt x="53" y="38"/>
                    </a:cubicBezTo>
                    <a:cubicBezTo>
                      <a:pt x="53" y="38"/>
                      <a:pt x="54" y="38"/>
                      <a:pt x="55" y="38"/>
                    </a:cubicBezTo>
                    <a:cubicBezTo>
                      <a:pt x="62" y="38"/>
                      <a:pt x="67" y="32"/>
                      <a:pt x="66" y="25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1" name="Freeform 49"/>
              <p:cNvSpPr>
                <a:spLocks/>
              </p:cNvSpPr>
              <p:nvPr/>
            </p:nvSpPr>
            <p:spPr bwMode="auto">
              <a:xfrm>
                <a:off x="4164013" y="1474788"/>
                <a:ext cx="198438" cy="201613"/>
              </a:xfrm>
              <a:custGeom>
                <a:avLst/>
                <a:gdLst>
                  <a:gd name="T0" fmla="*/ 32 w 35"/>
                  <a:gd name="T1" fmla="*/ 14 h 35"/>
                  <a:gd name="T2" fmla="*/ 30 w 35"/>
                  <a:gd name="T3" fmla="*/ 16 h 35"/>
                  <a:gd name="T4" fmla="*/ 23 w 35"/>
                  <a:gd name="T5" fmla="*/ 16 h 35"/>
                  <a:gd name="T6" fmla="*/ 22 w 35"/>
                  <a:gd name="T7" fmla="*/ 13 h 35"/>
                  <a:gd name="T8" fmla="*/ 26 w 35"/>
                  <a:gd name="T9" fmla="*/ 8 h 35"/>
                  <a:gd name="T10" fmla="*/ 29 w 35"/>
                  <a:gd name="T11" fmla="*/ 7 h 35"/>
                  <a:gd name="T12" fmla="*/ 28 w 35"/>
                  <a:gd name="T13" fmla="*/ 4 h 35"/>
                  <a:gd name="T14" fmla="*/ 25 w 35"/>
                  <a:gd name="T15" fmla="*/ 4 h 35"/>
                  <a:gd name="T16" fmla="*/ 25 w 35"/>
                  <a:gd name="T17" fmla="*/ 7 h 35"/>
                  <a:gd name="T18" fmla="*/ 21 w 35"/>
                  <a:gd name="T19" fmla="*/ 12 h 35"/>
                  <a:gd name="T20" fmla="*/ 17 w 35"/>
                  <a:gd name="T21" fmla="*/ 11 h 35"/>
                  <a:gd name="T22" fmla="*/ 17 w 35"/>
                  <a:gd name="T23" fmla="*/ 4 h 35"/>
                  <a:gd name="T24" fmla="*/ 18 w 35"/>
                  <a:gd name="T25" fmla="*/ 2 h 35"/>
                  <a:gd name="T26" fmla="*/ 16 w 35"/>
                  <a:gd name="T27" fmla="*/ 0 h 35"/>
                  <a:gd name="T28" fmla="*/ 14 w 35"/>
                  <a:gd name="T29" fmla="*/ 3 h 35"/>
                  <a:gd name="T30" fmla="*/ 15 w 35"/>
                  <a:gd name="T31" fmla="*/ 4 h 35"/>
                  <a:gd name="T32" fmla="*/ 16 w 35"/>
                  <a:gd name="T33" fmla="*/ 11 h 35"/>
                  <a:gd name="T34" fmla="*/ 13 w 35"/>
                  <a:gd name="T35" fmla="*/ 13 h 35"/>
                  <a:gd name="T36" fmla="*/ 8 w 35"/>
                  <a:gd name="T37" fmla="*/ 9 h 35"/>
                  <a:gd name="T38" fmla="*/ 7 w 35"/>
                  <a:gd name="T39" fmla="*/ 6 h 35"/>
                  <a:gd name="T40" fmla="*/ 4 w 35"/>
                  <a:gd name="T41" fmla="*/ 7 h 35"/>
                  <a:gd name="T42" fmla="*/ 5 w 35"/>
                  <a:gd name="T43" fmla="*/ 10 h 35"/>
                  <a:gd name="T44" fmla="*/ 7 w 35"/>
                  <a:gd name="T45" fmla="*/ 10 h 35"/>
                  <a:gd name="T46" fmla="*/ 12 w 35"/>
                  <a:gd name="T47" fmla="*/ 14 h 35"/>
                  <a:gd name="T48" fmla="*/ 11 w 35"/>
                  <a:gd name="T49" fmla="*/ 17 h 35"/>
                  <a:gd name="T50" fmla="*/ 4 w 35"/>
                  <a:gd name="T51" fmla="*/ 18 h 35"/>
                  <a:gd name="T52" fmla="*/ 2 w 35"/>
                  <a:gd name="T53" fmla="*/ 17 h 35"/>
                  <a:gd name="T54" fmla="*/ 0 w 35"/>
                  <a:gd name="T55" fmla="*/ 19 h 35"/>
                  <a:gd name="T56" fmla="*/ 3 w 35"/>
                  <a:gd name="T57" fmla="*/ 21 h 35"/>
                  <a:gd name="T58" fmla="*/ 5 w 35"/>
                  <a:gd name="T59" fmla="*/ 19 h 35"/>
                  <a:gd name="T60" fmla="*/ 11 w 35"/>
                  <a:gd name="T61" fmla="*/ 19 h 35"/>
                  <a:gd name="T62" fmla="*/ 13 w 35"/>
                  <a:gd name="T63" fmla="*/ 22 h 35"/>
                  <a:gd name="T64" fmla="*/ 9 w 35"/>
                  <a:gd name="T65" fmla="*/ 27 h 35"/>
                  <a:gd name="T66" fmla="*/ 6 w 35"/>
                  <a:gd name="T67" fmla="*/ 28 h 35"/>
                  <a:gd name="T68" fmla="*/ 7 w 35"/>
                  <a:gd name="T69" fmla="*/ 31 h 35"/>
                  <a:gd name="T70" fmla="*/ 10 w 35"/>
                  <a:gd name="T71" fmla="*/ 30 h 35"/>
                  <a:gd name="T72" fmla="*/ 10 w 35"/>
                  <a:gd name="T73" fmla="*/ 28 h 35"/>
                  <a:gd name="T74" fmla="*/ 14 w 35"/>
                  <a:gd name="T75" fmla="*/ 23 h 35"/>
                  <a:gd name="T76" fmla="*/ 17 w 35"/>
                  <a:gd name="T77" fmla="*/ 24 h 35"/>
                  <a:gd name="T78" fmla="*/ 18 w 35"/>
                  <a:gd name="T79" fmla="*/ 30 h 35"/>
                  <a:gd name="T80" fmla="*/ 17 w 35"/>
                  <a:gd name="T81" fmla="*/ 33 h 35"/>
                  <a:gd name="T82" fmla="*/ 19 w 35"/>
                  <a:gd name="T83" fmla="*/ 34 h 35"/>
                  <a:gd name="T84" fmla="*/ 21 w 35"/>
                  <a:gd name="T85" fmla="*/ 32 h 35"/>
                  <a:gd name="T86" fmla="*/ 19 w 35"/>
                  <a:gd name="T87" fmla="*/ 30 h 35"/>
                  <a:gd name="T88" fmla="*/ 19 w 35"/>
                  <a:gd name="T89" fmla="*/ 24 h 35"/>
                  <a:gd name="T90" fmla="*/ 22 w 35"/>
                  <a:gd name="T91" fmla="*/ 22 h 35"/>
                  <a:gd name="T92" fmla="*/ 27 w 35"/>
                  <a:gd name="T93" fmla="*/ 26 h 35"/>
                  <a:gd name="T94" fmla="*/ 28 w 35"/>
                  <a:gd name="T95" fmla="*/ 29 h 35"/>
                  <a:gd name="T96" fmla="*/ 31 w 35"/>
                  <a:gd name="T97" fmla="*/ 28 h 35"/>
                  <a:gd name="T98" fmla="*/ 30 w 35"/>
                  <a:gd name="T99" fmla="*/ 25 h 35"/>
                  <a:gd name="T100" fmla="*/ 28 w 35"/>
                  <a:gd name="T101" fmla="*/ 25 h 35"/>
                  <a:gd name="T102" fmla="*/ 23 w 35"/>
                  <a:gd name="T103" fmla="*/ 21 h 35"/>
                  <a:gd name="T104" fmla="*/ 24 w 35"/>
                  <a:gd name="T105" fmla="*/ 18 h 35"/>
                  <a:gd name="T106" fmla="*/ 31 w 35"/>
                  <a:gd name="T107" fmla="*/ 17 h 35"/>
                  <a:gd name="T108" fmla="*/ 33 w 35"/>
                  <a:gd name="T109" fmla="*/ 18 h 35"/>
                  <a:gd name="T110" fmla="*/ 35 w 35"/>
                  <a:gd name="T111" fmla="*/ 16 h 35"/>
                  <a:gd name="T112" fmla="*/ 32 w 35"/>
                  <a:gd name="T113" fmla="*/ 1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5" h="35">
                    <a:moveTo>
                      <a:pt x="32" y="14"/>
                    </a:moveTo>
                    <a:cubicBezTo>
                      <a:pt x="31" y="14"/>
                      <a:pt x="31" y="15"/>
                      <a:pt x="30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3" y="15"/>
                      <a:pt x="23" y="14"/>
                      <a:pt x="22" y="13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7" y="8"/>
                      <a:pt x="28" y="8"/>
                      <a:pt x="29" y="7"/>
                    </a:cubicBezTo>
                    <a:cubicBezTo>
                      <a:pt x="29" y="6"/>
                      <a:pt x="29" y="5"/>
                      <a:pt x="28" y="4"/>
                    </a:cubicBezTo>
                    <a:cubicBezTo>
                      <a:pt x="27" y="3"/>
                      <a:pt x="26" y="4"/>
                      <a:pt x="25" y="4"/>
                    </a:cubicBezTo>
                    <a:cubicBezTo>
                      <a:pt x="25" y="5"/>
                      <a:pt x="25" y="6"/>
                      <a:pt x="25" y="7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1"/>
                      <a:pt x="17" y="11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8" y="4"/>
                      <a:pt x="18" y="3"/>
                      <a:pt x="18" y="2"/>
                    </a:cubicBezTo>
                    <a:cubicBezTo>
                      <a:pt x="18" y="1"/>
                      <a:pt x="17" y="0"/>
                      <a:pt x="16" y="0"/>
                    </a:cubicBezTo>
                    <a:cubicBezTo>
                      <a:pt x="14" y="0"/>
                      <a:pt x="14" y="1"/>
                      <a:pt x="14" y="3"/>
                    </a:cubicBezTo>
                    <a:cubicBezTo>
                      <a:pt x="14" y="3"/>
                      <a:pt x="14" y="4"/>
                      <a:pt x="15" y="4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5" y="12"/>
                      <a:pt x="14" y="12"/>
                      <a:pt x="13" y="13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8"/>
                      <a:pt x="8" y="7"/>
                      <a:pt x="7" y="6"/>
                    </a:cubicBezTo>
                    <a:cubicBezTo>
                      <a:pt x="6" y="5"/>
                      <a:pt x="5" y="6"/>
                      <a:pt x="4" y="7"/>
                    </a:cubicBezTo>
                    <a:cubicBezTo>
                      <a:pt x="3" y="7"/>
                      <a:pt x="4" y="9"/>
                      <a:pt x="5" y="10"/>
                    </a:cubicBezTo>
                    <a:cubicBezTo>
                      <a:pt x="5" y="10"/>
                      <a:pt x="6" y="10"/>
                      <a:pt x="7" y="10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1" y="15"/>
                      <a:pt x="11" y="16"/>
                      <a:pt x="11" y="17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17"/>
                      <a:pt x="3" y="17"/>
                      <a:pt x="2" y="17"/>
                    </a:cubicBezTo>
                    <a:cubicBezTo>
                      <a:pt x="1" y="17"/>
                      <a:pt x="0" y="18"/>
                      <a:pt x="0" y="19"/>
                    </a:cubicBezTo>
                    <a:cubicBezTo>
                      <a:pt x="1" y="20"/>
                      <a:pt x="2" y="21"/>
                      <a:pt x="3" y="21"/>
                    </a:cubicBezTo>
                    <a:cubicBezTo>
                      <a:pt x="4" y="21"/>
                      <a:pt x="4" y="20"/>
                      <a:pt x="5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20"/>
                      <a:pt x="12" y="21"/>
                      <a:pt x="13" y="22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8" y="27"/>
                      <a:pt x="7" y="27"/>
                      <a:pt x="6" y="28"/>
                    </a:cubicBezTo>
                    <a:cubicBezTo>
                      <a:pt x="6" y="29"/>
                      <a:pt x="6" y="30"/>
                      <a:pt x="7" y="31"/>
                    </a:cubicBezTo>
                    <a:cubicBezTo>
                      <a:pt x="7" y="31"/>
                      <a:pt x="9" y="31"/>
                      <a:pt x="10" y="30"/>
                    </a:cubicBezTo>
                    <a:cubicBezTo>
                      <a:pt x="10" y="30"/>
                      <a:pt x="10" y="29"/>
                      <a:pt x="10" y="28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5" y="23"/>
                      <a:pt x="16" y="24"/>
                      <a:pt x="17" y="24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7" y="31"/>
                      <a:pt x="17" y="32"/>
                      <a:pt x="17" y="33"/>
                    </a:cubicBezTo>
                    <a:cubicBezTo>
                      <a:pt x="17" y="34"/>
                      <a:pt x="18" y="35"/>
                      <a:pt x="19" y="34"/>
                    </a:cubicBezTo>
                    <a:cubicBezTo>
                      <a:pt x="20" y="34"/>
                      <a:pt x="21" y="33"/>
                      <a:pt x="21" y="32"/>
                    </a:cubicBezTo>
                    <a:cubicBezTo>
                      <a:pt x="21" y="31"/>
                      <a:pt x="20" y="30"/>
                      <a:pt x="19" y="30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20" y="23"/>
                      <a:pt x="21" y="23"/>
                      <a:pt x="22" y="22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27"/>
                      <a:pt x="27" y="28"/>
                      <a:pt x="28" y="29"/>
                    </a:cubicBezTo>
                    <a:cubicBezTo>
                      <a:pt x="29" y="29"/>
                      <a:pt x="30" y="29"/>
                      <a:pt x="31" y="28"/>
                    </a:cubicBezTo>
                    <a:cubicBezTo>
                      <a:pt x="31" y="27"/>
                      <a:pt x="31" y="26"/>
                      <a:pt x="30" y="25"/>
                    </a:cubicBezTo>
                    <a:cubicBezTo>
                      <a:pt x="30" y="25"/>
                      <a:pt x="29" y="25"/>
                      <a:pt x="28" y="2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0"/>
                      <a:pt x="24" y="19"/>
                      <a:pt x="24" y="18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8"/>
                      <a:pt x="32" y="18"/>
                      <a:pt x="33" y="18"/>
                    </a:cubicBezTo>
                    <a:cubicBezTo>
                      <a:pt x="34" y="18"/>
                      <a:pt x="35" y="17"/>
                      <a:pt x="35" y="16"/>
                    </a:cubicBezTo>
                    <a:cubicBezTo>
                      <a:pt x="34" y="15"/>
                      <a:pt x="33" y="14"/>
                      <a:pt x="32" y="1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2" name="Freeform 50"/>
              <p:cNvSpPr>
                <a:spLocks/>
              </p:cNvSpPr>
              <p:nvPr/>
            </p:nvSpPr>
            <p:spPr bwMode="auto">
              <a:xfrm>
                <a:off x="3678238" y="1562100"/>
                <a:ext cx="387350" cy="388938"/>
              </a:xfrm>
              <a:custGeom>
                <a:avLst/>
                <a:gdLst>
                  <a:gd name="T0" fmla="*/ 49 w 68"/>
                  <a:gd name="T1" fmla="*/ 4 h 68"/>
                  <a:gd name="T2" fmla="*/ 31 w 68"/>
                  <a:gd name="T3" fmla="*/ 5 h 68"/>
                  <a:gd name="T4" fmla="*/ 28 w 68"/>
                  <a:gd name="T5" fmla="*/ 16 h 68"/>
                  <a:gd name="T6" fmla="*/ 28 w 68"/>
                  <a:gd name="T7" fmla="*/ 16 h 68"/>
                  <a:gd name="T8" fmla="*/ 25 w 68"/>
                  <a:gd name="T9" fmla="*/ 10 h 68"/>
                  <a:gd name="T10" fmla="*/ 7 w 68"/>
                  <a:gd name="T11" fmla="*/ 11 h 68"/>
                  <a:gd name="T12" fmla="*/ 8 w 68"/>
                  <a:gd name="T13" fmla="*/ 29 h 68"/>
                  <a:gd name="T14" fmla="*/ 15 w 68"/>
                  <a:gd name="T15" fmla="*/ 32 h 68"/>
                  <a:gd name="T16" fmla="*/ 15 w 68"/>
                  <a:gd name="T17" fmla="*/ 32 h 68"/>
                  <a:gd name="T18" fmla="*/ 5 w 68"/>
                  <a:gd name="T19" fmla="*/ 36 h 68"/>
                  <a:gd name="T20" fmla="*/ 6 w 68"/>
                  <a:gd name="T21" fmla="*/ 54 h 68"/>
                  <a:gd name="T22" fmla="*/ 23 w 68"/>
                  <a:gd name="T23" fmla="*/ 52 h 68"/>
                  <a:gd name="T24" fmla="*/ 25 w 68"/>
                  <a:gd name="T25" fmla="*/ 49 h 68"/>
                  <a:gd name="T26" fmla="*/ 29 w 68"/>
                  <a:gd name="T27" fmla="*/ 63 h 68"/>
                  <a:gd name="T28" fmla="*/ 46 w 68"/>
                  <a:gd name="T29" fmla="*/ 62 h 68"/>
                  <a:gd name="T30" fmla="*/ 45 w 68"/>
                  <a:gd name="T31" fmla="*/ 44 h 68"/>
                  <a:gd name="T32" fmla="*/ 45 w 68"/>
                  <a:gd name="T33" fmla="*/ 44 h 68"/>
                  <a:gd name="T34" fmla="*/ 63 w 68"/>
                  <a:gd name="T35" fmla="*/ 43 h 68"/>
                  <a:gd name="T36" fmla="*/ 62 w 68"/>
                  <a:gd name="T37" fmla="*/ 26 h 68"/>
                  <a:gd name="T38" fmla="*/ 48 w 68"/>
                  <a:gd name="T39" fmla="*/ 24 h 68"/>
                  <a:gd name="T40" fmla="*/ 50 w 68"/>
                  <a:gd name="T41" fmla="*/ 22 h 68"/>
                  <a:gd name="T42" fmla="*/ 49 w 68"/>
                  <a:gd name="T43" fmla="*/ 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8" h="68">
                    <a:moveTo>
                      <a:pt x="49" y="4"/>
                    </a:moveTo>
                    <a:cubicBezTo>
                      <a:pt x="44" y="0"/>
                      <a:pt x="36" y="0"/>
                      <a:pt x="31" y="5"/>
                    </a:cubicBezTo>
                    <a:cubicBezTo>
                      <a:pt x="29" y="8"/>
                      <a:pt x="28" y="12"/>
                      <a:pt x="28" y="16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3"/>
                      <a:pt x="26" y="11"/>
                      <a:pt x="25" y="10"/>
                    </a:cubicBezTo>
                    <a:cubicBezTo>
                      <a:pt x="19" y="5"/>
                      <a:pt x="11" y="6"/>
                      <a:pt x="7" y="11"/>
                    </a:cubicBezTo>
                    <a:cubicBezTo>
                      <a:pt x="2" y="16"/>
                      <a:pt x="3" y="24"/>
                      <a:pt x="8" y="29"/>
                    </a:cubicBezTo>
                    <a:cubicBezTo>
                      <a:pt x="10" y="30"/>
                      <a:pt x="12" y="31"/>
                      <a:pt x="15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1" y="31"/>
                      <a:pt x="7" y="33"/>
                      <a:pt x="5" y="36"/>
                    </a:cubicBezTo>
                    <a:cubicBezTo>
                      <a:pt x="0" y="41"/>
                      <a:pt x="0" y="49"/>
                      <a:pt x="6" y="54"/>
                    </a:cubicBezTo>
                    <a:cubicBezTo>
                      <a:pt x="11" y="58"/>
                      <a:pt x="19" y="58"/>
                      <a:pt x="23" y="52"/>
                    </a:cubicBezTo>
                    <a:cubicBezTo>
                      <a:pt x="24" y="51"/>
                      <a:pt x="25" y="50"/>
                      <a:pt x="25" y="49"/>
                    </a:cubicBezTo>
                    <a:cubicBezTo>
                      <a:pt x="23" y="54"/>
                      <a:pt x="25" y="60"/>
                      <a:pt x="29" y="63"/>
                    </a:cubicBezTo>
                    <a:cubicBezTo>
                      <a:pt x="34" y="68"/>
                      <a:pt x="42" y="67"/>
                      <a:pt x="46" y="62"/>
                    </a:cubicBezTo>
                    <a:cubicBezTo>
                      <a:pt x="51" y="57"/>
                      <a:pt x="50" y="49"/>
                      <a:pt x="45" y="44"/>
                    </a:cubicBezTo>
                    <a:cubicBezTo>
                      <a:pt x="45" y="44"/>
                      <a:pt x="45" y="44"/>
                      <a:pt x="45" y="44"/>
                    </a:cubicBezTo>
                    <a:cubicBezTo>
                      <a:pt x="51" y="49"/>
                      <a:pt x="58" y="48"/>
                      <a:pt x="63" y="43"/>
                    </a:cubicBezTo>
                    <a:cubicBezTo>
                      <a:pt x="68" y="38"/>
                      <a:pt x="67" y="30"/>
                      <a:pt x="62" y="26"/>
                    </a:cubicBezTo>
                    <a:cubicBezTo>
                      <a:pt x="58" y="22"/>
                      <a:pt x="53" y="22"/>
                      <a:pt x="48" y="24"/>
                    </a:cubicBezTo>
                    <a:cubicBezTo>
                      <a:pt x="49" y="23"/>
                      <a:pt x="50" y="23"/>
                      <a:pt x="50" y="22"/>
                    </a:cubicBezTo>
                    <a:cubicBezTo>
                      <a:pt x="55" y="17"/>
                      <a:pt x="54" y="9"/>
                      <a:pt x="49" y="4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3" name="Freeform 51"/>
              <p:cNvSpPr>
                <a:spLocks/>
              </p:cNvSpPr>
              <p:nvPr/>
            </p:nvSpPr>
            <p:spPr bwMode="auto">
              <a:xfrm>
                <a:off x="3757613" y="1647825"/>
                <a:ext cx="200025" cy="200025"/>
              </a:xfrm>
              <a:custGeom>
                <a:avLst/>
                <a:gdLst>
                  <a:gd name="T0" fmla="*/ 26 w 35"/>
                  <a:gd name="T1" fmla="*/ 5 h 35"/>
                  <a:gd name="T2" fmla="*/ 26 w 35"/>
                  <a:gd name="T3" fmla="*/ 7 h 35"/>
                  <a:gd name="T4" fmla="*/ 21 w 35"/>
                  <a:gd name="T5" fmla="*/ 12 h 35"/>
                  <a:gd name="T6" fmla="*/ 18 w 35"/>
                  <a:gd name="T7" fmla="*/ 11 h 35"/>
                  <a:gd name="T8" fmla="*/ 17 w 35"/>
                  <a:gd name="T9" fmla="*/ 4 h 35"/>
                  <a:gd name="T10" fmla="*/ 19 w 35"/>
                  <a:gd name="T11" fmla="*/ 2 h 35"/>
                  <a:gd name="T12" fmla="*/ 17 w 35"/>
                  <a:gd name="T13" fmla="*/ 0 h 35"/>
                  <a:gd name="T14" fmla="*/ 15 w 35"/>
                  <a:gd name="T15" fmla="*/ 3 h 35"/>
                  <a:gd name="T16" fmla="*/ 16 w 35"/>
                  <a:gd name="T17" fmla="*/ 4 h 35"/>
                  <a:gd name="T18" fmla="*/ 16 w 35"/>
                  <a:gd name="T19" fmla="*/ 11 h 35"/>
                  <a:gd name="T20" fmla="*/ 13 w 35"/>
                  <a:gd name="T21" fmla="*/ 13 h 35"/>
                  <a:gd name="T22" fmla="*/ 8 w 35"/>
                  <a:gd name="T23" fmla="*/ 8 h 35"/>
                  <a:gd name="T24" fmla="*/ 8 w 35"/>
                  <a:gd name="T25" fmla="*/ 6 h 35"/>
                  <a:gd name="T26" fmla="*/ 5 w 35"/>
                  <a:gd name="T27" fmla="*/ 6 h 35"/>
                  <a:gd name="T28" fmla="*/ 5 w 35"/>
                  <a:gd name="T29" fmla="*/ 9 h 35"/>
                  <a:gd name="T30" fmla="*/ 7 w 35"/>
                  <a:gd name="T31" fmla="*/ 9 h 35"/>
                  <a:gd name="T32" fmla="*/ 12 w 35"/>
                  <a:gd name="T33" fmla="*/ 14 h 35"/>
                  <a:gd name="T34" fmla="*/ 11 w 35"/>
                  <a:gd name="T35" fmla="*/ 17 h 35"/>
                  <a:gd name="T36" fmla="*/ 5 w 35"/>
                  <a:gd name="T37" fmla="*/ 18 h 35"/>
                  <a:gd name="T38" fmla="*/ 3 w 35"/>
                  <a:gd name="T39" fmla="*/ 16 h 35"/>
                  <a:gd name="T40" fmla="*/ 1 w 35"/>
                  <a:gd name="T41" fmla="*/ 19 h 35"/>
                  <a:gd name="T42" fmla="*/ 3 w 35"/>
                  <a:gd name="T43" fmla="*/ 21 h 35"/>
                  <a:gd name="T44" fmla="*/ 5 w 35"/>
                  <a:gd name="T45" fmla="*/ 19 h 35"/>
                  <a:gd name="T46" fmla="*/ 11 w 35"/>
                  <a:gd name="T47" fmla="*/ 19 h 35"/>
                  <a:gd name="T48" fmla="*/ 13 w 35"/>
                  <a:gd name="T49" fmla="*/ 22 h 35"/>
                  <a:gd name="T50" fmla="*/ 9 w 35"/>
                  <a:gd name="T51" fmla="*/ 27 h 35"/>
                  <a:gd name="T52" fmla="*/ 6 w 35"/>
                  <a:gd name="T53" fmla="*/ 27 h 35"/>
                  <a:gd name="T54" fmla="*/ 6 w 35"/>
                  <a:gd name="T55" fmla="*/ 30 h 35"/>
                  <a:gd name="T56" fmla="*/ 9 w 35"/>
                  <a:gd name="T57" fmla="*/ 30 h 35"/>
                  <a:gd name="T58" fmla="*/ 10 w 35"/>
                  <a:gd name="T59" fmla="*/ 28 h 35"/>
                  <a:gd name="T60" fmla="*/ 14 w 35"/>
                  <a:gd name="T61" fmla="*/ 23 h 35"/>
                  <a:gd name="T62" fmla="*/ 17 w 35"/>
                  <a:gd name="T63" fmla="*/ 24 h 35"/>
                  <a:gd name="T64" fmla="*/ 18 w 35"/>
                  <a:gd name="T65" fmla="*/ 31 h 35"/>
                  <a:gd name="T66" fmla="*/ 17 w 35"/>
                  <a:gd name="T67" fmla="*/ 33 h 35"/>
                  <a:gd name="T68" fmla="*/ 19 w 35"/>
                  <a:gd name="T69" fmla="*/ 35 h 35"/>
                  <a:gd name="T70" fmla="*/ 21 w 35"/>
                  <a:gd name="T71" fmla="*/ 32 h 35"/>
                  <a:gd name="T72" fmla="*/ 19 w 35"/>
                  <a:gd name="T73" fmla="*/ 30 h 35"/>
                  <a:gd name="T74" fmla="*/ 19 w 35"/>
                  <a:gd name="T75" fmla="*/ 24 h 35"/>
                  <a:gd name="T76" fmla="*/ 22 w 35"/>
                  <a:gd name="T77" fmla="*/ 22 h 35"/>
                  <a:gd name="T78" fmla="*/ 27 w 35"/>
                  <a:gd name="T79" fmla="*/ 27 h 35"/>
                  <a:gd name="T80" fmla="*/ 27 w 35"/>
                  <a:gd name="T81" fmla="*/ 29 h 35"/>
                  <a:gd name="T82" fmla="*/ 30 w 35"/>
                  <a:gd name="T83" fmla="*/ 29 h 35"/>
                  <a:gd name="T84" fmla="*/ 30 w 35"/>
                  <a:gd name="T85" fmla="*/ 26 h 35"/>
                  <a:gd name="T86" fmla="*/ 28 w 35"/>
                  <a:gd name="T87" fmla="*/ 26 h 35"/>
                  <a:gd name="T88" fmla="*/ 23 w 35"/>
                  <a:gd name="T89" fmla="*/ 21 h 35"/>
                  <a:gd name="T90" fmla="*/ 24 w 35"/>
                  <a:gd name="T91" fmla="*/ 18 h 35"/>
                  <a:gd name="T92" fmla="*/ 31 w 35"/>
                  <a:gd name="T93" fmla="*/ 17 h 35"/>
                  <a:gd name="T94" fmla="*/ 33 w 35"/>
                  <a:gd name="T95" fmla="*/ 19 h 35"/>
                  <a:gd name="T96" fmla="*/ 35 w 35"/>
                  <a:gd name="T97" fmla="*/ 16 h 35"/>
                  <a:gd name="T98" fmla="*/ 33 w 35"/>
                  <a:gd name="T99" fmla="*/ 14 h 35"/>
                  <a:gd name="T100" fmla="*/ 31 w 35"/>
                  <a:gd name="T101" fmla="*/ 16 h 35"/>
                  <a:gd name="T102" fmla="*/ 24 w 35"/>
                  <a:gd name="T103" fmla="*/ 16 h 35"/>
                  <a:gd name="T104" fmla="*/ 22 w 35"/>
                  <a:gd name="T105" fmla="*/ 13 h 35"/>
                  <a:gd name="T106" fmla="*/ 27 w 35"/>
                  <a:gd name="T107" fmla="*/ 8 h 35"/>
                  <a:gd name="T108" fmla="*/ 29 w 35"/>
                  <a:gd name="T109" fmla="*/ 8 h 35"/>
                  <a:gd name="T110" fmla="*/ 29 w 35"/>
                  <a:gd name="T111" fmla="*/ 5 h 35"/>
                  <a:gd name="T112" fmla="*/ 26 w 35"/>
                  <a:gd name="T113" fmla="*/ 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5" h="35">
                    <a:moveTo>
                      <a:pt x="26" y="5"/>
                    </a:moveTo>
                    <a:cubicBezTo>
                      <a:pt x="25" y="5"/>
                      <a:pt x="25" y="6"/>
                      <a:pt x="26" y="7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1"/>
                      <a:pt x="18" y="11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8" y="4"/>
                      <a:pt x="19" y="3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5" y="0"/>
                      <a:pt x="15" y="1"/>
                      <a:pt x="15" y="3"/>
                    </a:cubicBezTo>
                    <a:cubicBezTo>
                      <a:pt x="15" y="3"/>
                      <a:pt x="15" y="4"/>
                      <a:pt x="16" y="4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5" y="12"/>
                      <a:pt x="14" y="12"/>
                      <a:pt x="13" y="13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8" y="7"/>
                      <a:pt x="8" y="6"/>
                    </a:cubicBezTo>
                    <a:cubicBezTo>
                      <a:pt x="7" y="5"/>
                      <a:pt x="5" y="5"/>
                      <a:pt x="5" y="6"/>
                    </a:cubicBezTo>
                    <a:cubicBezTo>
                      <a:pt x="4" y="7"/>
                      <a:pt x="4" y="8"/>
                      <a:pt x="5" y="9"/>
                    </a:cubicBezTo>
                    <a:cubicBezTo>
                      <a:pt x="5" y="10"/>
                      <a:pt x="6" y="10"/>
                      <a:pt x="7" y="9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2" y="15"/>
                      <a:pt x="11" y="16"/>
                      <a:pt x="11" y="17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4" y="17"/>
                      <a:pt x="3" y="16"/>
                      <a:pt x="3" y="16"/>
                    </a:cubicBezTo>
                    <a:cubicBezTo>
                      <a:pt x="1" y="16"/>
                      <a:pt x="0" y="17"/>
                      <a:pt x="1" y="19"/>
                    </a:cubicBezTo>
                    <a:cubicBezTo>
                      <a:pt x="1" y="20"/>
                      <a:pt x="2" y="21"/>
                      <a:pt x="3" y="21"/>
                    </a:cubicBezTo>
                    <a:cubicBezTo>
                      <a:pt x="4" y="20"/>
                      <a:pt x="4" y="20"/>
                      <a:pt x="5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2" y="20"/>
                      <a:pt x="12" y="21"/>
                      <a:pt x="13" y="22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8" y="26"/>
                      <a:pt x="7" y="27"/>
                      <a:pt x="6" y="27"/>
                    </a:cubicBezTo>
                    <a:cubicBezTo>
                      <a:pt x="5" y="28"/>
                      <a:pt x="5" y="30"/>
                      <a:pt x="6" y="30"/>
                    </a:cubicBezTo>
                    <a:cubicBezTo>
                      <a:pt x="7" y="31"/>
                      <a:pt x="9" y="31"/>
                      <a:pt x="9" y="30"/>
                    </a:cubicBezTo>
                    <a:cubicBezTo>
                      <a:pt x="10" y="29"/>
                      <a:pt x="10" y="29"/>
                      <a:pt x="10" y="28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5" y="23"/>
                      <a:pt x="16" y="24"/>
                      <a:pt x="17" y="24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7" y="31"/>
                      <a:pt x="16" y="32"/>
                      <a:pt x="17" y="33"/>
                    </a:cubicBezTo>
                    <a:cubicBezTo>
                      <a:pt x="17" y="34"/>
                      <a:pt x="18" y="35"/>
                      <a:pt x="19" y="35"/>
                    </a:cubicBezTo>
                    <a:cubicBezTo>
                      <a:pt x="20" y="34"/>
                      <a:pt x="21" y="33"/>
                      <a:pt x="21" y="32"/>
                    </a:cubicBezTo>
                    <a:cubicBezTo>
                      <a:pt x="21" y="31"/>
                      <a:pt x="20" y="31"/>
                      <a:pt x="19" y="30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20" y="24"/>
                      <a:pt x="21" y="23"/>
                      <a:pt x="22" y="22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26" y="27"/>
                      <a:pt x="27" y="28"/>
                      <a:pt x="27" y="29"/>
                    </a:cubicBezTo>
                    <a:cubicBezTo>
                      <a:pt x="28" y="30"/>
                      <a:pt x="30" y="30"/>
                      <a:pt x="30" y="29"/>
                    </a:cubicBezTo>
                    <a:cubicBezTo>
                      <a:pt x="31" y="28"/>
                      <a:pt x="31" y="27"/>
                      <a:pt x="30" y="26"/>
                    </a:cubicBezTo>
                    <a:cubicBezTo>
                      <a:pt x="29" y="25"/>
                      <a:pt x="29" y="25"/>
                      <a:pt x="28" y="26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0"/>
                      <a:pt x="24" y="19"/>
                      <a:pt x="24" y="18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8"/>
                      <a:pt x="32" y="19"/>
                      <a:pt x="33" y="19"/>
                    </a:cubicBezTo>
                    <a:cubicBezTo>
                      <a:pt x="34" y="18"/>
                      <a:pt x="35" y="17"/>
                      <a:pt x="35" y="16"/>
                    </a:cubicBezTo>
                    <a:cubicBezTo>
                      <a:pt x="35" y="15"/>
                      <a:pt x="34" y="14"/>
                      <a:pt x="33" y="14"/>
                    </a:cubicBezTo>
                    <a:cubicBezTo>
                      <a:pt x="32" y="14"/>
                      <a:pt x="31" y="15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5"/>
                      <a:pt x="23" y="14"/>
                      <a:pt x="22" y="13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8" y="8"/>
                      <a:pt x="29" y="8"/>
                      <a:pt x="29" y="8"/>
                    </a:cubicBezTo>
                    <a:cubicBezTo>
                      <a:pt x="30" y="7"/>
                      <a:pt x="30" y="5"/>
                      <a:pt x="29" y="5"/>
                    </a:cubicBezTo>
                    <a:cubicBezTo>
                      <a:pt x="28" y="4"/>
                      <a:pt x="27" y="4"/>
                      <a:pt x="26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4" name="Freeform 52"/>
              <p:cNvSpPr>
                <a:spLocks/>
              </p:cNvSpPr>
              <p:nvPr/>
            </p:nvSpPr>
            <p:spPr bwMode="auto">
              <a:xfrm>
                <a:off x="4699000" y="1474788"/>
                <a:ext cx="239713" cy="247650"/>
              </a:xfrm>
              <a:custGeom>
                <a:avLst/>
                <a:gdLst>
                  <a:gd name="T0" fmla="*/ 31 w 42"/>
                  <a:gd name="T1" fmla="*/ 3 h 43"/>
                  <a:gd name="T2" fmla="*/ 20 w 42"/>
                  <a:gd name="T3" fmla="*/ 3 h 43"/>
                  <a:gd name="T4" fmla="*/ 18 w 42"/>
                  <a:gd name="T5" fmla="*/ 10 h 43"/>
                  <a:gd name="T6" fmla="*/ 18 w 42"/>
                  <a:gd name="T7" fmla="*/ 10 h 43"/>
                  <a:gd name="T8" fmla="*/ 15 w 42"/>
                  <a:gd name="T9" fmla="*/ 6 h 43"/>
                  <a:gd name="T10" fmla="*/ 4 w 42"/>
                  <a:gd name="T11" fmla="*/ 7 h 43"/>
                  <a:gd name="T12" fmla="*/ 5 w 42"/>
                  <a:gd name="T13" fmla="*/ 18 h 43"/>
                  <a:gd name="T14" fmla="*/ 9 w 42"/>
                  <a:gd name="T15" fmla="*/ 20 h 43"/>
                  <a:gd name="T16" fmla="*/ 9 w 42"/>
                  <a:gd name="T17" fmla="*/ 20 h 43"/>
                  <a:gd name="T18" fmla="*/ 3 w 42"/>
                  <a:gd name="T19" fmla="*/ 23 h 43"/>
                  <a:gd name="T20" fmla="*/ 4 w 42"/>
                  <a:gd name="T21" fmla="*/ 34 h 43"/>
                  <a:gd name="T22" fmla="*/ 15 w 42"/>
                  <a:gd name="T23" fmla="*/ 33 h 43"/>
                  <a:gd name="T24" fmla="*/ 16 w 42"/>
                  <a:gd name="T25" fmla="*/ 31 h 43"/>
                  <a:gd name="T26" fmla="*/ 18 w 42"/>
                  <a:gd name="T27" fmla="*/ 40 h 43"/>
                  <a:gd name="T28" fmla="*/ 29 w 42"/>
                  <a:gd name="T29" fmla="*/ 39 h 43"/>
                  <a:gd name="T30" fmla="*/ 28 w 42"/>
                  <a:gd name="T31" fmla="*/ 28 h 43"/>
                  <a:gd name="T32" fmla="*/ 28 w 42"/>
                  <a:gd name="T33" fmla="*/ 28 h 43"/>
                  <a:gd name="T34" fmla="*/ 40 w 42"/>
                  <a:gd name="T35" fmla="*/ 27 h 43"/>
                  <a:gd name="T36" fmla="*/ 39 w 42"/>
                  <a:gd name="T37" fmla="*/ 16 h 43"/>
                  <a:gd name="T38" fmla="*/ 30 w 42"/>
                  <a:gd name="T39" fmla="*/ 15 h 43"/>
                  <a:gd name="T40" fmla="*/ 32 w 42"/>
                  <a:gd name="T41" fmla="*/ 14 h 43"/>
                  <a:gd name="T42" fmla="*/ 31 w 42"/>
                  <a:gd name="T43" fmla="*/ 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2" h="43">
                    <a:moveTo>
                      <a:pt x="31" y="3"/>
                    </a:moveTo>
                    <a:cubicBezTo>
                      <a:pt x="28" y="0"/>
                      <a:pt x="23" y="0"/>
                      <a:pt x="20" y="3"/>
                    </a:cubicBezTo>
                    <a:cubicBezTo>
                      <a:pt x="18" y="5"/>
                      <a:pt x="17" y="8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7" y="9"/>
                      <a:pt x="17" y="7"/>
                      <a:pt x="15" y="6"/>
                    </a:cubicBezTo>
                    <a:cubicBezTo>
                      <a:pt x="12" y="3"/>
                      <a:pt x="7" y="4"/>
                      <a:pt x="4" y="7"/>
                    </a:cubicBezTo>
                    <a:cubicBezTo>
                      <a:pt x="1" y="10"/>
                      <a:pt x="2" y="15"/>
                      <a:pt x="5" y="18"/>
                    </a:cubicBezTo>
                    <a:cubicBezTo>
                      <a:pt x="6" y="19"/>
                      <a:pt x="8" y="20"/>
                      <a:pt x="9" y="20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7" y="20"/>
                      <a:pt x="4" y="21"/>
                      <a:pt x="3" y="23"/>
                    </a:cubicBezTo>
                    <a:cubicBezTo>
                      <a:pt x="0" y="26"/>
                      <a:pt x="0" y="31"/>
                      <a:pt x="4" y="34"/>
                    </a:cubicBezTo>
                    <a:cubicBezTo>
                      <a:pt x="7" y="37"/>
                      <a:pt x="12" y="36"/>
                      <a:pt x="15" y="33"/>
                    </a:cubicBezTo>
                    <a:cubicBezTo>
                      <a:pt x="15" y="33"/>
                      <a:pt x="16" y="32"/>
                      <a:pt x="16" y="31"/>
                    </a:cubicBezTo>
                    <a:cubicBezTo>
                      <a:pt x="15" y="34"/>
                      <a:pt x="15" y="38"/>
                      <a:pt x="18" y="40"/>
                    </a:cubicBezTo>
                    <a:cubicBezTo>
                      <a:pt x="21" y="43"/>
                      <a:pt x="26" y="42"/>
                      <a:pt x="29" y="39"/>
                    </a:cubicBezTo>
                    <a:cubicBezTo>
                      <a:pt x="32" y="36"/>
                      <a:pt x="32" y="31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32" y="31"/>
                      <a:pt x="37" y="31"/>
                      <a:pt x="40" y="27"/>
                    </a:cubicBezTo>
                    <a:cubicBezTo>
                      <a:pt x="42" y="24"/>
                      <a:pt x="42" y="19"/>
                      <a:pt x="39" y="16"/>
                    </a:cubicBezTo>
                    <a:cubicBezTo>
                      <a:pt x="36" y="14"/>
                      <a:pt x="33" y="14"/>
                      <a:pt x="30" y="15"/>
                    </a:cubicBezTo>
                    <a:cubicBezTo>
                      <a:pt x="31" y="15"/>
                      <a:pt x="31" y="14"/>
                      <a:pt x="32" y="14"/>
                    </a:cubicBezTo>
                    <a:cubicBezTo>
                      <a:pt x="34" y="11"/>
                      <a:pt x="34" y="6"/>
                      <a:pt x="31" y="3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5" name="Freeform 53"/>
              <p:cNvSpPr>
                <a:spLocks/>
              </p:cNvSpPr>
              <p:nvPr/>
            </p:nvSpPr>
            <p:spPr bwMode="auto">
              <a:xfrm>
                <a:off x="4751388" y="1533525"/>
                <a:ext cx="125413" cy="119063"/>
              </a:xfrm>
              <a:custGeom>
                <a:avLst/>
                <a:gdLst>
                  <a:gd name="T0" fmla="*/ 16 w 22"/>
                  <a:gd name="T1" fmla="*/ 3 h 21"/>
                  <a:gd name="T2" fmla="*/ 16 w 22"/>
                  <a:gd name="T3" fmla="*/ 4 h 21"/>
                  <a:gd name="T4" fmla="*/ 13 w 22"/>
                  <a:gd name="T5" fmla="*/ 7 h 21"/>
                  <a:gd name="T6" fmla="*/ 11 w 22"/>
                  <a:gd name="T7" fmla="*/ 7 h 21"/>
                  <a:gd name="T8" fmla="*/ 11 w 22"/>
                  <a:gd name="T9" fmla="*/ 2 h 21"/>
                  <a:gd name="T10" fmla="*/ 12 w 22"/>
                  <a:gd name="T11" fmla="*/ 1 h 21"/>
                  <a:gd name="T12" fmla="*/ 10 w 22"/>
                  <a:gd name="T13" fmla="*/ 0 h 21"/>
                  <a:gd name="T14" fmla="*/ 9 w 22"/>
                  <a:gd name="T15" fmla="*/ 1 h 21"/>
                  <a:gd name="T16" fmla="*/ 10 w 22"/>
                  <a:gd name="T17" fmla="*/ 2 h 21"/>
                  <a:gd name="T18" fmla="*/ 10 w 22"/>
                  <a:gd name="T19" fmla="*/ 7 h 21"/>
                  <a:gd name="T20" fmla="*/ 8 w 22"/>
                  <a:gd name="T21" fmla="*/ 8 h 21"/>
                  <a:gd name="T22" fmla="*/ 5 w 22"/>
                  <a:gd name="T23" fmla="*/ 5 h 21"/>
                  <a:gd name="T24" fmla="*/ 5 w 22"/>
                  <a:gd name="T25" fmla="*/ 3 h 21"/>
                  <a:gd name="T26" fmla="*/ 3 w 22"/>
                  <a:gd name="T27" fmla="*/ 3 h 21"/>
                  <a:gd name="T28" fmla="*/ 3 w 22"/>
                  <a:gd name="T29" fmla="*/ 5 h 21"/>
                  <a:gd name="T30" fmla="*/ 4 w 22"/>
                  <a:gd name="T31" fmla="*/ 5 h 21"/>
                  <a:gd name="T32" fmla="*/ 8 w 22"/>
                  <a:gd name="T33" fmla="*/ 8 h 21"/>
                  <a:gd name="T34" fmla="*/ 7 w 22"/>
                  <a:gd name="T35" fmla="*/ 10 h 21"/>
                  <a:gd name="T36" fmla="*/ 3 w 22"/>
                  <a:gd name="T37" fmla="*/ 11 h 21"/>
                  <a:gd name="T38" fmla="*/ 1 w 22"/>
                  <a:gd name="T39" fmla="*/ 10 h 21"/>
                  <a:gd name="T40" fmla="*/ 0 w 22"/>
                  <a:gd name="T41" fmla="*/ 11 h 21"/>
                  <a:gd name="T42" fmla="*/ 2 w 22"/>
                  <a:gd name="T43" fmla="*/ 12 h 21"/>
                  <a:gd name="T44" fmla="*/ 3 w 22"/>
                  <a:gd name="T45" fmla="*/ 12 h 21"/>
                  <a:gd name="T46" fmla="*/ 7 w 22"/>
                  <a:gd name="T47" fmla="*/ 11 h 21"/>
                  <a:gd name="T48" fmla="*/ 8 w 22"/>
                  <a:gd name="T49" fmla="*/ 13 h 21"/>
                  <a:gd name="T50" fmla="*/ 5 w 22"/>
                  <a:gd name="T51" fmla="*/ 16 h 21"/>
                  <a:gd name="T52" fmla="*/ 4 w 22"/>
                  <a:gd name="T53" fmla="*/ 17 h 21"/>
                  <a:gd name="T54" fmla="*/ 4 w 22"/>
                  <a:gd name="T55" fmla="*/ 19 h 21"/>
                  <a:gd name="T56" fmla="*/ 6 w 22"/>
                  <a:gd name="T57" fmla="*/ 19 h 21"/>
                  <a:gd name="T58" fmla="*/ 6 w 22"/>
                  <a:gd name="T59" fmla="*/ 17 h 21"/>
                  <a:gd name="T60" fmla="*/ 9 w 22"/>
                  <a:gd name="T61" fmla="*/ 14 h 21"/>
                  <a:gd name="T62" fmla="*/ 11 w 22"/>
                  <a:gd name="T63" fmla="*/ 15 h 21"/>
                  <a:gd name="T64" fmla="*/ 11 w 22"/>
                  <a:gd name="T65" fmla="*/ 19 h 21"/>
                  <a:gd name="T66" fmla="*/ 10 w 22"/>
                  <a:gd name="T67" fmla="*/ 20 h 21"/>
                  <a:gd name="T68" fmla="*/ 12 w 22"/>
                  <a:gd name="T69" fmla="*/ 21 h 21"/>
                  <a:gd name="T70" fmla="*/ 13 w 22"/>
                  <a:gd name="T71" fmla="*/ 20 h 21"/>
                  <a:gd name="T72" fmla="*/ 12 w 22"/>
                  <a:gd name="T73" fmla="*/ 19 h 21"/>
                  <a:gd name="T74" fmla="*/ 12 w 22"/>
                  <a:gd name="T75" fmla="*/ 15 h 21"/>
                  <a:gd name="T76" fmla="*/ 13 w 22"/>
                  <a:gd name="T77" fmla="*/ 14 h 21"/>
                  <a:gd name="T78" fmla="*/ 17 w 22"/>
                  <a:gd name="T79" fmla="*/ 16 h 21"/>
                  <a:gd name="T80" fmla="*/ 17 w 22"/>
                  <a:gd name="T81" fmla="*/ 18 h 21"/>
                  <a:gd name="T82" fmla="*/ 19 w 22"/>
                  <a:gd name="T83" fmla="*/ 18 h 21"/>
                  <a:gd name="T84" fmla="*/ 19 w 22"/>
                  <a:gd name="T85" fmla="*/ 16 h 21"/>
                  <a:gd name="T86" fmla="*/ 17 w 22"/>
                  <a:gd name="T87" fmla="*/ 16 h 21"/>
                  <a:gd name="T88" fmla="*/ 14 w 22"/>
                  <a:gd name="T89" fmla="*/ 13 h 21"/>
                  <a:gd name="T90" fmla="*/ 15 w 22"/>
                  <a:gd name="T91" fmla="*/ 11 h 21"/>
                  <a:gd name="T92" fmla="*/ 19 w 22"/>
                  <a:gd name="T93" fmla="*/ 11 h 21"/>
                  <a:gd name="T94" fmla="*/ 20 w 22"/>
                  <a:gd name="T95" fmla="*/ 11 h 21"/>
                  <a:gd name="T96" fmla="*/ 22 w 22"/>
                  <a:gd name="T97" fmla="*/ 10 h 21"/>
                  <a:gd name="T98" fmla="*/ 20 w 22"/>
                  <a:gd name="T99" fmla="*/ 9 h 21"/>
                  <a:gd name="T100" fmla="*/ 19 w 22"/>
                  <a:gd name="T101" fmla="*/ 10 h 21"/>
                  <a:gd name="T102" fmla="*/ 15 w 22"/>
                  <a:gd name="T103" fmla="*/ 10 h 21"/>
                  <a:gd name="T104" fmla="*/ 14 w 22"/>
                  <a:gd name="T105" fmla="*/ 8 h 21"/>
                  <a:gd name="T106" fmla="*/ 17 w 22"/>
                  <a:gd name="T107" fmla="*/ 5 h 21"/>
                  <a:gd name="T108" fmla="*/ 18 w 22"/>
                  <a:gd name="T109" fmla="*/ 4 h 21"/>
                  <a:gd name="T110" fmla="*/ 18 w 22"/>
                  <a:gd name="T111" fmla="*/ 2 h 21"/>
                  <a:gd name="T112" fmla="*/ 16 w 22"/>
                  <a:gd name="T113" fmla="*/ 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2" h="21">
                    <a:moveTo>
                      <a:pt x="16" y="3"/>
                    </a:moveTo>
                    <a:cubicBezTo>
                      <a:pt x="16" y="3"/>
                      <a:pt x="16" y="4"/>
                      <a:pt x="16" y="4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7"/>
                      <a:pt x="12" y="7"/>
                      <a:pt x="11" y="7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0"/>
                      <a:pt x="9" y="0"/>
                      <a:pt x="9" y="1"/>
                    </a:cubicBezTo>
                    <a:cubicBezTo>
                      <a:pt x="9" y="2"/>
                      <a:pt x="9" y="2"/>
                      <a:pt x="10" y="2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9" y="7"/>
                      <a:pt x="9" y="7"/>
                      <a:pt x="8" y="8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4"/>
                      <a:pt x="5" y="4"/>
                      <a:pt x="5" y="3"/>
                    </a:cubicBezTo>
                    <a:cubicBezTo>
                      <a:pt x="4" y="3"/>
                      <a:pt x="3" y="3"/>
                      <a:pt x="3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6"/>
                      <a:pt x="4" y="5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7" y="9"/>
                      <a:pt x="7" y="10"/>
                      <a:pt x="7" y="10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2" y="10"/>
                      <a:pt x="2" y="10"/>
                      <a:pt x="1" y="10"/>
                    </a:cubicBezTo>
                    <a:cubicBezTo>
                      <a:pt x="1" y="10"/>
                      <a:pt x="0" y="11"/>
                      <a:pt x="0" y="11"/>
                    </a:cubicBezTo>
                    <a:cubicBezTo>
                      <a:pt x="0" y="12"/>
                      <a:pt x="1" y="13"/>
                      <a:pt x="2" y="12"/>
                    </a:cubicBezTo>
                    <a:cubicBezTo>
                      <a:pt x="2" y="12"/>
                      <a:pt x="3" y="12"/>
                      <a:pt x="3" y="12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3"/>
                      <a:pt x="8" y="13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4" y="16"/>
                      <a:pt x="4" y="17"/>
                    </a:cubicBezTo>
                    <a:cubicBezTo>
                      <a:pt x="3" y="17"/>
                      <a:pt x="3" y="18"/>
                      <a:pt x="4" y="19"/>
                    </a:cubicBezTo>
                    <a:cubicBezTo>
                      <a:pt x="4" y="19"/>
                      <a:pt x="5" y="19"/>
                      <a:pt x="6" y="19"/>
                    </a:cubicBezTo>
                    <a:cubicBezTo>
                      <a:pt x="6" y="18"/>
                      <a:pt x="6" y="18"/>
                      <a:pt x="6" y="17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10" y="15"/>
                      <a:pt x="11" y="15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0" y="19"/>
                      <a:pt x="10" y="20"/>
                      <a:pt x="10" y="20"/>
                    </a:cubicBezTo>
                    <a:cubicBezTo>
                      <a:pt x="10" y="21"/>
                      <a:pt x="11" y="21"/>
                      <a:pt x="12" y="21"/>
                    </a:cubicBezTo>
                    <a:cubicBezTo>
                      <a:pt x="12" y="21"/>
                      <a:pt x="13" y="21"/>
                      <a:pt x="13" y="20"/>
                    </a:cubicBezTo>
                    <a:cubicBezTo>
                      <a:pt x="13" y="19"/>
                      <a:pt x="12" y="19"/>
                      <a:pt x="12" y="19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4"/>
                      <a:pt x="13" y="14"/>
                      <a:pt x="13" y="14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6" y="17"/>
                      <a:pt x="17" y="17"/>
                      <a:pt x="17" y="18"/>
                    </a:cubicBezTo>
                    <a:cubicBezTo>
                      <a:pt x="18" y="18"/>
                      <a:pt x="18" y="18"/>
                      <a:pt x="19" y="18"/>
                    </a:cubicBezTo>
                    <a:cubicBezTo>
                      <a:pt x="19" y="17"/>
                      <a:pt x="19" y="16"/>
                      <a:pt x="19" y="16"/>
                    </a:cubicBezTo>
                    <a:cubicBezTo>
                      <a:pt x="18" y="15"/>
                      <a:pt x="18" y="15"/>
                      <a:pt x="17" y="16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5" y="12"/>
                      <a:pt x="15" y="12"/>
                      <a:pt x="15" y="11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19" y="11"/>
                      <a:pt x="20" y="11"/>
                      <a:pt x="20" y="11"/>
                    </a:cubicBezTo>
                    <a:cubicBezTo>
                      <a:pt x="21" y="11"/>
                      <a:pt x="22" y="11"/>
                      <a:pt x="22" y="10"/>
                    </a:cubicBezTo>
                    <a:cubicBezTo>
                      <a:pt x="22" y="9"/>
                      <a:pt x="21" y="9"/>
                      <a:pt x="20" y="9"/>
                    </a:cubicBezTo>
                    <a:cubicBezTo>
                      <a:pt x="20" y="9"/>
                      <a:pt x="19" y="9"/>
                      <a:pt x="19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9"/>
                      <a:pt x="14" y="9"/>
                      <a:pt x="14" y="8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5"/>
                      <a:pt x="18" y="5"/>
                      <a:pt x="18" y="4"/>
                    </a:cubicBezTo>
                    <a:cubicBezTo>
                      <a:pt x="19" y="4"/>
                      <a:pt x="19" y="3"/>
                      <a:pt x="18" y="2"/>
                    </a:cubicBezTo>
                    <a:cubicBezTo>
                      <a:pt x="17" y="2"/>
                      <a:pt x="17" y="2"/>
                      <a:pt x="16" y="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77" name="组合 176"/>
            <p:cNvGrpSpPr/>
            <p:nvPr/>
          </p:nvGrpSpPr>
          <p:grpSpPr>
            <a:xfrm>
              <a:off x="9074235" y="513626"/>
              <a:ext cx="518688" cy="1261962"/>
              <a:chOff x="962025" y="3290888"/>
              <a:chExt cx="461963" cy="1123951"/>
            </a:xfrm>
          </p:grpSpPr>
          <p:sp>
            <p:nvSpPr>
              <p:cNvPr id="198" name="Rectangle 76"/>
              <p:cNvSpPr>
                <a:spLocks noChangeArrowheads="1"/>
              </p:cNvSpPr>
              <p:nvPr/>
            </p:nvSpPr>
            <p:spPr bwMode="auto">
              <a:xfrm>
                <a:off x="1185863" y="3290888"/>
                <a:ext cx="11113" cy="923925"/>
              </a:xfrm>
              <a:prstGeom prst="rect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9" name="Freeform 77"/>
              <p:cNvSpPr>
                <a:spLocks noEditPoints="1"/>
              </p:cNvSpPr>
              <p:nvPr/>
            </p:nvSpPr>
            <p:spPr bwMode="auto">
              <a:xfrm>
                <a:off x="1117600" y="4198938"/>
                <a:ext cx="147638" cy="117475"/>
              </a:xfrm>
              <a:custGeom>
                <a:avLst/>
                <a:gdLst>
                  <a:gd name="T0" fmla="*/ 22 w 39"/>
                  <a:gd name="T1" fmla="*/ 28 h 31"/>
                  <a:gd name="T2" fmla="*/ 17 w 39"/>
                  <a:gd name="T3" fmla="*/ 28 h 31"/>
                  <a:gd name="T4" fmla="*/ 13 w 39"/>
                  <a:gd name="T5" fmla="*/ 30 h 31"/>
                  <a:gd name="T6" fmla="*/ 9 w 39"/>
                  <a:gd name="T7" fmla="*/ 25 h 31"/>
                  <a:gd name="T8" fmla="*/ 13 w 39"/>
                  <a:gd name="T9" fmla="*/ 20 h 31"/>
                  <a:gd name="T10" fmla="*/ 8 w 39"/>
                  <a:gd name="T11" fmla="*/ 18 h 31"/>
                  <a:gd name="T12" fmla="*/ 1 w 39"/>
                  <a:gd name="T13" fmla="*/ 17 h 31"/>
                  <a:gd name="T14" fmla="*/ 2 w 39"/>
                  <a:gd name="T15" fmla="*/ 11 h 31"/>
                  <a:gd name="T16" fmla="*/ 10 w 39"/>
                  <a:gd name="T17" fmla="*/ 13 h 31"/>
                  <a:gd name="T18" fmla="*/ 11 w 39"/>
                  <a:gd name="T19" fmla="*/ 8 h 31"/>
                  <a:gd name="T20" fmla="*/ 11 w 39"/>
                  <a:gd name="T21" fmla="*/ 1 h 31"/>
                  <a:gd name="T22" fmla="*/ 17 w 39"/>
                  <a:gd name="T23" fmla="*/ 1 h 31"/>
                  <a:gd name="T24" fmla="*/ 22 w 39"/>
                  <a:gd name="T25" fmla="*/ 1 h 31"/>
                  <a:gd name="T26" fmla="*/ 29 w 39"/>
                  <a:gd name="T27" fmla="*/ 1 h 31"/>
                  <a:gd name="T28" fmla="*/ 26 w 39"/>
                  <a:gd name="T29" fmla="*/ 10 h 31"/>
                  <a:gd name="T30" fmla="*/ 31 w 39"/>
                  <a:gd name="T31" fmla="*/ 11 h 31"/>
                  <a:gd name="T32" fmla="*/ 39 w 39"/>
                  <a:gd name="T33" fmla="*/ 14 h 31"/>
                  <a:gd name="T34" fmla="*/ 34 w 39"/>
                  <a:gd name="T35" fmla="*/ 20 h 31"/>
                  <a:gd name="T36" fmla="*/ 29 w 39"/>
                  <a:gd name="T37" fmla="*/ 17 h 31"/>
                  <a:gd name="T38" fmla="*/ 28 w 39"/>
                  <a:gd name="T39" fmla="*/ 22 h 31"/>
                  <a:gd name="T40" fmla="*/ 29 w 39"/>
                  <a:gd name="T41" fmla="*/ 29 h 31"/>
                  <a:gd name="T42" fmla="*/ 26 w 39"/>
                  <a:gd name="T43" fmla="*/ 31 h 31"/>
                  <a:gd name="T44" fmla="*/ 23 w 39"/>
                  <a:gd name="T45" fmla="*/ 27 h 31"/>
                  <a:gd name="T46" fmla="*/ 26 w 39"/>
                  <a:gd name="T47" fmla="*/ 28 h 31"/>
                  <a:gd name="T48" fmla="*/ 28 w 39"/>
                  <a:gd name="T49" fmla="*/ 26 h 31"/>
                  <a:gd name="T50" fmla="*/ 27 w 39"/>
                  <a:gd name="T51" fmla="*/ 24 h 31"/>
                  <a:gd name="T52" fmla="*/ 21 w 39"/>
                  <a:gd name="T53" fmla="*/ 25 h 31"/>
                  <a:gd name="T54" fmla="*/ 12 w 39"/>
                  <a:gd name="T55" fmla="*/ 24 h 31"/>
                  <a:gd name="T56" fmla="*/ 12 w 39"/>
                  <a:gd name="T57" fmla="*/ 27 h 31"/>
                  <a:gd name="T58" fmla="*/ 13 w 39"/>
                  <a:gd name="T59" fmla="*/ 28 h 31"/>
                  <a:gd name="T60" fmla="*/ 18 w 39"/>
                  <a:gd name="T61" fmla="*/ 24 h 31"/>
                  <a:gd name="T62" fmla="*/ 16 w 39"/>
                  <a:gd name="T63" fmla="*/ 20 h 31"/>
                  <a:gd name="T64" fmla="*/ 23 w 39"/>
                  <a:gd name="T65" fmla="*/ 20 h 31"/>
                  <a:gd name="T66" fmla="*/ 16 w 39"/>
                  <a:gd name="T67" fmla="*/ 20 h 31"/>
                  <a:gd name="T68" fmla="*/ 24 w 39"/>
                  <a:gd name="T69" fmla="*/ 18 h 31"/>
                  <a:gd name="T70" fmla="*/ 24 w 39"/>
                  <a:gd name="T71" fmla="*/ 12 h 31"/>
                  <a:gd name="T72" fmla="*/ 12 w 39"/>
                  <a:gd name="T73" fmla="*/ 15 h 31"/>
                  <a:gd name="T74" fmla="*/ 18 w 39"/>
                  <a:gd name="T75" fmla="*/ 15 h 31"/>
                  <a:gd name="T76" fmla="*/ 12 w 39"/>
                  <a:gd name="T77" fmla="*/ 15 h 31"/>
                  <a:gd name="T78" fmla="*/ 32 w 39"/>
                  <a:gd name="T79" fmla="*/ 16 h 31"/>
                  <a:gd name="T80" fmla="*/ 36 w 39"/>
                  <a:gd name="T81" fmla="*/ 16 h 31"/>
                  <a:gd name="T82" fmla="*/ 35 w 39"/>
                  <a:gd name="T83" fmla="*/ 12 h 31"/>
                  <a:gd name="T84" fmla="*/ 33 w 39"/>
                  <a:gd name="T85" fmla="*/ 13 h 31"/>
                  <a:gd name="T86" fmla="*/ 5 w 39"/>
                  <a:gd name="T87" fmla="*/ 12 h 31"/>
                  <a:gd name="T88" fmla="*/ 2 w 39"/>
                  <a:gd name="T89" fmla="*/ 14 h 31"/>
                  <a:gd name="T90" fmla="*/ 4 w 39"/>
                  <a:gd name="T91" fmla="*/ 17 h 31"/>
                  <a:gd name="T92" fmla="*/ 8 w 39"/>
                  <a:gd name="T93" fmla="*/ 15 h 31"/>
                  <a:gd name="T94" fmla="*/ 5 w 39"/>
                  <a:gd name="T95" fmla="*/ 12 h 31"/>
                  <a:gd name="T96" fmla="*/ 20 w 39"/>
                  <a:gd name="T97" fmla="*/ 13 h 31"/>
                  <a:gd name="T98" fmla="*/ 20 w 39"/>
                  <a:gd name="T99" fmla="*/ 7 h 31"/>
                  <a:gd name="T100" fmla="*/ 14 w 39"/>
                  <a:gd name="T101" fmla="*/ 2 h 31"/>
                  <a:gd name="T102" fmla="*/ 11 w 39"/>
                  <a:gd name="T103" fmla="*/ 4 h 31"/>
                  <a:gd name="T104" fmla="*/ 15 w 39"/>
                  <a:gd name="T105" fmla="*/ 9 h 31"/>
                  <a:gd name="T106" fmla="*/ 16 w 39"/>
                  <a:gd name="T107" fmla="*/ 3 h 31"/>
                  <a:gd name="T108" fmla="*/ 14 w 39"/>
                  <a:gd name="T109" fmla="*/ 2 h 31"/>
                  <a:gd name="T110" fmla="*/ 24 w 39"/>
                  <a:gd name="T111" fmla="*/ 9 h 31"/>
                  <a:gd name="T112" fmla="*/ 27 w 39"/>
                  <a:gd name="T113" fmla="*/ 3 h 31"/>
                  <a:gd name="T114" fmla="*/ 26 w 39"/>
                  <a:gd name="T115" fmla="*/ 2 h 31"/>
                  <a:gd name="T116" fmla="*/ 21 w 39"/>
                  <a:gd name="T117" fmla="*/ 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9" h="31">
                    <a:moveTo>
                      <a:pt x="26" y="31"/>
                    </a:moveTo>
                    <a:cubicBezTo>
                      <a:pt x="25" y="31"/>
                      <a:pt x="23" y="30"/>
                      <a:pt x="22" y="28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6" y="30"/>
                      <a:pt x="15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2" y="30"/>
                      <a:pt x="11" y="29"/>
                      <a:pt x="11" y="29"/>
                    </a:cubicBezTo>
                    <a:cubicBezTo>
                      <a:pt x="10" y="28"/>
                      <a:pt x="9" y="27"/>
                      <a:pt x="9" y="25"/>
                    </a:cubicBezTo>
                    <a:cubicBezTo>
                      <a:pt x="9" y="24"/>
                      <a:pt x="11" y="22"/>
                      <a:pt x="11" y="22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6" y="20"/>
                      <a:pt x="4" y="20"/>
                      <a:pt x="3" y="19"/>
                    </a:cubicBezTo>
                    <a:cubicBezTo>
                      <a:pt x="3" y="19"/>
                      <a:pt x="2" y="18"/>
                      <a:pt x="1" y="17"/>
                    </a:cubicBezTo>
                    <a:cubicBezTo>
                      <a:pt x="0" y="16"/>
                      <a:pt x="0" y="15"/>
                      <a:pt x="0" y="14"/>
                    </a:cubicBezTo>
                    <a:cubicBezTo>
                      <a:pt x="0" y="13"/>
                      <a:pt x="0" y="12"/>
                      <a:pt x="2" y="11"/>
                    </a:cubicBezTo>
                    <a:cubicBezTo>
                      <a:pt x="4" y="9"/>
                      <a:pt x="7" y="10"/>
                      <a:pt x="8" y="11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3" y="10"/>
                      <a:pt x="13" y="10"/>
                      <a:pt x="13" y="10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7"/>
                      <a:pt x="9" y="6"/>
                      <a:pt x="9" y="4"/>
                    </a:cubicBezTo>
                    <a:cubicBezTo>
                      <a:pt x="9" y="3"/>
                      <a:pt x="10" y="2"/>
                      <a:pt x="11" y="1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6" y="0"/>
                      <a:pt x="17" y="1"/>
                      <a:pt x="17" y="1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2" y="1"/>
                      <a:pt x="23" y="0"/>
                      <a:pt x="25" y="0"/>
                    </a:cubicBezTo>
                    <a:cubicBezTo>
                      <a:pt x="27" y="0"/>
                      <a:pt x="28" y="0"/>
                      <a:pt x="29" y="1"/>
                    </a:cubicBezTo>
                    <a:cubicBezTo>
                      <a:pt x="31" y="3"/>
                      <a:pt x="30" y="6"/>
                      <a:pt x="28" y="8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2" y="10"/>
                      <a:pt x="34" y="9"/>
                      <a:pt x="37" y="10"/>
                    </a:cubicBezTo>
                    <a:cubicBezTo>
                      <a:pt x="38" y="11"/>
                      <a:pt x="39" y="12"/>
                      <a:pt x="39" y="14"/>
                    </a:cubicBezTo>
                    <a:cubicBezTo>
                      <a:pt x="39" y="15"/>
                      <a:pt x="39" y="16"/>
                      <a:pt x="38" y="18"/>
                    </a:cubicBezTo>
                    <a:cubicBezTo>
                      <a:pt x="37" y="19"/>
                      <a:pt x="36" y="20"/>
                      <a:pt x="34" y="20"/>
                    </a:cubicBezTo>
                    <a:cubicBezTo>
                      <a:pt x="33" y="20"/>
                      <a:pt x="32" y="19"/>
                      <a:pt x="31" y="18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8" y="22"/>
                      <a:pt x="28" y="22"/>
                      <a:pt x="28" y="22"/>
                    </a:cubicBezTo>
                    <a:cubicBezTo>
                      <a:pt x="29" y="22"/>
                      <a:pt x="30" y="24"/>
                      <a:pt x="30" y="26"/>
                    </a:cubicBezTo>
                    <a:cubicBezTo>
                      <a:pt x="30" y="27"/>
                      <a:pt x="30" y="28"/>
                      <a:pt x="29" y="29"/>
                    </a:cubicBezTo>
                    <a:cubicBezTo>
                      <a:pt x="28" y="30"/>
                      <a:pt x="27" y="31"/>
                      <a:pt x="26" y="31"/>
                    </a:cubicBezTo>
                    <a:cubicBezTo>
                      <a:pt x="26" y="31"/>
                      <a:pt x="26" y="31"/>
                      <a:pt x="26" y="31"/>
                    </a:cubicBezTo>
                    <a:close/>
                    <a:moveTo>
                      <a:pt x="21" y="25"/>
                    </a:moveTo>
                    <a:cubicBezTo>
                      <a:pt x="23" y="27"/>
                      <a:pt x="23" y="27"/>
                      <a:pt x="23" y="27"/>
                    </a:cubicBezTo>
                    <a:cubicBezTo>
                      <a:pt x="24" y="28"/>
                      <a:pt x="25" y="28"/>
                      <a:pt x="26" y="28"/>
                    </a:cubicBezTo>
                    <a:cubicBezTo>
                      <a:pt x="26" y="28"/>
                      <a:pt x="26" y="28"/>
                      <a:pt x="26" y="28"/>
                    </a:cubicBezTo>
                    <a:cubicBezTo>
                      <a:pt x="27" y="28"/>
                      <a:pt x="27" y="28"/>
                      <a:pt x="28" y="27"/>
                    </a:cubicBezTo>
                    <a:cubicBezTo>
                      <a:pt x="28" y="27"/>
                      <a:pt x="28" y="26"/>
                      <a:pt x="28" y="26"/>
                    </a:cubicBezTo>
                    <a:cubicBezTo>
                      <a:pt x="28" y="25"/>
                      <a:pt x="27" y="24"/>
                      <a:pt x="27" y="24"/>
                    </a:cubicBezTo>
                    <a:cubicBezTo>
                      <a:pt x="27" y="24"/>
                      <a:pt x="27" y="24"/>
                      <a:pt x="27" y="24"/>
                    </a:cubicBezTo>
                    <a:cubicBezTo>
                      <a:pt x="24" y="21"/>
                      <a:pt x="24" y="21"/>
                      <a:pt x="24" y="21"/>
                    </a:cubicBezTo>
                    <a:lnTo>
                      <a:pt x="21" y="25"/>
                    </a:lnTo>
                    <a:close/>
                    <a:moveTo>
                      <a:pt x="15" y="21"/>
                    </a:move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1" y="25"/>
                      <a:pt x="11" y="26"/>
                    </a:cubicBezTo>
                    <a:cubicBezTo>
                      <a:pt x="11" y="26"/>
                      <a:pt x="12" y="27"/>
                      <a:pt x="12" y="27"/>
                    </a:cubicBezTo>
                    <a:cubicBezTo>
                      <a:pt x="12" y="28"/>
                      <a:pt x="13" y="28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4" y="28"/>
                      <a:pt x="15" y="28"/>
                      <a:pt x="16" y="27"/>
                    </a:cubicBezTo>
                    <a:cubicBezTo>
                      <a:pt x="18" y="24"/>
                      <a:pt x="18" y="24"/>
                      <a:pt x="18" y="24"/>
                    </a:cubicBezTo>
                    <a:lnTo>
                      <a:pt x="15" y="21"/>
                    </a:lnTo>
                    <a:close/>
                    <a:moveTo>
                      <a:pt x="16" y="20"/>
                    </a:moveTo>
                    <a:cubicBezTo>
                      <a:pt x="20" y="23"/>
                      <a:pt x="20" y="23"/>
                      <a:pt x="20" y="23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0" y="17"/>
                      <a:pt x="20" y="17"/>
                      <a:pt x="20" y="17"/>
                    </a:cubicBezTo>
                    <a:lnTo>
                      <a:pt x="16" y="20"/>
                    </a:lnTo>
                    <a:close/>
                    <a:moveTo>
                      <a:pt x="21" y="15"/>
                    </a:moveTo>
                    <a:cubicBezTo>
                      <a:pt x="24" y="18"/>
                      <a:pt x="24" y="18"/>
                      <a:pt x="24" y="18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4" y="12"/>
                      <a:pt x="24" y="12"/>
                      <a:pt x="24" y="12"/>
                    </a:cubicBezTo>
                    <a:lnTo>
                      <a:pt x="21" y="15"/>
                    </a:lnTo>
                    <a:close/>
                    <a:moveTo>
                      <a:pt x="12" y="15"/>
                    </a:move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5" y="12"/>
                      <a:pt x="15" y="12"/>
                      <a:pt x="15" y="12"/>
                    </a:cubicBezTo>
                    <a:lnTo>
                      <a:pt x="12" y="15"/>
                    </a:lnTo>
                    <a:close/>
                    <a:moveTo>
                      <a:pt x="31" y="15"/>
                    </a:moveTo>
                    <a:cubicBezTo>
                      <a:pt x="32" y="16"/>
                      <a:pt x="32" y="16"/>
                      <a:pt x="32" y="16"/>
                    </a:cubicBezTo>
                    <a:cubicBezTo>
                      <a:pt x="33" y="17"/>
                      <a:pt x="34" y="18"/>
                      <a:pt x="34" y="17"/>
                    </a:cubicBezTo>
                    <a:cubicBezTo>
                      <a:pt x="35" y="17"/>
                      <a:pt x="36" y="17"/>
                      <a:pt x="36" y="16"/>
                    </a:cubicBezTo>
                    <a:cubicBezTo>
                      <a:pt x="37" y="15"/>
                      <a:pt x="37" y="15"/>
                      <a:pt x="37" y="14"/>
                    </a:cubicBezTo>
                    <a:cubicBezTo>
                      <a:pt x="37" y="13"/>
                      <a:pt x="36" y="13"/>
                      <a:pt x="35" y="12"/>
                    </a:cubicBezTo>
                    <a:cubicBezTo>
                      <a:pt x="34" y="11"/>
                      <a:pt x="33" y="12"/>
                      <a:pt x="33" y="13"/>
                    </a:cubicBezTo>
                    <a:cubicBezTo>
                      <a:pt x="33" y="13"/>
                      <a:pt x="33" y="13"/>
                      <a:pt x="33" y="13"/>
                    </a:cubicBezTo>
                    <a:lnTo>
                      <a:pt x="31" y="15"/>
                    </a:lnTo>
                    <a:close/>
                    <a:moveTo>
                      <a:pt x="5" y="12"/>
                    </a:moveTo>
                    <a:cubicBezTo>
                      <a:pt x="4" y="12"/>
                      <a:pt x="4" y="12"/>
                      <a:pt x="3" y="12"/>
                    </a:cubicBezTo>
                    <a:cubicBezTo>
                      <a:pt x="3" y="13"/>
                      <a:pt x="2" y="14"/>
                      <a:pt x="2" y="14"/>
                    </a:cubicBezTo>
                    <a:cubicBezTo>
                      <a:pt x="2" y="15"/>
                      <a:pt x="2" y="15"/>
                      <a:pt x="3" y="16"/>
                    </a:cubicBezTo>
                    <a:cubicBezTo>
                      <a:pt x="3" y="16"/>
                      <a:pt x="4" y="17"/>
                      <a:pt x="4" y="17"/>
                    </a:cubicBezTo>
                    <a:cubicBezTo>
                      <a:pt x="5" y="17"/>
                      <a:pt x="5" y="18"/>
                      <a:pt x="7" y="17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3"/>
                      <a:pt x="6" y="12"/>
                      <a:pt x="5" y="12"/>
                    </a:cubicBezTo>
                    <a:close/>
                    <a:moveTo>
                      <a:pt x="16" y="10"/>
                    </a:moveTo>
                    <a:cubicBezTo>
                      <a:pt x="20" y="13"/>
                      <a:pt x="20" y="13"/>
                      <a:pt x="20" y="13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20" y="7"/>
                      <a:pt x="20" y="7"/>
                      <a:pt x="20" y="7"/>
                    </a:cubicBezTo>
                    <a:lnTo>
                      <a:pt x="16" y="10"/>
                    </a:lnTo>
                    <a:close/>
                    <a:moveTo>
                      <a:pt x="14" y="2"/>
                    </a:moveTo>
                    <a:cubicBezTo>
                      <a:pt x="13" y="2"/>
                      <a:pt x="13" y="2"/>
                      <a:pt x="12" y="3"/>
                    </a:cubicBezTo>
                    <a:cubicBezTo>
                      <a:pt x="12" y="3"/>
                      <a:pt x="11" y="4"/>
                      <a:pt x="11" y="4"/>
                    </a:cubicBezTo>
                    <a:cubicBezTo>
                      <a:pt x="11" y="5"/>
                      <a:pt x="12" y="5"/>
                      <a:pt x="12" y="6"/>
                    </a:cubicBezTo>
                    <a:cubicBezTo>
                      <a:pt x="15" y="9"/>
                      <a:pt x="15" y="9"/>
                      <a:pt x="15" y="9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5" y="3"/>
                      <a:pt x="14" y="2"/>
                      <a:pt x="14" y="2"/>
                    </a:cubicBezTo>
                    <a:cubicBezTo>
                      <a:pt x="14" y="2"/>
                      <a:pt x="14" y="2"/>
                      <a:pt x="14" y="2"/>
                    </a:cubicBezTo>
                    <a:close/>
                    <a:moveTo>
                      <a:pt x="21" y="5"/>
                    </a:moveTo>
                    <a:cubicBezTo>
                      <a:pt x="24" y="9"/>
                      <a:pt x="24" y="9"/>
                      <a:pt x="24" y="9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8" y="5"/>
                      <a:pt x="28" y="4"/>
                      <a:pt x="27" y="3"/>
                    </a:cubicBezTo>
                    <a:cubicBezTo>
                      <a:pt x="27" y="2"/>
                      <a:pt x="26" y="2"/>
                      <a:pt x="26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5" y="2"/>
                      <a:pt x="24" y="3"/>
                      <a:pt x="23" y="3"/>
                    </a:cubicBezTo>
                    <a:lnTo>
                      <a:pt x="21" y="5"/>
                    </a:ln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0" name="Oval 78"/>
              <p:cNvSpPr>
                <a:spLocks noChangeArrowheads="1"/>
              </p:cNvSpPr>
              <p:nvPr/>
            </p:nvSpPr>
            <p:spPr bwMode="auto">
              <a:xfrm>
                <a:off x="962025" y="3760788"/>
                <a:ext cx="461963" cy="369888"/>
              </a:xfrm>
              <a:prstGeom prst="ellipse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1" name="Rectangle 79"/>
              <p:cNvSpPr>
                <a:spLocks noChangeArrowheads="1"/>
              </p:cNvSpPr>
              <p:nvPr/>
            </p:nvSpPr>
            <p:spPr bwMode="auto">
              <a:xfrm>
                <a:off x="1185863" y="4294188"/>
                <a:ext cx="11113" cy="90488"/>
              </a:xfrm>
              <a:prstGeom prst="rect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2" name="Freeform 80"/>
              <p:cNvSpPr>
                <a:spLocks/>
              </p:cNvSpPr>
              <p:nvPr/>
            </p:nvSpPr>
            <p:spPr bwMode="auto">
              <a:xfrm>
                <a:off x="1177925" y="4346576"/>
                <a:ext cx="30163" cy="46038"/>
              </a:xfrm>
              <a:custGeom>
                <a:avLst/>
                <a:gdLst>
                  <a:gd name="T0" fmla="*/ 8 w 8"/>
                  <a:gd name="T1" fmla="*/ 12 h 12"/>
                  <a:gd name="T2" fmla="*/ 8 w 8"/>
                  <a:gd name="T3" fmla="*/ 4 h 12"/>
                  <a:gd name="T4" fmla="*/ 4 w 8"/>
                  <a:gd name="T5" fmla="*/ 0 h 12"/>
                  <a:gd name="T6" fmla="*/ 4 w 8"/>
                  <a:gd name="T7" fmla="*/ 0 h 12"/>
                  <a:gd name="T8" fmla="*/ 0 w 8"/>
                  <a:gd name="T9" fmla="*/ 4 h 12"/>
                  <a:gd name="T10" fmla="*/ 0 w 8"/>
                  <a:gd name="T11" fmla="*/ 12 h 12"/>
                  <a:gd name="T12" fmla="*/ 8 w 8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12">
                    <a:moveTo>
                      <a:pt x="8" y="12"/>
                    </a:moveTo>
                    <a:cubicBezTo>
                      <a:pt x="8" y="4"/>
                      <a:pt x="8" y="4"/>
                      <a:pt x="8" y="4"/>
                    </a:cubicBezTo>
                    <a:cubicBezTo>
                      <a:pt x="8" y="2"/>
                      <a:pt x="6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8" y="12"/>
                      <a:pt x="8" y="12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3" name="Freeform 81"/>
              <p:cNvSpPr>
                <a:spLocks/>
              </p:cNvSpPr>
              <p:nvPr/>
            </p:nvSpPr>
            <p:spPr bwMode="auto">
              <a:xfrm>
                <a:off x="1177925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4" name="Freeform 82"/>
              <p:cNvSpPr>
                <a:spLocks/>
              </p:cNvSpPr>
              <p:nvPr/>
            </p:nvSpPr>
            <p:spPr bwMode="auto">
              <a:xfrm>
                <a:off x="1181100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5" name="Freeform 83"/>
              <p:cNvSpPr>
                <a:spLocks/>
              </p:cNvSpPr>
              <p:nvPr/>
            </p:nvSpPr>
            <p:spPr bwMode="auto">
              <a:xfrm>
                <a:off x="1185863" y="4387851"/>
                <a:ext cx="3175" cy="26988"/>
              </a:xfrm>
              <a:custGeom>
                <a:avLst/>
                <a:gdLst>
                  <a:gd name="T0" fmla="*/ 1 w 1"/>
                  <a:gd name="T1" fmla="*/ 7 h 7"/>
                  <a:gd name="T2" fmla="*/ 0 w 1"/>
                  <a:gd name="T3" fmla="*/ 7 h 7"/>
                  <a:gd name="T4" fmla="*/ 0 w 1"/>
                  <a:gd name="T5" fmla="*/ 0 h 7"/>
                  <a:gd name="T6" fmla="*/ 1 w 1"/>
                  <a:gd name="T7" fmla="*/ 0 h 7"/>
                  <a:gd name="T8" fmla="*/ 1 w 1"/>
                  <a:gd name="T9" fmla="*/ 0 h 7"/>
                  <a:gd name="T10" fmla="*/ 1 w 1"/>
                  <a:gd name="T11" fmla="*/ 7 h 7"/>
                  <a:gd name="T12" fmla="*/ 1 w 1"/>
                  <a:gd name="T13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" h="7">
                    <a:moveTo>
                      <a:pt x="1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6" name="Freeform 84"/>
              <p:cNvSpPr>
                <a:spLocks/>
              </p:cNvSpPr>
              <p:nvPr/>
            </p:nvSpPr>
            <p:spPr bwMode="auto">
              <a:xfrm>
                <a:off x="1192213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7" name="Freeform 85"/>
              <p:cNvSpPr>
                <a:spLocks/>
              </p:cNvSpPr>
              <p:nvPr/>
            </p:nvSpPr>
            <p:spPr bwMode="auto">
              <a:xfrm>
                <a:off x="1196975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8" name="Freeform 86"/>
              <p:cNvSpPr>
                <a:spLocks/>
              </p:cNvSpPr>
              <p:nvPr/>
            </p:nvSpPr>
            <p:spPr bwMode="auto">
              <a:xfrm>
                <a:off x="1200150" y="4387851"/>
                <a:ext cx="0" cy="26988"/>
              </a:xfrm>
              <a:custGeom>
                <a:avLst/>
                <a:gdLst>
                  <a:gd name="T0" fmla="*/ 7 h 7"/>
                  <a:gd name="T1" fmla="*/ 7 h 7"/>
                  <a:gd name="T2" fmla="*/ 0 h 7"/>
                  <a:gd name="T3" fmla="*/ 0 h 7"/>
                  <a:gd name="T4" fmla="*/ 0 h 7"/>
                  <a:gd name="T5" fmla="*/ 7 h 7"/>
                  <a:gd name="T6" fmla="*/ 7 h 7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7"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9" name="Freeform 87"/>
              <p:cNvSpPr>
                <a:spLocks/>
              </p:cNvSpPr>
              <p:nvPr/>
            </p:nvSpPr>
            <p:spPr bwMode="auto">
              <a:xfrm>
                <a:off x="1204913" y="4387851"/>
                <a:ext cx="3175" cy="26988"/>
              </a:xfrm>
              <a:custGeom>
                <a:avLst/>
                <a:gdLst>
                  <a:gd name="T0" fmla="*/ 1 w 1"/>
                  <a:gd name="T1" fmla="*/ 7 h 7"/>
                  <a:gd name="T2" fmla="*/ 0 w 1"/>
                  <a:gd name="T3" fmla="*/ 7 h 7"/>
                  <a:gd name="T4" fmla="*/ 0 w 1"/>
                  <a:gd name="T5" fmla="*/ 0 h 7"/>
                  <a:gd name="T6" fmla="*/ 1 w 1"/>
                  <a:gd name="T7" fmla="*/ 0 h 7"/>
                  <a:gd name="T8" fmla="*/ 1 w 1"/>
                  <a:gd name="T9" fmla="*/ 0 h 7"/>
                  <a:gd name="T10" fmla="*/ 1 w 1"/>
                  <a:gd name="T11" fmla="*/ 7 h 7"/>
                  <a:gd name="T12" fmla="*/ 1 w 1"/>
                  <a:gd name="T13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" h="7">
                    <a:moveTo>
                      <a:pt x="1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0" name="Rectangle 88"/>
              <p:cNvSpPr>
                <a:spLocks noChangeArrowheads="1"/>
              </p:cNvSpPr>
              <p:nvPr/>
            </p:nvSpPr>
            <p:spPr bwMode="auto">
              <a:xfrm>
                <a:off x="1181100" y="3779838"/>
                <a:ext cx="19050" cy="331788"/>
              </a:xfrm>
              <a:prstGeom prst="rect">
                <a:avLst/>
              </a:pr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1" name="Freeform 89"/>
              <p:cNvSpPr>
                <a:spLocks/>
              </p:cNvSpPr>
              <p:nvPr/>
            </p:nvSpPr>
            <p:spPr bwMode="auto">
              <a:xfrm>
                <a:off x="1079500" y="3771901"/>
                <a:ext cx="76200" cy="350838"/>
              </a:xfrm>
              <a:custGeom>
                <a:avLst/>
                <a:gdLst>
                  <a:gd name="T0" fmla="*/ 16 w 20"/>
                  <a:gd name="T1" fmla="*/ 93 h 93"/>
                  <a:gd name="T2" fmla="*/ 5 w 20"/>
                  <a:gd name="T3" fmla="*/ 31 h 93"/>
                  <a:gd name="T4" fmla="*/ 17 w 20"/>
                  <a:gd name="T5" fmla="*/ 0 h 93"/>
                  <a:gd name="T6" fmla="*/ 20 w 20"/>
                  <a:gd name="T7" fmla="*/ 2 h 93"/>
                  <a:gd name="T8" fmla="*/ 9 w 20"/>
                  <a:gd name="T9" fmla="*/ 32 h 93"/>
                  <a:gd name="T10" fmla="*/ 19 w 20"/>
                  <a:gd name="T11" fmla="*/ 91 h 93"/>
                  <a:gd name="T12" fmla="*/ 16 w 20"/>
                  <a:gd name="T13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93">
                    <a:moveTo>
                      <a:pt x="16" y="93"/>
                    </a:moveTo>
                    <a:cubicBezTo>
                      <a:pt x="4" y="76"/>
                      <a:pt x="0" y="54"/>
                      <a:pt x="5" y="31"/>
                    </a:cubicBezTo>
                    <a:cubicBezTo>
                      <a:pt x="9" y="13"/>
                      <a:pt x="16" y="0"/>
                      <a:pt x="17" y="0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13" y="14"/>
                      <a:pt x="9" y="32"/>
                    </a:cubicBezTo>
                    <a:cubicBezTo>
                      <a:pt x="5" y="55"/>
                      <a:pt x="8" y="74"/>
                      <a:pt x="19" y="91"/>
                    </a:cubicBezTo>
                    <a:lnTo>
                      <a:pt x="16" y="93"/>
                    </a:ln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2" name="Freeform 90"/>
              <p:cNvSpPr>
                <a:spLocks/>
              </p:cNvSpPr>
              <p:nvPr/>
            </p:nvSpPr>
            <p:spPr bwMode="auto">
              <a:xfrm>
                <a:off x="1006475" y="3767138"/>
                <a:ext cx="106363" cy="352425"/>
              </a:xfrm>
              <a:custGeom>
                <a:avLst/>
                <a:gdLst>
                  <a:gd name="T0" fmla="*/ 23 w 28"/>
                  <a:gd name="T1" fmla="*/ 93 h 93"/>
                  <a:gd name="T2" fmla="*/ 0 w 28"/>
                  <a:gd name="T3" fmla="*/ 47 h 93"/>
                  <a:gd name="T4" fmla="*/ 25 w 28"/>
                  <a:gd name="T5" fmla="*/ 0 h 93"/>
                  <a:gd name="T6" fmla="*/ 28 w 28"/>
                  <a:gd name="T7" fmla="*/ 3 h 93"/>
                  <a:gd name="T8" fmla="*/ 5 w 28"/>
                  <a:gd name="T9" fmla="*/ 47 h 93"/>
                  <a:gd name="T10" fmla="*/ 26 w 28"/>
                  <a:gd name="T11" fmla="*/ 90 h 93"/>
                  <a:gd name="T12" fmla="*/ 23 w 28"/>
                  <a:gd name="T13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93">
                    <a:moveTo>
                      <a:pt x="23" y="93"/>
                    </a:moveTo>
                    <a:cubicBezTo>
                      <a:pt x="7" y="79"/>
                      <a:pt x="0" y="63"/>
                      <a:pt x="0" y="47"/>
                    </a:cubicBezTo>
                    <a:cubicBezTo>
                      <a:pt x="1" y="19"/>
                      <a:pt x="24" y="1"/>
                      <a:pt x="25" y="0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8" y="3"/>
                      <a:pt x="5" y="22"/>
                      <a:pt x="5" y="47"/>
                    </a:cubicBezTo>
                    <a:cubicBezTo>
                      <a:pt x="4" y="62"/>
                      <a:pt x="11" y="76"/>
                      <a:pt x="26" y="90"/>
                    </a:cubicBezTo>
                    <a:lnTo>
                      <a:pt x="23" y="93"/>
                    </a:ln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3" name="Freeform 91"/>
              <p:cNvSpPr>
                <a:spLocks/>
              </p:cNvSpPr>
              <p:nvPr/>
            </p:nvSpPr>
            <p:spPr bwMode="auto">
              <a:xfrm>
                <a:off x="1227138" y="3771901"/>
                <a:ext cx="106363" cy="350838"/>
              </a:xfrm>
              <a:custGeom>
                <a:avLst/>
                <a:gdLst>
                  <a:gd name="T0" fmla="*/ 4 w 28"/>
                  <a:gd name="T1" fmla="*/ 93 h 93"/>
                  <a:gd name="T2" fmla="*/ 1 w 28"/>
                  <a:gd name="T3" fmla="*/ 91 h 93"/>
                  <a:gd name="T4" fmla="*/ 0 w 28"/>
                  <a:gd name="T5" fmla="*/ 2 h 93"/>
                  <a:gd name="T6" fmla="*/ 3 w 28"/>
                  <a:gd name="T7" fmla="*/ 0 h 93"/>
                  <a:gd name="T8" fmla="*/ 15 w 28"/>
                  <a:gd name="T9" fmla="*/ 31 h 93"/>
                  <a:gd name="T10" fmla="*/ 4 w 28"/>
                  <a:gd name="T11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93">
                    <a:moveTo>
                      <a:pt x="4" y="93"/>
                    </a:moveTo>
                    <a:cubicBezTo>
                      <a:pt x="1" y="91"/>
                      <a:pt x="1" y="91"/>
                      <a:pt x="1" y="91"/>
                    </a:cubicBezTo>
                    <a:cubicBezTo>
                      <a:pt x="28" y="52"/>
                      <a:pt x="0" y="2"/>
                      <a:pt x="0" y="2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0"/>
                      <a:pt x="11" y="13"/>
                      <a:pt x="15" y="31"/>
                    </a:cubicBezTo>
                    <a:cubicBezTo>
                      <a:pt x="20" y="54"/>
                      <a:pt x="16" y="76"/>
                      <a:pt x="4" y="93"/>
                    </a:cubicBez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4" name="Freeform 92"/>
              <p:cNvSpPr>
                <a:spLocks/>
              </p:cNvSpPr>
              <p:nvPr/>
            </p:nvSpPr>
            <p:spPr bwMode="auto">
              <a:xfrm>
                <a:off x="1268413" y="3767138"/>
                <a:ext cx="106363" cy="352425"/>
              </a:xfrm>
              <a:custGeom>
                <a:avLst/>
                <a:gdLst>
                  <a:gd name="T0" fmla="*/ 5 w 28"/>
                  <a:gd name="T1" fmla="*/ 93 h 93"/>
                  <a:gd name="T2" fmla="*/ 2 w 28"/>
                  <a:gd name="T3" fmla="*/ 90 h 93"/>
                  <a:gd name="T4" fmla="*/ 23 w 28"/>
                  <a:gd name="T5" fmla="*/ 47 h 93"/>
                  <a:gd name="T6" fmla="*/ 0 w 28"/>
                  <a:gd name="T7" fmla="*/ 3 h 93"/>
                  <a:gd name="T8" fmla="*/ 3 w 28"/>
                  <a:gd name="T9" fmla="*/ 0 h 93"/>
                  <a:gd name="T10" fmla="*/ 28 w 28"/>
                  <a:gd name="T11" fmla="*/ 47 h 93"/>
                  <a:gd name="T12" fmla="*/ 5 w 28"/>
                  <a:gd name="T13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93">
                    <a:moveTo>
                      <a:pt x="5" y="93"/>
                    </a:moveTo>
                    <a:cubicBezTo>
                      <a:pt x="2" y="90"/>
                      <a:pt x="2" y="90"/>
                      <a:pt x="2" y="90"/>
                    </a:cubicBezTo>
                    <a:cubicBezTo>
                      <a:pt x="17" y="76"/>
                      <a:pt x="24" y="62"/>
                      <a:pt x="23" y="47"/>
                    </a:cubicBezTo>
                    <a:cubicBezTo>
                      <a:pt x="22" y="21"/>
                      <a:pt x="0" y="3"/>
                      <a:pt x="0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1"/>
                      <a:pt x="27" y="19"/>
                      <a:pt x="28" y="47"/>
                    </a:cubicBezTo>
                    <a:cubicBezTo>
                      <a:pt x="28" y="63"/>
                      <a:pt x="20" y="79"/>
                      <a:pt x="5" y="93"/>
                    </a:cubicBez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5" name="Rectangle 93"/>
              <p:cNvSpPr>
                <a:spLocks noChangeArrowheads="1"/>
              </p:cNvSpPr>
              <p:nvPr/>
            </p:nvSpPr>
            <p:spPr bwMode="auto">
              <a:xfrm>
                <a:off x="1090613" y="4111626"/>
                <a:ext cx="204788" cy="49213"/>
              </a:xfrm>
              <a:prstGeom prst="rect">
                <a:avLst/>
              </a:prstGeom>
              <a:solidFill>
                <a:srgbClr val="F5C2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6" name="Rectangle 94"/>
              <p:cNvSpPr>
                <a:spLocks noChangeArrowheads="1"/>
              </p:cNvSpPr>
              <p:nvPr/>
            </p:nvSpPr>
            <p:spPr bwMode="auto">
              <a:xfrm>
                <a:off x="1090613" y="3733801"/>
                <a:ext cx="204788" cy="46038"/>
              </a:xfrm>
              <a:prstGeom prst="rect">
                <a:avLst/>
              </a:prstGeom>
              <a:solidFill>
                <a:srgbClr val="F5C2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78" name="组合 177"/>
            <p:cNvGrpSpPr/>
            <p:nvPr/>
          </p:nvGrpSpPr>
          <p:grpSpPr>
            <a:xfrm>
              <a:off x="10096113" y="1059740"/>
              <a:ext cx="555067" cy="1356294"/>
              <a:chOff x="1576388" y="3367088"/>
              <a:chExt cx="365125" cy="892175"/>
            </a:xfrm>
          </p:grpSpPr>
          <p:sp>
            <p:nvSpPr>
              <p:cNvPr id="179" name="Rectangle 57"/>
              <p:cNvSpPr>
                <a:spLocks noChangeArrowheads="1"/>
              </p:cNvSpPr>
              <p:nvPr/>
            </p:nvSpPr>
            <p:spPr bwMode="auto">
              <a:xfrm>
                <a:off x="1754188" y="3367088"/>
                <a:ext cx="7938" cy="733425"/>
              </a:xfrm>
              <a:prstGeom prst="rect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0" name="Freeform 58"/>
              <p:cNvSpPr>
                <a:spLocks noEditPoints="1"/>
              </p:cNvSpPr>
              <p:nvPr/>
            </p:nvSpPr>
            <p:spPr bwMode="auto">
              <a:xfrm>
                <a:off x="1698625" y="4086226"/>
                <a:ext cx="120650" cy="93663"/>
              </a:xfrm>
              <a:custGeom>
                <a:avLst/>
                <a:gdLst>
                  <a:gd name="T0" fmla="*/ 18 w 32"/>
                  <a:gd name="T1" fmla="*/ 23 h 25"/>
                  <a:gd name="T2" fmla="*/ 14 w 32"/>
                  <a:gd name="T3" fmla="*/ 23 h 25"/>
                  <a:gd name="T4" fmla="*/ 11 w 32"/>
                  <a:gd name="T5" fmla="*/ 25 h 25"/>
                  <a:gd name="T6" fmla="*/ 8 w 32"/>
                  <a:gd name="T7" fmla="*/ 21 h 25"/>
                  <a:gd name="T8" fmla="*/ 11 w 32"/>
                  <a:gd name="T9" fmla="*/ 16 h 25"/>
                  <a:gd name="T10" fmla="*/ 7 w 32"/>
                  <a:gd name="T11" fmla="*/ 15 h 25"/>
                  <a:gd name="T12" fmla="*/ 1 w 32"/>
                  <a:gd name="T13" fmla="*/ 14 h 25"/>
                  <a:gd name="T14" fmla="*/ 2 w 32"/>
                  <a:gd name="T15" fmla="*/ 9 h 25"/>
                  <a:gd name="T16" fmla="*/ 8 w 32"/>
                  <a:gd name="T17" fmla="*/ 11 h 25"/>
                  <a:gd name="T18" fmla="*/ 9 w 32"/>
                  <a:gd name="T19" fmla="*/ 7 h 25"/>
                  <a:gd name="T20" fmla="*/ 9 w 32"/>
                  <a:gd name="T21" fmla="*/ 1 h 25"/>
                  <a:gd name="T22" fmla="*/ 14 w 32"/>
                  <a:gd name="T23" fmla="*/ 2 h 25"/>
                  <a:gd name="T24" fmla="*/ 18 w 32"/>
                  <a:gd name="T25" fmla="*/ 2 h 25"/>
                  <a:gd name="T26" fmla="*/ 23 w 32"/>
                  <a:gd name="T27" fmla="*/ 1 h 25"/>
                  <a:gd name="T28" fmla="*/ 21 w 32"/>
                  <a:gd name="T29" fmla="*/ 9 h 25"/>
                  <a:gd name="T30" fmla="*/ 25 w 32"/>
                  <a:gd name="T31" fmla="*/ 9 h 25"/>
                  <a:gd name="T32" fmla="*/ 32 w 32"/>
                  <a:gd name="T33" fmla="*/ 11 h 25"/>
                  <a:gd name="T34" fmla="*/ 28 w 32"/>
                  <a:gd name="T35" fmla="*/ 16 h 25"/>
                  <a:gd name="T36" fmla="*/ 23 w 32"/>
                  <a:gd name="T37" fmla="*/ 14 h 25"/>
                  <a:gd name="T38" fmla="*/ 23 w 32"/>
                  <a:gd name="T39" fmla="*/ 18 h 25"/>
                  <a:gd name="T40" fmla="*/ 24 w 32"/>
                  <a:gd name="T41" fmla="*/ 24 h 25"/>
                  <a:gd name="T42" fmla="*/ 21 w 32"/>
                  <a:gd name="T43" fmla="*/ 25 h 25"/>
                  <a:gd name="T44" fmla="*/ 19 w 32"/>
                  <a:gd name="T45" fmla="*/ 22 h 25"/>
                  <a:gd name="T46" fmla="*/ 21 w 32"/>
                  <a:gd name="T47" fmla="*/ 23 h 25"/>
                  <a:gd name="T48" fmla="*/ 23 w 32"/>
                  <a:gd name="T49" fmla="*/ 21 h 25"/>
                  <a:gd name="T50" fmla="*/ 22 w 32"/>
                  <a:gd name="T51" fmla="*/ 19 h 25"/>
                  <a:gd name="T52" fmla="*/ 17 w 32"/>
                  <a:gd name="T53" fmla="*/ 20 h 25"/>
                  <a:gd name="T54" fmla="*/ 10 w 32"/>
                  <a:gd name="T55" fmla="*/ 19 h 25"/>
                  <a:gd name="T56" fmla="*/ 10 w 32"/>
                  <a:gd name="T57" fmla="*/ 22 h 25"/>
                  <a:gd name="T58" fmla="*/ 11 w 32"/>
                  <a:gd name="T59" fmla="*/ 23 h 25"/>
                  <a:gd name="T60" fmla="*/ 15 w 32"/>
                  <a:gd name="T61" fmla="*/ 20 h 25"/>
                  <a:gd name="T62" fmla="*/ 13 w 32"/>
                  <a:gd name="T63" fmla="*/ 16 h 25"/>
                  <a:gd name="T64" fmla="*/ 18 w 32"/>
                  <a:gd name="T65" fmla="*/ 16 h 25"/>
                  <a:gd name="T66" fmla="*/ 13 w 32"/>
                  <a:gd name="T67" fmla="*/ 16 h 25"/>
                  <a:gd name="T68" fmla="*/ 20 w 32"/>
                  <a:gd name="T69" fmla="*/ 15 h 25"/>
                  <a:gd name="T70" fmla="*/ 20 w 32"/>
                  <a:gd name="T71" fmla="*/ 10 h 25"/>
                  <a:gd name="T72" fmla="*/ 10 w 32"/>
                  <a:gd name="T73" fmla="*/ 12 h 25"/>
                  <a:gd name="T74" fmla="*/ 15 w 32"/>
                  <a:gd name="T75" fmla="*/ 12 h 25"/>
                  <a:gd name="T76" fmla="*/ 10 w 32"/>
                  <a:gd name="T77" fmla="*/ 12 h 25"/>
                  <a:gd name="T78" fmla="*/ 26 w 32"/>
                  <a:gd name="T79" fmla="*/ 14 h 25"/>
                  <a:gd name="T80" fmla="*/ 29 w 32"/>
                  <a:gd name="T81" fmla="*/ 13 h 25"/>
                  <a:gd name="T82" fmla="*/ 29 w 32"/>
                  <a:gd name="T83" fmla="*/ 10 h 25"/>
                  <a:gd name="T84" fmla="*/ 27 w 32"/>
                  <a:gd name="T85" fmla="*/ 11 h 25"/>
                  <a:gd name="T86" fmla="*/ 4 w 32"/>
                  <a:gd name="T87" fmla="*/ 10 h 25"/>
                  <a:gd name="T88" fmla="*/ 2 w 32"/>
                  <a:gd name="T89" fmla="*/ 12 h 25"/>
                  <a:gd name="T90" fmla="*/ 4 w 32"/>
                  <a:gd name="T91" fmla="*/ 14 h 25"/>
                  <a:gd name="T92" fmla="*/ 7 w 32"/>
                  <a:gd name="T93" fmla="*/ 12 h 25"/>
                  <a:gd name="T94" fmla="*/ 4 w 32"/>
                  <a:gd name="T95" fmla="*/ 10 h 25"/>
                  <a:gd name="T96" fmla="*/ 16 w 32"/>
                  <a:gd name="T97" fmla="*/ 11 h 25"/>
                  <a:gd name="T98" fmla="*/ 16 w 32"/>
                  <a:gd name="T99" fmla="*/ 6 h 25"/>
                  <a:gd name="T100" fmla="*/ 11 w 32"/>
                  <a:gd name="T101" fmla="*/ 2 h 25"/>
                  <a:gd name="T102" fmla="*/ 9 w 32"/>
                  <a:gd name="T103" fmla="*/ 4 h 25"/>
                  <a:gd name="T104" fmla="*/ 12 w 32"/>
                  <a:gd name="T105" fmla="*/ 7 h 25"/>
                  <a:gd name="T106" fmla="*/ 13 w 32"/>
                  <a:gd name="T107" fmla="*/ 3 h 25"/>
                  <a:gd name="T108" fmla="*/ 11 w 32"/>
                  <a:gd name="T109" fmla="*/ 2 h 25"/>
                  <a:gd name="T110" fmla="*/ 20 w 32"/>
                  <a:gd name="T111" fmla="*/ 7 h 25"/>
                  <a:gd name="T112" fmla="*/ 22 w 32"/>
                  <a:gd name="T113" fmla="*/ 3 h 25"/>
                  <a:gd name="T114" fmla="*/ 21 w 32"/>
                  <a:gd name="T115" fmla="*/ 2 h 25"/>
                  <a:gd name="T116" fmla="*/ 17 w 32"/>
                  <a:gd name="T117" fmla="*/ 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2" h="25">
                    <a:moveTo>
                      <a:pt x="21" y="25"/>
                    </a:moveTo>
                    <a:cubicBezTo>
                      <a:pt x="20" y="25"/>
                      <a:pt x="19" y="24"/>
                      <a:pt x="18" y="23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3" y="24"/>
                      <a:pt x="12" y="25"/>
                      <a:pt x="11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0" y="25"/>
                      <a:pt x="9" y="24"/>
                      <a:pt x="9" y="24"/>
                    </a:cubicBezTo>
                    <a:cubicBezTo>
                      <a:pt x="8" y="23"/>
                      <a:pt x="8" y="22"/>
                      <a:pt x="8" y="21"/>
                    </a:cubicBezTo>
                    <a:cubicBezTo>
                      <a:pt x="8" y="19"/>
                      <a:pt x="9" y="18"/>
                      <a:pt x="9" y="18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5" y="17"/>
                      <a:pt x="3" y="16"/>
                      <a:pt x="3" y="16"/>
                    </a:cubicBezTo>
                    <a:cubicBezTo>
                      <a:pt x="3" y="16"/>
                      <a:pt x="2" y="15"/>
                      <a:pt x="1" y="14"/>
                    </a:cubicBezTo>
                    <a:cubicBezTo>
                      <a:pt x="1" y="14"/>
                      <a:pt x="0" y="13"/>
                      <a:pt x="0" y="12"/>
                    </a:cubicBezTo>
                    <a:cubicBezTo>
                      <a:pt x="0" y="11"/>
                      <a:pt x="1" y="10"/>
                      <a:pt x="2" y="9"/>
                    </a:cubicBezTo>
                    <a:cubicBezTo>
                      <a:pt x="4" y="7"/>
                      <a:pt x="6" y="8"/>
                      <a:pt x="7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6"/>
                      <a:pt x="8" y="5"/>
                      <a:pt x="8" y="4"/>
                    </a:cubicBezTo>
                    <a:cubicBezTo>
                      <a:pt x="8" y="3"/>
                      <a:pt x="8" y="2"/>
                      <a:pt x="9" y="1"/>
                    </a:cubicBezTo>
                    <a:cubicBezTo>
                      <a:pt x="10" y="1"/>
                      <a:pt x="10" y="0"/>
                      <a:pt x="11" y="0"/>
                    </a:cubicBezTo>
                    <a:cubicBezTo>
                      <a:pt x="13" y="0"/>
                      <a:pt x="14" y="2"/>
                      <a:pt x="14" y="2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2"/>
                      <a:pt x="19" y="0"/>
                      <a:pt x="21" y="0"/>
                    </a:cubicBezTo>
                    <a:cubicBezTo>
                      <a:pt x="22" y="0"/>
                      <a:pt x="22" y="1"/>
                      <a:pt x="23" y="1"/>
                    </a:cubicBezTo>
                    <a:cubicBezTo>
                      <a:pt x="25" y="3"/>
                      <a:pt x="25" y="5"/>
                      <a:pt x="23" y="7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6" y="9"/>
                      <a:pt x="28" y="8"/>
                      <a:pt x="30" y="9"/>
                    </a:cubicBezTo>
                    <a:cubicBezTo>
                      <a:pt x="31" y="9"/>
                      <a:pt x="31" y="10"/>
                      <a:pt x="32" y="11"/>
                    </a:cubicBezTo>
                    <a:cubicBezTo>
                      <a:pt x="32" y="12"/>
                      <a:pt x="31" y="13"/>
                      <a:pt x="31" y="15"/>
                    </a:cubicBezTo>
                    <a:cubicBezTo>
                      <a:pt x="30" y="16"/>
                      <a:pt x="29" y="16"/>
                      <a:pt x="28" y="16"/>
                    </a:cubicBezTo>
                    <a:cubicBezTo>
                      <a:pt x="27" y="16"/>
                      <a:pt x="26" y="16"/>
                      <a:pt x="25" y="15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4" y="19"/>
                      <a:pt x="25" y="21"/>
                    </a:cubicBezTo>
                    <a:cubicBezTo>
                      <a:pt x="25" y="22"/>
                      <a:pt x="24" y="23"/>
                      <a:pt x="24" y="24"/>
                    </a:cubicBezTo>
                    <a:cubicBezTo>
                      <a:pt x="23" y="25"/>
                      <a:pt x="22" y="25"/>
                      <a:pt x="21" y="25"/>
                    </a:cubicBezTo>
                    <a:cubicBezTo>
                      <a:pt x="21" y="25"/>
                      <a:pt x="21" y="25"/>
                      <a:pt x="21" y="25"/>
                    </a:cubicBezTo>
                    <a:close/>
                    <a:moveTo>
                      <a:pt x="17" y="20"/>
                    </a:moveTo>
                    <a:cubicBezTo>
                      <a:pt x="19" y="22"/>
                      <a:pt x="19" y="22"/>
                      <a:pt x="19" y="22"/>
                    </a:cubicBezTo>
                    <a:cubicBezTo>
                      <a:pt x="20" y="23"/>
                      <a:pt x="20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2" y="23"/>
                      <a:pt x="22" y="22"/>
                    </a:cubicBezTo>
                    <a:cubicBezTo>
                      <a:pt x="23" y="22"/>
                      <a:pt x="23" y="22"/>
                      <a:pt x="23" y="21"/>
                    </a:cubicBezTo>
                    <a:cubicBezTo>
                      <a:pt x="23" y="20"/>
                      <a:pt x="22" y="20"/>
                      <a:pt x="22" y="19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0" y="18"/>
                      <a:pt x="20" y="18"/>
                      <a:pt x="20" y="18"/>
                    </a:cubicBezTo>
                    <a:lnTo>
                      <a:pt x="17" y="20"/>
                    </a:lnTo>
                    <a:close/>
                    <a:moveTo>
                      <a:pt x="12" y="18"/>
                    </a:move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9" y="20"/>
                      <a:pt x="9" y="21"/>
                    </a:cubicBezTo>
                    <a:cubicBezTo>
                      <a:pt x="9" y="21"/>
                      <a:pt x="10" y="22"/>
                      <a:pt x="10" y="22"/>
                    </a:cubicBezTo>
                    <a:cubicBezTo>
                      <a:pt x="10" y="22"/>
                      <a:pt x="11" y="23"/>
                      <a:pt x="11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2" y="23"/>
                      <a:pt x="12" y="22"/>
                      <a:pt x="13" y="22"/>
                    </a:cubicBezTo>
                    <a:cubicBezTo>
                      <a:pt x="15" y="20"/>
                      <a:pt x="15" y="20"/>
                      <a:pt x="15" y="20"/>
                    </a:cubicBezTo>
                    <a:lnTo>
                      <a:pt x="12" y="18"/>
                    </a:lnTo>
                    <a:close/>
                    <a:moveTo>
                      <a:pt x="13" y="16"/>
                    </a:moveTo>
                    <a:cubicBezTo>
                      <a:pt x="16" y="19"/>
                      <a:pt x="16" y="19"/>
                      <a:pt x="16" y="19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6" y="14"/>
                      <a:pt x="16" y="14"/>
                      <a:pt x="16" y="14"/>
                    </a:cubicBezTo>
                    <a:lnTo>
                      <a:pt x="13" y="16"/>
                    </a:lnTo>
                    <a:close/>
                    <a:moveTo>
                      <a:pt x="17" y="12"/>
                    </a:moveTo>
                    <a:cubicBezTo>
                      <a:pt x="20" y="15"/>
                      <a:pt x="20" y="15"/>
                      <a:pt x="20" y="15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0" y="10"/>
                      <a:pt x="20" y="10"/>
                      <a:pt x="20" y="10"/>
                    </a:cubicBezTo>
                    <a:lnTo>
                      <a:pt x="17" y="12"/>
                    </a:lnTo>
                    <a:close/>
                    <a:moveTo>
                      <a:pt x="10" y="12"/>
                    </a:moveTo>
                    <a:cubicBezTo>
                      <a:pt x="12" y="15"/>
                      <a:pt x="12" y="15"/>
                      <a:pt x="12" y="15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2" y="10"/>
                      <a:pt x="12" y="10"/>
                      <a:pt x="12" y="10"/>
                    </a:cubicBezTo>
                    <a:lnTo>
                      <a:pt x="10" y="12"/>
                    </a:lnTo>
                    <a:close/>
                    <a:moveTo>
                      <a:pt x="25" y="12"/>
                    </a:moveTo>
                    <a:cubicBezTo>
                      <a:pt x="26" y="14"/>
                      <a:pt x="26" y="14"/>
                      <a:pt x="26" y="14"/>
                    </a:cubicBezTo>
                    <a:cubicBezTo>
                      <a:pt x="27" y="14"/>
                      <a:pt x="27" y="15"/>
                      <a:pt x="28" y="14"/>
                    </a:cubicBezTo>
                    <a:cubicBezTo>
                      <a:pt x="28" y="14"/>
                      <a:pt x="29" y="14"/>
                      <a:pt x="29" y="13"/>
                    </a:cubicBezTo>
                    <a:cubicBezTo>
                      <a:pt x="30" y="13"/>
                      <a:pt x="30" y="12"/>
                      <a:pt x="30" y="12"/>
                    </a:cubicBezTo>
                    <a:cubicBezTo>
                      <a:pt x="30" y="11"/>
                      <a:pt x="29" y="11"/>
                      <a:pt x="29" y="10"/>
                    </a:cubicBezTo>
                    <a:cubicBezTo>
                      <a:pt x="28" y="10"/>
                      <a:pt x="27" y="10"/>
                      <a:pt x="27" y="11"/>
                    </a:cubicBezTo>
                    <a:cubicBezTo>
                      <a:pt x="27" y="11"/>
                      <a:pt x="27" y="11"/>
                      <a:pt x="27" y="11"/>
                    </a:cubicBezTo>
                    <a:lnTo>
                      <a:pt x="25" y="12"/>
                    </a:lnTo>
                    <a:close/>
                    <a:moveTo>
                      <a:pt x="4" y="10"/>
                    </a:moveTo>
                    <a:cubicBezTo>
                      <a:pt x="4" y="10"/>
                      <a:pt x="3" y="10"/>
                      <a:pt x="3" y="10"/>
                    </a:cubicBezTo>
                    <a:cubicBezTo>
                      <a:pt x="2" y="11"/>
                      <a:pt x="2" y="11"/>
                      <a:pt x="2" y="12"/>
                    </a:cubicBezTo>
                    <a:cubicBezTo>
                      <a:pt x="2" y="13"/>
                      <a:pt x="2" y="13"/>
                      <a:pt x="3" y="13"/>
                    </a:cubicBezTo>
                    <a:cubicBezTo>
                      <a:pt x="3" y="14"/>
                      <a:pt x="4" y="14"/>
                      <a:pt x="4" y="14"/>
                    </a:cubicBezTo>
                    <a:cubicBezTo>
                      <a:pt x="4" y="14"/>
                      <a:pt x="5" y="15"/>
                      <a:pt x="6" y="14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1"/>
                      <a:pt x="5" y="10"/>
                      <a:pt x="4" y="10"/>
                    </a:cubicBezTo>
                    <a:close/>
                    <a:moveTo>
                      <a:pt x="13" y="9"/>
                    </a:moveTo>
                    <a:cubicBezTo>
                      <a:pt x="16" y="11"/>
                      <a:pt x="16" y="11"/>
                      <a:pt x="16" y="11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6" y="6"/>
                      <a:pt x="16" y="6"/>
                      <a:pt x="16" y="6"/>
                    </a:cubicBezTo>
                    <a:lnTo>
                      <a:pt x="13" y="9"/>
                    </a:lnTo>
                    <a:close/>
                    <a:moveTo>
                      <a:pt x="11" y="2"/>
                    </a:moveTo>
                    <a:cubicBezTo>
                      <a:pt x="11" y="2"/>
                      <a:pt x="11" y="2"/>
                      <a:pt x="10" y="3"/>
                    </a:cubicBezTo>
                    <a:cubicBezTo>
                      <a:pt x="10" y="3"/>
                      <a:pt x="9" y="4"/>
                      <a:pt x="9" y="4"/>
                    </a:cubicBezTo>
                    <a:cubicBezTo>
                      <a:pt x="9" y="4"/>
                      <a:pt x="10" y="5"/>
                      <a:pt x="10" y="6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3" y="3"/>
                      <a:pt x="12" y="2"/>
                      <a:pt x="11" y="2"/>
                    </a:cubicBezTo>
                    <a:cubicBezTo>
                      <a:pt x="11" y="2"/>
                      <a:pt x="11" y="2"/>
                      <a:pt x="11" y="2"/>
                    </a:cubicBezTo>
                    <a:close/>
                    <a:moveTo>
                      <a:pt x="17" y="5"/>
                    </a:moveTo>
                    <a:cubicBezTo>
                      <a:pt x="20" y="7"/>
                      <a:pt x="20" y="7"/>
                      <a:pt x="20" y="7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3" y="4"/>
                      <a:pt x="22" y="3"/>
                      <a:pt x="22" y="3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0" y="2"/>
                      <a:pt x="19" y="3"/>
                      <a:pt x="19" y="3"/>
                    </a:cubicBezTo>
                    <a:lnTo>
                      <a:pt x="17" y="5"/>
                    </a:ln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1" name="Oval 59"/>
              <p:cNvSpPr>
                <a:spLocks noChangeArrowheads="1"/>
              </p:cNvSpPr>
              <p:nvPr/>
            </p:nvSpPr>
            <p:spPr bwMode="auto">
              <a:xfrm>
                <a:off x="1576388" y="3736976"/>
                <a:ext cx="365125" cy="295275"/>
              </a:xfrm>
              <a:prstGeom prst="ellipse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2" name="Rectangle 60"/>
              <p:cNvSpPr>
                <a:spLocks noChangeArrowheads="1"/>
              </p:cNvSpPr>
              <p:nvPr/>
            </p:nvSpPr>
            <p:spPr bwMode="auto">
              <a:xfrm>
                <a:off x="1754188" y="4165601"/>
                <a:ext cx="7938" cy="71438"/>
              </a:xfrm>
              <a:prstGeom prst="rect">
                <a:avLst/>
              </a:pr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3" name="Freeform 61"/>
              <p:cNvSpPr>
                <a:spLocks/>
              </p:cNvSpPr>
              <p:nvPr/>
            </p:nvSpPr>
            <p:spPr bwMode="auto">
              <a:xfrm>
                <a:off x="1747838" y="4202113"/>
                <a:ext cx="25400" cy="38100"/>
              </a:xfrm>
              <a:custGeom>
                <a:avLst/>
                <a:gdLst>
                  <a:gd name="T0" fmla="*/ 7 w 7"/>
                  <a:gd name="T1" fmla="*/ 10 h 10"/>
                  <a:gd name="T2" fmla="*/ 7 w 7"/>
                  <a:gd name="T3" fmla="*/ 4 h 10"/>
                  <a:gd name="T4" fmla="*/ 3 w 7"/>
                  <a:gd name="T5" fmla="*/ 0 h 10"/>
                  <a:gd name="T6" fmla="*/ 3 w 7"/>
                  <a:gd name="T7" fmla="*/ 0 h 10"/>
                  <a:gd name="T8" fmla="*/ 0 w 7"/>
                  <a:gd name="T9" fmla="*/ 4 h 10"/>
                  <a:gd name="T10" fmla="*/ 0 w 7"/>
                  <a:gd name="T11" fmla="*/ 10 h 10"/>
                  <a:gd name="T12" fmla="*/ 7 w 7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0">
                    <a:moveTo>
                      <a:pt x="7" y="10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5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7" y="10"/>
                      <a:pt x="7" y="10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4" name="Freeform 62"/>
              <p:cNvSpPr>
                <a:spLocks/>
              </p:cNvSpPr>
              <p:nvPr/>
            </p:nvSpPr>
            <p:spPr bwMode="auto">
              <a:xfrm>
                <a:off x="1747838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5" name="Freeform 63"/>
              <p:cNvSpPr>
                <a:spLocks/>
              </p:cNvSpPr>
              <p:nvPr/>
            </p:nvSpPr>
            <p:spPr bwMode="auto">
              <a:xfrm>
                <a:off x="1751013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6" name="Freeform 64"/>
              <p:cNvSpPr>
                <a:spLocks/>
              </p:cNvSpPr>
              <p:nvPr/>
            </p:nvSpPr>
            <p:spPr bwMode="auto">
              <a:xfrm>
                <a:off x="1754188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7" name="Freeform 65"/>
              <p:cNvSpPr>
                <a:spLocks/>
              </p:cNvSpPr>
              <p:nvPr/>
            </p:nvSpPr>
            <p:spPr bwMode="auto">
              <a:xfrm>
                <a:off x="1758950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8" name="Freeform 66"/>
              <p:cNvSpPr>
                <a:spLocks/>
              </p:cNvSpPr>
              <p:nvPr/>
            </p:nvSpPr>
            <p:spPr bwMode="auto">
              <a:xfrm>
                <a:off x="1762125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9" name="Freeform 67"/>
              <p:cNvSpPr>
                <a:spLocks/>
              </p:cNvSpPr>
              <p:nvPr/>
            </p:nvSpPr>
            <p:spPr bwMode="auto">
              <a:xfrm>
                <a:off x="1766888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0" name="Freeform 68"/>
              <p:cNvSpPr>
                <a:spLocks/>
              </p:cNvSpPr>
              <p:nvPr/>
            </p:nvSpPr>
            <p:spPr bwMode="auto">
              <a:xfrm>
                <a:off x="1770063" y="4237038"/>
                <a:ext cx="0" cy="22225"/>
              </a:xfrm>
              <a:custGeom>
                <a:avLst/>
                <a:gdLst>
                  <a:gd name="T0" fmla="*/ 6 h 6"/>
                  <a:gd name="T1" fmla="*/ 6 h 6"/>
                  <a:gd name="T2" fmla="*/ 0 h 6"/>
                  <a:gd name="T3" fmla="*/ 0 h 6"/>
                  <a:gd name="T4" fmla="*/ 0 h 6"/>
                  <a:gd name="T5" fmla="*/ 6 h 6"/>
                  <a:gd name="T6" fmla="*/ 6 h 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</a:cxnLst>
                <a:rect l="0" t="0" r="r" b="b"/>
                <a:pathLst>
                  <a:path h="6"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lose/>
                  </a:path>
                </a:pathLst>
              </a:custGeom>
              <a:solidFill>
                <a:srgbClr val="DC2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1" name="Rectangle 69"/>
              <p:cNvSpPr>
                <a:spLocks noChangeArrowheads="1"/>
              </p:cNvSpPr>
              <p:nvPr/>
            </p:nvSpPr>
            <p:spPr bwMode="auto">
              <a:xfrm>
                <a:off x="1751013" y="3756026"/>
                <a:ext cx="11113" cy="265113"/>
              </a:xfrm>
              <a:prstGeom prst="rect">
                <a:avLst/>
              </a:pr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2" name="Freeform 70"/>
              <p:cNvSpPr>
                <a:spLocks/>
              </p:cNvSpPr>
              <p:nvPr/>
            </p:nvSpPr>
            <p:spPr bwMode="auto">
              <a:xfrm>
                <a:off x="1671638" y="3748088"/>
                <a:ext cx="60325" cy="280988"/>
              </a:xfrm>
              <a:custGeom>
                <a:avLst/>
                <a:gdLst>
                  <a:gd name="T0" fmla="*/ 12 w 16"/>
                  <a:gd name="T1" fmla="*/ 74 h 74"/>
                  <a:gd name="T2" fmla="*/ 4 w 16"/>
                  <a:gd name="T3" fmla="*/ 24 h 74"/>
                  <a:gd name="T4" fmla="*/ 13 w 16"/>
                  <a:gd name="T5" fmla="*/ 0 h 74"/>
                  <a:gd name="T6" fmla="*/ 16 w 16"/>
                  <a:gd name="T7" fmla="*/ 1 h 74"/>
                  <a:gd name="T8" fmla="*/ 7 w 16"/>
                  <a:gd name="T9" fmla="*/ 25 h 74"/>
                  <a:gd name="T10" fmla="*/ 15 w 16"/>
                  <a:gd name="T11" fmla="*/ 72 h 74"/>
                  <a:gd name="T12" fmla="*/ 12 w 16"/>
                  <a:gd name="T13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74">
                    <a:moveTo>
                      <a:pt x="12" y="74"/>
                    </a:moveTo>
                    <a:cubicBezTo>
                      <a:pt x="3" y="60"/>
                      <a:pt x="0" y="43"/>
                      <a:pt x="4" y="24"/>
                    </a:cubicBezTo>
                    <a:cubicBezTo>
                      <a:pt x="7" y="10"/>
                      <a:pt x="12" y="0"/>
                      <a:pt x="13" y="0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1"/>
                      <a:pt x="10" y="11"/>
                      <a:pt x="7" y="25"/>
                    </a:cubicBezTo>
                    <a:cubicBezTo>
                      <a:pt x="3" y="43"/>
                      <a:pt x="6" y="59"/>
                      <a:pt x="15" y="72"/>
                    </a:cubicBezTo>
                    <a:lnTo>
                      <a:pt x="12" y="74"/>
                    </a:ln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3" name="Freeform 71"/>
              <p:cNvSpPr>
                <a:spLocks/>
              </p:cNvSpPr>
              <p:nvPr/>
            </p:nvSpPr>
            <p:spPr bwMode="auto">
              <a:xfrm>
                <a:off x="1611313" y="3744913"/>
                <a:ext cx="82550" cy="279400"/>
              </a:xfrm>
              <a:custGeom>
                <a:avLst/>
                <a:gdLst>
                  <a:gd name="T0" fmla="*/ 19 w 22"/>
                  <a:gd name="T1" fmla="*/ 74 h 74"/>
                  <a:gd name="T2" fmla="*/ 1 w 22"/>
                  <a:gd name="T3" fmla="*/ 37 h 74"/>
                  <a:gd name="T4" fmla="*/ 20 w 22"/>
                  <a:gd name="T5" fmla="*/ 0 h 74"/>
                  <a:gd name="T6" fmla="*/ 22 w 22"/>
                  <a:gd name="T7" fmla="*/ 2 h 74"/>
                  <a:gd name="T8" fmla="*/ 4 w 22"/>
                  <a:gd name="T9" fmla="*/ 37 h 74"/>
                  <a:gd name="T10" fmla="*/ 21 w 22"/>
                  <a:gd name="T11" fmla="*/ 72 h 74"/>
                  <a:gd name="T12" fmla="*/ 19 w 22"/>
                  <a:gd name="T13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74">
                    <a:moveTo>
                      <a:pt x="19" y="74"/>
                    </a:moveTo>
                    <a:cubicBezTo>
                      <a:pt x="6" y="63"/>
                      <a:pt x="0" y="50"/>
                      <a:pt x="1" y="37"/>
                    </a:cubicBezTo>
                    <a:cubicBezTo>
                      <a:pt x="1" y="16"/>
                      <a:pt x="20" y="1"/>
                      <a:pt x="20" y="0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3"/>
                      <a:pt x="5" y="17"/>
                      <a:pt x="4" y="37"/>
                    </a:cubicBezTo>
                    <a:cubicBezTo>
                      <a:pt x="4" y="49"/>
                      <a:pt x="9" y="61"/>
                      <a:pt x="21" y="72"/>
                    </a:cubicBezTo>
                    <a:lnTo>
                      <a:pt x="19" y="74"/>
                    </a:ln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4" name="Freeform 72"/>
              <p:cNvSpPr>
                <a:spLocks/>
              </p:cNvSpPr>
              <p:nvPr/>
            </p:nvSpPr>
            <p:spPr bwMode="auto">
              <a:xfrm>
                <a:off x="1785938" y="3748088"/>
                <a:ext cx="87313" cy="280988"/>
              </a:xfrm>
              <a:custGeom>
                <a:avLst/>
                <a:gdLst>
                  <a:gd name="T0" fmla="*/ 4 w 23"/>
                  <a:gd name="T1" fmla="*/ 74 h 74"/>
                  <a:gd name="T2" fmla="*/ 1 w 23"/>
                  <a:gd name="T3" fmla="*/ 72 h 74"/>
                  <a:gd name="T4" fmla="*/ 0 w 23"/>
                  <a:gd name="T5" fmla="*/ 1 h 74"/>
                  <a:gd name="T6" fmla="*/ 3 w 23"/>
                  <a:gd name="T7" fmla="*/ 0 h 74"/>
                  <a:gd name="T8" fmla="*/ 12 w 23"/>
                  <a:gd name="T9" fmla="*/ 24 h 74"/>
                  <a:gd name="T10" fmla="*/ 4 w 23"/>
                  <a:gd name="T11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74">
                    <a:moveTo>
                      <a:pt x="4" y="74"/>
                    </a:moveTo>
                    <a:cubicBezTo>
                      <a:pt x="1" y="72"/>
                      <a:pt x="1" y="72"/>
                      <a:pt x="1" y="72"/>
                    </a:cubicBezTo>
                    <a:cubicBezTo>
                      <a:pt x="23" y="41"/>
                      <a:pt x="0" y="2"/>
                      <a:pt x="0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9" y="10"/>
                      <a:pt x="12" y="24"/>
                    </a:cubicBezTo>
                    <a:cubicBezTo>
                      <a:pt x="16" y="43"/>
                      <a:pt x="13" y="60"/>
                      <a:pt x="4" y="74"/>
                    </a:cubicBez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5" name="Freeform 73"/>
              <p:cNvSpPr>
                <a:spLocks/>
              </p:cNvSpPr>
              <p:nvPr/>
            </p:nvSpPr>
            <p:spPr bwMode="auto">
              <a:xfrm>
                <a:off x="1819275" y="3744913"/>
                <a:ext cx="84138" cy="279400"/>
              </a:xfrm>
              <a:custGeom>
                <a:avLst/>
                <a:gdLst>
                  <a:gd name="T0" fmla="*/ 4 w 22"/>
                  <a:gd name="T1" fmla="*/ 74 h 74"/>
                  <a:gd name="T2" fmla="*/ 2 w 22"/>
                  <a:gd name="T3" fmla="*/ 72 h 74"/>
                  <a:gd name="T4" fmla="*/ 19 w 22"/>
                  <a:gd name="T5" fmla="*/ 37 h 74"/>
                  <a:gd name="T6" fmla="*/ 0 w 22"/>
                  <a:gd name="T7" fmla="*/ 2 h 74"/>
                  <a:gd name="T8" fmla="*/ 2 w 22"/>
                  <a:gd name="T9" fmla="*/ 0 h 74"/>
                  <a:gd name="T10" fmla="*/ 22 w 22"/>
                  <a:gd name="T11" fmla="*/ 37 h 74"/>
                  <a:gd name="T12" fmla="*/ 4 w 22"/>
                  <a:gd name="T13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74">
                    <a:moveTo>
                      <a:pt x="4" y="74"/>
                    </a:moveTo>
                    <a:cubicBezTo>
                      <a:pt x="2" y="72"/>
                      <a:pt x="2" y="72"/>
                      <a:pt x="2" y="72"/>
                    </a:cubicBezTo>
                    <a:cubicBezTo>
                      <a:pt x="13" y="61"/>
                      <a:pt x="19" y="49"/>
                      <a:pt x="19" y="37"/>
                    </a:cubicBezTo>
                    <a:cubicBezTo>
                      <a:pt x="18" y="17"/>
                      <a:pt x="0" y="3"/>
                      <a:pt x="0" y="2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1"/>
                      <a:pt x="21" y="16"/>
                      <a:pt x="22" y="37"/>
                    </a:cubicBezTo>
                    <a:cubicBezTo>
                      <a:pt x="22" y="50"/>
                      <a:pt x="16" y="63"/>
                      <a:pt x="4" y="74"/>
                    </a:cubicBezTo>
                    <a:close/>
                  </a:path>
                </a:pathLst>
              </a:custGeom>
              <a:solidFill>
                <a:srgbClr val="B920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6" name="Rectangle 74"/>
              <p:cNvSpPr>
                <a:spLocks noChangeArrowheads="1"/>
              </p:cNvSpPr>
              <p:nvPr/>
            </p:nvSpPr>
            <p:spPr bwMode="auto">
              <a:xfrm>
                <a:off x="1679575" y="4021138"/>
                <a:ext cx="158750" cy="38100"/>
              </a:xfrm>
              <a:prstGeom prst="rect">
                <a:avLst/>
              </a:prstGeom>
              <a:solidFill>
                <a:srgbClr val="F5C2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7" name="Rectangle 75"/>
              <p:cNvSpPr>
                <a:spLocks noChangeArrowheads="1"/>
              </p:cNvSpPr>
              <p:nvPr/>
            </p:nvSpPr>
            <p:spPr bwMode="auto">
              <a:xfrm>
                <a:off x="1679575" y="3717926"/>
                <a:ext cx="158750" cy="38100"/>
              </a:xfrm>
              <a:prstGeom prst="rect">
                <a:avLst/>
              </a:prstGeom>
              <a:solidFill>
                <a:srgbClr val="F5C2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7495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图片 1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" y="-4000"/>
            <a:ext cx="12190915" cy="6862000"/>
          </a:xfrm>
          <a:prstGeom prst="rect">
            <a:avLst/>
          </a:prstGeom>
        </p:spPr>
      </p:pic>
      <p:grpSp>
        <p:nvGrpSpPr>
          <p:cNvPr id="55" name="组合 54"/>
          <p:cNvGrpSpPr/>
          <p:nvPr/>
        </p:nvGrpSpPr>
        <p:grpSpPr>
          <a:xfrm>
            <a:off x="1085" y="-51302"/>
            <a:ext cx="5213350" cy="2063751"/>
            <a:chOff x="0" y="666750"/>
            <a:chExt cx="5213350" cy="206375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0" y="730250"/>
              <a:ext cx="5213350" cy="1398588"/>
            </a:xfrm>
            <a:custGeom>
              <a:avLst/>
              <a:gdLst>
                <a:gd name="T0" fmla="*/ 904 w 914"/>
                <a:gd name="T1" fmla="*/ 174 h 244"/>
                <a:gd name="T2" fmla="*/ 906 w 914"/>
                <a:gd name="T3" fmla="*/ 167 h 244"/>
                <a:gd name="T4" fmla="*/ 765 w 914"/>
                <a:gd name="T5" fmla="*/ 121 h 244"/>
                <a:gd name="T6" fmla="*/ 581 w 914"/>
                <a:gd name="T7" fmla="*/ 146 h 244"/>
                <a:gd name="T8" fmla="*/ 451 w 914"/>
                <a:gd name="T9" fmla="*/ 156 h 244"/>
                <a:gd name="T10" fmla="*/ 262 w 914"/>
                <a:gd name="T11" fmla="*/ 169 h 244"/>
                <a:gd name="T12" fmla="*/ 450 w 914"/>
                <a:gd name="T13" fmla="*/ 95 h 244"/>
                <a:gd name="T14" fmla="*/ 532 w 914"/>
                <a:gd name="T15" fmla="*/ 103 h 244"/>
                <a:gd name="T16" fmla="*/ 589 w 914"/>
                <a:gd name="T17" fmla="*/ 98 h 244"/>
                <a:gd name="T18" fmla="*/ 510 w 914"/>
                <a:gd name="T19" fmla="*/ 101 h 244"/>
                <a:gd name="T20" fmla="*/ 538 w 914"/>
                <a:gd name="T21" fmla="*/ 76 h 244"/>
                <a:gd name="T22" fmla="*/ 620 w 914"/>
                <a:gd name="T23" fmla="*/ 67 h 244"/>
                <a:gd name="T24" fmla="*/ 605 w 914"/>
                <a:gd name="T25" fmla="*/ 61 h 244"/>
                <a:gd name="T26" fmla="*/ 369 w 914"/>
                <a:gd name="T27" fmla="*/ 95 h 244"/>
                <a:gd name="T28" fmla="*/ 238 w 914"/>
                <a:gd name="T29" fmla="*/ 161 h 244"/>
                <a:gd name="T30" fmla="*/ 66 w 914"/>
                <a:gd name="T31" fmla="*/ 47 h 244"/>
                <a:gd name="T32" fmla="*/ 0 w 914"/>
                <a:gd name="T33" fmla="*/ 143 h 244"/>
                <a:gd name="T34" fmla="*/ 193 w 914"/>
                <a:gd name="T35" fmla="*/ 194 h 244"/>
                <a:gd name="T36" fmla="*/ 204 w 914"/>
                <a:gd name="T37" fmla="*/ 196 h 244"/>
                <a:gd name="T38" fmla="*/ 258 w 914"/>
                <a:gd name="T39" fmla="*/ 205 h 244"/>
                <a:gd name="T40" fmla="*/ 369 w 914"/>
                <a:gd name="T41" fmla="*/ 211 h 244"/>
                <a:gd name="T42" fmla="*/ 524 w 914"/>
                <a:gd name="T43" fmla="*/ 241 h 244"/>
                <a:gd name="T44" fmla="*/ 578 w 914"/>
                <a:gd name="T45" fmla="*/ 232 h 244"/>
                <a:gd name="T46" fmla="*/ 455 w 914"/>
                <a:gd name="T47" fmla="*/ 213 h 244"/>
                <a:gd name="T48" fmla="*/ 490 w 914"/>
                <a:gd name="T49" fmla="*/ 176 h 244"/>
                <a:gd name="T50" fmla="*/ 604 w 914"/>
                <a:gd name="T51" fmla="*/ 200 h 244"/>
                <a:gd name="T52" fmla="*/ 711 w 914"/>
                <a:gd name="T53" fmla="*/ 224 h 244"/>
                <a:gd name="T54" fmla="*/ 771 w 914"/>
                <a:gd name="T55" fmla="*/ 239 h 244"/>
                <a:gd name="T56" fmla="*/ 595 w 914"/>
                <a:gd name="T57" fmla="*/ 184 h 244"/>
                <a:gd name="T58" fmla="*/ 524 w 914"/>
                <a:gd name="T59" fmla="*/ 166 h 244"/>
                <a:gd name="T60" fmla="*/ 757 w 914"/>
                <a:gd name="T61" fmla="*/ 208 h 244"/>
                <a:gd name="T62" fmla="*/ 849 w 914"/>
                <a:gd name="T63" fmla="*/ 214 h 244"/>
                <a:gd name="T64" fmla="*/ 658 w 914"/>
                <a:gd name="T65" fmla="*/ 151 h 244"/>
                <a:gd name="T66" fmla="*/ 713 w 914"/>
                <a:gd name="T67" fmla="*/ 14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14" h="244">
                  <a:moveTo>
                    <a:pt x="802" y="140"/>
                  </a:moveTo>
                  <a:cubicBezTo>
                    <a:pt x="806" y="140"/>
                    <a:pt x="904" y="174"/>
                    <a:pt x="904" y="174"/>
                  </a:cubicBezTo>
                  <a:cubicBezTo>
                    <a:pt x="914" y="171"/>
                    <a:pt x="914" y="171"/>
                    <a:pt x="914" y="171"/>
                  </a:cubicBezTo>
                  <a:cubicBezTo>
                    <a:pt x="906" y="167"/>
                    <a:pt x="906" y="167"/>
                    <a:pt x="906" y="167"/>
                  </a:cubicBezTo>
                  <a:cubicBezTo>
                    <a:pt x="906" y="167"/>
                    <a:pt x="855" y="153"/>
                    <a:pt x="845" y="147"/>
                  </a:cubicBezTo>
                  <a:cubicBezTo>
                    <a:pt x="835" y="141"/>
                    <a:pt x="784" y="123"/>
                    <a:pt x="765" y="121"/>
                  </a:cubicBezTo>
                  <a:cubicBezTo>
                    <a:pt x="745" y="119"/>
                    <a:pt x="658" y="121"/>
                    <a:pt x="649" y="122"/>
                  </a:cubicBezTo>
                  <a:cubicBezTo>
                    <a:pt x="643" y="123"/>
                    <a:pt x="603" y="137"/>
                    <a:pt x="581" y="146"/>
                  </a:cubicBezTo>
                  <a:cubicBezTo>
                    <a:pt x="566" y="145"/>
                    <a:pt x="554" y="144"/>
                    <a:pt x="547" y="144"/>
                  </a:cubicBezTo>
                  <a:cubicBezTo>
                    <a:pt x="527" y="142"/>
                    <a:pt x="472" y="149"/>
                    <a:pt x="451" y="156"/>
                  </a:cubicBezTo>
                  <a:cubicBezTo>
                    <a:pt x="431" y="163"/>
                    <a:pt x="319" y="177"/>
                    <a:pt x="298" y="177"/>
                  </a:cubicBezTo>
                  <a:cubicBezTo>
                    <a:pt x="291" y="177"/>
                    <a:pt x="277" y="174"/>
                    <a:pt x="262" y="169"/>
                  </a:cubicBezTo>
                  <a:cubicBezTo>
                    <a:pt x="285" y="151"/>
                    <a:pt x="353" y="104"/>
                    <a:pt x="366" y="102"/>
                  </a:cubicBezTo>
                  <a:cubicBezTo>
                    <a:pt x="382" y="100"/>
                    <a:pt x="419" y="95"/>
                    <a:pt x="450" y="95"/>
                  </a:cubicBezTo>
                  <a:cubicBezTo>
                    <a:pt x="462" y="98"/>
                    <a:pt x="483" y="104"/>
                    <a:pt x="489" y="104"/>
                  </a:cubicBezTo>
                  <a:cubicBezTo>
                    <a:pt x="499" y="104"/>
                    <a:pt x="523" y="104"/>
                    <a:pt x="532" y="103"/>
                  </a:cubicBezTo>
                  <a:cubicBezTo>
                    <a:pt x="541" y="102"/>
                    <a:pt x="584" y="101"/>
                    <a:pt x="584" y="101"/>
                  </a:cubicBezTo>
                  <a:cubicBezTo>
                    <a:pt x="589" y="98"/>
                    <a:pt x="589" y="98"/>
                    <a:pt x="589" y="98"/>
                  </a:cubicBezTo>
                  <a:cubicBezTo>
                    <a:pt x="589" y="98"/>
                    <a:pt x="571" y="98"/>
                    <a:pt x="555" y="98"/>
                  </a:cubicBezTo>
                  <a:cubicBezTo>
                    <a:pt x="538" y="98"/>
                    <a:pt x="523" y="101"/>
                    <a:pt x="510" y="101"/>
                  </a:cubicBezTo>
                  <a:cubicBezTo>
                    <a:pt x="502" y="102"/>
                    <a:pt x="478" y="97"/>
                    <a:pt x="465" y="93"/>
                  </a:cubicBezTo>
                  <a:cubicBezTo>
                    <a:pt x="494" y="90"/>
                    <a:pt x="527" y="78"/>
                    <a:pt x="538" y="76"/>
                  </a:cubicBezTo>
                  <a:cubicBezTo>
                    <a:pt x="550" y="73"/>
                    <a:pt x="586" y="65"/>
                    <a:pt x="595" y="63"/>
                  </a:cubicBezTo>
                  <a:cubicBezTo>
                    <a:pt x="604" y="61"/>
                    <a:pt x="620" y="67"/>
                    <a:pt x="620" y="67"/>
                  </a:cubicBezTo>
                  <a:cubicBezTo>
                    <a:pt x="624" y="64"/>
                    <a:pt x="624" y="64"/>
                    <a:pt x="624" y="64"/>
                  </a:cubicBezTo>
                  <a:cubicBezTo>
                    <a:pt x="605" y="61"/>
                    <a:pt x="605" y="61"/>
                    <a:pt x="605" y="61"/>
                  </a:cubicBezTo>
                  <a:cubicBezTo>
                    <a:pt x="575" y="56"/>
                    <a:pt x="513" y="86"/>
                    <a:pt x="468" y="86"/>
                  </a:cubicBezTo>
                  <a:cubicBezTo>
                    <a:pt x="423" y="86"/>
                    <a:pt x="397" y="92"/>
                    <a:pt x="369" y="95"/>
                  </a:cubicBezTo>
                  <a:cubicBezTo>
                    <a:pt x="342" y="98"/>
                    <a:pt x="261" y="158"/>
                    <a:pt x="251" y="165"/>
                  </a:cubicBezTo>
                  <a:cubicBezTo>
                    <a:pt x="246" y="164"/>
                    <a:pt x="242" y="162"/>
                    <a:pt x="238" y="161"/>
                  </a:cubicBezTo>
                  <a:cubicBezTo>
                    <a:pt x="216" y="150"/>
                    <a:pt x="171" y="127"/>
                    <a:pt x="159" y="117"/>
                  </a:cubicBezTo>
                  <a:cubicBezTo>
                    <a:pt x="144" y="102"/>
                    <a:pt x="66" y="47"/>
                    <a:pt x="66" y="4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43"/>
                    <a:pt x="70" y="158"/>
                    <a:pt x="91" y="166"/>
                  </a:cubicBezTo>
                  <a:cubicBezTo>
                    <a:pt x="105" y="171"/>
                    <a:pt x="151" y="185"/>
                    <a:pt x="193" y="194"/>
                  </a:cubicBezTo>
                  <a:cubicBezTo>
                    <a:pt x="196" y="194"/>
                    <a:pt x="196" y="194"/>
                    <a:pt x="196" y="194"/>
                  </a:cubicBezTo>
                  <a:cubicBezTo>
                    <a:pt x="204" y="196"/>
                    <a:pt x="204" y="196"/>
                    <a:pt x="204" y="196"/>
                  </a:cubicBezTo>
                  <a:cubicBezTo>
                    <a:pt x="212" y="197"/>
                    <a:pt x="221" y="199"/>
                    <a:pt x="228" y="200"/>
                  </a:cubicBezTo>
                  <a:cubicBezTo>
                    <a:pt x="258" y="205"/>
                    <a:pt x="258" y="205"/>
                    <a:pt x="258" y="205"/>
                  </a:cubicBezTo>
                  <a:cubicBezTo>
                    <a:pt x="258" y="205"/>
                    <a:pt x="335" y="210"/>
                    <a:pt x="362" y="211"/>
                  </a:cubicBezTo>
                  <a:cubicBezTo>
                    <a:pt x="364" y="212"/>
                    <a:pt x="366" y="211"/>
                    <a:pt x="369" y="211"/>
                  </a:cubicBezTo>
                  <a:cubicBezTo>
                    <a:pt x="382" y="213"/>
                    <a:pt x="430" y="222"/>
                    <a:pt x="447" y="224"/>
                  </a:cubicBezTo>
                  <a:cubicBezTo>
                    <a:pt x="465" y="226"/>
                    <a:pt x="508" y="239"/>
                    <a:pt x="524" y="241"/>
                  </a:cubicBezTo>
                  <a:cubicBezTo>
                    <a:pt x="539" y="244"/>
                    <a:pt x="576" y="236"/>
                    <a:pt x="576" y="236"/>
                  </a:cubicBezTo>
                  <a:cubicBezTo>
                    <a:pt x="578" y="232"/>
                    <a:pt x="578" y="232"/>
                    <a:pt x="578" y="232"/>
                  </a:cubicBezTo>
                  <a:cubicBezTo>
                    <a:pt x="578" y="232"/>
                    <a:pt x="560" y="237"/>
                    <a:pt x="539" y="238"/>
                  </a:cubicBezTo>
                  <a:cubicBezTo>
                    <a:pt x="518" y="239"/>
                    <a:pt x="477" y="223"/>
                    <a:pt x="455" y="213"/>
                  </a:cubicBezTo>
                  <a:cubicBezTo>
                    <a:pt x="437" y="206"/>
                    <a:pt x="411" y="204"/>
                    <a:pt x="401" y="204"/>
                  </a:cubicBezTo>
                  <a:cubicBezTo>
                    <a:pt x="428" y="196"/>
                    <a:pt x="464" y="184"/>
                    <a:pt x="490" y="176"/>
                  </a:cubicBezTo>
                  <a:cubicBezTo>
                    <a:pt x="499" y="177"/>
                    <a:pt x="543" y="184"/>
                    <a:pt x="551" y="184"/>
                  </a:cubicBezTo>
                  <a:cubicBezTo>
                    <a:pt x="561" y="184"/>
                    <a:pt x="589" y="196"/>
                    <a:pt x="604" y="200"/>
                  </a:cubicBezTo>
                  <a:cubicBezTo>
                    <a:pt x="620" y="203"/>
                    <a:pt x="648" y="213"/>
                    <a:pt x="659" y="214"/>
                  </a:cubicBezTo>
                  <a:cubicBezTo>
                    <a:pt x="671" y="214"/>
                    <a:pt x="702" y="222"/>
                    <a:pt x="711" y="224"/>
                  </a:cubicBezTo>
                  <a:cubicBezTo>
                    <a:pt x="719" y="226"/>
                    <a:pt x="765" y="240"/>
                    <a:pt x="765" y="240"/>
                  </a:cubicBezTo>
                  <a:cubicBezTo>
                    <a:pt x="771" y="239"/>
                    <a:pt x="771" y="239"/>
                    <a:pt x="771" y="239"/>
                  </a:cubicBezTo>
                  <a:cubicBezTo>
                    <a:pt x="762" y="236"/>
                    <a:pt x="689" y="213"/>
                    <a:pt x="670" y="211"/>
                  </a:cubicBezTo>
                  <a:cubicBezTo>
                    <a:pt x="650" y="210"/>
                    <a:pt x="614" y="194"/>
                    <a:pt x="595" y="184"/>
                  </a:cubicBezTo>
                  <a:cubicBezTo>
                    <a:pt x="579" y="176"/>
                    <a:pt x="534" y="169"/>
                    <a:pt x="520" y="167"/>
                  </a:cubicBezTo>
                  <a:cubicBezTo>
                    <a:pt x="521" y="167"/>
                    <a:pt x="523" y="166"/>
                    <a:pt x="524" y="166"/>
                  </a:cubicBezTo>
                  <a:cubicBezTo>
                    <a:pt x="544" y="164"/>
                    <a:pt x="601" y="163"/>
                    <a:pt x="620" y="163"/>
                  </a:cubicBezTo>
                  <a:cubicBezTo>
                    <a:pt x="639" y="163"/>
                    <a:pt x="736" y="205"/>
                    <a:pt x="757" y="208"/>
                  </a:cubicBezTo>
                  <a:cubicBezTo>
                    <a:pt x="777" y="211"/>
                    <a:pt x="841" y="219"/>
                    <a:pt x="841" y="219"/>
                  </a:cubicBezTo>
                  <a:cubicBezTo>
                    <a:pt x="849" y="214"/>
                    <a:pt x="849" y="214"/>
                    <a:pt x="849" y="214"/>
                  </a:cubicBezTo>
                  <a:cubicBezTo>
                    <a:pt x="849" y="214"/>
                    <a:pt x="804" y="205"/>
                    <a:pt x="792" y="202"/>
                  </a:cubicBezTo>
                  <a:cubicBezTo>
                    <a:pt x="779" y="200"/>
                    <a:pt x="665" y="153"/>
                    <a:pt x="658" y="151"/>
                  </a:cubicBezTo>
                  <a:cubicBezTo>
                    <a:pt x="656" y="151"/>
                    <a:pt x="648" y="150"/>
                    <a:pt x="637" y="150"/>
                  </a:cubicBezTo>
                  <a:cubicBezTo>
                    <a:pt x="713" y="140"/>
                    <a:pt x="713" y="140"/>
                    <a:pt x="713" y="140"/>
                  </a:cubicBezTo>
                  <a:cubicBezTo>
                    <a:pt x="713" y="140"/>
                    <a:pt x="797" y="140"/>
                    <a:pt x="802" y="140"/>
                  </a:cubicBezTo>
                  <a:close/>
                </a:path>
              </a:pathLst>
            </a:custGeom>
            <a:solidFill>
              <a:srgbClr val="442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876425" y="2135188"/>
              <a:ext cx="581025" cy="595313"/>
            </a:xfrm>
            <a:custGeom>
              <a:avLst/>
              <a:gdLst>
                <a:gd name="T0" fmla="*/ 96 w 102"/>
                <a:gd name="T1" fmla="*/ 25 h 104"/>
                <a:gd name="T2" fmla="*/ 72 w 102"/>
                <a:gd name="T3" fmla="*/ 14 h 104"/>
                <a:gd name="T4" fmla="*/ 61 w 102"/>
                <a:gd name="T5" fmla="*/ 26 h 104"/>
                <a:gd name="T6" fmla="*/ 61 w 102"/>
                <a:gd name="T7" fmla="*/ 26 h 104"/>
                <a:gd name="T8" fmla="*/ 60 w 102"/>
                <a:gd name="T9" fmla="*/ 15 h 104"/>
                <a:gd name="T10" fmla="*/ 36 w 102"/>
                <a:gd name="T11" fmla="*/ 4 h 104"/>
                <a:gd name="T12" fmla="*/ 24 w 102"/>
                <a:gd name="T13" fmla="*/ 28 h 104"/>
                <a:gd name="T14" fmla="*/ 31 w 102"/>
                <a:gd name="T15" fmla="*/ 37 h 104"/>
                <a:gd name="T16" fmla="*/ 31 w 102"/>
                <a:gd name="T17" fmla="*/ 37 h 104"/>
                <a:gd name="T18" fmla="*/ 15 w 102"/>
                <a:gd name="T19" fmla="*/ 35 h 104"/>
                <a:gd name="T20" fmla="*/ 3 w 102"/>
                <a:gd name="T21" fmla="*/ 59 h 104"/>
                <a:gd name="T22" fmla="*/ 28 w 102"/>
                <a:gd name="T23" fmla="*/ 71 h 104"/>
                <a:gd name="T24" fmla="*/ 32 w 102"/>
                <a:gd name="T25" fmla="*/ 68 h 104"/>
                <a:gd name="T26" fmla="*/ 27 w 102"/>
                <a:gd name="T27" fmla="*/ 89 h 104"/>
                <a:gd name="T28" fmla="*/ 51 w 102"/>
                <a:gd name="T29" fmla="*/ 100 h 104"/>
                <a:gd name="T30" fmla="*/ 63 w 102"/>
                <a:gd name="T31" fmla="*/ 76 h 104"/>
                <a:gd name="T32" fmla="*/ 63 w 102"/>
                <a:gd name="T33" fmla="*/ 76 h 104"/>
                <a:gd name="T34" fmla="*/ 87 w 102"/>
                <a:gd name="T35" fmla="*/ 87 h 104"/>
                <a:gd name="T36" fmla="*/ 98 w 102"/>
                <a:gd name="T37" fmla="*/ 63 h 104"/>
                <a:gd name="T38" fmla="*/ 81 w 102"/>
                <a:gd name="T39" fmla="*/ 50 h 104"/>
                <a:gd name="T40" fmla="*/ 85 w 102"/>
                <a:gd name="T41" fmla="*/ 50 h 104"/>
                <a:gd name="T42" fmla="*/ 96 w 102"/>
                <a:gd name="T43" fmla="*/ 25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2" h="104">
                  <a:moveTo>
                    <a:pt x="96" y="25"/>
                  </a:moveTo>
                  <a:cubicBezTo>
                    <a:pt x="93" y="15"/>
                    <a:pt x="82" y="10"/>
                    <a:pt x="72" y="14"/>
                  </a:cubicBezTo>
                  <a:cubicBezTo>
                    <a:pt x="67" y="16"/>
                    <a:pt x="62" y="20"/>
                    <a:pt x="61" y="26"/>
                  </a:cubicBezTo>
                  <a:cubicBezTo>
                    <a:pt x="61" y="26"/>
                    <a:pt x="61" y="26"/>
                    <a:pt x="61" y="26"/>
                  </a:cubicBezTo>
                  <a:cubicBezTo>
                    <a:pt x="61" y="22"/>
                    <a:pt x="61" y="18"/>
                    <a:pt x="60" y="15"/>
                  </a:cubicBezTo>
                  <a:cubicBezTo>
                    <a:pt x="56" y="5"/>
                    <a:pt x="46" y="0"/>
                    <a:pt x="36" y="4"/>
                  </a:cubicBezTo>
                  <a:cubicBezTo>
                    <a:pt x="26" y="7"/>
                    <a:pt x="21" y="18"/>
                    <a:pt x="24" y="28"/>
                  </a:cubicBezTo>
                  <a:cubicBezTo>
                    <a:pt x="26" y="32"/>
                    <a:pt x="28" y="35"/>
                    <a:pt x="31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27" y="34"/>
                    <a:pt x="20" y="33"/>
                    <a:pt x="15" y="35"/>
                  </a:cubicBezTo>
                  <a:cubicBezTo>
                    <a:pt x="5" y="39"/>
                    <a:pt x="0" y="50"/>
                    <a:pt x="3" y="59"/>
                  </a:cubicBezTo>
                  <a:cubicBezTo>
                    <a:pt x="7" y="69"/>
                    <a:pt x="18" y="74"/>
                    <a:pt x="28" y="71"/>
                  </a:cubicBezTo>
                  <a:cubicBezTo>
                    <a:pt x="29" y="70"/>
                    <a:pt x="31" y="69"/>
                    <a:pt x="32" y="68"/>
                  </a:cubicBezTo>
                  <a:cubicBezTo>
                    <a:pt x="27" y="73"/>
                    <a:pt x="24" y="81"/>
                    <a:pt x="27" y="89"/>
                  </a:cubicBezTo>
                  <a:cubicBezTo>
                    <a:pt x="31" y="99"/>
                    <a:pt x="41" y="104"/>
                    <a:pt x="51" y="100"/>
                  </a:cubicBezTo>
                  <a:cubicBezTo>
                    <a:pt x="61" y="97"/>
                    <a:pt x="66" y="86"/>
                    <a:pt x="63" y="76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6" y="86"/>
                    <a:pt x="77" y="91"/>
                    <a:pt x="87" y="87"/>
                  </a:cubicBezTo>
                  <a:cubicBezTo>
                    <a:pt x="97" y="84"/>
                    <a:pt x="102" y="73"/>
                    <a:pt x="98" y="63"/>
                  </a:cubicBezTo>
                  <a:cubicBezTo>
                    <a:pt x="95" y="56"/>
                    <a:pt x="89" y="51"/>
                    <a:pt x="81" y="50"/>
                  </a:cubicBezTo>
                  <a:cubicBezTo>
                    <a:pt x="83" y="50"/>
                    <a:pt x="84" y="50"/>
                    <a:pt x="85" y="50"/>
                  </a:cubicBezTo>
                  <a:cubicBezTo>
                    <a:pt x="95" y="46"/>
                    <a:pt x="100" y="35"/>
                    <a:pt x="96" y="25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2036763" y="2278063"/>
              <a:ext cx="284163" cy="287338"/>
            </a:xfrm>
            <a:custGeom>
              <a:avLst/>
              <a:gdLst>
                <a:gd name="T0" fmla="*/ 45 w 50"/>
                <a:gd name="T1" fmla="*/ 14 h 50"/>
                <a:gd name="T2" fmla="*/ 43 w 50"/>
                <a:gd name="T3" fmla="*/ 17 h 50"/>
                <a:gd name="T4" fmla="*/ 33 w 50"/>
                <a:gd name="T5" fmla="*/ 21 h 50"/>
                <a:gd name="T6" fmla="*/ 30 w 50"/>
                <a:gd name="T7" fmla="*/ 17 h 50"/>
                <a:gd name="T8" fmla="*/ 34 w 50"/>
                <a:gd name="T9" fmla="*/ 8 h 50"/>
                <a:gd name="T10" fmla="*/ 38 w 50"/>
                <a:gd name="T11" fmla="*/ 6 h 50"/>
                <a:gd name="T12" fmla="*/ 36 w 50"/>
                <a:gd name="T13" fmla="*/ 2 h 50"/>
                <a:gd name="T14" fmla="*/ 32 w 50"/>
                <a:gd name="T15" fmla="*/ 3 h 50"/>
                <a:gd name="T16" fmla="*/ 32 w 50"/>
                <a:gd name="T17" fmla="*/ 7 h 50"/>
                <a:gd name="T18" fmla="*/ 28 w 50"/>
                <a:gd name="T19" fmla="*/ 16 h 50"/>
                <a:gd name="T20" fmla="*/ 23 w 50"/>
                <a:gd name="T21" fmla="*/ 16 h 50"/>
                <a:gd name="T22" fmla="*/ 19 w 50"/>
                <a:gd name="T23" fmla="*/ 6 h 50"/>
                <a:gd name="T24" fmla="*/ 20 w 50"/>
                <a:gd name="T25" fmla="*/ 3 h 50"/>
                <a:gd name="T26" fmla="*/ 16 w 50"/>
                <a:gd name="T27" fmla="*/ 1 h 50"/>
                <a:gd name="T28" fmla="*/ 14 w 50"/>
                <a:gd name="T29" fmla="*/ 5 h 50"/>
                <a:gd name="T30" fmla="*/ 17 w 50"/>
                <a:gd name="T31" fmla="*/ 7 h 50"/>
                <a:gd name="T32" fmla="*/ 21 w 50"/>
                <a:gd name="T33" fmla="*/ 17 h 50"/>
                <a:gd name="T34" fmla="*/ 17 w 50"/>
                <a:gd name="T35" fmla="*/ 20 h 50"/>
                <a:gd name="T36" fmla="*/ 8 w 50"/>
                <a:gd name="T37" fmla="*/ 16 h 50"/>
                <a:gd name="T38" fmla="*/ 6 w 50"/>
                <a:gd name="T39" fmla="*/ 13 h 50"/>
                <a:gd name="T40" fmla="*/ 2 w 50"/>
                <a:gd name="T41" fmla="*/ 14 h 50"/>
                <a:gd name="T42" fmla="*/ 3 w 50"/>
                <a:gd name="T43" fmla="*/ 19 h 50"/>
                <a:gd name="T44" fmla="*/ 7 w 50"/>
                <a:gd name="T45" fmla="*/ 18 h 50"/>
                <a:gd name="T46" fmla="*/ 16 w 50"/>
                <a:gd name="T47" fmla="*/ 22 h 50"/>
                <a:gd name="T48" fmla="*/ 16 w 50"/>
                <a:gd name="T49" fmla="*/ 28 h 50"/>
                <a:gd name="T50" fmla="*/ 6 w 50"/>
                <a:gd name="T51" fmla="*/ 31 h 50"/>
                <a:gd name="T52" fmla="*/ 3 w 50"/>
                <a:gd name="T53" fmla="*/ 30 h 50"/>
                <a:gd name="T54" fmla="*/ 1 w 50"/>
                <a:gd name="T55" fmla="*/ 34 h 50"/>
                <a:gd name="T56" fmla="*/ 5 w 50"/>
                <a:gd name="T57" fmla="*/ 36 h 50"/>
                <a:gd name="T58" fmla="*/ 7 w 50"/>
                <a:gd name="T59" fmla="*/ 33 h 50"/>
                <a:gd name="T60" fmla="*/ 16 w 50"/>
                <a:gd name="T61" fmla="*/ 30 h 50"/>
                <a:gd name="T62" fmla="*/ 20 w 50"/>
                <a:gd name="T63" fmla="*/ 33 h 50"/>
                <a:gd name="T64" fmla="*/ 16 w 50"/>
                <a:gd name="T65" fmla="*/ 43 h 50"/>
                <a:gd name="T66" fmla="*/ 13 w 50"/>
                <a:gd name="T67" fmla="*/ 44 h 50"/>
                <a:gd name="T68" fmla="*/ 14 w 50"/>
                <a:gd name="T69" fmla="*/ 49 h 50"/>
                <a:gd name="T70" fmla="*/ 18 w 50"/>
                <a:gd name="T71" fmla="*/ 47 h 50"/>
                <a:gd name="T72" fmla="*/ 18 w 50"/>
                <a:gd name="T73" fmla="*/ 43 h 50"/>
                <a:gd name="T74" fmla="*/ 22 w 50"/>
                <a:gd name="T75" fmla="*/ 34 h 50"/>
                <a:gd name="T76" fmla="*/ 27 w 50"/>
                <a:gd name="T77" fmla="*/ 35 h 50"/>
                <a:gd name="T78" fmla="*/ 31 w 50"/>
                <a:gd name="T79" fmla="*/ 44 h 50"/>
                <a:gd name="T80" fmla="*/ 30 w 50"/>
                <a:gd name="T81" fmla="*/ 48 h 50"/>
                <a:gd name="T82" fmla="*/ 34 w 50"/>
                <a:gd name="T83" fmla="*/ 49 h 50"/>
                <a:gd name="T84" fmla="*/ 36 w 50"/>
                <a:gd name="T85" fmla="*/ 45 h 50"/>
                <a:gd name="T86" fmla="*/ 33 w 50"/>
                <a:gd name="T87" fmla="*/ 43 h 50"/>
                <a:gd name="T88" fmla="*/ 29 w 50"/>
                <a:gd name="T89" fmla="*/ 34 h 50"/>
                <a:gd name="T90" fmla="*/ 33 w 50"/>
                <a:gd name="T91" fmla="*/ 30 h 50"/>
                <a:gd name="T92" fmla="*/ 43 w 50"/>
                <a:gd name="T93" fmla="*/ 35 h 50"/>
                <a:gd name="T94" fmla="*/ 44 w 50"/>
                <a:gd name="T95" fmla="*/ 38 h 50"/>
                <a:gd name="T96" fmla="*/ 49 w 50"/>
                <a:gd name="T97" fmla="*/ 36 h 50"/>
                <a:gd name="T98" fmla="*/ 47 w 50"/>
                <a:gd name="T99" fmla="*/ 32 h 50"/>
                <a:gd name="T100" fmla="*/ 43 w 50"/>
                <a:gd name="T101" fmla="*/ 33 h 50"/>
                <a:gd name="T102" fmla="*/ 34 w 50"/>
                <a:gd name="T103" fmla="*/ 28 h 50"/>
                <a:gd name="T104" fmla="*/ 34 w 50"/>
                <a:gd name="T105" fmla="*/ 23 h 50"/>
                <a:gd name="T106" fmla="*/ 44 w 50"/>
                <a:gd name="T107" fmla="*/ 19 h 50"/>
                <a:gd name="T108" fmla="*/ 48 w 50"/>
                <a:gd name="T109" fmla="*/ 20 h 50"/>
                <a:gd name="T110" fmla="*/ 49 w 50"/>
                <a:gd name="T111" fmla="*/ 16 h 50"/>
                <a:gd name="T112" fmla="*/ 45 w 50"/>
                <a:gd name="T113" fmla="*/ 14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0" h="50">
                  <a:moveTo>
                    <a:pt x="45" y="14"/>
                  </a:moveTo>
                  <a:cubicBezTo>
                    <a:pt x="44" y="15"/>
                    <a:pt x="43" y="16"/>
                    <a:pt x="43" y="17"/>
                  </a:cubicBezTo>
                  <a:cubicBezTo>
                    <a:pt x="33" y="21"/>
                    <a:pt x="33" y="21"/>
                    <a:pt x="33" y="21"/>
                  </a:cubicBezTo>
                  <a:cubicBezTo>
                    <a:pt x="33" y="19"/>
                    <a:pt x="31" y="18"/>
                    <a:pt x="30" y="17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6" y="8"/>
                    <a:pt x="37" y="7"/>
                    <a:pt x="38" y="6"/>
                  </a:cubicBezTo>
                  <a:cubicBezTo>
                    <a:pt x="38" y="4"/>
                    <a:pt x="38" y="2"/>
                    <a:pt x="36" y="2"/>
                  </a:cubicBezTo>
                  <a:cubicBezTo>
                    <a:pt x="34" y="1"/>
                    <a:pt x="32" y="2"/>
                    <a:pt x="32" y="3"/>
                  </a:cubicBezTo>
                  <a:cubicBezTo>
                    <a:pt x="31" y="4"/>
                    <a:pt x="31" y="6"/>
                    <a:pt x="32" y="7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6" y="16"/>
                    <a:pt x="24" y="16"/>
                    <a:pt x="23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20" y="5"/>
                    <a:pt x="20" y="4"/>
                    <a:pt x="20" y="3"/>
                  </a:cubicBezTo>
                  <a:cubicBezTo>
                    <a:pt x="19" y="1"/>
                    <a:pt x="17" y="0"/>
                    <a:pt x="16" y="1"/>
                  </a:cubicBezTo>
                  <a:cubicBezTo>
                    <a:pt x="14" y="1"/>
                    <a:pt x="13" y="3"/>
                    <a:pt x="14" y="5"/>
                  </a:cubicBezTo>
                  <a:cubicBezTo>
                    <a:pt x="14" y="6"/>
                    <a:pt x="16" y="7"/>
                    <a:pt x="17" y="7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19" y="18"/>
                    <a:pt x="18" y="19"/>
                    <a:pt x="17" y="20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5"/>
                    <a:pt x="7" y="13"/>
                    <a:pt x="6" y="13"/>
                  </a:cubicBezTo>
                  <a:cubicBezTo>
                    <a:pt x="4" y="12"/>
                    <a:pt x="2" y="13"/>
                    <a:pt x="2" y="14"/>
                  </a:cubicBezTo>
                  <a:cubicBezTo>
                    <a:pt x="1" y="16"/>
                    <a:pt x="2" y="18"/>
                    <a:pt x="3" y="19"/>
                  </a:cubicBezTo>
                  <a:cubicBezTo>
                    <a:pt x="4" y="19"/>
                    <a:pt x="6" y="19"/>
                    <a:pt x="7" y="18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5" y="24"/>
                    <a:pt x="15" y="26"/>
                    <a:pt x="16" y="28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5" y="30"/>
                    <a:pt x="4" y="30"/>
                    <a:pt x="3" y="30"/>
                  </a:cubicBezTo>
                  <a:cubicBezTo>
                    <a:pt x="1" y="31"/>
                    <a:pt x="0" y="33"/>
                    <a:pt x="1" y="34"/>
                  </a:cubicBezTo>
                  <a:cubicBezTo>
                    <a:pt x="1" y="36"/>
                    <a:pt x="3" y="37"/>
                    <a:pt x="5" y="36"/>
                  </a:cubicBezTo>
                  <a:cubicBezTo>
                    <a:pt x="6" y="36"/>
                    <a:pt x="7" y="34"/>
                    <a:pt x="7" y="33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7" y="31"/>
                    <a:pt x="18" y="33"/>
                    <a:pt x="20" y="33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14" y="43"/>
                    <a:pt x="13" y="43"/>
                    <a:pt x="13" y="44"/>
                  </a:cubicBezTo>
                  <a:cubicBezTo>
                    <a:pt x="12" y="46"/>
                    <a:pt x="13" y="48"/>
                    <a:pt x="14" y="49"/>
                  </a:cubicBezTo>
                  <a:cubicBezTo>
                    <a:pt x="16" y="49"/>
                    <a:pt x="18" y="49"/>
                    <a:pt x="18" y="47"/>
                  </a:cubicBezTo>
                  <a:cubicBezTo>
                    <a:pt x="19" y="46"/>
                    <a:pt x="19" y="44"/>
                    <a:pt x="18" y="43"/>
                  </a:cubicBezTo>
                  <a:cubicBezTo>
                    <a:pt x="22" y="34"/>
                    <a:pt x="22" y="34"/>
                    <a:pt x="22" y="34"/>
                  </a:cubicBezTo>
                  <a:cubicBezTo>
                    <a:pt x="24" y="35"/>
                    <a:pt x="25" y="35"/>
                    <a:pt x="27" y="35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0" y="45"/>
                    <a:pt x="29" y="46"/>
                    <a:pt x="30" y="48"/>
                  </a:cubicBezTo>
                  <a:cubicBezTo>
                    <a:pt x="30" y="49"/>
                    <a:pt x="32" y="50"/>
                    <a:pt x="34" y="49"/>
                  </a:cubicBezTo>
                  <a:cubicBezTo>
                    <a:pt x="35" y="49"/>
                    <a:pt x="36" y="47"/>
                    <a:pt x="36" y="45"/>
                  </a:cubicBezTo>
                  <a:cubicBezTo>
                    <a:pt x="35" y="44"/>
                    <a:pt x="34" y="43"/>
                    <a:pt x="33" y="43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31" y="33"/>
                    <a:pt x="32" y="32"/>
                    <a:pt x="33" y="30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36"/>
                    <a:pt x="43" y="37"/>
                    <a:pt x="44" y="38"/>
                  </a:cubicBezTo>
                  <a:cubicBezTo>
                    <a:pt x="46" y="38"/>
                    <a:pt x="48" y="38"/>
                    <a:pt x="49" y="36"/>
                  </a:cubicBezTo>
                  <a:cubicBezTo>
                    <a:pt x="49" y="35"/>
                    <a:pt x="49" y="33"/>
                    <a:pt x="47" y="32"/>
                  </a:cubicBezTo>
                  <a:cubicBezTo>
                    <a:pt x="46" y="31"/>
                    <a:pt x="44" y="32"/>
                    <a:pt x="43" y="33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34" y="27"/>
                    <a:pt x="35" y="25"/>
                    <a:pt x="34" y="23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5" y="20"/>
                    <a:pt x="46" y="21"/>
                    <a:pt x="48" y="20"/>
                  </a:cubicBezTo>
                  <a:cubicBezTo>
                    <a:pt x="49" y="20"/>
                    <a:pt x="50" y="18"/>
                    <a:pt x="49" y="16"/>
                  </a:cubicBezTo>
                  <a:cubicBezTo>
                    <a:pt x="49" y="15"/>
                    <a:pt x="47" y="14"/>
                    <a:pt x="45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712788" y="1814513"/>
              <a:ext cx="455613" cy="469900"/>
            </a:xfrm>
            <a:custGeom>
              <a:avLst/>
              <a:gdLst>
                <a:gd name="T0" fmla="*/ 75 w 80"/>
                <a:gd name="T1" fmla="*/ 18 h 82"/>
                <a:gd name="T2" fmla="*/ 55 w 80"/>
                <a:gd name="T3" fmla="*/ 11 h 82"/>
                <a:gd name="T4" fmla="*/ 47 w 80"/>
                <a:gd name="T5" fmla="*/ 20 h 82"/>
                <a:gd name="T6" fmla="*/ 47 w 80"/>
                <a:gd name="T7" fmla="*/ 20 h 82"/>
                <a:gd name="T8" fmla="*/ 46 w 80"/>
                <a:gd name="T9" fmla="*/ 12 h 82"/>
                <a:gd name="T10" fmla="*/ 27 w 80"/>
                <a:gd name="T11" fmla="*/ 4 h 82"/>
                <a:gd name="T12" fmla="*/ 19 w 80"/>
                <a:gd name="T13" fmla="*/ 23 h 82"/>
                <a:gd name="T14" fmla="*/ 24 w 80"/>
                <a:gd name="T15" fmla="*/ 30 h 82"/>
                <a:gd name="T16" fmla="*/ 24 w 80"/>
                <a:gd name="T17" fmla="*/ 30 h 82"/>
                <a:gd name="T18" fmla="*/ 11 w 80"/>
                <a:gd name="T19" fmla="*/ 29 h 82"/>
                <a:gd name="T20" fmla="*/ 3 w 80"/>
                <a:gd name="T21" fmla="*/ 48 h 82"/>
                <a:gd name="T22" fmla="*/ 23 w 80"/>
                <a:gd name="T23" fmla="*/ 56 h 82"/>
                <a:gd name="T24" fmla="*/ 26 w 80"/>
                <a:gd name="T25" fmla="*/ 54 h 82"/>
                <a:gd name="T26" fmla="*/ 23 w 80"/>
                <a:gd name="T27" fmla="*/ 71 h 82"/>
                <a:gd name="T28" fmla="*/ 42 w 80"/>
                <a:gd name="T29" fmla="*/ 79 h 82"/>
                <a:gd name="T30" fmla="*/ 50 w 80"/>
                <a:gd name="T31" fmla="*/ 59 h 82"/>
                <a:gd name="T32" fmla="*/ 50 w 80"/>
                <a:gd name="T33" fmla="*/ 59 h 82"/>
                <a:gd name="T34" fmla="*/ 69 w 80"/>
                <a:gd name="T35" fmla="*/ 67 h 82"/>
                <a:gd name="T36" fmla="*/ 77 w 80"/>
                <a:gd name="T37" fmla="*/ 48 h 82"/>
                <a:gd name="T38" fmla="*/ 64 w 80"/>
                <a:gd name="T39" fmla="*/ 39 h 82"/>
                <a:gd name="T40" fmla="*/ 67 w 80"/>
                <a:gd name="T41" fmla="*/ 38 h 82"/>
                <a:gd name="T42" fmla="*/ 75 w 80"/>
                <a:gd name="T43" fmla="*/ 1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0" h="82">
                  <a:moveTo>
                    <a:pt x="75" y="18"/>
                  </a:moveTo>
                  <a:cubicBezTo>
                    <a:pt x="72" y="11"/>
                    <a:pt x="63" y="7"/>
                    <a:pt x="55" y="11"/>
                  </a:cubicBezTo>
                  <a:cubicBezTo>
                    <a:pt x="51" y="12"/>
                    <a:pt x="48" y="16"/>
                    <a:pt x="47" y="20"/>
                  </a:cubicBezTo>
                  <a:cubicBezTo>
                    <a:pt x="47" y="20"/>
                    <a:pt x="47" y="20"/>
                    <a:pt x="47" y="20"/>
                  </a:cubicBezTo>
                  <a:cubicBezTo>
                    <a:pt x="47" y="17"/>
                    <a:pt x="47" y="14"/>
                    <a:pt x="46" y="12"/>
                  </a:cubicBezTo>
                  <a:cubicBezTo>
                    <a:pt x="43" y="4"/>
                    <a:pt x="34" y="0"/>
                    <a:pt x="27" y="4"/>
                  </a:cubicBezTo>
                  <a:cubicBezTo>
                    <a:pt x="19" y="7"/>
                    <a:pt x="15" y="15"/>
                    <a:pt x="19" y="23"/>
                  </a:cubicBezTo>
                  <a:cubicBezTo>
                    <a:pt x="20" y="26"/>
                    <a:pt x="22" y="28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0" y="28"/>
                    <a:pt x="16" y="27"/>
                    <a:pt x="11" y="29"/>
                  </a:cubicBezTo>
                  <a:cubicBezTo>
                    <a:pt x="4" y="32"/>
                    <a:pt x="0" y="41"/>
                    <a:pt x="3" y="48"/>
                  </a:cubicBezTo>
                  <a:cubicBezTo>
                    <a:pt x="6" y="56"/>
                    <a:pt x="15" y="59"/>
                    <a:pt x="23" y="56"/>
                  </a:cubicBezTo>
                  <a:cubicBezTo>
                    <a:pt x="24" y="56"/>
                    <a:pt x="25" y="55"/>
                    <a:pt x="26" y="54"/>
                  </a:cubicBezTo>
                  <a:cubicBezTo>
                    <a:pt x="22" y="58"/>
                    <a:pt x="20" y="65"/>
                    <a:pt x="23" y="71"/>
                  </a:cubicBezTo>
                  <a:cubicBezTo>
                    <a:pt x="26" y="78"/>
                    <a:pt x="34" y="82"/>
                    <a:pt x="42" y="79"/>
                  </a:cubicBezTo>
                  <a:cubicBezTo>
                    <a:pt x="49" y="75"/>
                    <a:pt x="53" y="67"/>
                    <a:pt x="50" y="59"/>
                  </a:cubicBezTo>
                  <a:cubicBezTo>
                    <a:pt x="50" y="59"/>
                    <a:pt x="50" y="59"/>
                    <a:pt x="50" y="59"/>
                  </a:cubicBezTo>
                  <a:cubicBezTo>
                    <a:pt x="53" y="67"/>
                    <a:pt x="62" y="70"/>
                    <a:pt x="69" y="67"/>
                  </a:cubicBezTo>
                  <a:cubicBezTo>
                    <a:pt x="77" y="64"/>
                    <a:pt x="80" y="55"/>
                    <a:pt x="77" y="48"/>
                  </a:cubicBezTo>
                  <a:cubicBezTo>
                    <a:pt x="75" y="42"/>
                    <a:pt x="70" y="39"/>
                    <a:pt x="64" y="39"/>
                  </a:cubicBezTo>
                  <a:cubicBezTo>
                    <a:pt x="65" y="39"/>
                    <a:pt x="66" y="38"/>
                    <a:pt x="67" y="38"/>
                  </a:cubicBezTo>
                  <a:cubicBezTo>
                    <a:pt x="74" y="35"/>
                    <a:pt x="78" y="26"/>
                    <a:pt x="75" y="18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838200" y="1928813"/>
              <a:ext cx="222250" cy="223838"/>
            </a:xfrm>
            <a:custGeom>
              <a:avLst/>
              <a:gdLst>
                <a:gd name="T0" fmla="*/ 35 w 39"/>
                <a:gd name="T1" fmla="*/ 10 h 39"/>
                <a:gd name="T2" fmla="*/ 34 w 39"/>
                <a:gd name="T3" fmla="*/ 13 h 39"/>
                <a:gd name="T4" fmla="*/ 26 w 39"/>
                <a:gd name="T5" fmla="*/ 16 h 39"/>
                <a:gd name="T6" fmla="*/ 23 w 39"/>
                <a:gd name="T7" fmla="*/ 13 h 39"/>
                <a:gd name="T8" fmla="*/ 26 w 39"/>
                <a:gd name="T9" fmla="*/ 5 h 39"/>
                <a:gd name="T10" fmla="*/ 29 w 39"/>
                <a:gd name="T11" fmla="*/ 4 h 39"/>
                <a:gd name="T12" fmla="*/ 27 w 39"/>
                <a:gd name="T13" fmla="*/ 1 h 39"/>
                <a:gd name="T14" fmla="*/ 24 w 39"/>
                <a:gd name="T15" fmla="*/ 2 h 39"/>
                <a:gd name="T16" fmla="*/ 25 w 39"/>
                <a:gd name="T17" fmla="*/ 5 h 39"/>
                <a:gd name="T18" fmla="*/ 22 w 39"/>
                <a:gd name="T19" fmla="*/ 12 h 39"/>
                <a:gd name="T20" fmla="*/ 17 w 39"/>
                <a:gd name="T21" fmla="*/ 12 h 39"/>
                <a:gd name="T22" fmla="*/ 14 w 39"/>
                <a:gd name="T23" fmla="*/ 5 h 39"/>
                <a:gd name="T24" fmla="*/ 15 w 39"/>
                <a:gd name="T25" fmla="*/ 2 h 39"/>
                <a:gd name="T26" fmla="*/ 12 w 39"/>
                <a:gd name="T27" fmla="*/ 1 h 39"/>
                <a:gd name="T28" fmla="*/ 10 w 39"/>
                <a:gd name="T29" fmla="*/ 4 h 39"/>
                <a:gd name="T30" fmla="*/ 13 w 39"/>
                <a:gd name="T31" fmla="*/ 5 h 39"/>
                <a:gd name="T32" fmla="*/ 16 w 39"/>
                <a:gd name="T33" fmla="*/ 13 h 39"/>
                <a:gd name="T34" fmla="*/ 13 w 39"/>
                <a:gd name="T35" fmla="*/ 16 h 39"/>
                <a:gd name="T36" fmla="*/ 6 w 39"/>
                <a:gd name="T37" fmla="*/ 13 h 39"/>
                <a:gd name="T38" fmla="*/ 4 w 39"/>
                <a:gd name="T39" fmla="*/ 10 h 39"/>
                <a:gd name="T40" fmla="*/ 1 w 39"/>
                <a:gd name="T41" fmla="*/ 12 h 39"/>
                <a:gd name="T42" fmla="*/ 2 w 39"/>
                <a:gd name="T43" fmla="*/ 15 h 39"/>
                <a:gd name="T44" fmla="*/ 5 w 39"/>
                <a:gd name="T45" fmla="*/ 14 h 39"/>
                <a:gd name="T46" fmla="*/ 12 w 39"/>
                <a:gd name="T47" fmla="*/ 18 h 39"/>
                <a:gd name="T48" fmla="*/ 12 w 39"/>
                <a:gd name="T49" fmla="*/ 22 h 39"/>
                <a:gd name="T50" fmla="*/ 5 w 39"/>
                <a:gd name="T51" fmla="*/ 25 h 39"/>
                <a:gd name="T52" fmla="*/ 2 w 39"/>
                <a:gd name="T53" fmla="*/ 24 h 39"/>
                <a:gd name="T54" fmla="*/ 1 w 39"/>
                <a:gd name="T55" fmla="*/ 27 h 39"/>
                <a:gd name="T56" fmla="*/ 4 w 39"/>
                <a:gd name="T57" fmla="*/ 29 h 39"/>
                <a:gd name="T58" fmla="*/ 6 w 39"/>
                <a:gd name="T59" fmla="*/ 26 h 39"/>
                <a:gd name="T60" fmla="*/ 13 w 39"/>
                <a:gd name="T61" fmla="*/ 23 h 39"/>
                <a:gd name="T62" fmla="*/ 16 w 39"/>
                <a:gd name="T63" fmla="*/ 26 h 39"/>
                <a:gd name="T64" fmla="*/ 13 w 39"/>
                <a:gd name="T65" fmla="*/ 33 h 39"/>
                <a:gd name="T66" fmla="*/ 11 w 39"/>
                <a:gd name="T67" fmla="*/ 35 h 39"/>
                <a:gd name="T68" fmla="*/ 12 w 39"/>
                <a:gd name="T69" fmla="*/ 38 h 39"/>
                <a:gd name="T70" fmla="*/ 15 w 39"/>
                <a:gd name="T71" fmla="*/ 37 h 39"/>
                <a:gd name="T72" fmla="*/ 14 w 39"/>
                <a:gd name="T73" fmla="*/ 34 h 39"/>
                <a:gd name="T74" fmla="*/ 17 w 39"/>
                <a:gd name="T75" fmla="*/ 27 h 39"/>
                <a:gd name="T76" fmla="*/ 22 w 39"/>
                <a:gd name="T77" fmla="*/ 27 h 39"/>
                <a:gd name="T78" fmla="*/ 25 w 39"/>
                <a:gd name="T79" fmla="*/ 34 h 39"/>
                <a:gd name="T80" fmla="*/ 24 w 39"/>
                <a:gd name="T81" fmla="*/ 37 h 39"/>
                <a:gd name="T82" fmla="*/ 27 w 39"/>
                <a:gd name="T83" fmla="*/ 38 h 39"/>
                <a:gd name="T84" fmla="*/ 29 w 39"/>
                <a:gd name="T85" fmla="*/ 35 h 39"/>
                <a:gd name="T86" fmla="*/ 26 w 39"/>
                <a:gd name="T87" fmla="*/ 33 h 39"/>
                <a:gd name="T88" fmla="*/ 23 w 39"/>
                <a:gd name="T89" fmla="*/ 26 h 39"/>
                <a:gd name="T90" fmla="*/ 26 w 39"/>
                <a:gd name="T91" fmla="*/ 23 h 39"/>
                <a:gd name="T92" fmla="*/ 34 w 39"/>
                <a:gd name="T93" fmla="*/ 26 h 39"/>
                <a:gd name="T94" fmla="*/ 35 w 39"/>
                <a:gd name="T95" fmla="*/ 29 h 39"/>
                <a:gd name="T96" fmla="*/ 38 w 39"/>
                <a:gd name="T97" fmla="*/ 27 h 39"/>
                <a:gd name="T98" fmla="*/ 37 w 39"/>
                <a:gd name="T99" fmla="*/ 24 h 39"/>
                <a:gd name="T100" fmla="*/ 34 w 39"/>
                <a:gd name="T101" fmla="*/ 25 h 39"/>
                <a:gd name="T102" fmla="*/ 27 w 39"/>
                <a:gd name="T103" fmla="*/ 22 h 39"/>
                <a:gd name="T104" fmla="*/ 27 w 39"/>
                <a:gd name="T105" fmla="*/ 17 h 39"/>
                <a:gd name="T106" fmla="*/ 34 w 39"/>
                <a:gd name="T107" fmla="*/ 14 h 39"/>
                <a:gd name="T108" fmla="*/ 37 w 39"/>
                <a:gd name="T109" fmla="*/ 15 h 39"/>
                <a:gd name="T110" fmla="*/ 38 w 39"/>
                <a:gd name="T111" fmla="*/ 12 h 39"/>
                <a:gd name="T112" fmla="*/ 35 w 39"/>
                <a:gd name="T113" fmla="*/ 1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9" h="39">
                  <a:moveTo>
                    <a:pt x="35" y="10"/>
                  </a:moveTo>
                  <a:cubicBezTo>
                    <a:pt x="34" y="11"/>
                    <a:pt x="34" y="12"/>
                    <a:pt x="34" y="13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5" y="15"/>
                    <a:pt x="24" y="14"/>
                    <a:pt x="23" y="13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7" y="6"/>
                    <a:pt x="28" y="5"/>
                    <a:pt x="29" y="4"/>
                  </a:cubicBezTo>
                  <a:cubicBezTo>
                    <a:pt x="29" y="3"/>
                    <a:pt x="29" y="1"/>
                    <a:pt x="27" y="1"/>
                  </a:cubicBezTo>
                  <a:cubicBezTo>
                    <a:pt x="26" y="0"/>
                    <a:pt x="25" y="1"/>
                    <a:pt x="24" y="2"/>
                  </a:cubicBezTo>
                  <a:cubicBezTo>
                    <a:pt x="24" y="3"/>
                    <a:pt x="24" y="4"/>
                    <a:pt x="25" y="5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0" y="12"/>
                    <a:pt x="19" y="12"/>
                    <a:pt x="17" y="12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5" y="4"/>
                    <a:pt x="15" y="3"/>
                    <a:pt x="15" y="2"/>
                  </a:cubicBezTo>
                  <a:cubicBezTo>
                    <a:pt x="14" y="1"/>
                    <a:pt x="13" y="0"/>
                    <a:pt x="12" y="1"/>
                  </a:cubicBezTo>
                  <a:cubicBezTo>
                    <a:pt x="10" y="1"/>
                    <a:pt x="10" y="3"/>
                    <a:pt x="10" y="4"/>
                  </a:cubicBezTo>
                  <a:cubicBezTo>
                    <a:pt x="11" y="5"/>
                    <a:pt x="12" y="6"/>
                    <a:pt x="13" y="5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5" y="14"/>
                    <a:pt x="14" y="15"/>
                    <a:pt x="13" y="1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3" y="10"/>
                    <a:pt x="1" y="10"/>
                    <a:pt x="1" y="12"/>
                  </a:cubicBezTo>
                  <a:cubicBezTo>
                    <a:pt x="0" y="13"/>
                    <a:pt x="1" y="14"/>
                    <a:pt x="2" y="15"/>
                  </a:cubicBezTo>
                  <a:cubicBezTo>
                    <a:pt x="3" y="15"/>
                    <a:pt x="4" y="15"/>
                    <a:pt x="5" y="14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9"/>
                    <a:pt x="12" y="20"/>
                    <a:pt x="12" y="22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4" y="24"/>
                    <a:pt x="3" y="24"/>
                    <a:pt x="2" y="24"/>
                  </a:cubicBezTo>
                  <a:cubicBezTo>
                    <a:pt x="1" y="24"/>
                    <a:pt x="0" y="26"/>
                    <a:pt x="1" y="27"/>
                  </a:cubicBezTo>
                  <a:cubicBezTo>
                    <a:pt x="2" y="28"/>
                    <a:pt x="3" y="29"/>
                    <a:pt x="4" y="29"/>
                  </a:cubicBezTo>
                  <a:cubicBezTo>
                    <a:pt x="5" y="28"/>
                    <a:pt x="6" y="27"/>
                    <a:pt x="6" y="26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4" y="24"/>
                    <a:pt x="15" y="25"/>
                    <a:pt x="16" y="26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2" y="33"/>
                    <a:pt x="11" y="34"/>
                    <a:pt x="11" y="35"/>
                  </a:cubicBezTo>
                  <a:cubicBezTo>
                    <a:pt x="10" y="36"/>
                    <a:pt x="11" y="38"/>
                    <a:pt x="12" y="38"/>
                  </a:cubicBezTo>
                  <a:cubicBezTo>
                    <a:pt x="13" y="39"/>
                    <a:pt x="15" y="38"/>
                    <a:pt x="15" y="37"/>
                  </a:cubicBezTo>
                  <a:cubicBezTo>
                    <a:pt x="16" y="36"/>
                    <a:pt x="15" y="35"/>
                    <a:pt x="14" y="34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20" y="27"/>
                    <a:pt x="22" y="27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4" y="35"/>
                    <a:pt x="24" y="36"/>
                    <a:pt x="24" y="37"/>
                  </a:cubicBezTo>
                  <a:cubicBezTo>
                    <a:pt x="24" y="38"/>
                    <a:pt x="26" y="39"/>
                    <a:pt x="27" y="38"/>
                  </a:cubicBezTo>
                  <a:cubicBezTo>
                    <a:pt x="28" y="38"/>
                    <a:pt x="29" y="36"/>
                    <a:pt x="29" y="35"/>
                  </a:cubicBezTo>
                  <a:cubicBezTo>
                    <a:pt x="28" y="34"/>
                    <a:pt x="27" y="33"/>
                    <a:pt x="26" y="33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4" y="25"/>
                    <a:pt x="25" y="24"/>
                    <a:pt x="26" y="23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4" y="27"/>
                    <a:pt x="34" y="28"/>
                    <a:pt x="35" y="29"/>
                  </a:cubicBezTo>
                  <a:cubicBezTo>
                    <a:pt x="36" y="29"/>
                    <a:pt x="38" y="28"/>
                    <a:pt x="38" y="27"/>
                  </a:cubicBezTo>
                  <a:cubicBezTo>
                    <a:pt x="39" y="26"/>
                    <a:pt x="38" y="24"/>
                    <a:pt x="37" y="24"/>
                  </a:cubicBezTo>
                  <a:cubicBezTo>
                    <a:pt x="36" y="23"/>
                    <a:pt x="35" y="24"/>
                    <a:pt x="34" y="25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7" y="20"/>
                    <a:pt x="27" y="19"/>
                    <a:pt x="27" y="17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5" y="15"/>
                    <a:pt x="36" y="15"/>
                    <a:pt x="37" y="15"/>
                  </a:cubicBezTo>
                  <a:cubicBezTo>
                    <a:pt x="38" y="14"/>
                    <a:pt x="39" y="13"/>
                    <a:pt x="38" y="12"/>
                  </a:cubicBezTo>
                  <a:cubicBezTo>
                    <a:pt x="38" y="10"/>
                    <a:pt x="36" y="10"/>
                    <a:pt x="35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100138" y="1274763"/>
              <a:ext cx="217488" cy="166688"/>
            </a:xfrm>
            <a:custGeom>
              <a:avLst/>
              <a:gdLst>
                <a:gd name="T0" fmla="*/ 19 w 38"/>
                <a:gd name="T1" fmla="*/ 5 h 29"/>
                <a:gd name="T2" fmla="*/ 7 w 38"/>
                <a:gd name="T3" fmla="*/ 18 h 29"/>
                <a:gd name="T4" fmla="*/ 35 w 38"/>
                <a:gd name="T5" fmla="*/ 23 h 29"/>
                <a:gd name="T6" fmla="*/ 19 w 38"/>
                <a:gd name="T7" fmla="*/ 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29">
                  <a:moveTo>
                    <a:pt x="19" y="5"/>
                  </a:moveTo>
                  <a:cubicBezTo>
                    <a:pt x="19" y="5"/>
                    <a:pt x="0" y="10"/>
                    <a:pt x="7" y="18"/>
                  </a:cubicBezTo>
                  <a:cubicBezTo>
                    <a:pt x="13" y="27"/>
                    <a:pt x="34" y="29"/>
                    <a:pt x="35" y="23"/>
                  </a:cubicBezTo>
                  <a:cubicBezTo>
                    <a:pt x="37" y="17"/>
                    <a:pt x="38" y="0"/>
                    <a:pt x="19" y="5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1973263" y="1819275"/>
              <a:ext cx="217488" cy="166688"/>
            </a:xfrm>
            <a:custGeom>
              <a:avLst/>
              <a:gdLst>
                <a:gd name="T0" fmla="*/ 18 w 38"/>
                <a:gd name="T1" fmla="*/ 5 h 29"/>
                <a:gd name="T2" fmla="*/ 6 w 38"/>
                <a:gd name="T3" fmla="*/ 18 h 29"/>
                <a:gd name="T4" fmla="*/ 35 w 38"/>
                <a:gd name="T5" fmla="*/ 23 h 29"/>
                <a:gd name="T6" fmla="*/ 18 w 38"/>
                <a:gd name="T7" fmla="*/ 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29">
                  <a:moveTo>
                    <a:pt x="18" y="5"/>
                  </a:moveTo>
                  <a:cubicBezTo>
                    <a:pt x="18" y="5"/>
                    <a:pt x="0" y="10"/>
                    <a:pt x="6" y="18"/>
                  </a:cubicBezTo>
                  <a:cubicBezTo>
                    <a:pt x="12" y="27"/>
                    <a:pt x="33" y="29"/>
                    <a:pt x="35" y="23"/>
                  </a:cubicBezTo>
                  <a:cubicBezTo>
                    <a:pt x="36" y="17"/>
                    <a:pt x="38" y="0"/>
                    <a:pt x="18" y="5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4208463" y="1223963"/>
              <a:ext cx="149225" cy="114300"/>
            </a:xfrm>
            <a:custGeom>
              <a:avLst/>
              <a:gdLst>
                <a:gd name="T0" fmla="*/ 12 w 26"/>
                <a:gd name="T1" fmla="*/ 4 h 20"/>
                <a:gd name="T2" fmla="*/ 4 w 26"/>
                <a:gd name="T3" fmla="*/ 13 h 20"/>
                <a:gd name="T4" fmla="*/ 24 w 26"/>
                <a:gd name="T5" fmla="*/ 16 h 20"/>
                <a:gd name="T6" fmla="*/ 12 w 26"/>
                <a:gd name="T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0">
                  <a:moveTo>
                    <a:pt x="12" y="4"/>
                  </a:moveTo>
                  <a:cubicBezTo>
                    <a:pt x="12" y="4"/>
                    <a:pt x="0" y="7"/>
                    <a:pt x="4" y="13"/>
                  </a:cubicBezTo>
                  <a:cubicBezTo>
                    <a:pt x="8" y="18"/>
                    <a:pt x="23" y="20"/>
                    <a:pt x="24" y="16"/>
                  </a:cubicBezTo>
                  <a:cubicBezTo>
                    <a:pt x="25" y="12"/>
                    <a:pt x="26" y="0"/>
                    <a:pt x="12" y="4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289050" y="1951038"/>
              <a:ext cx="182563" cy="142875"/>
            </a:xfrm>
            <a:custGeom>
              <a:avLst/>
              <a:gdLst>
                <a:gd name="T0" fmla="*/ 15 w 32"/>
                <a:gd name="T1" fmla="*/ 1 h 25"/>
                <a:gd name="T2" fmla="*/ 2 w 32"/>
                <a:gd name="T3" fmla="*/ 8 h 25"/>
                <a:gd name="T4" fmla="*/ 23 w 32"/>
                <a:gd name="T5" fmla="*/ 20 h 25"/>
                <a:gd name="T6" fmla="*/ 15 w 32"/>
                <a:gd name="T7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25">
                  <a:moveTo>
                    <a:pt x="15" y="1"/>
                  </a:moveTo>
                  <a:cubicBezTo>
                    <a:pt x="15" y="1"/>
                    <a:pt x="0" y="0"/>
                    <a:pt x="2" y="8"/>
                  </a:cubicBezTo>
                  <a:cubicBezTo>
                    <a:pt x="4" y="17"/>
                    <a:pt x="20" y="25"/>
                    <a:pt x="23" y="20"/>
                  </a:cubicBezTo>
                  <a:cubicBezTo>
                    <a:pt x="26" y="16"/>
                    <a:pt x="32" y="4"/>
                    <a:pt x="15" y="1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2492375" y="2547938"/>
              <a:ext cx="182563" cy="142875"/>
            </a:xfrm>
            <a:custGeom>
              <a:avLst/>
              <a:gdLst>
                <a:gd name="T0" fmla="*/ 16 w 32"/>
                <a:gd name="T1" fmla="*/ 2 h 25"/>
                <a:gd name="T2" fmla="*/ 2 w 32"/>
                <a:gd name="T3" fmla="*/ 9 h 25"/>
                <a:gd name="T4" fmla="*/ 23 w 32"/>
                <a:gd name="T5" fmla="*/ 20 h 25"/>
                <a:gd name="T6" fmla="*/ 16 w 32"/>
                <a:gd name="T7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25">
                  <a:moveTo>
                    <a:pt x="16" y="2"/>
                  </a:moveTo>
                  <a:cubicBezTo>
                    <a:pt x="16" y="2"/>
                    <a:pt x="0" y="0"/>
                    <a:pt x="2" y="9"/>
                  </a:cubicBezTo>
                  <a:cubicBezTo>
                    <a:pt x="4" y="17"/>
                    <a:pt x="20" y="25"/>
                    <a:pt x="23" y="20"/>
                  </a:cubicBezTo>
                  <a:cubicBezTo>
                    <a:pt x="26" y="16"/>
                    <a:pt x="32" y="4"/>
                    <a:pt x="16" y="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3240088" y="1641475"/>
              <a:ext cx="136525" cy="98425"/>
            </a:xfrm>
            <a:custGeom>
              <a:avLst/>
              <a:gdLst>
                <a:gd name="T0" fmla="*/ 12 w 24"/>
                <a:gd name="T1" fmla="*/ 0 h 17"/>
                <a:gd name="T2" fmla="*/ 2 w 24"/>
                <a:gd name="T3" fmla="*/ 6 h 17"/>
                <a:gd name="T4" fmla="*/ 19 w 24"/>
                <a:gd name="T5" fmla="*/ 13 h 17"/>
                <a:gd name="T6" fmla="*/ 12 w 24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7">
                  <a:moveTo>
                    <a:pt x="12" y="0"/>
                  </a:moveTo>
                  <a:cubicBezTo>
                    <a:pt x="12" y="0"/>
                    <a:pt x="0" y="0"/>
                    <a:pt x="2" y="6"/>
                  </a:cubicBezTo>
                  <a:cubicBezTo>
                    <a:pt x="4" y="12"/>
                    <a:pt x="17" y="17"/>
                    <a:pt x="19" y="13"/>
                  </a:cubicBezTo>
                  <a:cubicBezTo>
                    <a:pt x="21" y="10"/>
                    <a:pt x="24" y="0"/>
                    <a:pt x="12" y="0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2498725" y="1165225"/>
              <a:ext cx="141288" cy="98425"/>
            </a:xfrm>
            <a:custGeom>
              <a:avLst/>
              <a:gdLst>
                <a:gd name="T0" fmla="*/ 12 w 25"/>
                <a:gd name="T1" fmla="*/ 0 h 17"/>
                <a:gd name="T2" fmla="*/ 2 w 25"/>
                <a:gd name="T3" fmla="*/ 6 h 17"/>
                <a:gd name="T4" fmla="*/ 19 w 25"/>
                <a:gd name="T5" fmla="*/ 13 h 17"/>
                <a:gd name="T6" fmla="*/ 12 w 25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7">
                  <a:moveTo>
                    <a:pt x="12" y="0"/>
                  </a:moveTo>
                  <a:cubicBezTo>
                    <a:pt x="12" y="0"/>
                    <a:pt x="0" y="0"/>
                    <a:pt x="2" y="6"/>
                  </a:cubicBezTo>
                  <a:cubicBezTo>
                    <a:pt x="5" y="12"/>
                    <a:pt x="17" y="17"/>
                    <a:pt x="19" y="13"/>
                  </a:cubicBezTo>
                  <a:cubicBezTo>
                    <a:pt x="21" y="10"/>
                    <a:pt x="25" y="0"/>
                    <a:pt x="12" y="0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946150" y="666750"/>
              <a:ext cx="188913" cy="144463"/>
            </a:xfrm>
            <a:custGeom>
              <a:avLst/>
              <a:gdLst>
                <a:gd name="T0" fmla="*/ 16 w 33"/>
                <a:gd name="T1" fmla="*/ 1 h 25"/>
                <a:gd name="T2" fmla="*/ 3 w 33"/>
                <a:gd name="T3" fmla="*/ 8 h 25"/>
                <a:gd name="T4" fmla="*/ 24 w 33"/>
                <a:gd name="T5" fmla="*/ 20 h 25"/>
                <a:gd name="T6" fmla="*/ 16 w 33"/>
                <a:gd name="T7" fmla="*/ 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5">
                  <a:moveTo>
                    <a:pt x="16" y="1"/>
                  </a:moveTo>
                  <a:cubicBezTo>
                    <a:pt x="16" y="1"/>
                    <a:pt x="0" y="0"/>
                    <a:pt x="3" y="8"/>
                  </a:cubicBezTo>
                  <a:cubicBezTo>
                    <a:pt x="5" y="17"/>
                    <a:pt x="21" y="25"/>
                    <a:pt x="24" y="20"/>
                  </a:cubicBezTo>
                  <a:cubicBezTo>
                    <a:pt x="27" y="16"/>
                    <a:pt x="33" y="4"/>
                    <a:pt x="16" y="1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4505325" y="1608138"/>
              <a:ext cx="182563" cy="142875"/>
            </a:xfrm>
            <a:custGeom>
              <a:avLst/>
              <a:gdLst>
                <a:gd name="T0" fmla="*/ 15 w 32"/>
                <a:gd name="T1" fmla="*/ 2 h 25"/>
                <a:gd name="T2" fmla="*/ 2 w 32"/>
                <a:gd name="T3" fmla="*/ 9 h 25"/>
                <a:gd name="T4" fmla="*/ 23 w 32"/>
                <a:gd name="T5" fmla="*/ 20 h 25"/>
                <a:gd name="T6" fmla="*/ 15 w 32"/>
                <a:gd name="T7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25">
                  <a:moveTo>
                    <a:pt x="15" y="2"/>
                  </a:moveTo>
                  <a:cubicBezTo>
                    <a:pt x="15" y="2"/>
                    <a:pt x="0" y="0"/>
                    <a:pt x="2" y="9"/>
                  </a:cubicBezTo>
                  <a:cubicBezTo>
                    <a:pt x="4" y="17"/>
                    <a:pt x="20" y="25"/>
                    <a:pt x="23" y="20"/>
                  </a:cubicBezTo>
                  <a:cubicBezTo>
                    <a:pt x="26" y="16"/>
                    <a:pt x="32" y="4"/>
                    <a:pt x="15" y="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2270125" y="752475"/>
              <a:ext cx="187325" cy="138113"/>
            </a:xfrm>
            <a:custGeom>
              <a:avLst/>
              <a:gdLst>
                <a:gd name="T0" fmla="*/ 16 w 33"/>
                <a:gd name="T1" fmla="*/ 1 h 24"/>
                <a:gd name="T2" fmla="*/ 3 w 33"/>
                <a:gd name="T3" fmla="*/ 8 h 24"/>
                <a:gd name="T4" fmla="*/ 24 w 33"/>
                <a:gd name="T5" fmla="*/ 20 h 24"/>
                <a:gd name="T6" fmla="*/ 16 w 33"/>
                <a:gd name="T7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4">
                  <a:moveTo>
                    <a:pt x="16" y="1"/>
                  </a:moveTo>
                  <a:cubicBezTo>
                    <a:pt x="16" y="1"/>
                    <a:pt x="0" y="0"/>
                    <a:pt x="3" y="8"/>
                  </a:cubicBezTo>
                  <a:cubicBezTo>
                    <a:pt x="5" y="16"/>
                    <a:pt x="21" y="24"/>
                    <a:pt x="24" y="20"/>
                  </a:cubicBezTo>
                  <a:cubicBezTo>
                    <a:pt x="27" y="16"/>
                    <a:pt x="33" y="3"/>
                    <a:pt x="16" y="1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2566988" y="1039813"/>
              <a:ext cx="130175" cy="103188"/>
            </a:xfrm>
            <a:custGeom>
              <a:avLst/>
              <a:gdLst>
                <a:gd name="T0" fmla="*/ 11 w 23"/>
                <a:gd name="T1" fmla="*/ 3 h 18"/>
                <a:gd name="T2" fmla="*/ 3 w 23"/>
                <a:gd name="T3" fmla="*/ 11 h 18"/>
                <a:gd name="T4" fmla="*/ 21 w 23"/>
                <a:gd name="T5" fmla="*/ 14 h 18"/>
                <a:gd name="T6" fmla="*/ 11 w 23"/>
                <a:gd name="T7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8">
                  <a:moveTo>
                    <a:pt x="11" y="3"/>
                  </a:moveTo>
                  <a:cubicBezTo>
                    <a:pt x="11" y="3"/>
                    <a:pt x="0" y="6"/>
                    <a:pt x="3" y="11"/>
                  </a:cubicBezTo>
                  <a:cubicBezTo>
                    <a:pt x="7" y="16"/>
                    <a:pt x="20" y="18"/>
                    <a:pt x="21" y="14"/>
                  </a:cubicBezTo>
                  <a:cubicBezTo>
                    <a:pt x="22" y="10"/>
                    <a:pt x="23" y="0"/>
                    <a:pt x="11" y="3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3370263" y="793750"/>
              <a:ext cx="131763" cy="103188"/>
            </a:xfrm>
            <a:custGeom>
              <a:avLst/>
              <a:gdLst>
                <a:gd name="T0" fmla="*/ 11 w 23"/>
                <a:gd name="T1" fmla="*/ 3 h 18"/>
                <a:gd name="T2" fmla="*/ 3 w 23"/>
                <a:gd name="T3" fmla="*/ 11 h 18"/>
                <a:gd name="T4" fmla="*/ 21 w 23"/>
                <a:gd name="T5" fmla="*/ 14 h 18"/>
                <a:gd name="T6" fmla="*/ 11 w 23"/>
                <a:gd name="T7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8">
                  <a:moveTo>
                    <a:pt x="11" y="3"/>
                  </a:moveTo>
                  <a:cubicBezTo>
                    <a:pt x="11" y="3"/>
                    <a:pt x="0" y="6"/>
                    <a:pt x="3" y="11"/>
                  </a:cubicBezTo>
                  <a:cubicBezTo>
                    <a:pt x="7" y="16"/>
                    <a:pt x="20" y="18"/>
                    <a:pt x="21" y="14"/>
                  </a:cubicBezTo>
                  <a:cubicBezTo>
                    <a:pt x="22" y="10"/>
                    <a:pt x="23" y="0"/>
                    <a:pt x="11" y="3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1135063" y="1836738"/>
              <a:ext cx="131763" cy="103188"/>
            </a:xfrm>
            <a:custGeom>
              <a:avLst/>
              <a:gdLst>
                <a:gd name="T0" fmla="*/ 11 w 23"/>
                <a:gd name="T1" fmla="*/ 3 h 18"/>
                <a:gd name="T2" fmla="*/ 4 w 23"/>
                <a:gd name="T3" fmla="*/ 11 h 18"/>
                <a:gd name="T4" fmla="*/ 21 w 23"/>
                <a:gd name="T5" fmla="*/ 14 h 18"/>
                <a:gd name="T6" fmla="*/ 11 w 23"/>
                <a:gd name="T7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8">
                  <a:moveTo>
                    <a:pt x="11" y="3"/>
                  </a:moveTo>
                  <a:cubicBezTo>
                    <a:pt x="11" y="3"/>
                    <a:pt x="0" y="6"/>
                    <a:pt x="4" y="11"/>
                  </a:cubicBezTo>
                  <a:cubicBezTo>
                    <a:pt x="8" y="16"/>
                    <a:pt x="20" y="18"/>
                    <a:pt x="21" y="14"/>
                  </a:cubicBezTo>
                  <a:cubicBezTo>
                    <a:pt x="22" y="10"/>
                    <a:pt x="23" y="0"/>
                    <a:pt x="11" y="3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2360613" y="2163763"/>
              <a:ext cx="131763" cy="96838"/>
            </a:xfrm>
            <a:custGeom>
              <a:avLst/>
              <a:gdLst>
                <a:gd name="T0" fmla="*/ 11 w 23"/>
                <a:gd name="T1" fmla="*/ 2 h 17"/>
                <a:gd name="T2" fmla="*/ 4 w 23"/>
                <a:gd name="T3" fmla="*/ 11 h 17"/>
                <a:gd name="T4" fmla="*/ 21 w 23"/>
                <a:gd name="T5" fmla="*/ 13 h 17"/>
                <a:gd name="T6" fmla="*/ 11 w 23"/>
                <a:gd name="T7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7">
                  <a:moveTo>
                    <a:pt x="11" y="2"/>
                  </a:moveTo>
                  <a:cubicBezTo>
                    <a:pt x="11" y="2"/>
                    <a:pt x="0" y="5"/>
                    <a:pt x="4" y="11"/>
                  </a:cubicBezTo>
                  <a:cubicBezTo>
                    <a:pt x="8" y="16"/>
                    <a:pt x="20" y="17"/>
                    <a:pt x="21" y="13"/>
                  </a:cubicBezTo>
                  <a:cubicBezTo>
                    <a:pt x="22" y="10"/>
                    <a:pt x="23" y="0"/>
                    <a:pt x="11" y="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1436688" y="1670050"/>
              <a:ext cx="496888" cy="504825"/>
            </a:xfrm>
            <a:custGeom>
              <a:avLst/>
              <a:gdLst>
                <a:gd name="T0" fmla="*/ 81 w 87"/>
                <a:gd name="T1" fmla="*/ 20 h 88"/>
                <a:gd name="T2" fmla="*/ 60 w 87"/>
                <a:gd name="T3" fmla="*/ 11 h 88"/>
                <a:gd name="T4" fmla="*/ 50 w 87"/>
                <a:gd name="T5" fmla="*/ 21 h 88"/>
                <a:gd name="T6" fmla="*/ 50 w 87"/>
                <a:gd name="T7" fmla="*/ 21 h 88"/>
                <a:gd name="T8" fmla="*/ 49 w 87"/>
                <a:gd name="T9" fmla="*/ 12 h 88"/>
                <a:gd name="T10" fmla="*/ 28 w 87"/>
                <a:gd name="T11" fmla="*/ 4 h 88"/>
                <a:gd name="T12" fmla="*/ 20 w 87"/>
                <a:gd name="T13" fmla="*/ 25 h 88"/>
                <a:gd name="T14" fmla="*/ 26 w 87"/>
                <a:gd name="T15" fmla="*/ 32 h 88"/>
                <a:gd name="T16" fmla="*/ 26 w 87"/>
                <a:gd name="T17" fmla="*/ 32 h 88"/>
                <a:gd name="T18" fmla="*/ 12 w 87"/>
                <a:gd name="T19" fmla="*/ 31 h 88"/>
                <a:gd name="T20" fmla="*/ 3 w 87"/>
                <a:gd name="T21" fmla="*/ 52 h 88"/>
                <a:gd name="T22" fmla="*/ 24 w 87"/>
                <a:gd name="T23" fmla="*/ 61 h 88"/>
                <a:gd name="T24" fmla="*/ 28 w 87"/>
                <a:gd name="T25" fmla="*/ 58 h 88"/>
                <a:gd name="T26" fmla="*/ 24 w 87"/>
                <a:gd name="T27" fmla="*/ 76 h 88"/>
                <a:gd name="T28" fmla="*/ 45 w 87"/>
                <a:gd name="T29" fmla="*/ 85 h 88"/>
                <a:gd name="T30" fmla="*/ 54 w 87"/>
                <a:gd name="T31" fmla="*/ 64 h 88"/>
                <a:gd name="T32" fmla="*/ 54 w 87"/>
                <a:gd name="T33" fmla="*/ 64 h 88"/>
                <a:gd name="T34" fmla="*/ 75 w 87"/>
                <a:gd name="T35" fmla="*/ 73 h 88"/>
                <a:gd name="T36" fmla="*/ 83 w 87"/>
                <a:gd name="T37" fmla="*/ 52 h 88"/>
                <a:gd name="T38" fmla="*/ 69 w 87"/>
                <a:gd name="T39" fmla="*/ 42 h 88"/>
                <a:gd name="T40" fmla="*/ 72 w 87"/>
                <a:gd name="T41" fmla="*/ 41 h 88"/>
                <a:gd name="T42" fmla="*/ 81 w 87"/>
                <a:gd name="T43" fmla="*/ 2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7" h="88">
                  <a:moveTo>
                    <a:pt x="81" y="20"/>
                  </a:moveTo>
                  <a:cubicBezTo>
                    <a:pt x="77" y="12"/>
                    <a:pt x="68" y="8"/>
                    <a:pt x="60" y="11"/>
                  </a:cubicBezTo>
                  <a:cubicBezTo>
                    <a:pt x="55" y="13"/>
                    <a:pt x="52" y="17"/>
                    <a:pt x="50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1" y="19"/>
                    <a:pt x="51" y="15"/>
                    <a:pt x="49" y="12"/>
                  </a:cubicBezTo>
                  <a:cubicBezTo>
                    <a:pt x="46" y="4"/>
                    <a:pt x="37" y="0"/>
                    <a:pt x="28" y="4"/>
                  </a:cubicBezTo>
                  <a:cubicBezTo>
                    <a:pt x="20" y="7"/>
                    <a:pt x="16" y="17"/>
                    <a:pt x="20" y="25"/>
                  </a:cubicBezTo>
                  <a:cubicBezTo>
                    <a:pt x="21" y="28"/>
                    <a:pt x="23" y="30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2" y="30"/>
                    <a:pt x="16" y="29"/>
                    <a:pt x="12" y="31"/>
                  </a:cubicBezTo>
                  <a:cubicBezTo>
                    <a:pt x="3" y="35"/>
                    <a:pt x="0" y="44"/>
                    <a:pt x="3" y="52"/>
                  </a:cubicBezTo>
                  <a:cubicBezTo>
                    <a:pt x="6" y="60"/>
                    <a:pt x="16" y="64"/>
                    <a:pt x="24" y="61"/>
                  </a:cubicBezTo>
                  <a:cubicBezTo>
                    <a:pt x="25" y="60"/>
                    <a:pt x="27" y="59"/>
                    <a:pt x="28" y="58"/>
                  </a:cubicBezTo>
                  <a:cubicBezTo>
                    <a:pt x="23" y="63"/>
                    <a:pt x="21" y="70"/>
                    <a:pt x="24" y="76"/>
                  </a:cubicBezTo>
                  <a:cubicBezTo>
                    <a:pt x="27" y="85"/>
                    <a:pt x="37" y="88"/>
                    <a:pt x="45" y="85"/>
                  </a:cubicBezTo>
                  <a:cubicBezTo>
                    <a:pt x="53" y="82"/>
                    <a:pt x="57" y="72"/>
                    <a:pt x="54" y="64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7" y="72"/>
                    <a:pt x="67" y="76"/>
                    <a:pt x="75" y="73"/>
                  </a:cubicBezTo>
                  <a:cubicBezTo>
                    <a:pt x="83" y="69"/>
                    <a:pt x="87" y="60"/>
                    <a:pt x="83" y="52"/>
                  </a:cubicBezTo>
                  <a:cubicBezTo>
                    <a:pt x="81" y="46"/>
                    <a:pt x="75" y="42"/>
                    <a:pt x="69" y="42"/>
                  </a:cubicBezTo>
                  <a:cubicBezTo>
                    <a:pt x="70" y="42"/>
                    <a:pt x="71" y="41"/>
                    <a:pt x="72" y="41"/>
                  </a:cubicBezTo>
                  <a:cubicBezTo>
                    <a:pt x="80" y="37"/>
                    <a:pt x="84" y="28"/>
                    <a:pt x="81" y="20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1574800" y="1797050"/>
              <a:ext cx="238125" cy="239713"/>
            </a:xfrm>
            <a:custGeom>
              <a:avLst/>
              <a:gdLst>
                <a:gd name="T0" fmla="*/ 38 w 42"/>
                <a:gd name="T1" fmla="*/ 11 h 42"/>
                <a:gd name="T2" fmla="*/ 36 w 42"/>
                <a:gd name="T3" fmla="*/ 13 h 42"/>
                <a:gd name="T4" fmla="*/ 28 w 42"/>
                <a:gd name="T5" fmla="*/ 17 h 42"/>
                <a:gd name="T6" fmla="*/ 24 w 42"/>
                <a:gd name="T7" fmla="*/ 14 h 42"/>
                <a:gd name="T8" fmla="*/ 28 w 42"/>
                <a:gd name="T9" fmla="*/ 5 h 42"/>
                <a:gd name="T10" fmla="*/ 31 w 42"/>
                <a:gd name="T11" fmla="*/ 4 h 42"/>
                <a:gd name="T12" fmla="*/ 29 w 42"/>
                <a:gd name="T13" fmla="*/ 0 h 42"/>
                <a:gd name="T14" fmla="*/ 26 w 42"/>
                <a:gd name="T15" fmla="*/ 2 h 42"/>
                <a:gd name="T16" fmla="*/ 26 w 42"/>
                <a:gd name="T17" fmla="*/ 5 h 42"/>
                <a:gd name="T18" fmla="*/ 23 w 42"/>
                <a:gd name="T19" fmla="*/ 13 h 42"/>
                <a:gd name="T20" fmla="*/ 18 w 42"/>
                <a:gd name="T21" fmla="*/ 13 h 42"/>
                <a:gd name="T22" fmla="*/ 15 w 42"/>
                <a:gd name="T23" fmla="*/ 5 h 42"/>
                <a:gd name="T24" fmla="*/ 16 w 42"/>
                <a:gd name="T25" fmla="*/ 2 h 42"/>
                <a:gd name="T26" fmla="*/ 12 w 42"/>
                <a:gd name="T27" fmla="*/ 0 h 42"/>
                <a:gd name="T28" fmla="*/ 11 w 42"/>
                <a:gd name="T29" fmla="*/ 4 h 42"/>
                <a:gd name="T30" fmla="*/ 13 w 42"/>
                <a:gd name="T31" fmla="*/ 5 h 42"/>
                <a:gd name="T32" fmla="*/ 17 w 42"/>
                <a:gd name="T33" fmla="*/ 14 h 42"/>
                <a:gd name="T34" fmla="*/ 13 w 42"/>
                <a:gd name="T35" fmla="*/ 17 h 42"/>
                <a:gd name="T36" fmla="*/ 6 w 42"/>
                <a:gd name="T37" fmla="*/ 14 h 42"/>
                <a:gd name="T38" fmla="*/ 4 w 42"/>
                <a:gd name="T39" fmla="*/ 11 h 42"/>
                <a:gd name="T40" fmla="*/ 0 w 42"/>
                <a:gd name="T41" fmla="*/ 12 h 42"/>
                <a:gd name="T42" fmla="*/ 2 w 42"/>
                <a:gd name="T43" fmla="*/ 16 h 42"/>
                <a:gd name="T44" fmla="*/ 5 w 42"/>
                <a:gd name="T45" fmla="*/ 15 h 42"/>
                <a:gd name="T46" fmla="*/ 13 w 42"/>
                <a:gd name="T47" fmla="*/ 19 h 42"/>
                <a:gd name="T48" fmla="*/ 13 w 42"/>
                <a:gd name="T49" fmla="*/ 23 h 42"/>
                <a:gd name="T50" fmla="*/ 5 w 42"/>
                <a:gd name="T51" fmla="*/ 26 h 42"/>
                <a:gd name="T52" fmla="*/ 2 w 42"/>
                <a:gd name="T53" fmla="*/ 26 h 42"/>
                <a:gd name="T54" fmla="*/ 0 w 42"/>
                <a:gd name="T55" fmla="*/ 29 h 42"/>
                <a:gd name="T56" fmla="*/ 4 w 42"/>
                <a:gd name="T57" fmla="*/ 31 h 42"/>
                <a:gd name="T58" fmla="*/ 6 w 42"/>
                <a:gd name="T59" fmla="*/ 28 h 42"/>
                <a:gd name="T60" fmla="*/ 14 w 42"/>
                <a:gd name="T61" fmla="*/ 25 h 42"/>
                <a:gd name="T62" fmla="*/ 17 w 42"/>
                <a:gd name="T63" fmla="*/ 28 h 42"/>
                <a:gd name="T64" fmla="*/ 13 w 42"/>
                <a:gd name="T65" fmla="*/ 36 h 42"/>
                <a:gd name="T66" fmla="*/ 11 w 42"/>
                <a:gd name="T67" fmla="*/ 37 h 42"/>
                <a:gd name="T68" fmla="*/ 12 w 42"/>
                <a:gd name="T69" fmla="*/ 41 h 42"/>
                <a:gd name="T70" fmla="*/ 16 w 42"/>
                <a:gd name="T71" fmla="*/ 39 h 42"/>
                <a:gd name="T72" fmla="*/ 15 w 42"/>
                <a:gd name="T73" fmla="*/ 36 h 42"/>
                <a:gd name="T74" fmla="*/ 18 w 42"/>
                <a:gd name="T75" fmla="*/ 29 h 42"/>
                <a:gd name="T76" fmla="*/ 23 w 42"/>
                <a:gd name="T77" fmla="*/ 28 h 42"/>
                <a:gd name="T78" fmla="*/ 26 w 42"/>
                <a:gd name="T79" fmla="*/ 36 h 42"/>
                <a:gd name="T80" fmla="*/ 25 w 42"/>
                <a:gd name="T81" fmla="*/ 39 h 42"/>
                <a:gd name="T82" fmla="*/ 29 w 42"/>
                <a:gd name="T83" fmla="*/ 41 h 42"/>
                <a:gd name="T84" fmla="*/ 30 w 42"/>
                <a:gd name="T85" fmla="*/ 37 h 42"/>
                <a:gd name="T86" fmla="*/ 28 w 42"/>
                <a:gd name="T87" fmla="*/ 36 h 42"/>
                <a:gd name="T88" fmla="*/ 25 w 42"/>
                <a:gd name="T89" fmla="*/ 28 h 42"/>
                <a:gd name="T90" fmla="*/ 28 w 42"/>
                <a:gd name="T91" fmla="*/ 25 h 42"/>
                <a:gd name="T92" fmla="*/ 36 w 42"/>
                <a:gd name="T93" fmla="*/ 28 h 42"/>
                <a:gd name="T94" fmla="*/ 38 w 42"/>
                <a:gd name="T95" fmla="*/ 30 h 42"/>
                <a:gd name="T96" fmla="*/ 41 w 42"/>
                <a:gd name="T97" fmla="*/ 29 h 42"/>
                <a:gd name="T98" fmla="*/ 40 w 42"/>
                <a:gd name="T99" fmla="*/ 25 h 42"/>
                <a:gd name="T100" fmla="*/ 37 w 42"/>
                <a:gd name="T101" fmla="*/ 26 h 42"/>
                <a:gd name="T102" fmla="*/ 28 w 42"/>
                <a:gd name="T103" fmla="*/ 23 h 42"/>
                <a:gd name="T104" fmla="*/ 28 w 42"/>
                <a:gd name="T105" fmla="*/ 18 h 42"/>
                <a:gd name="T106" fmla="*/ 37 w 42"/>
                <a:gd name="T107" fmla="*/ 15 h 42"/>
                <a:gd name="T108" fmla="*/ 40 w 42"/>
                <a:gd name="T109" fmla="*/ 16 h 42"/>
                <a:gd name="T110" fmla="*/ 41 w 42"/>
                <a:gd name="T111" fmla="*/ 12 h 42"/>
                <a:gd name="T112" fmla="*/ 38 w 42"/>
                <a:gd name="T113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2" h="42">
                  <a:moveTo>
                    <a:pt x="38" y="11"/>
                  </a:moveTo>
                  <a:cubicBezTo>
                    <a:pt x="36" y="11"/>
                    <a:pt x="36" y="12"/>
                    <a:pt x="36" y="13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5"/>
                    <a:pt x="26" y="14"/>
                    <a:pt x="24" y="14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9" y="6"/>
                    <a:pt x="30" y="5"/>
                    <a:pt x="31" y="4"/>
                  </a:cubicBezTo>
                  <a:cubicBezTo>
                    <a:pt x="31" y="2"/>
                    <a:pt x="31" y="1"/>
                    <a:pt x="29" y="0"/>
                  </a:cubicBezTo>
                  <a:cubicBezTo>
                    <a:pt x="28" y="0"/>
                    <a:pt x="26" y="0"/>
                    <a:pt x="26" y="2"/>
                  </a:cubicBezTo>
                  <a:cubicBezTo>
                    <a:pt x="25" y="3"/>
                    <a:pt x="25" y="4"/>
                    <a:pt x="26" y="5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1" y="13"/>
                    <a:pt x="20" y="13"/>
                    <a:pt x="18" y="13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6" y="4"/>
                    <a:pt x="16" y="3"/>
                    <a:pt x="16" y="2"/>
                  </a:cubicBezTo>
                  <a:cubicBezTo>
                    <a:pt x="15" y="0"/>
                    <a:pt x="13" y="0"/>
                    <a:pt x="12" y="0"/>
                  </a:cubicBezTo>
                  <a:cubicBezTo>
                    <a:pt x="11" y="1"/>
                    <a:pt x="10" y="2"/>
                    <a:pt x="11" y="4"/>
                  </a:cubicBezTo>
                  <a:cubicBezTo>
                    <a:pt x="11" y="5"/>
                    <a:pt x="12" y="5"/>
                    <a:pt x="13" y="5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5" y="14"/>
                    <a:pt x="14" y="16"/>
                    <a:pt x="13" y="17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2"/>
                    <a:pt x="5" y="11"/>
                    <a:pt x="4" y="11"/>
                  </a:cubicBezTo>
                  <a:cubicBezTo>
                    <a:pt x="3" y="10"/>
                    <a:pt x="1" y="11"/>
                    <a:pt x="0" y="12"/>
                  </a:cubicBezTo>
                  <a:cubicBezTo>
                    <a:pt x="0" y="14"/>
                    <a:pt x="1" y="15"/>
                    <a:pt x="2" y="16"/>
                  </a:cubicBezTo>
                  <a:cubicBezTo>
                    <a:pt x="3" y="16"/>
                    <a:pt x="4" y="16"/>
                    <a:pt x="5" y="15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2" y="20"/>
                    <a:pt x="12" y="21"/>
                    <a:pt x="13" y="23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4" y="25"/>
                    <a:pt x="3" y="25"/>
                    <a:pt x="2" y="26"/>
                  </a:cubicBezTo>
                  <a:cubicBezTo>
                    <a:pt x="1" y="26"/>
                    <a:pt x="0" y="28"/>
                    <a:pt x="0" y="29"/>
                  </a:cubicBezTo>
                  <a:cubicBezTo>
                    <a:pt x="1" y="30"/>
                    <a:pt x="3" y="31"/>
                    <a:pt x="4" y="31"/>
                  </a:cubicBezTo>
                  <a:cubicBezTo>
                    <a:pt x="5" y="30"/>
                    <a:pt x="6" y="29"/>
                    <a:pt x="6" y="2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6"/>
                    <a:pt x="15" y="27"/>
                    <a:pt x="17" y="28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2" y="36"/>
                    <a:pt x="11" y="36"/>
                    <a:pt x="11" y="37"/>
                  </a:cubicBezTo>
                  <a:cubicBezTo>
                    <a:pt x="10" y="39"/>
                    <a:pt x="11" y="40"/>
                    <a:pt x="12" y="41"/>
                  </a:cubicBezTo>
                  <a:cubicBezTo>
                    <a:pt x="14" y="42"/>
                    <a:pt x="15" y="41"/>
                    <a:pt x="16" y="39"/>
                  </a:cubicBezTo>
                  <a:cubicBezTo>
                    <a:pt x="16" y="38"/>
                    <a:pt x="16" y="37"/>
                    <a:pt x="15" y="36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20" y="29"/>
                    <a:pt x="21" y="29"/>
                    <a:pt x="23" y="28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7"/>
                    <a:pt x="25" y="38"/>
                    <a:pt x="25" y="39"/>
                  </a:cubicBezTo>
                  <a:cubicBezTo>
                    <a:pt x="26" y="41"/>
                    <a:pt x="28" y="41"/>
                    <a:pt x="29" y="41"/>
                  </a:cubicBezTo>
                  <a:cubicBezTo>
                    <a:pt x="30" y="40"/>
                    <a:pt x="31" y="39"/>
                    <a:pt x="30" y="37"/>
                  </a:cubicBezTo>
                  <a:cubicBezTo>
                    <a:pt x="30" y="36"/>
                    <a:pt x="29" y="36"/>
                    <a:pt x="28" y="36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26" y="27"/>
                    <a:pt x="27" y="26"/>
                    <a:pt x="28" y="25"/>
                  </a:cubicBezTo>
                  <a:cubicBezTo>
                    <a:pt x="36" y="28"/>
                    <a:pt x="36" y="28"/>
                    <a:pt x="36" y="28"/>
                  </a:cubicBezTo>
                  <a:cubicBezTo>
                    <a:pt x="36" y="29"/>
                    <a:pt x="37" y="30"/>
                    <a:pt x="38" y="30"/>
                  </a:cubicBezTo>
                  <a:cubicBezTo>
                    <a:pt x="39" y="31"/>
                    <a:pt x="41" y="30"/>
                    <a:pt x="41" y="29"/>
                  </a:cubicBezTo>
                  <a:cubicBezTo>
                    <a:pt x="42" y="28"/>
                    <a:pt x="41" y="26"/>
                    <a:pt x="40" y="25"/>
                  </a:cubicBezTo>
                  <a:cubicBezTo>
                    <a:pt x="38" y="25"/>
                    <a:pt x="37" y="25"/>
                    <a:pt x="37" y="26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2"/>
                    <a:pt x="29" y="20"/>
                    <a:pt x="28" y="18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7" y="16"/>
                    <a:pt x="39" y="16"/>
                    <a:pt x="40" y="16"/>
                  </a:cubicBezTo>
                  <a:cubicBezTo>
                    <a:pt x="41" y="15"/>
                    <a:pt x="42" y="14"/>
                    <a:pt x="41" y="12"/>
                  </a:cubicBezTo>
                  <a:cubicBezTo>
                    <a:pt x="41" y="11"/>
                    <a:pt x="39" y="10"/>
                    <a:pt x="3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1876425" y="804863"/>
              <a:ext cx="604838" cy="590550"/>
            </a:xfrm>
            <a:custGeom>
              <a:avLst/>
              <a:gdLst>
                <a:gd name="T0" fmla="*/ 106 w 106"/>
                <a:gd name="T1" fmla="*/ 44 h 103"/>
                <a:gd name="T2" fmla="*/ 86 w 106"/>
                <a:gd name="T3" fmla="*/ 24 h 103"/>
                <a:gd name="T4" fmla="*/ 70 w 106"/>
                <a:gd name="T5" fmla="*/ 32 h 103"/>
                <a:gd name="T6" fmla="*/ 70 w 106"/>
                <a:gd name="T7" fmla="*/ 32 h 103"/>
                <a:gd name="T8" fmla="*/ 73 w 106"/>
                <a:gd name="T9" fmla="*/ 21 h 103"/>
                <a:gd name="T10" fmla="*/ 53 w 106"/>
                <a:gd name="T11" fmla="*/ 0 h 103"/>
                <a:gd name="T12" fmla="*/ 32 w 106"/>
                <a:gd name="T13" fmla="*/ 21 h 103"/>
                <a:gd name="T14" fmla="*/ 36 w 106"/>
                <a:gd name="T15" fmla="*/ 32 h 103"/>
                <a:gd name="T16" fmla="*/ 36 w 106"/>
                <a:gd name="T17" fmla="*/ 32 h 103"/>
                <a:gd name="T18" fmla="*/ 20 w 106"/>
                <a:gd name="T19" fmla="*/ 24 h 103"/>
                <a:gd name="T20" fmla="*/ 0 w 106"/>
                <a:gd name="T21" fmla="*/ 44 h 103"/>
                <a:gd name="T22" fmla="*/ 20 w 106"/>
                <a:gd name="T23" fmla="*/ 65 h 103"/>
                <a:gd name="T24" fmla="*/ 26 w 106"/>
                <a:gd name="T25" fmla="*/ 64 h 103"/>
                <a:gd name="T26" fmla="*/ 12 w 106"/>
                <a:gd name="T27" fmla="*/ 83 h 103"/>
                <a:gd name="T28" fmla="*/ 33 w 106"/>
                <a:gd name="T29" fmla="*/ 103 h 103"/>
                <a:gd name="T30" fmla="*/ 53 w 106"/>
                <a:gd name="T31" fmla="*/ 83 h 103"/>
                <a:gd name="T32" fmla="*/ 53 w 106"/>
                <a:gd name="T33" fmla="*/ 83 h 103"/>
                <a:gd name="T34" fmla="*/ 73 w 106"/>
                <a:gd name="T35" fmla="*/ 103 h 103"/>
                <a:gd name="T36" fmla="*/ 94 w 106"/>
                <a:gd name="T37" fmla="*/ 83 h 103"/>
                <a:gd name="T38" fmla="*/ 82 w 106"/>
                <a:gd name="T39" fmla="*/ 64 h 103"/>
                <a:gd name="T40" fmla="*/ 86 w 106"/>
                <a:gd name="T41" fmla="*/ 65 h 103"/>
                <a:gd name="T42" fmla="*/ 106 w 106"/>
                <a:gd name="T43" fmla="*/ 44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6" h="103">
                  <a:moveTo>
                    <a:pt x="106" y="44"/>
                  </a:moveTo>
                  <a:cubicBezTo>
                    <a:pt x="106" y="33"/>
                    <a:pt x="97" y="24"/>
                    <a:pt x="86" y="24"/>
                  </a:cubicBezTo>
                  <a:cubicBezTo>
                    <a:pt x="79" y="24"/>
                    <a:pt x="74" y="27"/>
                    <a:pt x="70" y="32"/>
                  </a:cubicBezTo>
                  <a:cubicBezTo>
                    <a:pt x="70" y="32"/>
                    <a:pt x="70" y="32"/>
                    <a:pt x="70" y="32"/>
                  </a:cubicBezTo>
                  <a:cubicBezTo>
                    <a:pt x="72" y="28"/>
                    <a:pt x="73" y="25"/>
                    <a:pt x="73" y="21"/>
                  </a:cubicBezTo>
                  <a:cubicBezTo>
                    <a:pt x="73" y="9"/>
                    <a:pt x="64" y="0"/>
                    <a:pt x="53" y="0"/>
                  </a:cubicBezTo>
                  <a:cubicBezTo>
                    <a:pt x="42" y="0"/>
                    <a:pt x="32" y="9"/>
                    <a:pt x="32" y="21"/>
                  </a:cubicBezTo>
                  <a:cubicBezTo>
                    <a:pt x="32" y="25"/>
                    <a:pt x="34" y="29"/>
                    <a:pt x="36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2" y="27"/>
                    <a:pt x="27" y="24"/>
                    <a:pt x="20" y="24"/>
                  </a:cubicBezTo>
                  <a:cubicBezTo>
                    <a:pt x="9" y="24"/>
                    <a:pt x="0" y="33"/>
                    <a:pt x="0" y="44"/>
                  </a:cubicBezTo>
                  <a:cubicBezTo>
                    <a:pt x="0" y="56"/>
                    <a:pt x="9" y="65"/>
                    <a:pt x="20" y="65"/>
                  </a:cubicBezTo>
                  <a:cubicBezTo>
                    <a:pt x="22" y="65"/>
                    <a:pt x="24" y="64"/>
                    <a:pt x="26" y="64"/>
                  </a:cubicBezTo>
                  <a:cubicBezTo>
                    <a:pt x="18" y="67"/>
                    <a:pt x="12" y="74"/>
                    <a:pt x="12" y="83"/>
                  </a:cubicBezTo>
                  <a:cubicBezTo>
                    <a:pt x="12" y="94"/>
                    <a:pt x="22" y="103"/>
                    <a:pt x="33" y="103"/>
                  </a:cubicBezTo>
                  <a:cubicBezTo>
                    <a:pt x="44" y="103"/>
                    <a:pt x="53" y="94"/>
                    <a:pt x="53" y="83"/>
                  </a:cubicBezTo>
                  <a:cubicBezTo>
                    <a:pt x="53" y="83"/>
                    <a:pt x="53" y="83"/>
                    <a:pt x="53" y="83"/>
                  </a:cubicBezTo>
                  <a:cubicBezTo>
                    <a:pt x="53" y="94"/>
                    <a:pt x="62" y="103"/>
                    <a:pt x="73" y="103"/>
                  </a:cubicBezTo>
                  <a:cubicBezTo>
                    <a:pt x="85" y="103"/>
                    <a:pt x="94" y="94"/>
                    <a:pt x="94" y="83"/>
                  </a:cubicBezTo>
                  <a:cubicBezTo>
                    <a:pt x="94" y="75"/>
                    <a:pt x="89" y="67"/>
                    <a:pt x="82" y="64"/>
                  </a:cubicBezTo>
                  <a:cubicBezTo>
                    <a:pt x="83" y="65"/>
                    <a:pt x="84" y="65"/>
                    <a:pt x="86" y="65"/>
                  </a:cubicBezTo>
                  <a:cubicBezTo>
                    <a:pt x="97" y="65"/>
                    <a:pt x="106" y="56"/>
                    <a:pt x="106" y="44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2019300" y="954088"/>
              <a:ext cx="319088" cy="314325"/>
            </a:xfrm>
            <a:custGeom>
              <a:avLst/>
              <a:gdLst>
                <a:gd name="T0" fmla="*/ 52 w 56"/>
                <a:gd name="T1" fmla="*/ 24 h 55"/>
                <a:gd name="T2" fmla="*/ 49 w 56"/>
                <a:gd name="T3" fmla="*/ 26 h 55"/>
                <a:gd name="T4" fmla="*/ 38 w 56"/>
                <a:gd name="T5" fmla="*/ 26 h 55"/>
                <a:gd name="T6" fmla="*/ 36 w 56"/>
                <a:gd name="T7" fmla="*/ 21 h 55"/>
                <a:gd name="T8" fmla="*/ 44 w 56"/>
                <a:gd name="T9" fmla="*/ 13 h 55"/>
                <a:gd name="T10" fmla="*/ 48 w 56"/>
                <a:gd name="T11" fmla="*/ 13 h 55"/>
                <a:gd name="T12" fmla="*/ 48 w 56"/>
                <a:gd name="T13" fmla="*/ 8 h 55"/>
                <a:gd name="T14" fmla="*/ 43 w 56"/>
                <a:gd name="T15" fmla="*/ 8 h 55"/>
                <a:gd name="T16" fmla="*/ 42 w 56"/>
                <a:gd name="T17" fmla="*/ 12 h 55"/>
                <a:gd name="T18" fmla="*/ 34 w 56"/>
                <a:gd name="T19" fmla="*/ 20 h 55"/>
                <a:gd name="T20" fmla="*/ 29 w 56"/>
                <a:gd name="T21" fmla="*/ 17 h 55"/>
                <a:gd name="T22" fmla="*/ 29 w 56"/>
                <a:gd name="T23" fmla="*/ 6 h 55"/>
                <a:gd name="T24" fmla="*/ 31 w 56"/>
                <a:gd name="T25" fmla="*/ 3 h 55"/>
                <a:gd name="T26" fmla="*/ 28 w 56"/>
                <a:gd name="T27" fmla="*/ 0 h 55"/>
                <a:gd name="T28" fmla="*/ 24 w 56"/>
                <a:gd name="T29" fmla="*/ 3 h 55"/>
                <a:gd name="T30" fmla="*/ 27 w 56"/>
                <a:gd name="T31" fmla="*/ 6 h 55"/>
                <a:gd name="T32" fmla="*/ 27 w 56"/>
                <a:gd name="T33" fmla="*/ 17 h 55"/>
                <a:gd name="T34" fmla="*/ 21 w 56"/>
                <a:gd name="T35" fmla="*/ 20 h 55"/>
                <a:gd name="T36" fmla="*/ 14 w 56"/>
                <a:gd name="T37" fmla="*/ 12 h 55"/>
                <a:gd name="T38" fmla="*/ 13 w 56"/>
                <a:gd name="T39" fmla="*/ 8 h 55"/>
                <a:gd name="T40" fmla="*/ 8 w 56"/>
                <a:gd name="T41" fmla="*/ 8 h 55"/>
                <a:gd name="T42" fmla="*/ 8 w 56"/>
                <a:gd name="T43" fmla="*/ 13 h 55"/>
                <a:gd name="T44" fmla="*/ 12 w 56"/>
                <a:gd name="T45" fmla="*/ 14 h 55"/>
                <a:gd name="T46" fmla="*/ 20 w 56"/>
                <a:gd name="T47" fmla="*/ 21 h 55"/>
                <a:gd name="T48" fmla="*/ 18 w 56"/>
                <a:gd name="T49" fmla="*/ 26 h 55"/>
                <a:gd name="T50" fmla="*/ 7 w 56"/>
                <a:gd name="T51" fmla="*/ 26 h 55"/>
                <a:gd name="T52" fmla="*/ 4 w 56"/>
                <a:gd name="T53" fmla="*/ 24 h 55"/>
                <a:gd name="T54" fmla="*/ 0 w 56"/>
                <a:gd name="T55" fmla="*/ 28 h 55"/>
                <a:gd name="T56" fmla="*/ 4 w 56"/>
                <a:gd name="T57" fmla="*/ 31 h 55"/>
                <a:gd name="T58" fmla="*/ 7 w 56"/>
                <a:gd name="T59" fmla="*/ 29 h 55"/>
                <a:gd name="T60" fmla="*/ 18 w 56"/>
                <a:gd name="T61" fmla="*/ 29 h 55"/>
                <a:gd name="T62" fmla="*/ 20 w 56"/>
                <a:gd name="T63" fmla="*/ 34 h 55"/>
                <a:gd name="T64" fmla="*/ 12 w 56"/>
                <a:gd name="T65" fmla="*/ 42 h 55"/>
                <a:gd name="T66" fmla="*/ 8 w 56"/>
                <a:gd name="T67" fmla="*/ 42 h 55"/>
                <a:gd name="T68" fmla="*/ 8 w 56"/>
                <a:gd name="T69" fmla="*/ 47 h 55"/>
                <a:gd name="T70" fmla="*/ 13 w 56"/>
                <a:gd name="T71" fmla="*/ 47 h 55"/>
                <a:gd name="T72" fmla="*/ 14 w 56"/>
                <a:gd name="T73" fmla="*/ 43 h 55"/>
                <a:gd name="T74" fmla="*/ 21 w 56"/>
                <a:gd name="T75" fmla="*/ 36 h 55"/>
                <a:gd name="T76" fmla="*/ 27 w 56"/>
                <a:gd name="T77" fmla="*/ 38 h 55"/>
                <a:gd name="T78" fmla="*/ 27 w 56"/>
                <a:gd name="T79" fmla="*/ 48 h 55"/>
                <a:gd name="T80" fmla="*/ 24 w 56"/>
                <a:gd name="T81" fmla="*/ 52 h 55"/>
                <a:gd name="T82" fmla="*/ 28 w 56"/>
                <a:gd name="T83" fmla="*/ 55 h 55"/>
                <a:gd name="T84" fmla="*/ 31 w 56"/>
                <a:gd name="T85" fmla="*/ 52 h 55"/>
                <a:gd name="T86" fmla="*/ 29 w 56"/>
                <a:gd name="T87" fmla="*/ 48 h 55"/>
                <a:gd name="T88" fmla="*/ 29 w 56"/>
                <a:gd name="T89" fmla="*/ 38 h 55"/>
                <a:gd name="T90" fmla="*/ 34 w 56"/>
                <a:gd name="T91" fmla="*/ 36 h 55"/>
                <a:gd name="T92" fmla="*/ 42 w 56"/>
                <a:gd name="T93" fmla="*/ 44 h 55"/>
                <a:gd name="T94" fmla="*/ 43 w 56"/>
                <a:gd name="T95" fmla="*/ 47 h 55"/>
                <a:gd name="T96" fmla="*/ 48 w 56"/>
                <a:gd name="T97" fmla="*/ 47 h 55"/>
                <a:gd name="T98" fmla="*/ 48 w 56"/>
                <a:gd name="T99" fmla="*/ 42 h 55"/>
                <a:gd name="T100" fmla="*/ 44 w 56"/>
                <a:gd name="T101" fmla="*/ 42 h 55"/>
                <a:gd name="T102" fmla="*/ 36 w 56"/>
                <a:gd name="T103" fmla="*/ 34 h 55"/>
                <a:gd name="T104" fmla="*/ 38 w 56"/>
                <a:gd name="T105" fmla="*/ 29 h 55"/>
                <a:gd name="T106" fmla="*/ 49 w 56"/>
                <a:gd name="T107" fmla="*/ 29 h 55"/>
                <a:gd name="T108" fmla="*/ 52 w 56"/>
                <a:gd name="T109" fmla="*/ 31 h 55"/>
                <a:gd name="T110" fmla="*/ 56 w 56"/>
                <a:gd name="T111" fmla="*/ 28 h 55"/>
                <a:gd name="T112" fmla="*/ 52 w 56"/>
                <a:gd name="T113" fmla="*/ 2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6" h="55">
                  <a:moveTo>
                    <a:pt x="52" y="24"/>
                  </a:moveTo>
                  <a:cubicBezTo>
                    <a:pt x="51" y="24"/>
                    <a:pt x="50" y="25"/>
                    <a:pt x="49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4"/>
                    <a:pt x="37" y="23"/>
                    <a:pt x="36" y="21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5" y="14"/>
                    <a:pt x="47" y="14"/>
                    <a:pt x="48" y="13"/>
                  </a:cubicBezTo>
                  <a:cubicBezTo>
                    <a:pt x="49" y="11"/>
                    <a:pt x="49" y="9"/>
                    <a:pt x="48" y="8"/>
                  </a:cubicBezTo>
                  <a:cubicBezTo>
                    <a:pt x="46" y="7"/>
                    <a:pt x="44" y="7"/>
                    <a:pt x="43" y="8"/>
                  </a:cubicBezTo>
                  <a:cubicBezTo>
                    <a:pt x="42" y="9"/>
                    <a:pt x="42" y="10"/>
                    <a:pt x="42" y="12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3" y="18"/>
                    <a:pt x="31" y="18"/>
                    <a:pt x="29" y="17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30" y="6"/>
                    <a:pt x="31" y="4"/>
                    <a:pt x="31" y="3"/>
                  </a:cubicBezTo>
                  <a:cubicBezTo>
                    <a:pt x="31" y="1"/>
                    <a:pt x="30" y="0"/>
                    <a:pt x="28" y="0"/>
                  </a:cubicBezTo>
                  <a:cubicBezTo>
                    <a:pt x="26" y="0"/>
                    <a:pt x="24" y="1"/>
                    <a:pt x="24" y="3"/>
                  </a:cubicBezTo>
                  <a:cubicBezTo>
                    <a:pt x="24" y="4"/>
                    <a:pt x="25" y="6"/>
                    <a:pt x="27" y="6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5" y="18"/>
                    <a:pt x="23" y="18"/>
                    <a:pt x="21" y="20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5" y="11"/>
                    <a:pt x="14" y="9"/>
                    <a:pt x="13" y="8"/>
                  </a:cubicBezTo>
                  <a:cubicBezTo>
                    <a:pt x="12" y="7"/>
                    <a:pt x="10" y="7"/>
                    <a:pt x="8" y="8"/>
                  </a:cubicBezTo>
                  <a:cubicBezTo>
                    <a:pt x="7" y="9"/>
                    <a:pt x="7" y="11"/>
                    <a:pt x="8" y="13"/>
                  </a:cubicBezTo>
                  <a:cubicBezTo>
                    <a:pt x="9" y="14"/>
                    <a:pt x="11" y="14"/>
                    <a:pt x="12" y="14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3"/>
                    <a:pt x="18" y="24"/>
                    <a:pt x="18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6" y="25"/>
                    <a:pt x="5" y="24"/>
                    <a:pt x="4" y="24"/>
                  </a:cubicBezTo>
                  <a:cubicBezTo>
                    <a:pt x="2" y="24"/>
                    <a:pt x="0" y="26"/>
                    <a:pt x="0" y="28"/>
                  </a:cubicBezTo>
                  <a:cubicBezTo>
                    <a:pt x="0" y="29"/>
                    <a:pt x="2" y="31"/>
                    <a:pt x="4" y="31"/>
                  </a:cubicBezTo>
                  <a:cubicBezTo>
                    <a:pt x="5" y="31"/>
                    <a:pt x="6" y="30"/>
                    <a:pt x="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31"/>
                    <a:pt x="19" y="32"/>
                    <a:pt x="20" y="34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1"/>
                    <a:pt x="9" y="41"/>
                    <a:pt x="8" y="42"/>
                  </a:cubicBezTo>
                  <a:cubicBezTo>
                    <a:pt x="7" y="44"/>
                    <a:pt x="7" y="46"/>
                    <a:pt x="8" y="47"/>
                  </a:cubicBezTo>
                  <a:cubicBezTo>
                    <a:pt x="10" y="48"/>
                    <a:pt x="12" y="49"/>
                    <a:pt x="13" y="47"/>
                  </a:cubicBezTo>
                  <a:cubicBezTo>
                    <a:pt x="14" y="46"/>
                    <a:pt x="15" y="44"/>
                    <a:pt x="14" y="43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3" y="37"/>
                    <a:pt x="25" y="37"/>
                    <a:pt x="27" y="3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5" y="49"/>
                    <a:pt x="24" y="50"/>
                    <a:pt x="24" y="52"/>
                  </a:cubicBezTo>
                  <a:cubicBezTo>
                    <a:pt x="24" y="54"/>
                    <a:pt x="26" y="55"/>
                    <a:pt x="28" y="55"/>
                  </a:cubicBezTo>
                  <a:cubicBezTo>
                    <a:pt x="30" y="55"/>
                    <a:pt x="31" y="54"/>
                    <a:pt x="31" y="52"/>
                  </a:cubicBezTo>
                  <a:cubicBezTo>
                    <a:pt x="31" y="50"/>
                    <a:pt x="30" y="49"/>
                    <a:pt x="29" y="48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31" y="37"/>
                    <a:pt x="33" y="37"/>
                    <a:pt x="34" y="36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2" y="45"/>
                    <a:pt x="42" y="46"/>
                    <a:pt x="43" y="47"/>
                  </a:cubicBezTo>
                  <a:cubicBezTo>
                    <a:pt x="44" y="48"/>
                    <a:pt x="46" y="48"/>
                    <a:pt x="48" y="47"/>
                  </a:cubicBezTo>
                  <a:cubicBezTo>
                    <a:pt x="49" y="46"/>
                    <a:pt x="49" y="44"/>
                    <a:pt x="48" y="42"/>
                  </a:cubicBezTo>
                  <a:cubicBezTo>
                    <a:pt x="47" y="41"/>
                    <a:pt x="45" y="41"/>
                    <a:pt x="44" y="42"/>
                  </a:cubicBezTo>
                  <a:cubicBezTo>
                    <a:pt x="36" y="34"/>
                    <a:pt x="36" y="34"/>
                    <a:pt x="36" y="34"/>
                  </a:cubicBezTo>
                  <a:cubicBezTo>
                    <a:pt x="37" y="32"/>
                    <a:pt x="38" y="31"/>
                    <a:pt x="38" y="29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50" y="30"/>
                    <a:pt x="51" y="31"/>
                    <a:pt x="52" y="31"/>
                  </a:cubicBezTo>
                  <a:cubicBezTo>
                    <a:pt x="54" y="31"/>
                    <a:pt x="56" y="29"/>
                    <a:pt x="56" y="28"/>
                  </a:cubicBezTo>
                  <a:cubicBezTo>
                    <a:pt x="56" y="26"/>
                    <a:pt x="54" y="24"/>
                    <a:pt x="5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827088" y="827088"/>
              <a:ext cx="439738" cy="430213"/>
            </a:xfrm>
            <a:custGeom>
              <a:avLst/>
              <a:gdLst>
                <a:gd name="T0" fmla="*/ 77 w 77"/>
                <a:gd name="T1" fmla="*/ 32 h 75"/>
                <a:gd name="T2" fmla="*/ 62 w 77"/>
                <a:gd name="T3" fmla="*/ 18 h 75"/>
                <a:gd name="T4" fmla="*/ 51 w 77"/>
                <a:gd name="T5" fmla="*/ 23 h 75"/>
                <a:gd name="T6" fmla="*/ 51 w 77"/>
                <a:gd name="T7" fmla="*/ 23 h 75"/>
                <a:gd name="T8" fmla="*/ 53 w 77"/>
                <a:gd name="T9" fmla="*/ 15 h 75"/>
                <a:gd name="T10" fmla="*/ 38 w 77"/>
                <a:gd name="T11" fmla="*/ 0 h 75"/>
                <a:gd name="T12" fmla="*/ 24 w 77"/>
                <a:gd name="T13" fmla="*/ 15 h 75"/>
                <a:gd name="T14" fmla="*/ 26 w 77"/>
                <a:gd name="T15" fmla="*/ 23 h 75"/>
                <a:gd name="T16" fmla="*/ 26 w 77"/>
                <a:gd name="T17" fmla="*/ 23 h 75"/>
                <a:gd name="T18" fmla="*/ 14 w 77"/>
                <a:gd name="T19" fmla="*/ 18 h 75"/>
                <a:gd name="T20" fmla="*/ 0 w 77"/>
                <a:gd name="T21" fmla="*/ 32 h 75"/>
                <a:gd name="T22" fmla="*/ 14 w 77"/>
                <a:gd name="T23" fmla="*/ 47 h 75"/>
                <a:gd name="T24" fmla="*/ 19 w 77"/>
                <a:gd name="T25" fmla="*/ 46 h 75"/>
                <a:gd name="T26" fmla="*/ 9 w 77"/>
                <a:gd name="T27" fmla="*/ 60 h 75"/>
                <a:gd name="T28" fmla="*/ 24 w 77"/>
                <a:gd name="T29" fmla="*/ 75 h 75"/>
                <a:gd name="T30" fmla="*/ 38 w 77"/>
                <a:gd name="T31" fmla="*/ 60 h 75"/>
                <a:gd name="T32" fmla="*/ 38 w 77"/>
                <a:gd name="T33" fmla="*/ 60 h 75"/>
                <a:gd name="T34" fmla="*/ 53 w 77"/>
                <a:gd name="T35" fmla="*/ 75 h 75"/>
                <a:gd name="T36" fmla="*/ 68 w 77"/>
                <a:gd name="T37" fmla="*/ 60 h 75"/>
                <a:gd name="T38" fmla="*/ 59 w 77"/>
                <a:gd name="T39" fmla="*/ 47 h 75"/>
                <a:gd name="T40" fmla="*/ 62 w 77"/>
                <a:gd name="T41" fmla="*/ 47 h 75"/>
                <a:gd name="T42" fmla="*/ 77 w 77"/>
                <a:gd name="T43" fmla="*/ 32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7" h="75">
                  <a:moveTo>
                    <a:pt x="77" y="32"/>
                  </a:moveTo>
                  <a:cubicBezTo>
                    <a:pt x="77" y="24"/>
                    <a:pt x="70" y="18"/>
                    <a:pt x="62" y="18"/>
                  </a:cubicBezTo>
                  <a:cubicBezTo>
                    <a:pt x="57" y="18"/>
                    <a:pt x="53" y="20"/>
                    <a:pt x="51" y="23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2" y="21"/>
                    <a:pt x="53" y="18"/>
                    <a:pt x="53" y="15"/>
                  </a:cubicBezTo>
                  <a:cubicBezTo>
                    <a:pt x="53" y="7"/>
                    <a:pt x="46" y="0"/>
                    <a:pt x="38" y="0"/>
                  </a:cubicBezTo>
                  <a:cubicBezTo>
                    <a:pt x="30" y="0"/>
                    <a:pt x="24" y="7"/>
                    <a:pt x="24" y="15"/>
                  </a:cubicBezTo>
                  <a:cubicBezTo>
                    <a:pt x="24" y="18"/>
                    <a:pt x="25" y="21"/>
                    <a:pt x="26" y="23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3" y="20"/>
                    <a:pt x="19" y="18"/>
                    <a:pt x="14" y="18"/>
                  </a:cubicBezTo>
                  <a:cubicBezTo>
                    <a:pt x="6" y="18"/>
                    <a:pt x="0" y="24"/>
                    <a:pt x="0" y="32"/>
                  </a:cubicBezTo>
                  <a:cubicBezTo>
                    <a:pt x="0" y="40"/>
                    <a:pt x="6" y="47"/>
                    <a:pt x="14" y="47"/>
                  </a:cubicBezTo>
                  <a:cubicBezTo>
                    <a:pt x="16" y="47"/>
                    <a:pt x="17" y="47"/>
                    <a:pt x="19" y="46"/>
                  </a:cubicBezTo>
                  <a:cubicBezTo>
                    <a:pt x="13" y="49"/>
                    <a:pt x="9" y="54"/>
                    <a:pt x="9" y="60"/>
                  </a:cubicBezTo>
                  <a:cubicBezTo>
                    <a:pt x="9" y="68"/>
                    <a:pt x="16" y="75"/>
                    <a:pt x="24" y="75"/>
                  </a:cubicBezTo>
                  <a:cubicBezTo>
                    <a:pt x="32" y="75"/>
                    <a:pt x="38" y="68"/>
                    <a:pt x="38" y="60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9" y="68"/>
                    <a:pt x="45" y="75"/>
                    <a:pt x="53" y="75"/>
                  </a:cubicBezTo>
                  <a:cubicBezTo>
                    <a:pt x="61" y="75"/>
                    <a:pt x="68" y="68"/>
                    <a:pt x="68" y="60"/>
                  </a:cubicBezTo>
                  <a:cubicBezTo>
                    <a:pt x="68" y="54"/>
                    <a:pt x="64" y="49"/>
                    <a:pt x="59" y="47"/>
                  </a:cubicBezTo>
                  <a:cubicBezTo>
                    <a:pt x="60" y="47"/>
                    <a:pt x="61" y="47"/>
                    <a:pt x="62" y="47"/>
                  </a:cubicBezTo>
                  <a:cubicBezTo>
                    <a:pt x="70" y="47"/>
                    <a:pt x="77" y="40"/>
                    <a:pt x="77" y="3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930275" y="936625"/>
              <a:ext cx="233363" cy="228600"/>
            </a:xfrm>
            <a:custGeom>
              <a:avLst/>
              <a:gdLst>
                <a:gd name="T0" fmla="*/ 38 w 41"/>
                <a:gd name="T1" fmla="*/ 17 h 40"/>
                <a:gd name="T2" fmla="*/ 36 w 41"/>
                <a:gd name="T3" fmla="*/ 19 h 40"/>
                <a:gd name="T4" fmla="*/ 28 w 41"/>
                <a:gd name="T5" fmla="*/ 19 h 40"/>
                <a:gd name="T6" fmla="*/ 26 w 41"/>
                <a:gd name="T7" fmla="*/ 15 h 40"/>
                <a:gd name="T8" fmla="*/ 32 w 41"/>
                <a:gd name="T9" fmla="*/ 10 h 40"/>
                <a:gd name="T10" fmla="*/ 35 w 41"/>
                <a:gd name="T11" fmla="*/ 9 h 40"/>
                <a:gd name="T12" fmla="*/ 35 w 41"/>
                <a:gd name="T13" fmla="*/ 6 h 40"/>
                <a:gd name="T14" fmla="*/ 31 w 41"/>
                <a:gd name="T15" fmla="*/ 6 h 40"/>
                <a:gd name="T16" fmla="*/ 31 w 41"/>
                <a:gd name="T17" fmla="*/ 8 h 40"/>
                <a:gd name="T18" fmla="*/ 25 w 41"/>
                <a:gd name="T19" fmla="*/ 14 h 40"/>
                <a:gd name="T20" fmla="*/ 21 w 41"/>
                <a:gd name="T21" fmla="*/ 13 h 40"/>
                <a:gd name="T22" fmla="*/ 21 w 41"/>
                <a:gd name="T23" fmla="*/ 4 h 40"/>
                <a:gd name="T24" fmla="*/ 23 w 41"/>
                <a:gd name="T25" fmla="*/ 2 h 40"/>
                <a:gd name="T26" fmla="*/ 20 w 41"/>
                <a:gd name="T27" fmla="*/ 0 h 40"/>
                <a:gd name="T28" fmla="*/ 18 w 41"/>
                <a:gd name="T29" fmla="*/ 2 h 40"/>
                <a:gd name="T30" fmla="*/ 19 w 41"/>
                <a:gd name="T31" fmla="*/ 4 h 40"/>
                <a:gd name="T32" fmla="*/ 19 w 41"/>
                <a:gd name="T33" fmla="*/ 13 h 40"/>
                <a:gd name="T34" fmla="*/ 16 w 41"/>
                <a:gd name="T35" fmla="*/ 14 h 40"/>
                <a:gd name="T36" fmla="*/ 10 w 41"/>
                <a:gd name="T37" fmla="*/ 9 h 40"/>
                <a:gd name="T38" fmla="*/ 10 w 41"/>
                <a:gd name="T39" fmla="*/ 6 h 40"/>
                <a:gd name="T40" fmla="*/ 6 w 41"/>
                <a:gd name="T41" fmla="*/ 6 h 40"/>
                <a:gd name="T42" fmla="*/ 6 w 41"/>
                <a:gd name="T43" fmla="*/ 9 h 40"/>
                <a:gd name="T44" fmla="*/ 9 w 41"/>
                <a:gd name="T45" fmla="*/ 10 h 40"/>
                <a:gd name="T46" fmla="*/ 14 w 41"/>
                <a:gd name="T47" fmla="*/ 15 h 40"/>
                <a:gd name="T48" fmla="*/ 13 w 41"/>
                <a:gd name="T49" fmla="*/ 19 h 40"/>
                <a:gd name="T50" fmla="*/ 5 w 41"/>
                <a:gd name="T51" fmla="*/ 19 h 40"/>
                <a:gd name="T52" fmla="*/ 3 w 41"/>
                <a:gd name="T53" fmla="*/ 17 h 40"/>
                <a:gd name="T54" fmla="*/ 0 w 41"/>
                <a:gd name="T55" fmla="*/ 20 h 40"/>
                <a:gd name="T56" fmla="*/ 3 w 41"/>
                <a:gd name="T57" fmla="*/ 22 h 40"/>
                <a:gd name="T58" fmla="*/ 5 w 41"/>
                <a:gd name="T59" fmla="*/ 21 h 40"/>
                <a:gd name="T60" fmla="*/ 13 w 41"/>
                <a:gd name="T61" fmla="*/ 21 h 40"/>
                <a:gd name="T62" fmla="*/ 14 w 41"/>
                <a:gd name="T63" fmla="*/ 25 h 40"/>
                <a:gd name="T64" fmla="*/ 9 w 41"/>
                <a:gd name="T65" fmla="*/ 30 h 40"/>
                <a:gd name="T66" fmla="*/ 6 w 41"/>
                <a:gd name="T67" fmla="*/ 31 h 40"/>
                <a:gd name="T68" fmla="*/ 6 w 41"/>
                <a:gd name="T69" fmla="*/ 34 h 40"/>
                <a:gd name="T70" fmla="*/ 10 w 41"/>
                <a:gd name="T71" fmla="*/ 34 h 40"/>
                <a:gd name="T72" fmla="*/ 10 w 41"/>
                <a:gd name="T73" fmla="*/ 31 h 40"/>
                <a:gd name="T74" fmla="*/ 16 w 41"/>
                <a:gd name="T75" fmla="*/ 26 h 40"/>
                <a:gd name="T76" fmla="*/ 19 w 41"/>
                <a:gd name="T77" fmla="*/ 27 h 40"/>
                <a:gd name="T78" fmla="*/ 19 w 41"/>
                <a:gd name="T79" fmla="*/ 35 h 40"/>
                <a:gd name="T80" fmla="*/ 18 w 41"/>
                <a:gd name="T81" fmla="*/ 37 h 40"/>
                <a:gd name="T82" fmla="*/ 20 w 41"/>
                <a:gd name="T83" fmla="*/ 40 h 40"/>
                <a:gd name="T84" fmla="*/ 23 w 41"/>
                <a:gd name="T85" fmla="*/ 37 h 40"/>
                <a:gd name="T86" fmla="*/ 21 w 41"/>
                <a:gd name="T87" fmla="*/ 35 h 40"/>
                <a:gd name="T88" fmla="*/ 21 w 41"/>
                <a:gd name="T89" fmla="*/ 27 h 40"/>
                <a:gd name="T90" fmla="*/ 25 w 41"/>
                <a:gd name="T91" fmla="*/ 26 h 40"/>
                <a:gd name="T92" fmla="*/ 31 w 41"/>
                <a:gd name="T93" fmla="*/ 32 h 40"/>
                <a:gd name="T94" fmla="*/ 31 w 41"/>
                <a:gd name="T95" fmla="*/ 34 h 40"/>
                <a:gd name="T96" fmla="*/ 35 w 41"/>
                <a:gd name="T97" fmla="*/ 34 h 40"/>
                <a:gd name="T98" fmla="*/ 35 w 41"/>
                <a:gd name="T99" fmla="*/ 31 h 40"/>
                <a:gd name="T100" fmla="*/ 32 w 41"/>
                <a:gd name="T101" fmla="*/ 30 h 40"/>
                <a:gd name="T102" fmla="*/ 26 w 41"/>
                <a:gd name="T103" fmla="*/ 25 h 40"/>
                <a:gd name="T104" fmla="*/ 28 w 41"/>
                <a:gd name="T105" fmla="*/ 21 h 40"/>
                <a:gd name="T106" fmla="*/ 36 w 41"/>
                <a:gd name="T107" fmla="*/ 21 h 40"/>
                <a:gd name="T108" fmla="*/ 38 w 41"/>
                <a:gd name="T109" fmla="*/ 22 h 40"/>
                <a:gd name="T110" fmla="*/ 41 w 41"/>
                <a:gd name="T111" fmla="*/ 20 h 40"/>
                <a:gd name="T112" fmla="*/ 38 w 41"/>
                <a:gd name="T113" fmla="*/ 1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1" h="40">
                  <a:moveTo>
                    <a:pt x="38" y="17"/>
                  </a:moveTo>
                  <a:cubicBezTo>
                    <a:pt x="37" y="17"/>
                    <a:pt x="36" y="18"/>
                    <a:pt x="36" y="19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7" y="18"/>
                    <a:pt x="27" y="16"/>
                    <a:pt x="26" y="15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3" y="10"/>
                    <a:pt x="34" y="10"/>
                    <a:pt x="35" y="9"/>
                  </a:cubicBezTo>
                  <a:cubicBezTo>
                    <a:pt x="36" y="8"/>
                    <a:pt x="36" y="7"/>
                    <a:pt x="35" y="6"/>
                  </a:cubicBezTo>
                  <a:cubicBezTo>
                    <a:pt x="34" y="5"/>
                    <a:pt x="32" y="5"/>
                    <a:pt x="31" y="6"/>
                  </a:cubicBezTo>
                  <a:cubicBezTo>
                    <a:pt x="30" y="6"/>
                    <a:pt x="30" y="7"/>
                    <a:pt x="31" y="8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4" y="13"/>
                    <a:pt x="23" y="13"/>
                    <a:pt x="21" y="13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2" y="4"/>
                    <a:pt x="23" y="3"/>
                    <a:pt x="23" y="2"/>
                  </a:cubicBezTo>
                  <a:cubicBezTo>
                    <a:pt x="23" y="1"/>
                    <a:pt x="22" y="0"/>
                    <a:pt x="20" y="0"/>
                  </a:cubicBezTo>
                  <a:cubicBezTo>
                    <a:pt x="19" y="0"/>
                    <a:pt x="18" y="1"/>
                    <a:pt x="18" y="2"/>
                  </a:cubicBezTo>
                  <a:cubicBezTo>
                    <a:pt x="18" y="3"/>
                    <a:pt x="18" y="4"/>
                    <a:pt x="19" y="4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8" y="13"/>
                    <a:pt x="17" y="13"/>
                    <a:pt x="16" y="14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1" y="8"/>
                    <a:pt x="11" y="6"/>
                    <a:pt x="10" y="6"/>
                  </a:cubicBezTo>
                  <a:cubicBezTo>
                    <a:pt x="9" y="5"/>
                    <a:pt x="7" y="5"/>
                    <a:pt x="6" y="6"/>
                  </a:cubicBezTo>
                  <a:cubicBezTo>
                    <a:pt x="5" y="7"/>
                    <a:pt x="5" y="8"/>
                    <a:pt x="6" y="9"/>
                  </a:cubicBezTo>
                  <a:cubicBezTo>
                    <a:pt x="7" y="10"/>
                    <a:pt x="8" y="10"/>
                    <a:pt x="9" y="10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4" y="16"/>
                    <a:pt x="13" y="18"/>
                    <a:pt x="13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8"/>
                    <a:pt x="4" y="17"/>
                    <a:pt x="3" y="17"/>
                  </a:cubicBezTo>
                  <a:cubicBezTo>
                    <a:pt x="1" y="17"/>
                    <a:pt x="0" y="19"/>
                    <a:pt x="0" y="20"/>
                  </a:cubicBezTo>
                  <a:cubicBezTo>
                    <a:pt x="0" y="21"/>
                    <a:pt x="1" y="22"/>
                    <a:pt x="3" y="22"/>
                  </a:cubicBezTo>
                  <a:cubicBezTo>
                    <a:pt x="4" y="22"/>
                    <a:pt x="5" y="22"/>
                    <a:pt x="5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2"/>
                    <a:pt x="14" y="24"/>
                    <a:pt x="14" y="25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8" y="30"/>
                    <a:pt x="7" y="30"/>
                    <a:pt x="6" y="31"/>
                  </a:cubicBezTo>
                  <a:cubicBezTo>
                    <a:pt x="5" y="32"/>
                    <a:pt x="5" y="33"/>
                    <a:pt x="6" y="34"/>
                  </a:cubicBezTo>
                  <a:cubicBezTo>
                    <a:pt x="7" y="35"/>
                    <a:pt x="9" y="35"/>
                    <a:pt x="10" y="34"/>
                  </a:cubicBezTo>
                  <a:cubicBezTo>
                    <a:pt x="11" y="33"/>
                    <a:pt x="11" y="32"/>
                    <a:pt x="10" y="31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7"/>
                    <a:pt x="18" y="27"/>
                    <a:pt x="19" y="27"/>
                  </a:cubicBezTo>
                  <a:cubicBezTo>
                    <a:pt x="19" y="35"/>
                    <a:pt x="19" y="35"/>
                    <a:pt x="19" y="35"/>
                  </a:cubicBezTo>
                  <a:cubicBezTo>
                    <a:pt x="18" y="36"/>
                    <a:pt x="18" y="36"/>
                    <a:pt x="18" y="37"/>
                  </a:cubicBezTo>
                  <a:cubicBezTo>
                    <a:pt x="18" y="39"/>
                    <a:pt x="19" y="40"/>
                    <a:pt x="20" y="40"/>
                  </a:cubicBezTo>
                  <a:cubicBezTo>
                    <a:pt x="22" y="40"/>
                    <a:pt x="23" y="39"/>
                    <a:pt x="23" y="37"/>
                  </a:cubicBezTo>
                  <a:cubicBezTo>
                    <a:pt x="23" y="36"/>
                    <a:pt x="22" y="36"/>
                    <a:pt x="21" y="35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3" y="27"/>
                    <a:pt x="24" y="27"/>
                    <a:pt x="25" y="26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0" y="32"/>
                    <a:pt x="31" y="33"/>
                    <a:pt x="31" y="34"/>
                  </a:cubicBezTo>
                  <a:cubicBezTo>
                    <a:pt x="32" y="35"/>
                    <a:pt x="34" y="35"/>
                    <a:pt x="35" y="34"/>
                  </a:cubicBezTo>
                  <a:cubicBezTo>
                    <a:pt x="36" y="33"/>
                    <a:pt x="36" y="32"/>
                    <a:pt x="35" y="31"/>
                  </a:cubicBezTo>
                  <a:cubicBezTo>
                    <a:pt x="34" y="30"/>
                    <a:pt x="33" y="30"/>
                    <a:pt x="32" y="30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7" y="24"/>
                    <a:pt x="27" y="22"/>
                    <a:pt x="28" y="21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36" y="22"/>
                    <a:pt x="37" y="22"/>
                    <a:pt x="38" y="22"/>
                  </a:cubicBezTo>
                  <a:cubicBezTo>
                    <a:pt x="40" y="22"/>
                    <a:pt x="41" y="21"/>
                    <a:pt x="41" y="20"/>
                  </a:cubicBezTo>
                  <a:cubicBezTo>
                    <a:pt x="41" y="19"/>
                    <a:pt x="40" y="17"/>
                    <a:pt x="38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404813" y="1149350"/>
              <a:ext cx="501650" cy="509588"/>
            </a:xfrm>
            <a:custGeom>
              <a:avLst/>
              <a:gdLst>
                <a:gd name="T0" fmla="*/ 87 w 88"/>
                <a:gd name="T1" fmla="*/ 29 h 89"/>
                <a:gd name="T2" fmla="*/ 67 w 88"/>
                <a:gd name="T3" fmla="*/ 16 h 89"/>
                <a:gd name="T4" fmla="*/ 56 w 88"/>
                <a:gd name="T5" fmla="*/ 24 h 89"/>
                <a:gd name="T6" fmla="*/ 56 w 88"/>
                <a:gd name="T7" fmla="*/ 24 h 89"/>
                <a:gd name="T8" fmla="*/ 57 w 88"/>
                <a:gd name="T9" fmla="*/ 15 h 89"/>
                <a:gd name="T10" fmla="*/ 37 w 88"/>
                <a:gd name="T11" fmla="*/ 2 h 89"/>
                <a:gd name="T12" fmla="*/ 24 w 88"/>
                <a:gd name="T13" fmla="*/ 21 h 89"/>
                <a:gd name="T14" fmla="*/ 29 w 88"/>
                <a:gd name="T15" fmla="*/ 30 h 89"/>
                <a:gd name="T16" fmla="*/ 29 w 88"/>
                <a:gd name="T17" fmla="*/ 30 h 89"/>
                <a:gd name="T18" fmla="*/ 15 w 88"/>
                <a:gd name="T19" fmla="*/ 26 h 89"/>
                <a:gd name="T20" fmla="*/ 2 w 88"/>
                <a:gd name="T21" fmla="*/ 46 h 89"/>
                <a:gd name="T22" fmla="*/ 21 w 88"/>
                <a:gd name="T23" fmla="*/ 59 h 89"/>
                <a:gd name="T24" fmla="*/ 26 w 88"/>
                <a:gd name="T25" fmla="*/ 57 h 89"/>
                <a:gd name="T26" fmla="*/ 18 w 88"/>
                <a:gd name="T27" fmla="*/ 74 h 89"/>
                <a:gd name="T28" fmla="*/ 38 w 88"/>
                <a:gd name="T29" fmla="*/ 87 h 89"/>
                <a:gd name="T30" fmla="*/ 51 w 88"/>
                <a:gd name="T31" fmla="*/ 68 h 89"/>
                <a:gd name="T32" fmla="*/ 51 w 88"/>
                <a:gd name="T33" fmla="*/ 68 h 89"/>
                <a:gd name="T34" fmla="*/ 70 w 88"/>
                <a:gd name="T35" fmla="*/ 81 h 89"/>
                <a:gd name="T36" fmla="*/ 83 w 88"/>
                <a:gd name="T37" fmla="*/ 61 h 89"/>
                <a:gd name="T38" fmla="*/ 70 w 88"/>
                <a:gd name="T39" fmla="*/ 49 h 89"/>
                <a:gd name="T40" fmla="*/ 74 w 88"/>
                <a:gd name="T41" fmla="*/ 48 h 89"/>
                <a:gd name="T42" fmla="*/ 87 w 88"/>
                <a:gd name="T43" fmla="*/ 2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8" h="89">
                  <a:moveTo>
                    <a:pt x="87" y="29"/>
                  </a:moveTo>
                  <a:cubicBezTo>
                    <a:pt x="85" y="20"/>
                    <a:pt x="76" y="14"/>
                    <a:pt x="67" y="16"/>
                  </a:cubicBezTo>
                  <a:cubicBezTo>
                    <a:pt x="62" y="17"/>
                    <a:pt x="58" y="20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7" y="21"/>
                    <a:pt x="57" y="18"/>
                    <a:pt x="57" y="15"/>
                  </a:cubicBezTo>
                  <a:cubicBezTo>
                    <a:pt x="55" y="6"/>
                    <a:pt x="46" y="0"/>
                    <a:pt x="37" y="2"/>
                  </a:cubicBezTo>
                  <a:cubicBezTo>
                    <a:pt x="28" y="4"/>
                    <a:pt x="22" y="13"/>
                    <a:pt x="24" y="21"/>
                  </a:cubicBezTo>
                  <a:cubicBezTo>
                    <a:pt x="25" y="25"/>
                    <a:pt x="27" y="28"/>
                    <a:pt x="29" y="30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25" y="27"/>
                    <a:pt x="20" y="25"/>
                    <a:pt x="15" y="26"/>
                  </a:cubicBezTo>
                  <a:cubicBezTo>
                    <a:pt x="6" y="28"/>
                    <a:pt x="0" y="37"/>
                    <a:pt x="2" y="46"/>
                  </a:cubicBezTo>
                  <a:cubicBezTo>
                    <a:pt x="4" y="55"/>
                    <a:pt x="12" y="60"/>
                    <a:pt x="21" y="59"/>
                  </a:cubicBezTo>
                  <a:cubicBezTo>
                    <a:pt x="23" y="58"/>
                    <a:pt x="24" y="58"/>
                    <a:pt x="26" y="57"/>
                  </a:cubicBezTo>
                  <a:cubicBezTo>
                    <a:pt x="20" y="61"/>
                    <a:pt x="17" y="67"/>
                    <a:pt x="18" y="74"/>
                  </a:cubicBezTo>
                  <a:cubicBezTo>
                    <a:pt x="20" y="83"/>
                    <a:pt x="29" y="89"/>
                    <a:pt x="38" y="87"/>
                  </a:cubicBezTo>
                  <a:cubicBezTo>
                    <a:pt x="47" y="86"/>
                    <a:pt x="52" y="77"/>
                    <a:pt x="51" y="68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2" y="77"/>
                    <a:pt x="61" y="83"/>
                    <a:pt x="70" y="81"/>
                  </a:cubicBezTo>
                  <a:cubicBezTo>
                    <a:pt x="79" y="79"/>
                    <a:pt x="85" y="70"/>
                    <a:pt x="83" y="61"/>
                  </a:cubicBezTo>
                  <a:cubicBezTo>
                    <a:pt x="82" y="55"/>
                    <a:pt x="76" y="50"/>
                    <a:pt x="70" y="49"/>
                  </a:cubicBezTo>
                  <a:cubicBezTo>
                    <a:pt x="71" y="49"/>
                    <a:pt x="72" y="48"/>
                    <a:pt x="74" y="48"/>
                  </a:cubicBezTo>
                  <a:cubicBezTo>
                    <a:pt x="83" y="46"/>
                    <a:pt x="88" y="38"/>
                    <a:pt x="87" y="29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536575" y="1274763"/>
              <a:ext cx="255588" cy="258763"/>
            </a:xfrm>
            <a:custGeom>
              <a:avLst/>
              <a:gdLst>
                <a:gd name="T0" fmla="*/ 42 w 45"/>
                <a:gd name="T1" fmla="*/ 16 h 45"/>
                <a:gd name="T2" fmla="*/ 40 w 45"/>
                <a:gd name="T3" fmla="*/ 18 h 45"/>
                <a:gd name="T4" fmla="*/ 31 w 45"/>
                <a:gd name="T5" fmla="*/ 20 h 45"/>
                <a:gd name="T6" fmla="*/ 28 w 45"/>
                <a:gd name="T7" fmla="*/ 16 h 45"/>
                <a:gd name="T8" fmla="*/ 33 w 45"/>
                <a:gd name="T9" fmla="*/ 9 h 45"/>
                <a:gd name="T10" fmla="*/ 36 w 45"/>
                <a:gd name="T11" fmla="*/ 8 h 45"/>
                <a:gd name="T12" fmla="*/ 35 w 45"/>
                <a:gd name="T13" fmla="*/ 4 h 45"/>
                <a:gd name="T14" fmla="*/ 32 w 45"/>
                <a:gd name="T15" fmla="*/ 4 h 45"/>
                <a:gd name="T16" fmla="*/ 32 w 45"/>
                <a:gd name="T17" fmla="*/ 8 h 45"/>
                <a:gd name="T18" fmla="*/ 26 w 45"/>
                <a:gd name="T19" fmla="*/ 15 h 45"/>
                <a:gd name="T20" fmla="*/ 22 w 45"/>
                <a:gd name="T21" fmla="*/ 14 h 45"/>
                <a:gd name="T22" fmla="*/ 20 w 45"/>
                <a:gd name="T23" fmla="*/ 5 h 45"/>
                <a:gd name="T24" fmla="*/ 22 w 45"/>
                <a:gd name="T25" fmla="*/ 2 h 45"/>
                <a:gd name="T26" fmla="*/ 18 w 45"/>
                <a:gd name="T27" fmla="*/ 0 h 45"/>
                <a:gd name="T28" fmla="*/ 16 w 45"/>
                <a:gd name="T29" fmla="*/ 4 h 45"/>
                <a:gd name="T30" fmla="*/ 18 w 45"/>
                <a:gd name="T31" fmla="*/ 6 h 45"/>
                <a:gd name="T32" fmla="*/ 20 w 45"/>
                <a:gd name="T33" fmla="*/ 15 h 45"/>
                <a:gd name="T34" fmla="*/ 16 w 45"/>
                <a:gd name="T35" fmla="*/ 17 h 45"/>
                <a:gd name="T36" fmla="*/ 9 w 45"/>
                <a:gd name="T37" fmla="*/ 12 h 45"/>
                <a:gd name="T38" fmla="*/ 8 w 45"/>
                <a:gd name="T39" fmla="*/ 9 h 45"/>
                <a:gd name="T40" fmla="*/ 4 w 45"/>
                <a:gd name="T41" fmla="*/ 10 h 45"/>
                <a:gd name="T42" fmla="*/ 5 w 45"/>
                <a:gd name="T43" fmla="*/ 14 h 45"/>
                <a:gd name="T44" fmla="*/ 8 w 45"/>
                <a:gd name="T45" fmla="*/ 14 h 45"/>
                <a:gd name="T46" fmla="*/ 15 w 45"/>
                <a:gd name="T47" fmla="*/ 19 h 45"/>
                <a:gd name="T48" fmla="*/ 14 w 45"/>
                <a:gd name="T49" fmla="*/ 23 h 45"/>
                <a:gd name="T50" fmla="*/ 6 w 45"/>
                <a:gd name="T51" fmla="*/ 25 h 45"/>
                <a:gd name="T52" fmla="*/ 3 w 45"/>
                <a:gd name="T53" fmla="*/ 24 h 45"/>
                <a:gd name="T54" fmla="*/ 1 w 45"/>
                <a:gd name="T55" fmla="*/ 27 h 45"/>
                <a:gd name="T56" fmla="*/ 4 w 45"/>
                <a:gd name="T57" fmla="*/ 29 h 45"/>
                <a:gd name="T58" fmla="*/ 6 w 45"/>
                <a:gd name="T59" fmla="*/ 27 h 45"/>
                <a:gd name="T60" fmla="*/ 15 w 45"/>
                <a:gd name="T61" fmla="*/ 25 h 45"/>
                <a:gd name="T62" fmla="*/ 17 w 45"/>
                <a:gd name="T63" fmla="*/ 29 h 45"/>
                <a:gd name="T64" fmla="*/ 12 w 45"/>
                <a:gd name="T65" fmla="*/ 36 h 45"/>
                <a:gd name="T66" fmla="*/ 10 w 45"/>
                <a:gd name="T67" fmla="*/ 37 h 45"/>
                <a:gd name="T68" fmla="*/ 10 w 45"/>
                <a:gd name="T69" fmla="*/ 41 h 45"/>
                <a:gd name="T70" fmla="*/ 14 w 45"/>
                <a:gd name="T71" fmla="*/ 41 h 45"/>
                <a:gd name="T72" fmla="*/ 14 w 45"/>
                <a:gd name="T73" fmla="*/ 37 h 45"/>
                <a:gd name="T74" fmla="*/ 19 w 45"/>
                <a:gd name="T75" fmla="*/ 30 h 45"/>
                <a:gd name="T76" fmla="*/ 23 w 45"/>
                <a:gd name="T77" fmla="*/ 31 h 45"/>
                <a:gd name="T78" fmla="*/ 25 w 45"/>
                <a:gd name="T79" fmla="*/ 39 h 45"/>
                <a:gd name="T80" fmla="*/ 24 w 45"/>
                <a:gd name="T81" fmla="*/ 42 h 45"/>
                <a:gd name="T82" fmla="*/ 27 w 45"/>
                <a:gd name="T83" fmla="*/ 45 h 45"/>
                <a:gd name="T84" fmla="*/ 29 w 45"/>
                <a:gd name="T85" fmla="*/ 41 h 45"/>
                <a:gd name="T86" fmla="*/ 27 w 45"/>
                <a:gd name="T87" fmla="*/ 39 h 45"/>
                <a:gd name="T88" fmla="*/ 25 w 45"/>
                <a:gd name="T89" fmla="*/ 30 h 45"/>
                <a:gd name="T90" fmla="*/ 29 w 45"/>
                <a:gd name="T91" fmla="*/ 28 h 45"/>
                <a:gd name="T92" fmla="*/ 37 w 45"/>
                <a:gd name="T93" fmla="*/ 33 h 45"/>
                <a:gd name="T94" fmla="*/ 38 w 45"/>
                <a:gd name="T95" fmla="*/ 36 h 45"/>
                <a:gd name="T96" fmla="*/ 42 w 45"/>
                <a:gd name="T97" fmla="*/ 35 h 45"/>
                <a:gd name="T98" fmla="*/ 41 w 45"/>
                <a:gd name="T99" fmla="*/ 31 h 45"/>
                <a:gd name="T100" fmla="*/ 38 w 45"/>
                <a:gd name="T101" fmla="*/ 31 h 45"/>
                <a:gd name="T102" fmla="*/ 30 w 45"/>
                <a:gd name="T103" fmla="*/ 26 h 45"/>
                <a:gd name="T104" fmla="*/ 31 w 45"/>
                <a:gd name="T105" fmla="*/ 22 h 45"/>
                <a:gd name="T106" fmla="*/ 40 w 45"/>
                <a:gd name="T107" fmla="*/ 20 h 45"/>
                <a:gd name="T108" fmla="*/ 43 w 45"/>
                <a:gd name="T109" fmla="*/ 21 h 45"/>
                <a:gd name="T110" fmla="*/ 45 w 45"/>
                <a:gd name="T111" fmla="*/ 18 h 45"/>
                <a:gd name="T112" fmla="*/ 42 w 45"/>
                <a:gd name="T113" fmla="*/ 16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5" h="45">
                  <a:moveTo>
                    <a:pt x="42" y="16"/>
                  </a:moveTo>
                  <a:cubicBezTo>
                    <a:pt x="41" y="16"/>
                    <a:pt x="40" y="17"/>
                    <a:pt x="40" y="18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0" y="19"/>
                    <a:pt x="29" y="17"/>
                    <a:pt x="28" y="16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4" y="9"/>
                    <a:pt x="36" y="9"/>
                    <a:pt x="36" y="8"/>
                  </a:cubicBezTo>
                  <a:cubicBezTo>
                    <a:pt x="37" y="6"/>
                    <a:pt x="37" y="5"/>
                    <a:pt x="35" y="4"/>
                  </a:cubicBezTo>
                  <a:cubicBezTo>
                    <a:pt x="34" y="3"/>
                    <a:pt x="32" y="3"/>
                    <a:pt x="32" y="4"/>
                  </a:cubicBezTo>
                  <a:cubicBezTo>
                    <a:pt x="31" y="5"/>
                    <a:pt x="31" y="7"/>
                    <a:pt x="32" y="8"/>
                  </a:cubicBezTo>
                  <a:cubicBezTo>
                    <a:pt x="26" y="15"/>
                    <a:pt x="26" y="15"/>
                    <a:pt x="26" y="15"/>
                  </a:cubicBezTo>
                  <a:cubicBezTo>
                    <a:pt x="25" y="15"/>
                    <a:pt x="24" y="14"/>
                    <a:pt x="22" y="14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5"/>
                    <a:pt x="22" y="4"/>
                    <a:pt x="22" y="2"/>
                  </a:cubicBezTo>
                  <a:cubicBezTo>
                    <a:pt x="21" y="1"/>
                    <a:pt x="20" y="0"/>
                    <a:pt x="18" y="0"/>
                  </a:cubicBezTo>
                  <a:cubicBezTo>
                    <a:pt x="17" y="1"/>
                    <a:pt x="16" y="2"/>
                    <a:pt x="16" y="4"/>
                  </a:cubicBezTo>
                  <a:cubicBezTo>
                    <a:pt x="16" y="5"/>
                    <a:pt x="17" y="6"/>
                    <a:pt x="18" y="6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9" y="15"/>
                    <a:pt x="17" y="16"/>
                    <a:pt x="16" y="17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1"/>
                    <a:pt x="9" y="10"/>
                    <a:pt x="8" y="9"/>
                  </a:cubicBezTo>
                  <a:cubicBezTo>
                    <a:pt x="7" y="8"/>
                    <a:pt x="5" y="9"/>
                    <a:pt x="4" y="10"/>
                  </a:cubicBezTo>
                  <a:cubicBezTo>
                    <a:pt x="3" y="11"/>
                    <a:pt x="4" y="13"/>
                    <a:pt x="5" y="14"/>
                  </a:cubicBezTo>
                  <a:cubicBezTo>
                    <a:pt x="6" y="14"/>
                    <a:pt x="7" y="14"/>
                    <a:pt x="8" y="14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20"/>
                    <a:pt x="14" y="22"/>
                    <a:pt x="14" y="23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5" y="24"/>
                    <a:pt x="4" y="23"/>
                    <a:pt x="3" y="24"/>
                  </a:cubicBezTo>
                  <a:cubicBezTo>
                    <a:pt x="1" y="24"/>
                    <a:pt x="0" y="25"/>
                    <a:pt x="1" y="27"/>
                  </a:cubicBezTo>
                  <a:cubicBezTo>
                    <a:pt x="1" y="28"/>
                    <a:pt x="3" y="29"/>
                    <a:pt x="4" y="29"/>
                  </a:cubicBezTo>
                  <a:cubicBezTo>
                    <a:pt x="5" y="29"/>
                    <a:pt x="6" y="28"/>
                    <a:pt x="6" y="27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7"/>
                    <a:pt x="16" y="28"/>
                    <a:pt x="17" y="29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1" y="36"/>
                    <a:pt x="10" y="36"/>
                    <a:pt x="10" y="37"/>
                  </a:cubicBezTo>
                  <a:cubicBezTo>
                    <a:pt x="9" y="39"/>
                    <a:pt x="9" y="40"/>
                    <a:pt x="10" y="41"/>
                  </a:cubicBezTo>
                  <a:cubicBezTo>
                    <a:pt x="12" y="42"/>
                    <a:pt x="13" y="42"/>
                    <a:pt x="14" y="41"/>
                  </a:cubicBezTo>
                  <a:cubicBezTo>
                    <a:pt x="15" y="39"/>
                    <a:pt x="15" y="38"/>
                    <a:pt x="14" y="37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20" y="31"/>
                    <a:pt x="22" y="31"/>
                    <a:pt x="23" y="31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4" y="40"/>
                    <a:pt x="24" y="41"/>
                    <a:pt x="24" y="42"/>
                  </a:cubicBezTo>
                  <a:cubicBezTo>
                    <a:pt x="24" y="44"/>
                    <a:pt x="26" y="45"/>
                    <a:pt x="27" y="45"/>
                  </a:cubicBezTo>
                  <a:cubicBezTo>
                    <a:pt x="29" y="44"/>
                    <a:pt x="30" y="43"/>
                    <a:pt x="29" y="41"/>
                  </a:cubicBezTo>
                  <a:cubicBezTo>
                    <a:pt x="29" y="40"/>
                    <a:pt x="28" y="39"/>
                    <a:pt x="27" y="39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7" y="30"/>
                    <a:pt x="28" y="29"/>
                    <a:pt x="29" y="28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6" y="34"/>
                    <a:pt x="37" y="35"/>
                    <a:pt x="38" y="36"/>
                  </a:cubicBezTo>
                  <a:cubicBezTo>
                    <a:pt x="39" y="37"/>
                    <a:pt x="41" y="36"/>
                    <a:pt x="42" y="35"/>
                  </a:cubicBezTo>
                  <a:cubicBezTo>
                    <a:pt x="43" y="34"/>
                    <a:pt x="42" y="32"/>
                    <a:pt x="41" y="31"/>
                  </a:cubicBezTo>
                  <a:cubicBezTo>
                    <a:pt x="40" y="30"/>
                    <a:pt x="39" y="31"/>
                    <a:pt x="38" y="31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1" y="25"/>
                    <a:pt x="31" y="23"/>
                    <a:pt x="31" y="22"/>
                  </a:cubicBezTo>
                  <a:cubicBezTo>
                    <a:pt x="40" y="20"/>
                    <a:pt x="40" y="20"/>
                    <a:pt x="40" y="20"/>
                  </a:cubicBezTo>
                  <a:cubicBezTo>
                    <a:pt x="41" y="21"/>
                    <a:pt x="42" y="22"/>
                    <a:pt x="43" y="21"/>
                  </a:cubicBezTo>
                  <a:cubicBezTo>
                    <a:pt x="44" y="21"/>
                    <a:pt x="45" y="20"/>
                    <a:pt x="45" y="18"/>
                  </a:cubicBezTo>
                  <a:cubicBezTo>
                    <a:pt x="45" y="17"/>
                    <a:pt x="43" y="16"/>
                    <a:pt x="42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1762125" y="1366838"/>
              <a:ext cx="233363" cy="234950"/>
            </a:xfrm>
            <a:custGeom>
              <a:avLst/>
              <a:gdLst>
                <a:gd name="T0" fmla="*/ 40 w 41"/>
                <a:gd name="T1" fmla="*/ 13 h 41"/>
                <a:gd name="T2" fmla="*/ 31 w 41"/>
                <a:gd name="T3" fmla="*/ 7 h 41"/>
                <a:gd name="T4" fmla="*/ 26 w 41"/>
                <a:gd name="T5" fmla="*/ 11 h 41"/>
                <a:gd name="T6" fmla="*/ 26 w 41"/>
                <a:gd name="T7" fmla="*/ 11 h 41"/>
                <a:gd name="T8" fmla="*/ 26 w 41"/>
                <a:gd name="T9" fmla="*/ 7 h 41"/>
                <a:gd name="T10" fmla="*/ 17 w 41"/>
                <a:gd name="T11" fmla="*/ 1 h 41"/>
                <a:gd name="T12" fmla="*/ 11 w 41"/>
                <a:gd name="T13" fmla="*/ 10 h 41"/>
                <a:gd name="T14" fmla="*/ 14 w 41"/>
                <a:gd name="T15" fmla="*/ 14 h 41"/>
                <a:gd name="T16" fmla="*/ 14 w 41"/>
                <a:gd name="T17" fmla="*/ 14 h 41"/>
                <a:gd name="T18" fmla="*/ 7 w 41"/>
                <a:gd name="T19" fmla="*/ 12 h 41"/>
                <a:gd name="T20" fmla="*/ 1 w 41"/>
                <a:gd name="T21" fmla="*/ 21 h 41"/>
                <a:gd name="T22" fmla="*/ 10 w 41"/>
                <a:gd name="T23" fmla="*/ 27 h 41"/>
                <a:gd name="T24" fmla="*/ 12 w 41"/>
                <a:gd name="T25" fmla="*/ 26 h 41"/>
                <a:gd name="T26" fmla="*/ 9 w 41"/>
                <a:gd name="T27" fmla="*/ 34 h 41"/>
                <a:gd name="T28" fmla="*/ 18 w 41"/>
                <a:gd name="T29" fmla="*/ 40 h 41"/>
                <a:gd name="T30" fmla="*/ 23 w 41"/>
                <a:gd name="T31" fmla="*/ 31 h 41"/>
                <a:gd name="T32" fmla="*/ 23 w 41"/>
                <a:gd name="T33" fmla="*/ 31 h 41"/>
                <a:gd name="T34" fmla="*/ 32 w 41"/>
                <a:gd name="T35" fmla="*/ 37 h 41"/>
                <a:gd name="T36" fmla="*/ 38 w 41"/>
                <a:gd name="T37" fmla="*/ 28 h 41"/>
                <a:gd name="T38" fmla="*/ 32 w 41"/>
                <a:gd name="T39" fmla="*/ 22 h 41"/>
                <a:gd name="T40" fmla="*/ 34 w 41"/>
                <a:gd name="T41" fmla="*/ 22 h 41"/>
                <a:gd name="T42" fmla="*/ 40 w 41"/>
                <a:gd name="T43" fmla="*/ 1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1" h="41">
                  <a:moveTo>
                    <a:pt x="40" y="13"/>
                  </a:moveTo>
                  <a:cubicBezTo>
                    <a:pt x="39" y="9"/>
                    <a:pt x="35" y="6"/>
                    <a:pt x="31" y="7"/>
                  </a:cubicBezTo>
                  <a:cubicBezTo>
                    <a:pt x="29" y="8"/>
                    <a:pt x="27" y="9"/>
                    <a:pt x="26" y="11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0"/>
                    <a:pt x="26" y="8"/>
                    <a:pt x="26" y="7"/>
                  </a:cubicBezTo>
                  <a:cubicBezTo>
                    <a:pt x="25" y="3"/>
                    <a:pt x="21" y="0"/>
                    <a:pt x="17" y="1"/>
                  </a:cubicBezTo>
                  <a:cubicBezTo>
                    <a:pt x="13" y="2"/>
                    <a:pt x="11" y="6"/>
                    <a:pt x="11" y="10"/>
                  </a:cubicBezTo>
                  <a:cubicBezTo>
                    <a:pt x="12" y="11"/>
                    <a:pt x="12" y="13"/>
                    <a:pt x="14" y="1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2" y="12"/>
                    <a:pt x="9" y="12"/>
                    <a:pt x="7" y="12"/>
                  </a:cubicBezTo>
                  <a:cubicBezTo>
                    <a:pt x="3" y="13"/>
                    <a:pt x="0" y="17"/>
                    <a:pt x="1" y="21"/>
                  </a:cubicBezTo>
                  <a:cubicBezTo>
                    <a:pt x="2" y="25"/>
                    <a:pt x="6" y="28"/>
                    <a:pt x="10" y="27"/>
                  </a:cubicBezTo>
                  <a:cubicBezTo>
                    <a:pt x="11" y="27"/>
                    <a:pt x="11" y="26"/>
                    <a:pt x="12" y="26"/>
                  </a:cubicBezTo>
                  <a:cubicBezTo>
                    <a:pt x="9" y="28"/>
                    <a:pt x="8" y="31"/>
                    <a:pt x="9" y="34"/>
                  </a:cubicBezTo>
                  <a:cubicBezTo>
                    <a:pt x="9" y="38"/>
                    <a:pt x="13" y="41"/>
                    <a:pt x="18" y="40"/>
                  </a:cubicBezTo>
                  <a:cubicBezTo>
                    <a:pt x="22" y="39"/>
                    <a:pt x="24" y="35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4" y="35"/>
                    <a:pt x="28" y="38"/>
                    <a:pt x="32" y="37"/>
                  </a:cubicBezTo>
                  <a:cubicBezTo>
                    <a:pt x="36" y="36"/>
                    <a:pt x="39" y="32"/>
                    <a:pt x="38" y="28"/>
                  </a:cubicBezTo>
                  <a:cubicBezTo>
                    <a:pt x="38" y="25"/>
                    <a:pt x="35" y="23"/>
                    <a:pt x="32" y="22"/>
                  </a:cubicBezTo>
                  <a:cubicBezTo>
                    <a:pt x="33" y="22"/>
                    <a:pt x="33" y="22"/>
                    <a:pt x="34" y="22"/>
                  </a:cubicBezTo>
                  <a:cubicBezTo>
                    <a:pt x="38" y="21"/>
                    <a:pt x="41" y="17"/>
                    <a:pt x="40" y="13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1825625" y="1423988"/>
              <a:ext cx="119063" cy="120650"/>
            </a:xfrm>
            <a:custGeom>
              <a:avLst/>
              <a:gdLst>
                <a:gd name="T0" fmla="*/ 19 w 21"/>
                <a:gd name="T1" fmla="*/ 7 h 21"/>
                <a:gd name="T2" fmla="*/ 18 w 21"/>
                <a:gd name="T3" fmla="*/ 8 h 21"/>
                <a:gd name="T4" fmla="*/ 14 w 21"/>
                <a:gd name="T5" fmla="*/ 9 h 21"/>
                <a:gd name="T6" fmla="*/ 13 w 21"/>
                <a:gd name="T7" fmla="*/ 8 h 21"/>
                <a:gd name="T8" fmla="*/ 15 w 21"/>
                <a:gd name="T9" fmla="*/ 4 h 21"/>
                <a:gd name="T10" fmla="*/ 16 w 21"/>
                <a:gd name="T11" fmla="*/ 4 h 21"/>
                <a:gd name="T12" fmla="*/ 16 w 21"/>
                <a:gd name="T13" fmla="*/ 2 h 21"/>
                <a:gd name="T14" fmla="*/ 14 w 21"/>
                <a:gd name="T15" fmla="*/ 2 h 21"/>
                <a:gd name="T16" fmla="*/ 14 w 21"/>
                <a:gd name="T17" fmla="*/ 4 h 21"/>
                <a:gd name="T18" fmla="*/ 12 w 21"/>
                <a:gd name="T19" fmla="*/ 7 h 21"/>
                <a:gd name="T20" fmla="*/ 10 w 21"/>
                <a:gd name="T21" fmla="*/ 7 h 21"/>
                <a:gd name="T22" fmla="*/ 9 w 21"/>
                <a:gd name="T23" fmla="*/ 3 h 21"/>
                <a:gd name="T24" fmla="*/ 10 w 21"/>
                <a:gd name="T25" fmla="*/ 1 h 21"/>
                <a:gd name="T26" fmla="*/ 8 w 21"/>
                <a:gd name="T27" fmla="*/ 0 h 21"/>
                <a:gd name="T28" fmla="*/ 7 w 21"/>
                <a:gd name="T29" fmla="*/ 2 h 21"/>
                <a:gd name="T30" fmla="*/ 8 w 21"/>
                <a:gd name="T31" fmla="*/ 3 h 21"/>
                <a:gd name="T32" fmla="*/ 9 w 21"/>
                <a:gd name="T33" fmla="*/ 7 h 21"/>
                <a:gd name="T34" fmla="*/ 7 w 21"/>
                <a:gd name="T35" fmla="*/ 8 h 21"/>
                <a:gd name="T36" fmla="*/ 4 w 21"/>
                <a:gd name="T37" fmla="*/ 6 h 21"/>
                <a:gd name="T38" fmla="*/ 3 w 21"/>
                <a:gd name="T39" fmla="*/ 4 h 21"/>
                <a:gd name="T40" fmla="*/ 2 w 21"/>
                <a:gd name="T41" fmla="*/ 5 h 21"/>
                <a:gd name="T42" fmla="*/ 2 w 21"/>
                <a:gd name="T43" fmla="*/ 6 h 21"/>
                <a:gd name="T44" fmla="*/ 3 w 21"/>
                <a:gd name="T45" fmla="*/ 6 h 21"/>
                <a:gd name="T46" fmla="*/ 7 w 21"/>
                <a:gd name="T47" fmla="*/ 9 h 21"/>
                <a:gd name="T48" fmla="*/ 6 w 21"/>
                <a:gd name="T49" fmla="*/ 11 h 21"/>
                <a:gd name="T50" fmla="*/ 3 w 21"/>
                <a:gd name="T51" fmla="*/ 12 h 21"/>
                <a:gd name="T52" fmla="*/ 1 w 21"/>
                <a:gd name="T53" fmla="*/ 11 h 21"/>
                <a:gd name="T54" fmla="*/ 0 w 21"/>
                <a:gd name="T55" fmla="*/ 12 h 21"/>
                <a:gd name="T56" fmla="*/ 2 w 21"/>
                <a:gd name="T57" fmla="*/ 13 h 21"/>
                <a:gd name="T58" fmla="*/ 3 w 21"/>
                <a:gd name="T59" fmla="*/ 12 h 21"/>
                <a:gd name="T60" fmla="*/ 7 w 21"/>
                <a:gd name="T61" fmla="*/ 12 h 21"/>
                <a:gd name="T62" fmla="*/ 8 w 21"/>
                <a:gd name="T63" fmla="*/ 13 h 21"/>
                <a:gd name="T64" fmla="*/ 6 w 21"/>
                <a:gd name="T65" fmla="*/ 17 h 21"/>
                <a:gd name="T66" fmla="*/ 4 w 21"/>
                <a:gd name="T67" fmla="*/ 17 h 21"/>
                <a:gd name="T68" fmla="*/ 5 w 21"/>
                <a:gd name="T69" fmla="*/ 19 h 21"/>
                <a:gd name="T70" fmla="*/ 6 w 21"/>
                <a:gd name="T71" fmla="*/ 19 h 21"/>
                <a:gd name="T72" fmla="*/ 6 w 21"/>
                <a:gd name="T73" fmla="*/ 17 h 21"/>
                <a:gd name="T74" fmla="*/ 8 w 21"/>
                <a:gd name="T75" fmla="*/ 14 h 21"/>
                <a:gd name="T76" fmla="*/ 11 w 21"/>
                <a:gd name="T77" fmla="*/ 14 h 21"/>
                <a:gd name="T78" fmla="*/ 11 w 21"/>
                <a:gd name="T79" fmla="*/ 18 h 21"/>
                <a:gd name="T80" fmla="*/ 11 w 21"/>
                <a:gd name="T81" fmla="*/ 19 h 21"/>
                <a:gd name="T82" fmla="*/ 12 w 21"/>
                <a:gd name="T83" fmla="*/ 20 h 21"/>
                <a:gd name="T84" fmla="*/ 13 w 21"/>
                <a:gd name="T85" fmla="*/ 19 h 21"/>
                <a:gd name="T86" fmla="*/ 12 w 21"/>
                <a:gd name="T87" fmla="*/ 18 h 21"/>
                <a:gd name="T88" fmla="*/ 11 w 21"/>
                <a:gd name="T89" fmla="*/ 14 h 21"/>
                <a:gd name="T90" fmla="*/ 13 w 21"/>
                <a:gd name="T91" fmla="*/ 13 h 21"/>
                <a:gd name="T92" fmla="*/ 17 w 21"/>
                <a:gd name="T93" fmla="*/ 15 h 21"/>
                <a:gd name="T94" fmla="*/ 17 w 21"/>
                <a:gd name="T95" fmla="*/ 16 h 21"/>
                <a:gd name="T96" fmla="*/ 19 w 21"/>
                <a:gd name="T97" fmla="*/ 16 h 21"/>
                <a:gd name="T98" fmla="*/ 19 w 21"/>
                <a:gd name="T99" fmla="*/ 14 h 21"/>
                <a:gd name="T100" fmla="*/ 17 w 21"/>
                <a:gd name="T101" fmla="*/ 14 h 21"/>
                <a:gd name="T102" fmla="*/ 14 w 21"/>
                <a:gd name="T103" fmla="*/ 12 h 21"/>
                <a:gd name="T104" fmla="*/ 14 w 21"/>
                <a:gd name="T105" fmla="*/ 10 h 21"/>
                <a:gd name="T106" fmla="*/ 18 w 21"/>
                <a:gd name="T107" fmla="*/ 9 h 21"/>
                <a:gd name="T108" fmla="*/ 19 w 21"/>
                <a:gd name="T109" fmla="*/ 10 h 21"/>
                <a:gd name="T110" fmla="*/ 20 w 21"/>
                <a:gd name="T111" fmla="*/ 8 h 21"/>
                <a:gd name="T112" fmla="*/ 19 w 21"/>
                <a:gd name="T113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" h="21">
                  <a:moveTo>
                    <a:pt x="19" y="7"/>
                  </a:moveTo>
                  <a:cubicBezTo>
                    <a:pt x="18" y="7"/>
                    <a:pt x="18" y="8"/>
                    <a:pt x="18" y="8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14" y="9"/>
                    <a:pt x="13" y="8"/>
                    <a:pt x="13" y="8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4"/>
                    <a:pt x="16" y="4"/>
                    <a:pt x="16" y="4"/>
                  </a:cubicBezTo>
                  <a:cubicBezTo>
                    <a:pt x="17" y="3"/>
                    <a:pt x="17" y="2"/>
                    <a:pt x="16" y="2"/>
                  </a:cubicBezTo>
                  <a:cubicBezTo>
                    <a:pt x="15" y="1"/>
                    <a:pt x="15" y="2"/>
                    <a:pt x="14" y="2"/>
                  </a:cubicBezTo>
                  <a:cubicBezTo>
                    <a:pt x="14" y="3"/>
                    <a:pt x="14" y="3"/>
                    <a:pt x="14" y="4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1" y="7"/>
                    <a:pt x="11" y="7"/>
                    <a:pt x="10" y="7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0" y="2"/>
                    <a:pt x="10" y="2"/>
                    <a:pt x="10" y="1"/>
                  </a:cubicBezTo>
                  <a:cubicBezTo>
                    <a:pt x="10" y="0"/>
                    <a:pt x="9" y="0"/>
                    <a:pt x="8" y="0"/>
                  </a:cubicBezTo>
                  <a:cubicBezTo>
                    <a:pt x="7" y="0"/>
                    <a:pt x="7" y="1"/>
                    <a:pt x="7" y="2"/>
                  </a:cubicBezTo>
                  <a:cubicBezTo>
                    <a:pt x="7" y="2"/>
                    <a:pt x="8" y="3"/>
                    <a:pt x="8" y="3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7"/>
                    <a:pt x="8" y="7"/>
                    <a:pt x="7" y="8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5"/>
                    <a:pt x="4" y="5"/>
                    <a:pt x="3" y="4"/>
                  </a:cubicBezTo>
                  <a:cubicBezTo>
                    <a:pt x="3" y="4"/>
                    <a:pt x="2" y="4"/>
                    <a:pt x="2" y="5"/>
                  </a:cubicBezTo>
                  <a:cubicBezTo>
                    <a:pt x="1" y="5"/>
                    <a:pt x="1" y="6"/>
                    <a:pt x="2" y="6"/>
                  </a:cubicBezTo>
                  <a:cubicBezTo>
                    <a:pt x="2" y="7"/>
                    <a:pt x="3" y="7"/>
                    <a:pt x="3" y="6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6" y="10"/>
                    <a:pt x="6" y="11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2" y="11"/>
                    <a:pt x="2" y="11"/>
                    <a:pt x="1" y="11"/>
                  </a:cubicBezTo>
                  <a:cubicBezTo>
                    <a:pt x="0" y="11"/>
                    <a:pt x="0" y="12"/>
                    <a:pt x="0" y="12"/>
                  </a:cubicBezTo>
                  <a:cubicBezTo>
                    <a:pt x="0" y="13"/>
                    <a:pt x="1" y="14"/>
                    <a:pt x="2" y="13"/>
                  </a:cubicBezTo>
                  <a:cubicBezTo>
                    <a:pt x="2" y="13"/>
                    <a:pt x="3" y="13"/>
                    <a:pt x="3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3"/>
                    <a:pt x="8" y="13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7"/>
                    <a:pt x="5" y="17"/>
                    <a:pt x="4" y="17"/>
                  </a:cubicBezTo>
                  <a:cubicBezTo>
                    <a:pt x="4" y="18"/>
                    <a:pt x="4" y="19"/>
                    <a:pt x="5" y="19"/>
                  </a:cubicBezTo>
                  <a:cubicBezTo>
                    <a:pt x="5" y="19"/>
                    <a:pt x="6" y="19"/>
                    <a:pt x="6" y="19"/>
                  </a:cubicBezTo>
                  <a:cubicBezTo>
                    <a:pt x="7" y="18"/>
                    <a:pt x="7" y="18"/>
                    <a:pt x="6" y="17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4"/>
                    <a:pt x="11" y="14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9"/>
                    <a:pt x="11" y="19"/>
                  </a:cubicBezTo>
                  <a:cubicBezTo>
                    <a:pt x="11" y="20"/>
                    <a:pt x="12" y="21"/>
                    <a:pt x="12" y="20"/>
                  </a:cubicBezTo>
                  <a:cubicBezTo>
                    <a:pt x="13" y="20"/>
                    <a:pt x="13" y="20"/>
                    <a:pt x="13" y="19"/>
                  </a:cubicBezTo>
                  <a:cubicBezTo>
                    <a:pt x="13" y="18"/>
                    <a:pt x="13" y="18"/>
                    <a:pt x="12" y="18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2" y="14"/>
                    <a:pt x="13" y="13"/>
                    <a:pt x="13" y="13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8" y="17"/>
                    <a:pt x="19" y="17"/>
                    <a:pt x="19" y="16"/>
                  </a:cubicBezTo>
                  <a:cubicBezTo>
                    <a:pt x="19" y="16"/>
                    <a:pt x="19" y="15"/>
                    <a:pt x="19" y="14"/>
                  </a:cubicBezTo>
                  <a:cubicBezTo>
                    <a:pt x="18" y="14"/>
                    <a:pt x="17" y="14"/>
                    <a:pt x="17" y="14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4" y="12"/>
                    <a:pt x="14" y="11"/>
                    <a:pt x="14" y="10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9" y="10"/>
                    <a:pt x="19" y="10"/>
                  </a:cubicBezTo>
                  <a:cubicBezTo>
                    <a:pt x="20" y="10"/>
                    <a:pt x="21" y="9"/>
                    <a:pt x="20" y="8"/>
                  </a:cubicBezTo>
                  <a:cubicBezTo>
                    <a:pt x="20" y="8"/>
                    <a:pt x="20" y="7"/>
                    <a:pt x="19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1042988" y="1452563"/>
              <a:ext cx="296863" cy="303213"/>
            </a:xfrm>
            <a:custGeom>
              <a:avLst/>
              <a:gdLst>
                <a:gd name="T0" fmla="*/ 48 w 52"/>
                <a:gd name="T1" fmla="*/ 12 h 53"/>
                <a:gd name="T2" fmla="*/ 36 w 52"/>
                <a:gd name="T3" fmla="*/ 7 h 53"/>
                <a:gd name="T4" fmla="*/ 30 w 52"/>
                <a:gd name="T5" fmla="*/ 13 h 53"/>
                <a:gd name="T6" fmla="*/ 30 w 52"/>
                <a:gd name="T7" fmla="*/ 13 h 53"/>
                <a:gd name="T8" fmla="*/ 30 w 52"/>
                <a:gd name="T9" fmla="*/ 8 h 53"/>
                <a:gd name="T10" fmla="*/ 17 w 52"/>
                <a:gd name="T11" fmla="*/ 2 h 53"/>
                <a:gd name="T12" fmla="*/ 12 w 52"/>
                <a:gd name="T13" fmla="*/ 15 h 53"/>
                <a:gd name="T14" fmla="*/ 16 w 52"/>
                <a:gd name="T15" fmla="*/ 19 h 53"/>
                <a:gd name="T16" fmla="*/ 16 w 52"/>
                <a:gd name="T17" fmla="*/ 19 h 53"/>
                <a:gd name="T18" fmla="*/ 7 w 52"/>
                <a:gd name="T19" fmla="*/ 19 h 53"/>
                <a:gd name="T20" fmla="*/ 2 w 52"/>
                <a:gd name="T21" fmla="*/ 31 h 53"/>
                <a:gd name="T22" fmla="*/ 15 w 52"/>
                <a:gd name="T23" fmla="*/ 37 h 53"/>
                <a:gd name="T24" fmla="*/ 17 w 52"/>
                <a:gd name="T25" fmla="*/ 35 h 53"/>
                <a:gd name="T26" fmla="*/ 15 w 52"/>
                <a:gd name="T27" fmla="*/ 46 h 53"/>
                <a:gd name="T28" fmla="*/ 27 w 52"/>
                <a:gd name="T29" fmla="*/ 51 h 53"/>
                <a:gd name="T30" fmla="*/ 32 w 52"/>
                <a:gd name="T31" fmla="*/ 39 h 53"/>
                <a:gd name="T32" fmla="*/ 32 w 52"/>
                <a:gd name="T33" fmla="*/ 39 h 53"/>
                <a:gd name="T34" fmla="*/ 45 w 52"/>
                <a:gd name="T35" fmla="*/ 44 h 53"/>
                <a:gd name="T36" fmla="*/ 50 w 52"/>
                <a:gd name="T37" fmla="*/ 31 h 53"/>
                <a:gd name="T38" fmla="*/ 41 w 52"/>
                <a:gd name="T39" fmla="*/ 25 h 53"/>
                <a:gd name="T40" fmla="*/ 43 w 52"/>
                <a:gd name="T41" fmla="*/ 25 h 53"/>
                <a:gd name="T42" fmla="*/ 48 w 52"/>
                <a:gd name="T43" fmla="*/ 1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2" h="53">
                  <a:moveTo>
                    <a:pt x="48" y="12"/>
                  </a:moveTo>
                  <a:cubicBezTo>
                    <a:pt x="46" y="7"/>
                    <a:pt x="41" y="5"/>
                    <a:pt x="36" y="7"/>
                  </a:cubicBezTo>
                  <a:cubicBezTo>
                    <a:pt x="33" y="8"/>
                    <a:pt x="31" y="10"/>
                    <a:pt x="30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1" y="11"/>
                    <a:pt x="31" y="9"/>
                    <a:pt x="30" y="8"/>
                  </a:cubicBezTo>
                  <a:cubicBezTo>
                    <a:pt x="28" y="3"/>
                    <a:pt x="22" y="0"/>
                    <a:pt x="17" y="2"/>
                  </a:cubicBezTo>
                  <a:cubicBezTo>
                    <a:pt x="12" y="4"/>
                    <a:pt x="10" y="10"/>
                    <a:pt x="12" y="15"/>
                  </a:cubicBezTo>
                  <a:cubicBezTo>
                    <a:pt x="13" y="17"/>
                    <a:pt x="14" y="18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3" y="18"/>
                    <a:pt x="10" y="18"/>
                    <a:pt x="7" y="19"/>
                  </a:cubicBezTo>
                  <a:cubicBezTo>
                    <a:pt x="2" y="21"/>
                    <a:pt x="0" y="27"/>
                    <a:pt x="2" y="31"/>
                  </a:cubicBezTo>
                  <a:cubicBezTo>
                    <a:pt x="4" y="36"/>
                    <a:pt x="10" y="39"/>
                    <a:pt x="15" y="37"/>
                  </a:cubicBezTo>
                  <a:cubicBezTo>
                    <a:pt x="15" y="36"/>
                    <a:pt x="16" y="36"/>
                    <a:pt x="17" y="35"/>
                  </a:cubicBezTo>
                  <a:cubicBezTo>
                    <a:pt x="14" y="38"/>
                    <a:pt x="13" y="42"/>
                    <a:pt x="15" y="46"/>
                  </a:cubicBezTo>
                  <a:cubicBezTo>
                    <a:pt x="17" y="51"/>
                    <a:pt x="22" y="53"/>
                    <a:pt x="27" y="51"/>
                  </a:cubicBezTo>
                  <a:cubicBezTo>
                    <a:pt x="32" y="49"/>
                    <a:pt x="34" y="43"/>
                    <a:pt x="32" y="39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4" y="43"/>
                    <a:pt x="40" y="46"/>
                    <a:pt x="45" y="44"/>
                  </a:cubicBezTo>
                  <a:cubicBezTo>
                    <a:pt x="50" y="42"/>
                    <a:pt x="52" y="36"/>
                    <a:pt x="50" y="31"/>
                  </a:cubicBezTo>
                  <a:cubicBezTo>
                    <a:pt x="49" y="28"/>
                    <a:pt x="45" y="25"/>
                    <a:pt x="41" y="25"/>
                  </a:cubicBezTo>
                  <a:cubicBezTo>
                    <a:pt x="42" y="25"/>
                    <a:pt x="43" y="25"/>
                    <a:pt x="43" y="25"/>
                  </a:cubicBezTo>
                  <a:cubicBezTo>
                    <a:pt x="48" y="23"/>
                    <a:pt x="51" y="17"/>
                    <a:pt x="48" y="1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1128713" y="1527175"/>
              <a:ext cx="142875" cy="142875"/>
            </a:xfrm>
            <a:custGeom>
              <a:avLst/>
              <a:gdLst>
                <a:gd name="T0" fmla="*/ 22 w 25"/>
                <a:gd name="T1" fmla="*/ 7 h 25"/>
                <a:gd name="T2" fmla="*/ 21 w 25"/>
                <a:gd name="T3" fmla="*/ 8 h 25"/>
                <a:gd name="T4" fmla="*/ 16 w 25"/>
                <a:gd name="T5" fmla="*/ 10 h 25"/>
                <a:gd name="T6" fmla="*/ 14 w 25"/>
                <a:gd name="T7" fmla="*/ 9 h 25"/>
                <a:gd name="T8" fmla="*/ 16 w 25"/>
                <a:gd name="T9" fmla="*/ 4 h 25"/>
                <a:gd name="T10" fmla="*/ 18 w 25"/>
                <a:gd name="T11" fmla="*/ 3 h 25"/>
                <a:gd name="T12" fmla="*/ 17 w 25"/>
                <a:gd name="T13" fmla="*/ 1 h 25"/>
                <a:gd name="T14" fmla="*/ 15 w 25"/>
                <a:gd name="T15" fmla="*/ 1 h 25"/>
                <a:gd name="T16" fmla="*/ 15 w 25"/>
                <a:gd name="T17" fmla="*/ 3 h 25"/>
                <a:gd name="T18" fmla="*/ 13 w 25"/>
                <a:gd name="T19" fmla="*/ 8 h 25"/>
                <a:gd name="T20" fmla="*/ 11 w 25"/>
                <a:gd name="T21" fmla="*/ 8 h 25"/>
                <a:gd name="T22" fmla="*/ 9 w 25"/>
                <a:gd name="T23" fmla="*/ 3 h 25"/>
                <a:gd name="T24" fmla="*/ 9 w 25"/>
                <a:gd name="T25" fmla="*/ 1 h 25"/>
                <a:gd name="T26" fmla="*/ 7 w 25"/>
                <a:gd name="T27" fmla="*/ 1 h 25"/>
                <a:gd name="T28" fmla="*/ 6 w 25"/>
                <a:gd name="T29" fmla="*/ 3 h 25"/>
                <a:gd name="T30" fmla="*/ 8 w 25"/>
                <a:gd name="T31" fmla="*/ 4 h 25"/>
                <a:gd name="T32" fmla="*/ 10 w 25"/>
                <a:gd name="T33" fmla="*/ 9 h 25"/>
                <a:gd name="T34" fmla="*/ 8 w 25"/>
                <a:gd name="T35" fmla="*/ 10 h 25"/>
                <a:gd name="T36" fmla="*/ 3 w 25"/>
                <a:gd name="T37" fmla="*/ 8 h 25"/>
                <a:gd name="T38" fmla="*/ 2 w 25"/>
                <a:gd name="T39" fmla="*/ 7 h 25"/>
                <a:gd name="T40" fmla="*/ 0 w 25"/>
                <a:gd name="T41" fmla="*/ 8 h 25"/>
                <a:gd name="T42" fmla="*/ 1 w 25"/>
                <a:gd name="T43" fmla="*/ 10 h 25"/>
                <a:gd name="T44" fmla="*/ 2 w 25"/>
                <a:gd name="T45" fmla="*/ 9 h 25"/>
                <a:gd name="T46" fmla="*/ 7 w 25"/>
                <a:gd name="T47" fmla="*/ 11 h 25"/>
                <a:gd name="T48" fmla="*/ 7 w 25"/>
                <a:gd name="T49" fmla="*/ 14 h 25"/>
                <a:gd name="T50" fmla="*/ 3 w 25"/>
                <a:gd name="T51" fmla="*/ 16 h 25"/>
                <a:gd name="T52" fmla="*/ 1 w 25"/>
                <a:gd name="T53" fmla="*/ 16 h 25"/>
                <a:gd name="T54" fmla="*/ 0 w 25"/>
                <a:gd name="T55" fmla="*/ 18 h 25"/>
                <a:gd name="T56" fmla="*/ 2 w 25"/>
                <a:gd name="T57" fmla="*/ 19 h 25"/>
                <a:gd name="T58" fmla="*/ 3 w 25"/>
                <a:gd name="T59" fmla="*/ 17 h 25"/>
                <a:gd name="T60" fmla="*/ 8 w 25"/>
                <a:gd name="T61" fmla="*/ 15 h 25"/>
                <a:gd name="T62" fmla="*/ 10 w 25"/>
                <a:gd name="T63" fmla="*/ 17 h 25"/>
                <a:gd name="T64" fmla="*/ 8 w 25"/>
                <a:gd name="T65" fmla="*/ 22 h 25"/>
                <a:gd name="T66" fmla="*/ 6 w 25"/>
                <a:gd name="T67" fmla="*/ 23 h 25"/>
                <a:gd name="T68" fmla="*/ 7 w 25"/>
                <a:gd name="T69" fmla="*/ 25 h 25"/>
                <a:gd name="T70" fmla="*/ 9 w 25"/>
                <a:gd name="T71" fmla="*/ 24 h 25"/>
                <a:gd name="T72" fmla="*/ 9 w 25"/>
                <a:gd name="T73" fmla="*/ 22 h 25"/>
                <a:gd name="T74" fmla="*/ 11 w 25"/>
                <a:gd name="T75" fmla="*/ 17 h 25"/>
                <a:gd name="T76" fmla="*/ 13 w 25"/>
                <a:gd name="T77" fmla="*/ 17 h 25"/>
                <a:gd name="T78" fmla="*/ 15 w 25"/>
                <a:gd name="T79" fmla="*/ 22 h 25"/>
                <a:gd name="T80" fmla="*/ 15 w 25"/>
                <a:gd name="T81" fmla="*/ 24 h 25"/>
                <a:gd name="T82" fmla="*/ 17 w 25"/>
                <a:gd name="T83" fmla="*/ 25 h 25"/>
                <a:gd name="T84" fmla="*/ 18 w 25"/>
                <a:gd name="T85" fmla="*/ 23 h 25"/>
                <a:gd name="T86" fmla="*/ 16 w 25"/>
                <a:gd name="T87" fmla="*/ 22 h 25"/>
                <a:gd name="T88" fmla="*/ 14 w 25"/>
                <a:gd name="T89" fmla="*/ 17 h 25"/>
                <a:gd name="T90" fmla="*/ 16 w 25"/>
                <a:gd name="T91" fmla="*/ 15 h 25"/>
                <a:gd name="T92" fmla="*/ 21 w 25"/>
                <a:gd name="T93" fmla="*/ 17 h 25"/>
                <a:gd name="T94" fmla="*/ 22 w 25"/>
                <a:gd name="T95" fmla="*/ 19 h 25"/>
                <a:gd name="T96" fmla="*/ 24 w 25"/>
                <a:gd name="T97" fmla="*/ 18 h 25"/>
                <a:gd name="T98" fmla="*/ 23 w 25"/>
                <a:gd name="T99" fmla="*/ 16 h 25"/>
                <a:gd name="T100" fmla="*/ 21 w 25"/>
                <a:gd name="T101" fmla="*/ 16 h 25"/>
                <a:gd name="T102" fmla="*/ 17 w 25"/>
                <a:gd name="T103" fmla="*/ 14 h 25"/>
                <a:gd name="T104" fmla="*/ 17 w 25"/>
                <a:gd name="T105" fmla="*/ 11 h 25"/>
                <a:gd name="T106" fmla="*/ 21 w 25"/>
                <a:gd name="T107" fmla="*/ 9 h 25"/>
                <a:gd name="T108" fmla="*/ 23 w 25"/>
                <a:gd name="T109" fmla="*/ 10 h 25"/>
                <a:gd name="T110" fmla="*/ 24 w 25"/>
                <a:gd name="T111" fmla="*/ 8 h 25"/>
                <a:gd name="T112" fmla="*/ 22 w 25"/>
                <a:gd name="T113" fmla="*/ 7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5" h="25">
                  <a:moveTo>
                    <a:pt x="22" y="7"/>
                  </a:moveTo>
                  <a:cubicBezTo>
                    <a:pt x="21" y="7"/>
                    <a:pt x="21" y="8"/>
                    <a:pt x="21" y="8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0"/>
                    <a:pt x="15" y="9"/>
                    <a:pt x="14" y="9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7" y="4"/>
                    <a:pt x="18" y="3"/>
                    <a:pt x="18" y="3"/>
                  </a:cubicBezTo>
                  <a:cubicBezTo>
                    <a:pt x="18" y="2"/>
                    <a:pt x="18" y="1"/>
                    <a:pt x="17" y="1"/>
                  </a:cubicBezTo>
                  <a:cubicBezTo>
                    <a:pt x="16" y="0"/>
                    <a:pt x="15" y="1"/>
                    <a:pt x="15" y="1"/>
                  </a:cubicBezTo>
                  <a:cubicBezTo>
                    <a:pt x="15" y="2"/>
                    <a:pt x="15" y="3"/>
                    <a:pt x="15" y="3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1" y="8"/>
                    <a:pt x="11" y="8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2"/>
                    <a:pt x="9" y="1"/>
                  </a:cubicBezTo>
                  <a:cubicBezTo>
                    <a:pt x="9" y="1"/>
                    <a:pt x="8" y="0"/>
                    <a:pt x="7" y="1"/>
                  </a:cubicBezTo>
                  <a:cubicBezTo>
                    <a:pt x="6" y="1"/>
                    <a:pt x="6" y="2"/>
                    <a:pt x="6" y="3"/>
                  </a:cubicBezTo>
                  <a:cubicBezTo>
                    <a:pt x="6" y="3"/>
                    <a:pt x="7" y="4"/>
                    <a:pt x="8" y="4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9"/>
                    <a:pt x="8" y="10"/>
                    <a:pt x="8" y="10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7"/>
                    <a:pt x="2" y="7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8"/>
                    <a:pt x="0" y="9"/>
                    <a:pt x="1" y="10"/>
                  </a:cubicBezTo>
                  <a:cubicBezTo>
                    <a:pt x="1" y="10"/>
                    <a:pt x="2" y="10"/>
                    <a:pt x="2" y="9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3"/>
                    <a:pt x="7" y="14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2" y="16"/>
                    <a:pt x="1" y="15"/>
                    <a:pt x="1" y="16"/>
                  </a:cubicBezTo>
                  <a:cubicBezTo>
                    <a:pt x="0" y="16"/>
                    <a:pt x="0" y="17"/>
                    <a:pt x="0" y="18"/>
                  </a:cubicBezTo>
                  <a:cubicBezTo>
                    <a:pt x="0" y="19"/>
                    <a:pt x="1" y="19"/>
                    <a:pt x="2" y="19"/>
                  </a:cubicBezTo>
                  <a:cubicBezTo>
                    <a:pt x="3" y="18"/>
                    <a:pt x="3" y="18"/>
                    <a:pt x="3" y="17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6"/>
                    <a:pt x="9" y="17"/>
                    <a:pt x="10" y="17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2"/>
                    <a:pt x="6" y="22"/>
                    <a:pt x="6" y="23"/>
                  </a:cubicBezTo>
                  <a:cubicBezTo>
                    <a:pt x="6" y="24"/>
                    <a:pt x="6" y="25"/>
                    <a:pt x="7" y="25"/>
                  </a:cubicBezTo>
                  <a:cubicBezTo>
                    <a:pt x="8" y="25"/>
                    <a:pt x="9" y="25"/>
                    <a:pt x="9" y="24"/>
                  </a:cubicBezTo>
                  <a:cubicBezTo>
                    <a:pt x="9" y="23"/>
                    <a:pt x="9" y="23"/>
                    <a:pt x="9" y="22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8"/>
                    <a:pt x="12" y="18"/>
                    <a:pt x="13" y="1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3"/>
                    <a:pt x="15" y="23"/>
                    <a:pt x="15" y="24"/>
                  </a:cubicBezTo>
                  <a:cubicBezTo>
                    <a:pt x="15" y="25"/>
                    <a:pt x="16" y="25"/>
                    <a:pt x="17" y="25"/>
                  </a:cubicBezTo>
                  <a:cubicBezTo>
                    <a:pt x="18" y="24"/>
                    <a:pt x="18" y="24"/>
                    <a:pt x="18" y="23"/>
                  </a:cubicBezTo>
                  <a:cubicBezTo>
                    <a:pt x="18" y="22"/>
                    <a:pt x="17" y="22"/>
                    <a:pt x="16" y="22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5" y="17"/>
                    <a:pt x="16" y="16"/>
                    <a:pt x="16" y="15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1" y="18"/>
                    <a:pt x="21" y="18"/>
                    <a:pt x="22" y="19"/>
                  </a:cubicBezTo>
                  <a:cubicBezTo>
                    <a:pt x="23" y="19"/>
                    <a:pt x="24" y="19"/>
                    <a:pt x="24" y="18"/>
                  </a:cubicBezTo>
                  <a:cubicBezTo>
                    <a:pt x="25" y="17"/>
                    <a:pt x="24" y="16"/>
                    <a:pt x="23" y="16"/>
                  </a:cubicBezTo>
                  <a:cubicBezTo>
                    <a:pt x="23" y="15"/>
                    <a:pt x="22" y="16"/>
                    <a:pt x="21" y="16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2"/>
                    <a:pt x="17" y="11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10"/>
                    <a:pt x="23" y="10"/>
                    <a:pt x="23" y="10"/>
                  </a:cubicBezTo>
                  <a:cubicBezTo>
                    <a:pt x="24" y="9"/>
                    <a:pt x="25" y="8"/>
                    <a:pt x="24" y="8"/>
                  </a:cubicBezTo>
                  <a:cubicBezTo>
                    <a:pt x="24" y="7"/>
                    <a:pt x="23" y="6"/>
                    <a:pt x="22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2470150" y="747713"/>
              <a:ext cx="279400" cy="285750"/>
            </a:xfrm>
            <a:custGeom>
              <a:avLst/>
              <a:gdLst>
                <a:gd name="T0" fmla="*/ 45 w 49"/>
                <a:gd name="T1" fmla="*/ 10 h 50"/>
                <a:gd name="T2" fmla="*/ 33 w 49"/>
                <a:gd name="T3" fmla="*/ 6 h 50"/>
                <a:gd name="T4" fmla="*/ 28 w 49"/>
                <a:gd name="T5" fmla="*/ 12 h 50"/>
                <a:gd name="T6" fmla="*/ 28 w 49"/>
                <a:gd name="T7" fmla="*/ 12 h 50"/>
                <a:gd name="T8" fmla="*/ 27 w 49"/>
                <a:gd name="T9" fmla="*/ 7 h 50"/>
                <a:gd name="T10" fmla="*/ 15 w 49"/>
                <a:gd name="T11" fmla="*/ 2 h 50"/>
                <a:gd name="T12" fmla="*/ 11 w 49"/>
                <a:gd name="T13" fmla="*/ 14 h 50"/>
                <a:gd name="T14" fmla="*/ 14 w 49"/>
                <a:gd name="T15" fmla="*/ 18 h 50"/>
                <a:gd name="T16" fmla="*/ 14 w 49"/>
                <a:gd name="T17" fmla="*/ 18 h 50"/>
                <a:gd name="T18" fmla="*/ 6 w 49"/>
                <a:gd name="T19" fmla="*/ 18 h 50"/>
                <a:gd name="T20" fmla="*/ 2 w 49"/>
                <a:gd name="T21" fmla="*/ 30 h 50"/>
                <a:gd name="T22" fmla="*/ 14 w 49"/>
                <a:gd name="T23" fmla="*/ 34 h 50"/>
                <a:gd name="T24" fmla="*/ 16 w 49"/>
                <a:gd name="T25" fmla="*/ 33 h 50"/>
                <a:gd name="T26" fmla="*/ 14 w 49"/>
                <a:gd name="T27" fmla="*/ 43 h 50"/>
                <a:gd name="T28" fmla="*/ 26 w 49"/>
                <a:gd name="T29" fmla="*/ 48 h 50"/>
                <a:gd name="T30" fmla="*/ 31 w 49"/>
                <a:gd name="T31" fmla="*/ 36 h 50"/>
                <a:gd name="T32" fmla="*/ 31 w 49"/>
                <a:gd name="T33" fmla="*/ 36 h 50"/>
                <a:gd name="T34" fmla="*/ 43 w 49"/>
                <a:gd name="T35" fmla="*/ 40 h 50"/>
                <a:gd name="T36" fmla="*/ 47 w 49"/>
                <a:gd name="T37" fmla="*/ 28 h 50"/>
                <a:gd name="T38" fmla="*/ 39 w 49"/>
                <a:gd name="T39" fmla="*/ 23 h 50"/>
                <a:gd name="T40" fmla="*/ 40 w 49"/>
                <a:gd name="T41" fmla="*/ 22 h 50"/>
                <a:gd name="T42" fmla="*/ 45 w 49"/>
                <a:gd name="T43" fmla="*/ 1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9" h="50">
                  <a:moveTo>
                    <a:pt x="45" y="10"/>
                  </a:moveTo>
                  <a:cubicBezTo>
                    <a:pt x="43" y="6"/>
                    <a:pt x="38" y="4"/>
                    <a:pt x="33" y="6"/>
                  </a:cubicBezTo>
                  <a:cubicBezTo>
                    <a:pt x="30" y="7"/>
                    <a:pt x="29" y="9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10"/>
                    <a:pt x="28" y="8"/>
                    <a:pt x="27" y="7"/>
                  </a:cubicBezTo>
                  <a:cubicBezTo>
                    <a:pt x="25" y="2"/>
                    <a:pt x="20" y="0"/>
                    <a:pt x="15" y="2"/>
                  </a:cubicBezTo>
                  <a:cubicBezTo>
                    <a:pt x="11" y="4"/>
                    <a:pt x="9" y="9"/>
                    <a:pt x="11" y="14"/>
                  </a:cubicBezTo>
                  <a:cubicBezTo>
                    <a:pt x="12" y="16"/>
                    <a:pt x="13" y="17"/>
                    <a:pt x="14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2" y="17"/>
                    <a:pt x="9" y="17"/>
                    <a:pt x="6" y="18"/>
                  </a:cubicBezTo>
                  <a:cubicBezTo>
                    <a:pt x="2" y="20"/>
                    <a:pt x="0" y="25"/>
                    <a:pt x="2" y="30"/>
                  </a:cubicBezTo>
                  <a:cubicBezTo>
                    <a:pt x="4" y="34"/>
                    <a:pt x="9" y="36"/>
                    <a:pt x="14" y="34"/>
                  </a:cubicBezTo>
                  <a:cubicBezTo>
                    <a:pt x="15" y="34"/>
                    <a:pt x="15" y="34"/>
                    <a:pt x="16" y="33"/>
                  </a:cubicBezTo>
                  <a:cubicBezTo>
                    <a:pt x="13" y="36"/>
                    <a:pt x="12" y="40"/>
                    <a:pt x="14" y="43"/>
                  </a:cubicBezTo>
                  <a:cubicBezTo>
                    <a:pt x="16" y="48"/>
                    <a:pt x="21" y="50"/>
                    <a:pt x="26" y="48"/>
                  </a:cubicBezTo>
                  <a:cubicBezTo>
                    <a:pt x="31" y="46"/>
                    <a:pt x="33" y="40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3" y="40"/>
                    <a:pt x="38" y="42"/>
                    <a:pt x="43" y="40"/>
                  </a:cubicBezTo>
                  <a:cubicBezTo>
                    <a:pt x="47" y="38"/>
                    <a:pt x="49" y="33"/>
                    <a:pt x="47" y="28"/>
                  </a:cubicBezTo>
                  <a:cubicBezTo>
                    <a:pt x="46" y="25"/>
                    <a:pt x="42" y="23"/>
                    <a:pt x="39" y="23"/>
                  </a:cubicBezTo>
                  <a:cubicBezTo>
                    <a:pt x="39" y="23"/>
                    <a:pt x="40" y="23"/>
                    <a:pt x="40" y="22"/>
                  </a:cubicBezTo>
                  <a:cubicBezTo>
                    <a:pt x="45" y="20"/>
                    <a:pt x="47" y="15"/>
                    <a:pt x="45" y="10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2543175" y="815975"/>
              <a:ext cx="136525" cy="138113"/>
            </a:xfrm>
            <a:custGeom>
              <a:avLst/>
              <a:gdLst>
                <a:gd name="T0" fmla="*/ 21 w 24"/>
                <a:gd name="T1" fmla="*/ 6 h 24"/>
                <a:gd name="T2" fmla="*/ 21 w 24"/>
                <a:gd name="T3" fmla="*/ 7 h 24"/>
                <a:gd name="T4" fmla="*/ 16 w 24"/>
                <a:gd name="T5" fmla="*/ 9 h 24"/>
                <a:gd name="T6" fmla="*/ 14 w 24"/>
                <a:gd name="T7" fmla="*/ 8 h 24"/>
                <a:gd name="T8" fmla="*/ 16 w 24"/>
                <a:gd name="T9" fmla="*/ 3 h 24"/>
                <a:gd name="T10" fmla="*/ 17 w 24"/>
                <a:gd name="T11" fmla="*/ 2 h 24"/>
                <a:gd name="T12" fmla="*/ 17 w 24"/>
                <a:gd name="T13" fmla="*/ 0 h 24"/>
                <a:gd name="T14" fmla="*/ 15 w 24"/>
                <a:gd name="T15" fmla="*/ 1 h 24"/>
                <a:gd name="T16" fmla="*/ 15 w 24"/>
                <a:gd name="T17" fmla="*/ 3 h 24"/>
                <a:gd name="T18" fmla="*/ 13 w 24"/>
                <a:gd name="T19" fmla="*/ 7 h 24"/>
                <a:gd name="T20" fmla="*/ 11 w 24"/>
                <a:gd name="T21" fmla="*/ 7 h 24"/>
                <a:gd name="T22" fmla="*/ 9 w 24"/>
                <a:gd name="T23" fmla="*/ 3 h 24"/>
                <a:gd name="T24" fmla="*/ 9 w 24"/>
                <a:gd name="T25" fmla="*/ 1 h 24"/>
                <a:gd name="T26" fmla="*/ 7 w 24"/>
                <a:gd name="T27" fmla="*/ 0 h 24"/>
                <a:gd name="T28" fmla="*/ 6 w 24"/>
                <a:gd name="T29" fmla="*/ 2 h 24"/>
                <a:gd name="T30" fmla="*/ 8 w 24"/>
                <a:gd name="T31" fmla="*/ 3 h 24"/>
                <a:gd name="T32" fmla="*/ 10 w 24"/>
                <a:gd name="T33" fmla="*/ 8 h 24"/>
                <a:gd name="T34" fmla="*/ 8 w 24"/>
                <a:gd name="T35" fmla="*/ 10 h 24"/>
                <a:gd name="T36" fmla="*/ 3 w 24"/>
                <a:gd name="T37" fmla="*/ 8 h 24"/>
                <a:gd name="T38" fmla="*/ 3 w 24"/>
                <a:gd name="T39" fmla="*/ 6 h 24"/>
                <a:gd name="T40" fmla="*/ 1 w 24"/>
                <a:gd name="T41" fmla="*/ 7 h 24"/>
                <a:gd name="T42" fmla="*/ 1 w 24"/>
                <a:gd name="T43" fmla="*/ 9 h 24"/>
                <a:gd name="T44" fmla="*/ 3 w 24"/>
                <a:gd name="T45" fmla="*/ 9 h 24"/>
                <a:gd name="T46" fmla="*/ 8 w 24"/>
                <a:gd name="T47" fmla="*/ 11 h 24"/>
                <a:gd name="T48" fmla="*/ 8 w 24"/>
                <a:gd name="T49" fmla="*/ 13 h 24"/>
                <a:gd name="T50" fmla="*/ 3 w 24"/>
                <a:gd name="T51" fmla="*/ 15 h 24"/>
                <a:gd name="T52" fmla="*/ 2 w 24"/>
                <a:gd name="T53" fmla="*/ 15 h 24"/>
                <a:gd name="T54" fmla="*/ 1 w 24"/>
                <a:gd name="T55" fmla="*/ 17 h 24"/>
                <a:gd name="T56" fmla="*/ 3 w 24"/>
                <a:gd name="T57" fmla="*/ 18 h 24"/>
                <a:gd name="T58" fmla="*/ 4 w 24"/>
                <a:gd name="T59" fmla="*/ 16 h 24"/>
                <a:gd name="T60" fmla="*/ 8 w 24"/>
                <a:gd name="T61" fmla="*/ 14 h 24"/>
                <a:gd name="T62" fmla="*/ 10 w 24"/>
                <a:gd name="T63" fmla="*/ 16 h 24"/>
                <a:gd name="T64" fmla="*/ 8 w 24"/>
                <a:gd name="T65" fmla="*/ 20 h 24"/>
                <a:gd name="T66" fmla="*/ 7 w 24"/>
                <a:gd name="T67" fmla="*/ 21 h 24"/>
                <a:gd name="T68" fmla="*/ 8 w 24"/>
                <a:gd name="T69" fmla="*/ 23 h 24"/>
                <a:gd name="T70" fmla="*/ 10 w 24"/>
                <a:gd name="T71" fmla="*/ 22 h 24"/>
                <a:gd name="T72" fmla="*/ 9 w 24"/>
                <a:gd name="T73" fmla="*/ 21 h 24"/>
                <a:gd name="T74" fmla="*/ 11 w 24"/>
                <a:gd name="T75" fmla="*/ 16 h 24"/>
                <a:gd name="T76" fmla="*/ 13 w 24"/>
                <a:gd name="T77" fmla="*/ 16 h 24"/>
                <a:gd name="T78" fmla="*/ 15 w 24"/>
                <a:gd name="T79" fmla="*/ 21 h 24"/>
                <a:gd name="T80" fmla="*/ 15 w 24"/>
                <a:gd name="T81" fmla="*/ 22 h 24"/>
                <a:gd name="T82" fmla="*/ 17 w 24"/>
                <a:gd name="T83" fmla="*/ 23 h 24"/>
                <a:gd name="T84" fmla="*/ 18 w 24"/>
                <a:gd name="T85" fmla="*/ 21 h 24"/>
                <a:gd name="T86" fmla="*/ 16 w 24"/>
                <a:gd name="T87" fmla="*/ 20 h 24"/>
                <a:gd name="T88" fmla="*/ 14 w 24"/>
                <a:gd name="T89" fmla="*/ 16 h 24"/>
                <a:gd name="T90" fmla="*/ 16 w 24"/>
                <a:gd name="T91" fmla="*/ 14 h 24"/>
                <a:gd name="T92" fmla="*/ 21 w 24"/>
                <a:gd name="T93" fmla="*/ 16 h 24"/>
                <a:gd name="T94" fmla="*/ 22 w 24"/>
                <a:gd name="T95" fmla="*/ 17 h 24"/>
                <a:gd name="T96" fmla="*/ 24 w 24"/>
                <a:gd name="T97" fmla="*/ 16 h 24"/>
                <a:gd name="T98" fmla="*/ 23 w 24"/>
                <a:gd name="T99" fmla="*/ 14 h 24"/>
                <a:gd name="T100" fmla="*/ 21 w 24"/>
                <a:gd name="T101" fmla="*/ 15 h 24"/>
                <a:gd name="T102" fmla="*/ 16 w 24"/>
                <a:gd name="T103" fmla="*/ 13 h 24"/>
                <a:gd name="T104" fmla="*/ 16 w 24"/>
                <a:gd name="T105" fmla="*/ 10 h 24"/>
                <a:gd name="T106" fmla="*/ 21 w 24"/>
                <a:gd name="T107" fmla="*/ 8 h 24"/>
                <a:gd name="T108" fmla="*/ 23 w 24"/>
                <a:gd name="T109" fmla="*/ 9 h 24"/>
                <a:gd name="T110" fmla="*/ 24 w 24"/>
                <a:gd name="T111" fmla="*/ 7 h 24"/>
                <a:gd name="T112" fmla="*/ 21 w 24"/>
                <a:gd name="T113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4" h="24">
                  <a:moveTo>
                    <a:pt x="21" y="6"/>
                  </a:moveTo>
                  <a:cubicBezTo>
                    <a:pt x="21" y="6"/>
                    <a:pt x="21" y="7"/>
                    <a:pt x="21" y="7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5" y="8"/>
                    <a:pt x="14" y="8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7" y="3"/>
                    <a:pt x="17" y="3"/>
                    <a:pt x="17" y="2"/>
                  </a:cubicBezTo>
                  <a:cubicBezTo>
                    <a:pt x="18" y="1"/>
                    <a:pt x="17" y="0"/>
                    <a:pt x="17" y="0"/>
                  </a:cubicBezTo>
                  <a:cubicBezTo>
                    <a:pt x="16" y="0"/>
                    <a:pt x="15" y="0"/>
                    <a:pt x="15" y="1"/>
                  </a:cubicBezTo>
                  <a:cubicBezTo>
                    <a:pt x="14" y="2"/>
                    <a:pt x="15" y="2"/>
                    <a:pt x="15" y="3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2"/>
                    <a:pt x="9" y="2"/>
                    <a:pt x="9" y="1"/>
                  </a:cubicBezTo>
                  <a:cubicBezTo>
                    <a:pt x="9" y="0"/>
                    <a:pt x="8" y="0"/>
                    <a:pt x="7" y="0"/>
                  </a:cubicBezTo>
                  <a:cubicBezTo>
                    <a:pt x="6" y="1"/>
                    <a:pt x="6" y="2"/>
                    <a:pt x="6" y="2"/>
                  </a:cubicBezTo>
                  <a:cubicBezTo>
                    <a:pt x="6" y="3"/>
                    <a:pt x="7" y="3"/>
                    <a:pt x="8" y="3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9" y="8"/>
                    <a:pt x="8" y="9"/>
                    <a:pt x="8" y="10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7"/>
                    <a:pt x="3" y="7"/>
                    <a:pt x="3" y="6"/>
                  </a:cubicBezTo>
                  <a:cubicBezTo>
                    <a:pt x="2" y="6"/>
                    <a:pt x="1" y="7"/>
                    <a:pt x="1" y="7"/>
                  </a:cubicBezTo>
                  <a:cubicBezTo>
                    <a:pt x="0" y="8"/>
                    <a:pt x="1" y="9"/>
                    <a:pt x="1" y="9"/>
                  </a:cubicBezTo>
                  <a:cubicBezTo>
                    <a:pt x="2" y="10"/>
                    <a:pt x="3" y="9"/>
                    <a:pt x="3" y="9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7" y="11"/>
                    <a:pt x="7" y="12"/>
                    <a:pt x="8" y="13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2" y="15"/>
                    <a:pt x="2" y="15"/>
                  </a:cubicBezTo>
                  <a:cubicBezTo>
                    <a:pt x="1" y="15"/>
                    <a:pt x="0" y="16"/>
                    <a:pt x="1" y="17"/>
                  </a:cubicBezTo>
                  <a:cubicBezTo>
                    <a:pt x="1" y="18"/>
                    <a:pt x="2" y="18"/>
                    <a:pt x="3" y="18"/>
                  </a:cubicBezTo>
                  <a:cubicBezTo>
                    <a:pt x="3" y="17"/>
                    <a:pt x="4" y="17"/>
                    <a:pt x="4" y="16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5"/>
                    <a:pt x="9" y="15"/>
                    <a:pt x="10" y="16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7" y="21"/>
                    <a:pt x="7" y="21"/>
                  </a:cubicBezTo>
                  <a:cubicBezTo>
                    <a:pt x="7" y="22"/>
                    <a:pt x="7" y="23"/>
                    <a:pt x="8" y="23"/>
                  </a:cubicBezTo>
                  <a:cubicBezTo>
                    <a:pt x="9" y="24"/>
                    <a:pt x="9" y="23"/>
                    <a:pt x="10" y="22"/>
                  </a:cubicBezTo>
                  <a:cubicBezTo>
                    <a:pt x="10" y="22"/>
                    <a:pt x="10" y="21"/>
                    <a:pt x="9" y="21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3" y="16"/>
                    <a:pt x="13" y="16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5" y="21"/>
                    <a:pt x="15" y="22"/>
                    <a:pt x="15" y="22"/>
                  </a:cubicBezTo>
                  <a:cubicBezTo>
                    <a:pt x="15" y="23"/>
                    <a:pt x="16" y="23"/>
                    <a:pt x="17" y="23"/>
                  </a:cubicBezTo>
                  <a:cubicBezTo>
                    <a:pt x="18" y="23"/>
                    <a:pt x="18" y="22"/>
                    <a:pt x="18" y="21"/>
                  </a:cubicBezTo>
                  <a:cubicBezTo>
                    <a:pt x="18" y="20"/>
                    <a:pt x="17" y="20"/>
                    <a:pt x="16" y="20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5" y="15"/>
                    <a:pt x="16" y="15"/>
                    <a:pt x="16" y="14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1" y="17"/>
                    <a:pt x="22" y="17"/>
                  </a:cubicBezTo>
                  <a:cubicBezTo>
                    <a:pt x="23" y="17"/>
                    <a:pt x="23" y="17"/>
                    <a:pt x="24" y="16"/>
                  </a:cubicBezTo>
                  <a:cubicBezTo>
                    <a:pt x="24" y="15"/>
                    <a:pt x="24" y="14"/>
                    <a:pt x="23" y="14"/>
                  </a:cubicBezTo>
                  <a:cubicBezTo>
                    <a:pt x="22" y="14"/>
                    <a:pt x="22" y="14"/>
                    <a:pt x="21" y="15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7" y="12"/>
                    <a:pt x="17" y="11"/>
                    <a:pt x="16" y="10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1" y="9"/>
                    <a:pt x="22" y="9"/>
                    <a:pt x="23" y="9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3" y="6"/>
                    <a:pt x="22" y="6"/>
                    <a:pt x="21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2525713" y="1355725"/>
              <a:ext cx="280988" cy="285750"/>
            </a:xfrm>
            <a:custGeom>
              <a:avLst/>
              <a:gdLst>
                <a:gd name="T0" fmla="*/ 45 w 49"/>
                <a:gd name="T1" fmla="*/ 11 h 50"/>
                <a:gd name="T2" fmla="*/ 33 w 49"/>
                <a:gd name="T3" fmla="*/ 6 h 50"/>
                <a:gd name="T4" fmla="*/ 28 w 49"/>
                <a:gd name="T5" fmla="*/ 12 h 50"/>
                <a:gd name="T6" fmla="*/ 28 w 49"/>
                <a:gd name="T7" fmla="*/ 12 h 50"/>
                <a:gd name="T8" fmla="*/ 28 w 49"/>
                <a:gd name="T9" fmla="*/ 7 h 50"/>
                <a:gd name="T10" fmla="*/ 16 w 49"/>
                <a:gd name="T11" fmla="*/ 2 h 50"/>
                <a:gd name="T12" fmla="*/ 11 w 49"/>
                <a:gd name="T13" fmla="*/ 14 h 50"/>
                <a:gd name="T14" fmla="*/ 15 w 49"/>
                <a:gd name="T15" fmla="*/ 18 h 50"/>
                <a:gd name="T16" fmla="*/ 15 w 49"/>
                <a:gd name="T17" fmla="*/ 18 h 50"/>
                <a:gd name="T18" fmla="*/ 7 w 49"/>
                <a:gd name="T19" fmla="*/ 18 h 50"/>
                <a:gd name="T20" fmla="*/ 2 w 49"/>
                <a:gd name="T21" fmla="*/ 30 h 50"/>
                <a:gd name="T22" fmla="*/ 14 w 49"/>
                <a:gd name="T23" fmla="*/ 35 h 50"/>
                <a:gd name="T24" fmla="*/ 16 w 49"/>
                <a:gd name="T25" fmla="*/ 33 h 50"/>
                <a:gd name="T26" fmla="*/ 14 w 49"/>
                <a:gd name="T27" fmla="*/ 43 h 50"/>
                <a:gd name="T28" fmla="*/ 26 w 49"/>
                <a:gd name="T29" fmla="*/ 48 h 50"/>
                <a:gd name="T30" fmla="*/ 31 w 49"/>
                <a:gd name="T31" fmla="*/ 36 h 50"/>
                <a:gd name="T32" fmla="*/ 31 w 49"/>
                <a:gd name="T33" fmla="*/ 36 h 50"/>
                <a:gd name="T34" fmla="*/ 43 w 49"/>
                <a:gd name="T35" fmla="*/ 41 h 50"/>
                <a:gd name="T36" fmla="*/ 47 w 49"/>
                <a:gd name="T37" fmla="*/ 29 h 50"/>
                <a:gd name="T38" fmla="*/ 39 w 49"/>
                <a:gd name="T39" fmla="*/ 23 h 50"/>
                <a:gd name="T40" fmla="*/ 41 w 49"/>
                <a:gd name="T41" fmla="*/ 23 h 50"/>
                <a:gd name="T42" fmla="*/ 45 w 49"/>
                <a:gd name="T43" fmla="*/ 1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9" h="50">
                  <a:moveTo>
                    <a:pt x="45" y="11"/>
                  </a:moveTo>
                  <a:cubicBezTo>
                    <a:pt x="43" y="6"/>
                    <a:pt x="38" y="4"/>
                    <a:pt x="33" y="6"/>
                  </a:cubicBezTo>
                  <a:cubicBezTo>
                    <a:pt x="31" y="7"/>
                    <a:pt x="29" y="9"/>
                    <a:pt x="28" y="12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9" y="10"/>
                    <a:pt x="28" y="9"/>
                    <a:pt x="28" y="7"/>
                  </a:cubicBezTo>
                  <a:cubicBezTo>
                    <a:pt x="26" y="2"/>
                    <a:pt x="20" y="0"/>
                    <a:pt x="16" y="2"/>
                  </a:cubicBezTo>
                  <a:cubicBezTo>
                    <a:pt x="11" y="4"/>
                    <a:pt x="9" y="10"/>
                    <a:pt x="11" y="14"/>
                  </a:cubicBezTo>
                  <a:cubicBezTo>
                    <a:pt x="12" y="16"/>
                    <a:pt x="13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2" y="17"/>
                    <a:pt x="9" y="17"/>
                    <a:pt x="7" y="18"/>
                  </a:cubicBezTo>
                  <a:cubicBezTo>
                    <a:pt x="2" y="20"/>
                    <a:pt x="0" y="26"/>
                    <a:pt x="2" y="30"/>
                  </a:cubicBezTo>
                  <a:cubicBezTo>
                    <a:pt x="4" y="35"/>
                    <a:pt x="9" y="37"/>
                    <a:pt x="14" y="35"/>
                  </a:cubicBezTo>
                  <a:cubicBezTo>
                    <a:pt x="15" y="34"/>
                    <a:pt x="16" y="34"/>
                    <a:pt x="16" y="33"/>
                  </a:cubicBezTo>
                  <a:cubicBezTo>
                    <a:pt x="14" y="36"/>
                    <a:pt x="13" y="40"/>
                    <a:pt x="14" y="43"/>
                  </a:cubicBezTo>
                  <a:cubicBezTo>
                    <a:pt x="16" y="48"/>
                    <a:pt x="22" y="50"/>
                    <a:pt x="26" y="48"/>
                  </a:cubicBezTo>
                  <a:cubicBezTo>
                    <a:pt x="31" y="46"/>
                    <a:pt x="33" y="41"/>
                    <a:pt x="31" y="36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3" y="41"/>
                    <a:pt x="38" y="43"/>
                    <a:pt x="43" y="41"/>
                  </a:cubicBezTo>
                  <a:cubicBezTo>
                    <a:pt x="47" y="39"/>
                    <a:pt x="49" y="33"/>
                    <a:pt x="47" y="29"/>
                  </a:cubicBezTo>
                  <a:cubicBezTo>
                    <a:pt x="46" y="25"/>
                    <a:pt x="43" y="23"/>
                    <a:pt x="39" y="23"/>
                  </a:cubicBezTo>
                  <a:cubicBezTo>
                    <a:pt x="40" y="23"/>
                    <a:pt x="40" y="23"/>
                    <a:pt x="41" y="23"/>
                  </a:cubicBezTo>
                  <a:cubicBezTo>
                    <a:pt x="45" y="21"/>
                    <a:pt x="47" y="15"/>
                    <a:pt x="45" y="11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2606675" y="1423988"/>
              <a:ext cx="130175" cy="138113"/>
            </a:xfrm>
            <a:custGeom>
              <a:avLst/>
              <a:gdLst>
                <a:gd name="T0" fmla="*/ 21 w 23"/>
                <a:gd name="T1" fmla="*/ 6 h 24"/>
                <a:gd name="T2" fmla="*/ 20 w 23"/>
                <a:gd name="T3" fmla="*/ 8 h 24"/>
                <a:gd name="T4" fmla="*/ 15 w 23"/>
                <a:gd name="T5" fmla="*/ 10 h 24"/>
                <a:gd name="T6" fmla="*/ 13 w 23"/>
                <a:gd name="T7" fmla="*/ 8 h 24"/>
                <a:gd name="T8" fmla="*/ 15 w 23"/>
                <a:gd name="T9" fmla="*/ 3 h 24"/>
                <a:gd name="T10" fmla="*/ 17 w 23"/>
                <a:gd name="T11" fmla="*/ 2 h 24"/>
                <a:gd name="T12" fmla="*/ 16 w 23"/>
                <a:gd name="T13" fmla="*/ 0 h 24"/>
                <a:gd name="T14" fmla="*/ 14 w 23"/>
                <a:gd name="T15" fmla="*/ 1 h 24"/>
                <a:gd name="T16" fmla="*/ 14 w 23"/>
                <a:gd name="T17" fmla="*/ 3 h 24"/>
                <a:gd name="T18" fmla="*/ 12 w 23"/>
                <a:gd name="T19" fmla="*/ 8 h 24"/>
                <a:gd name="T20" fmla="*/ 10 w 23"/>
                <a:gd name="T21" fmla="*/ 8 h 24"/>
                <a:gd name="T22" fmla="*/ 8 w 23"/>
                <a:gd name="T23" fmla="*/ 3 h 24"/>
                <a:gd name="T24" fmla="*/ 8 w 23"/>
                <a:gd name="T25" fmla="*/ 1 h 24"/>
                <a:gd name="T26" fmla="*/ 6 w 23"/>
                <a:gd name="T27" fmla="*/ 1 h 24"/>
                <a:gd name="T28" fmla="*/ 5 w 23"/>
                <a:gd name="T29" fmla="*/ 3 h 24"/>
                <a:gd name="T30" fmla="*/ 7 w 23"/>
                <a:gd name="T31" fmla="*/ 4 h 24"/>
                <a:gd name="T32" fmla="*/ 9 w 23"/>
                <a:gd name="T33" fmla="*/ 8 h 24"/>
                <a:gd name="T34" fmla="*/ 7 w 23"/>
                <a:gd name="T35" fmla="*/ 10 h 24"/>
                <a:gd name="T36" fmla="*/ 3 w 23"/>
                <a:gd name="T37" fmla="*/ 8 h 24"/>
                <a:gd name="T38" fmla="*/ 2 w 23"/>
                <a:gd name="T39" fmla="*/ 7 h 24"/>
                <a:gd name="T40" fmla="*/ 0 w 23"/>
                <a:gd name="T41" fmla="*/ 8 h 24"/>
                <a:gd name="T42" fmla="*/ 1 w 23"/>
                <a:gd name="T43" fmla="*/ 10 h 24"/>
                <a:gd name="T44" fmla="*/ 2 w 23"/>
                <a:gd name="T45" fmla="*/ 9 h 24"/>
                <a:gd name="T46" fmla="*/ 7 w 23"/>
                <a:gd name="T47" fmla="*/ 11 h 24"/>
                <a:gd name="T48" fmla="*/ 7 w 23"/>
                <a:gd name="T49" fmla="*/ 14 h 24"/>
                <a:gd name="T50" fmla="*/ 3 w 23"/>
                <a:gd name="T51" fmla="*/ 15 h 24"/>
                <a:gd name="T52" fmla="*/ 1 w 23"/>
                <a:gd name="T53" fmla="*/ 15 h 24"/>
                <a:gd name="T54" fmla="*/ 0 w 23"/>
                <a:gd name="T55" fmla="*/ 17 h 24"/>
                <a:gd name="T56" fmla="*/ 2 w 23"/>
                <a:gd name="T57" fmla="*/ 18 h 24"/>
                <a:gd name="T58" fmla="*/ 3 w 23"/>
                <a:gd name="T59" fmla="*/ 16 h 24"/>
                <a:gd name="T60" fmla="*/ 7 w 23"/>
                <a:gd name="T61" fmla="*/ 14 h 24"/>
                <a:gd name="T62" fmla="*/ 9 w 23"/>
                <a:gd name="T63" fmla="*/ 16 h 24"/>
                <a:gd name="T64" fmla="*/ 8 w 23"/>
                <a:gd name="T65" fmla="*/ 21 h 24"/>
                <a:gd name="T66" fmla="*/ 6 w 23"/>
                <a:gd name="T67" fmla="*/ 22 h 24"/>
                <a:gd name="T68" fmla="*/ 7 w 23"/>
                <a:gd name="T69" fmla="*/ 24 h 24"/>
                <a:gd name="T70" fmla="*/ 9 w 23"/>
                <a:gd name="T71" fmla="*/ 23 h 24"/>
                <a:gd name="T72" fmla="*/ 8 w 23"/>
                <a:gd name="T73" fmla="*/ 21 h 24"/>
                <a:gd name="T74" fmla="*/ 10 w 23"/>
                <a:gd name="T75" fmla="*/ 17 h 24"/>
                <a:gd name="T76" fmla="*/ 13 w 23"/>
                <a:gd name="T77" fmla="*/ 16 h 24"/>
                <a:gd name="T78" fmla="*/ 15 w 23"/>
                <a:gd name="T79" fmla="*/ 21 h 24"/>
                <a:gd name="T80" fmla="*/ 14 w 23"/>
                <a:gd name="T81" fmla="*/ 23 h 24"/>
                <a:gd name="T82" fmla="*/ 16 w 23"/>
                <a:gd name="T83" fmla="*/ 23 h 24"/>
                <a:gd name="T84" fmla="*/ 17 w 23"/>
                <a:gd name="T85" fmla="*/ 21 h 24"/>
                <a:gd name="T86" fmla="*/ 16 w 23"/>
                <a:gd name="T87" fmla="*/ 20 h 24"/>
                <a:gd name="T88" fmla="*/ 14 w 23"/>
                <a:gd name="T89" fmla="*/ 16 h 24"/>
                <a:gd name="T90" fmla="*/ 15 w 23"/>
                <a:gd name="T91" fmla="*/ 14 h 24"/>
                <a:gd name="T92" fmla="*/ 20 w 23"/>
                <a:gd name="T93" fmla="*/ 16 h 24"/>
                <a:gd name="T94" fmla="*/ 21 w 23"/>
                <a:gd name="T95" fmla="*/ 17 h 24"/>
                <a:gd name="T96" fmla="*/ 23 w 23"/>
                <a:gd name="T97" fmla="*/ 16 h 24"/>
                <a:gd name="T98" fmla="*/ 22 w 23"/>
                <a:gd name="T99" fmla="*/ 14 h 24"/>
                <a:gd name="T100" fmla="*/ 20 w 23"/>
                <a:gd name="T101" fmla="*/ 15 h 24"/>
                <a:gd name="T102" fmla="*/ 16 w 23"/>
                <a:gd name="T103" fmla="*/ 13 h 24"/>
                <a:gd name="T104" fmla="*/ 16 w 23"/>
                <a:gd name="T105" fmla="*/ 11 h 24"/>
                <a:gd name="T106" fmla="*/ 20 w 23"/>
                <a:gd name="T107" fmla="*/ 9 h 24"/>
                <a:gd name="T108" fmla="*/ 22 w 23"/>
                <a:gd name="T109" fmla="*/ 9 h 24"/>
                <a:gd name="T110" fmla="*/ 23 w 23"/>
                <a:gd name="T111" fmla="*/ 7 h 24"/>
                <a:gd name="T112" fmla="*/ 21 w 23"/>
                <a:gd name="T113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3" h="24">
                  <a:moveTo>
                    <a:pt x="21" y="6"/>
                  </a:moveTo>
                  <a:cubicBezTo>
                    <a:pt x="20" y="6"/>
                    <a:pt x="20" y="7"/>
                    <a:pt x="20" y="8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9"/>
                    <a:pt x="14" y="8"/>
                    <a:pt x="13" y="8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6" y="3"/>
                    <a:pt x="17" y="3"/>
                    <a:pt x="17" y="2"/>
                  </a:cubicBezTo>
                  <a:cubicBezTo>
                    <a:pt x="17" y="2"/>
                    <a:pt x="17" y="1"/>
                    <a:pt x="16" y="0"/>
                  </a:cubicBezTo>
                  <a:cubicBezTo>
                    <a:pt x="15" y="0"/>
                    <a:pt x="14" y="1"/>
                    <a:pt x="14" y="1"/>
                  </a:cubicBezTo>
                  <a:cubicBezTo>
                    <a:pt x="14" y="2"/>
                    <a:pt x="14" y="3"/>
                    <a:pt x="14" y="3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2" y="7"/>
                    <a:pt x="11" y="8"/>
                    <a:pt x="10" y="8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2"/>
                    <a:pt x="8" y="1"/>
                  </a:cubicBezTo>
                  <a:cubicBezTo>
                    <a:pt x="8" y="1"/>
                    <a:pt x="7" y="0"/>
                    <a:pt x="6" y="1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6" y="3"/>
                    <a:pt x="6" y="4"/>
                    <a:pt x="7" y="4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8" y="9"/>
                    <a:pt x="8" y="9"/>
                    <a:pt x="7" y="10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2" y="7"/>
                    <a:pt x="2" y="7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8"/>
                    <a:pt x="0" y="9"/>
                    <a:pt x="1" y="10"/>
                  </a:cubicBezTo>
                  <a:cubicBezTo>
                    <a:pt x="1" y="10"/>
                    <a:pt x="2" y="10"/>
                    <a:pt x="2" y="9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3"/>
                    <a:pt x="7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2" y="15"/>
                    <a:pt x="1" y="15"/>
                    <a:pt x="1" y="15"/>
                  </a:cubicBezTo>
                  <a:cubicBezTo>
                    <a:pt x="0" y="15"/>
                    <a:pt x="0" y="16"/>
                    <a:pt x="0" y="17"/>
                  </a:cubicBezTo>
                  <a:cubicBezTo>
                    <a:pt x="0" y="18"/>
                    <a:pt x="1" y="18"/>
                    <a:pt x="2" y="18"/>
                  </a:cubicBezTo>
                  <a:cubicBezTo>
                    <a:pt x="3" y="18"/>
                    <a:pt x="3" y="17"/>
                    <a:pt x="3" y="16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8" y="15"/>
                    <a:pt x="8" y="16"/>
                    <a:pt x="9" y="16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7" y="21"/>
                    <a:pt x="6" y="21"/>
                    <a:pt x="6" y="22"/>
                  </a:cubicBezTo>
                  <a:cubicBezTo>
                    <a:pt x="6" y="22"/>
                    <a:pt x="6" y="23"/>
                    <a:pt x="7" y="24"/>
                  </a:cubicBezTo>
                  <a:cubicBezTo>
                    <a:pt x="8" y="24"/>
                    <a:pt x="9" y="24"/>
                    <a:pt x="9" y="23"/>
                  </a:cubicBezTo>
                  <a:cubicBezTo>
                    <a:pt x="9" y="22"/>
                    <a:pt x="9" y="21"/>
                    <a:pt x="8" y="21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1" y="17"/>
                    <a:pt x="12" y="17"/>
                    <a:pt x="13" y="16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4" y="21"/>
                    <a:pt x="14" y="22"/>
                    <a:pt x="14" y="23"/>
                  </a:cubicBezTo>
                  <a:cubicBezTo>
                    <a:pt x="15" y="23"/>
                    <a:pt x="16" y="24"/>
                    <a:pt x="16" y="23"/>
                  </a:cubicBezTo>
                  <a:cubicBezTo>
                    <a:pt x="17" y="23"/>
                    <a:pt x="17" y="22"/>
                    <a:pt x="17" y="21"/>
                  </a:cubicBezTo>
                  <a:cubicBezTo>
                    <a:pt x="17" y="21"/>
                    <a:pt x="16" y="20"/>
                    <a:pt x="16" y="20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5" y="15"/>
                    <a:pt x="15" y="1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7"/>
                    <a:pt x="20" y="17"/>
                    <a:pt x="21" y="17"/>
                  </a:cubicBezTo>
                  <a:cubicBezTo>
                    <a:pt x="22" y="18"/>
                    <a:pt x="23" y="17"/>
                    <a:pt x="23" y="16"/>
                  </a:cubicBezTo>
                  <a:cubicBezTo>
                    <a:pt x="23" y="16"/>
                    <a:pt x="23" y="15"/>
                    <a:pt x="22" y="14"/>
                  </a:cubicBezTo>
                  <a:cubicBezTo>
                    <a:pt x="22" y="14"/>
                    <a:pt x="21" y="14"/>
                    <a:pt x="20" y="15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6" y="12"/>
                    <a:pt x="16" y="12"/>
                    <a:pt x="16" y="11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1" y="9"/>
                    <a:pt x="21" y="9"/>
                    <a:pt x="22" y="9"/>
                  </a:cubicBezTo>
                  <a:cubicBezTo>
                    <a:pt x="23" y="9"/>
                    <a:pt x="23" y="8"/>
                    <a:pt x="23" y="7"/>
                  </a:cubicBezTo>
                  <a:cubicBezTo>
                    <a:pt x="22" y="6"/>
                    <a:pt x="22" y="6"/>
                    <a:pt x="21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2736850" y="1463675"/>
              <a:ext cx="433388" cy="441325"/>
            </a:xfrm>
            <a:custGeom>
              <a:avLst/>
              <a:gdLst>
                <a:gd name="T0" fmla="*/ 70 w 76"/>
                <a:gd name="T1" fmla="*/ 16 h 77"/>
                <a:gd name="T2" fmla="*/ 51 w 76"/>
                <a:gd name="T3" fmla="*/ 9 h 77"/>
                <a:gd name="T4" fmla="*/ 44 w 76"/>
                <a:gd name="T5" fmla="*/ 18 h 77"/>
                <a:gd name="T6" fmla="*/ 44 w 76"/>
                <a:gd name="T7" fmla="*/ 18 h 77"/>
                <a:gd name="T8" fmla="*/ 43 w 76"/>
                <a:gd name="T9" fmla="*/ 11 h 77"/>
                <a:gd name="T10" fmla="*/ 24 w 76"/>
                <a:gd name="T11" fmla="*/ 4 h 77"/>
                <a:gd name="T12" fmla="*/ 17 w 76"/>
                <a:gd name="T13" fmla="*/ 22 h 77"/>
                <a:gd name="T14" fmla="*/ 23 w 76"/>
                <a:gd name="T15" fmla="*/ 28 h 77"/>
                <a:gd name="T16" fmla="*/ 23 w 76"/>
                <a:gd name="T17" fmla="*/ 28 h 77"/>
                <a:gd name="T18" fmla="*/ 10 w 76"/>
                <a:gd name="T19" fmla="*/ 28 h 77"/>
                <a:gd name="T20" fmla="*/ 3 w 76"/>
                <a:gd name="T21" fmla="*/ 46 h 77"/>
                <a:gd name="T22" fmla="*/ 22 w 76"/>
                <a:gd name="T23" fmla="*/ 53 h 77"/>
                <a:gd name="T24" fmla="*/ 25 w 76"/>
                <a:gd name="T25" fmla="*/ 51 h 77"/>
                <a:gd name="T26" fmla="*/ 22 w 76"/>
                <a:gd name="T27" fmla="*/ 66 h 77"/>
                <a:gd name="T28" fmla="*/ 41 w 76"/>
                <a:gd name="T29" fmla="*/ 73 h 77"/>
                <a:gd name="T30" fmla="*/ 48 w 76"/>
                <a:gd name="T31" fmla="*/ 55 h 77"/>
                <a:gd name="T32" fmla="*/ 48 w 76"/>
                <a:gd name="T33" fmla="*/ 55 h 77"/>
                <a:gd name="T34" fmla="*/ 66 w 76"/>
                <a:gd name="T35" fmla="*/ 62 h 77"/>
                <a:gd name="T36" fmla="*/ 73 w 76"/>
                <a:gd name="T37" fmla="*/ 44 h 77"/>
                <a:gd name="T38" fmla="*/ 60 w 76"/>
                <a:gd name="T39" fmla="*/ 35 h 77"/>
                <a:gd name="T40" fmla="*/ 63 w 76"/>
                <a:gd name="T41" fmla="*/ 35 h 77"/>
                <a:gd name="T42" fmla="*/ 70 w 76"/>
                <a:gd name="T43" fmla="*/ 1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6" h="77">
                  <a:moveTo>
                    <a:pt x="70" y="16"/>
                  </a:moveTo>
                  <a:cubicBezTo>
                    <a:pt x="67" y="9"/>
                    <a:pt x="58" y="6"/>
                    <a:pt x="51" y="9"/>
                  </a:cubicBezTo>
                  <a:cubicBezTo>
                    <a:pt x="47" y="11"/>
                    <a:pt x="45" y="14"/>
                    <a:pt x="44" y="18"/>
                  </a:cubicBezTo>
                  <a:cubicBezTo>
                    <a:pt x="44" y="18"/>
                    <a:pt x="44" y="18"/>
                    <a:pt x="44" y="18"/>
                  </a:cubicBezTo>
                  <a:cubicBezTo>
                    <a:pt x="44" y="16"/>
                    <a:pt x="44" y="13"/>
                    <a:pt x="43" y="11"/>
                  </a:cubicBezTo>
                  <a:cubicBezTo>
                    <a:pt x="39" y="4"/>
                    <a:pt x="31" y="0"/>
                    <a:pt x="24" y="4"/>
                  </a:cubicBezTo>
                  <a:cubicBezTo>
                    <a:pt x="17" y="7"/>
                    <a:pt x="14" y="15"/>
                    <a:pt x="17" y="22"/>
                  </a:cubicBezTo>
                  <a:cubicBezTo>
                    <a:pt x="18" y="25"/>
                    <a:pt x="20" y="27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19" y="26"/>
                    <a:pt x="15" y="26"/>
                    <a:pt x="10" y="28"/>
                  </a:cubicBezTo>
                  <a:cubicBezTo>
                    <a:pt x="3" y="31"/>
                    <a:pt x="0" y="39"/>
                    <a:pt x="3" y="46"/>
                  </a:cubicBezTo>
                  <a:cubicBezTo>
                    <a:pt x="7" y="53"/>
                    <a:pt x="15" y="56"/>
                    <a:pt x="22" y="53"/>
                  </a:cubicBezTo>
                  <a:cubicBezTo>
                    <a:pt x="23" y="52"/>
                    <a:pt x="24" y="52"/>
                    <a:pt x="25" y="51"/>
                  </a:cubicBezTo>
                  <a:cubicBezTo>
                    <a:pt x="21" y="55"/>
                    <a:pt x="20" y="61"/>
                    <a:pt x="22" y="66"/>
                  </a:cubicBezTo>
                  <a:cubicBezTo>
                    <a:pt x="25" y="73"/>
                    <a:pt x="34" y="77"/>
                    <a:pt x="41" y="73"/>
                  </a:cubicBezTo>
                  <a:cubicBezTo>
                    <a:pt x="48" y="70"/>
                    <a:pt x="51" y="62"/>
                    <a:pt x="48" y="55"/>
                  </a:cubicBezTo>
                  <a:cubicBezTo>
                    <a:pt x="48" y="55"/>
                    <a:pt x="48" y="55"/>
                    <a:pt x="48" y="55"/>
                  </a:cubicBezTo>
                  <a:cubicBezTo>
                    <a:pt x="51" y="62"/>
                    <a:pt x="59" y="65"/>
                    <a:pt x="66" y="62"/>
                  </a:cubicBezTo>
                  <a:cubicBezTo>
                    <a:pt x="73" y="59"/>
                    <a:pt x="76" y="51"/>
                    <a:pt x="73" y="44"/>
                  </a:cubicBezTo>
                  <a:cubicBezTo>
                    <a:pt x="71" y="38"/>
                    <a:pt x="65" y="35"/>
                    <a:pt x="60" y="35"/>
                  </a:cubicBezTo>
                  <a:cubicBezTo>
                    <a:pt x="61" y="35"/>
                    <a:pt x="62" y="35"/>
                    <a:pt x="63" y="35"/>
                  </a:cubicBezTo>
                  <a:cubicBezTo>
                    <a:pt x="70" y="31"/>
                    <a:pt x="73" y="23"/>
                    <a:pt x="70" y="1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41"/>
            <p:cNvSpPr>
              <a:spLocks/>
            </p:cNvSpPr>
            <p:nvPr/>
          </p:nvSpPr>
          <p:spPr bwMode="auto">
            <a:xfrm>
              <a:off x="2857500" y="1566863"/>
              <a:ext cx="211138" cy="212725"/>
            </a:xfrm>
            <a:custGeom>
              <a:avLst/>
              <a:gdLst>
                <a:gd name="T0" fmla="*/ 33 w 37"/>
                <a:gd name="T1" fmla="*/ 10 h 37"/>
                <a:gd name="T2" fmla="*/ 31 w 37"/>
                <a:gd name="T3" fmla="*/ 12 h 37"/>
                <a:gd name="T4" fmla="*/ 24 w 37"/>
                <a:gd name="T5" fmla="*/ 15 h 37"/>
                <a:gd name="T6" fmla="*/ 21 w 37"/>
                <a:gd name="T7" fmla="*/ 13 h 37"/>
                <a:gd name="T8" fmla="*/ 24 w 37"/>
                <a:gd name="T9" fmla="*/ 5 h 37"/>
                <a:gd name="T10" fmla="*/ 26 w 37"/>
                <a:gd name="T11" fmla="*/ 4 h 37"/>
                <a:gd name="T12" fmla="*/ 25 w 37"/>
                <a:gd name="T13" fmla="*/ 1 h 37"/>
                <a:gd name="T14" fmla="*/ 22 w 37"/>
                <a:gd name="T15" fmla="*/ 2 h 37"/>
                <a:gd name="T16" fmla="*/ 23 w 37"/>
                <a:gd name="T17" fmla="*/ 5 h 37"/>
                <a:gd name="T18" fmla="*/ 20 w 37"/>
                <a:gd name="T19" fmla="*/ 12 h 37"/>
                <a:gd name="T20" fmla="*/ 16 w 37"/>
                <a:gd name="T21" fmla="*/ 12 h 37"/>
                <a:gd name="T22" fmla="*/ 13 w 37"/>
                <a:gd name="T23" fmla="*/ 5 h 37"/>
                <a:gd name="T24" fmla="*/ 13 w 37"/>
                <a:gd name="T25" fmla="*/ 3 h 37"/>
                <a:gd name="T26" fmla="*/ 10 w 37"/>
                <a:gd name="T27" fmla="*/ 1 h 37"/>
                <a:gd name="T28" fmla="*/ 9 w 37"/>
                <a:gd name="T29" fmla="*/ 4 h 37"/>
                <a:gd name="T30" fmla="*/ 11 w 37"/>
                <a:gd name="T31" fmla="*/ 6 h 37"/>
                <a:gd name="T32" fmla="*/ 15 w 37"/>
                <a:gd name="T33" fmla="*/ 13 h 37"/>
                <a:gd name="T34" fmla="*/ 12 w 37"/>
                <a:gd name="T35" fmla="*/ 16 h 37"/>
                <a:gd name="T36" fmla="*/ 5 w 37"/>
                <a:gd name="T37" fmla="*/ 13 h 37"/>
                <a:gd name="T38" fmla="*/ 4 w 37"/>
                <a:gd name="T39" fmla="*/ 11 h 37"/>
                <a:gd name="T40" fmla="*/ 1 w 37"/>
                <a:gd name="T41" fmla="*/ 12 h 37"/>
                <a:gd name="T42" fmla="*/ 2 w 37"/>
                <a:gd name="T43" fmla="*/ 15 h 37"/>
                <a:gd name="T44" fmla="*/ 4 w 37"/>
                <a:gd name="T45" fmla="*/ 14 h 37"/>
                <a:gd name="T46" fmla="*/ 11 w 37"/>
                <a:gd name="T47" fmla="*/ 17 h 37"/>
                <a:gd name="T48" fmla="*/ 11 w 37"/>
                <a:gd name="T49" fmla="*/ 21 h 37"/>
                <a:gd name="T50" fmla="*/ 5 w 37"/>
                <a:gd name="T51" fmla="*/ 24 h 37"/>
                <a:gd name="T52" fmla="*/ 2 w 37"/>
                <a:gd name="T53" fmla="*/ 23 h 37"/>
                <a:gd name="T54" fmla="*/ 1 w 37"/>
                <a:gd name="T55" fmla="*/ 27 h 37"/>
                <a:gd name="T56" fmla="*/ 4 w 37"/>
                <a:gd name="T57" fmla="*/ 28 h 37"/>
                <a:gd name="T58" fmla="*/ 5 w 37"/>
                <a:gd name="T59" fmla="*/ 25 h 37"/>
                <a:gd name="T60" fmla="*/ 12 w 37"/>
                <a:gd name="T61" fmla="*/ 22 h 37"/>
                <a:gd name="T62" fmla="*/ 15 w 37"/>
                <a:gd name="T63" fmla="*/ 25 h 37"/>
                <a:gd name="T64" fmla="*/ 12 w 37"/>
                <a:gd name="T65" fmla="*/ 32 h 37"/>
                <a:gd name="T66" fmla="*/ 10 w 37"/>
                <a:gd name="T67" fmla="*/ 33 h 37"/>
                <a:gd name="T68" fmla="*/ 12 w 37"/>
                <a:gd name="T69" fmla="*/ 36 h 37"/>
                <a:gd name="T70" fmla="*/ 15 w 37"/>
                <a:gd name="T71" fmla="*/ 35 h 37"/>
                <a:gd name="T72" fmla="*/ 14 w 37"/>
                <a:gd name="T73" fmla="*/ 32 h 37"/>
                <a:gd name="T74" fmla="*/ 16 w 37"/>
                <a:gd name="T75" fmla="*/ 26 h 37"/>
                <a:gd name="T76" fmla="*/ 20 w 37"/>
                <a:gd name="T77" fmla="*/ 25 h 37"/>
                <a:gd name="T78" fmla="*/ 23 w 37"/>
                <a:gd name="T79" fmla="*/ 32 h 37"/>
                <a:gd name="T80" fmla="*/ 23 w 37"/>
                <a:gd name="T81" fmla="*/ 35 h 37"/>
                <a:gd name="T82" fmla="*/ 26 w 37"/>
                <a:gd name="T83" fmla="*/ 36 h 37"/>
                <a:gd name="T84" fmla="*/ 27 w 37"/>
                <a:gd name="T85" fmla="*/ 33 h 37"/>
                <a:gd name="T86" fmla="*/ 25 w 37"/>
                <a:gd name="T87" fmla="*/ 32 h 37"/>
                <a:gd name="T88" fmla="*/ 22 w 37"/>
                <a:gd name="T89" fmla="*/ 25 h 37"/>
                <a:gd name="T90" fmla="*/ 24 w 37"/>
                <a:gd name="T91" fmla="*/ 22 h 37"/>
                <a:gd name="T92" fmla="*/ 32 w 37"/>
                <a:gd name="T93" fmla="*/ 25 h 37"/>
                <a:gd name="T94" fmla="*/ 33 w 37"/>
                <a:gd name="T95" fmla="*/ 27 h 37"/>
                <a:gd name="T96" fmla="*/ 36 w 37"/>
                <a:gd name="T97" fmla="*/ 25 h 37"/>
                <a:gd name="T98" fmla="*/ 35 w 37"/>
                <a:gd name="T99" fmla="*/ 22 h 37"/>
                <a:gd name="T100" fmla="*/ 32 w 37"/>
                <a:gd name="T101" fmla="*/ 23 h 37"/>
                <a:gd name="T102" fmla="*/ 25 w 37"/>
                <a:gd name="T103" fmla="*/ 21 h 37"/>
                <a:gd name="T104" fmla="*/ 25 w 37"/>
                <a:gd name="T105" fmla="*/ 17 h 37"/>
                <a:gd name="T106" fmla="*/ 32 w 37"/>
                <a:gd name="T107" fmla="*/ 14 h 37"/>
                <a:gd name="T108" fmla="*/ 34 w 37"/>
                <a:gd name="T109" fmla="*/ 14 h 37"/>
                <a:gd name="T110" fmla="*/ 36 w 37"/>
                <a:gd name="T111" fmla="*/ 11 h 37"/>
                <a:gd name="T112" fmla="*/ 33 w 37"/>
                <a:gd name="T113" fmla="*/ 1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7" h="37">
                  <a:moveTo>
                    <a:pt x="33" y="10"/>
                  </a:moveTo>
                  <a:cubicBezTo>
                    <a:pt x="32" y="10"/>
                    <a:pt x="31" y="11"/>
                    <a:pt x="31" y="12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3" y="14"/>
                    <a:pt x="22" y="13"/>
                    <a:pt x="21" y="13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5" y="6"/>
                    <a:pt x="26" y="5"/>
                    <a:pt x="26" y="4"/>
                  </a:cubicBezTo>
                  <a:cubicBezTo>
                    <a:pt x="27" y="3"/>
                    <a:pt x="26" y="1"/>
                    <a:pt x="25" y="1"/>
                  </a:cubicBezTo>
                  <a:cubicBezTo>
                    <a:pt x="24" y="0"/>
                    <a:pt x="23" y="1"/>
                    <a:pt x="22" y="2"/>
                  </a:cubicBezTo>
                  <a:cubicBezTo>
                    <a:pt x="22" y="3"/>
                    <a:pt x="22" y="4"/>
                    <a:pt x="23" y="5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9" y="12"/>
                    <a:pt x="17" y="12"/>
                    <a:pt x="16" y="12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4" y="4"/>
                    <a:pt x="14" y="3"/>
                    <a:pt x="13" y="3"/>
                  </a:cubicBezTo>
                  <a:cubicBezTo>
                    <a:pt x="13" y="1"/>
                    <a:pt x="11" y="1"/>
                    <a:pt x="10" y="1"/>
                  </a:cubicBezTo>
                  <a:cubicBezTo>
                    <a:pt x="9" y="2"/>
                    <a:pt x="9" y="3"/>
                    <a:pt x="9" y="4"/>
                  </a:cubicBezTo>
                  <a:cubicBezTo>
                    <a:pt x="10" y="5"/>
                    <a:pt x="10" y="6"/>
                    <a:pt x="11" y="6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3" y="14"/>
                    <a:pt x="13" y="15"/>
                    <a:pt x="12" y="16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2"/>
                    <a:pt x="5" y="11"/>
                    <a:pt x="4" y="11"/>
                  </a:cubicBezTo>
                  <a:cubicBezTo>
                    <a:pt x="2" y="10"/>
                    <a:pt x="1" y="11"/>
                    <a:pt x="1" y="12"/>
                  </a:cubicBezTo>
                  <a:cubicBezTo>
                    <a:pt x="0" y="13"/>
                    <a:pt x="1" y="15"/>
                    <a:pt x="2" y="15"/>
                  </a:cubicBezTo>
                  <a:cubicBezTo>
                    <a:pt x="3" y="15"/>
                    <a:pt x="4" y="15"/>
                    <a:pt x="4" y="14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8"/>
                    <a:pt x="11" y="20"/>
                    <a:pt x="11" y="21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4" y="23"/>
                    <a:pt x="3" y="23"/>
                    <a:pt x="2" y="23"/>
                  </a:cubicBezTo>
                  <a:cubicBezTo>
                    <a:pt x="1" y="24"/>
                    <a:pt x="0" y="25"/>
                    <a:pt x="1" y="27"/>
                  </a:cubicBezTo>
                  <a:cubicBezTo>
                    <a:pt x="1" y="28"/>
                    <a:pt x="3" y="28"/>
                    <a:pt x="4" y="28"/>
                  </a:cubicBezTo>
                  <a:cubicBezTo>
                    <a:pt x="5" y="27"/>
                    <a:pt x="5" y="26"/>
                    <a:pt x="5" y="25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3" y="24"/>
                    <a:pt x="14" y="24"/>
                    <a:pt x="15" y="25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1" y="32"/>
                    <a:pt x="11" y="33"/>
                    <a:pt x="10" y="33"/>
                  </a:cubicBezTo>
                  <a:cubicBezTo>
                    <a:pt x="10" y="35"/>
                    <a:pt x="10" y="36"/>
                    <a:pt x="12" y="36"/>
                  </a:cubicBezTo>
                  <a:cubicBezTo>
                    <a:pt x="13" y="37"/>
                    <a:pt x="14" y="36"/>
                    <a:pt x="15" y="35"/>
                  </a:cubicBezTo>
                  <a:cubicBezTo>
                    <a:pt x="15" y="34"/>
                    <a:pt x="15" y="33"/>
                    <a:pt x="14" y="32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8" y="26"/>
                    <a:pt x="19" y="26"/>
                    <a:pt x="20" y="25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3"/>
                    <a:pt x="22" y="34"/>
                    <a:pt x="23" y="35"/>
                  </a:cubicBezTo>
                  <a:cubicBezTo>
                    <a:pt x="23" y="36"/>
                    <a:pt x="25" y="37"/>
                    <a:pt x="26" y="36"/>
                  </a:cubicBezTo>
                  <a:cubicBezTo>
                    <a:pt x="27" y="35"/>
                    <a:pt x="28" y="34"/>
                    <a:pt x="27" y="33"/>
                  </a:cubicBezTo>
                  <a:cubicBezTo>
                    <a:pt x="27" y="32"/>
                    <a:pt x="26" y="31"/>
                    <a:pt x="25" y="32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23" y="24"/>
                    <a:pt x="24" y="23"/>
                    <a:pt x="24" y="2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6"/>
                    <a:pt x="32" y="27"/>
                    <a:pt x="33" y="27"/>
                  </a:cubicBezTo>
                  <a:cubicBezTo>
                    <a:pt x="34" y="27"/>
                    <a:pt x="36" y="27"/>
                    <a:pt x="36" y="25"/>
                  </a:cubicBezTo>
                  <a:cubicBezTo>
                    <a:pt x="37" y="24"/>
                    <a:pt x="36" y="23"/>
                    <a:pt x="35" y="22"/>
                  </a:cubicBezTo>
                  <a:cubicBezTo>
                    <a:pt x="34" y="22"/>
                    <a:pt x="33" y="22"/>
                    <a:pt x="32" y="23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19"/>
                    <a:pt x="25" y="18"/>
                    <a:pt x="25" y="1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3" y="14"/>
                    <a:pt x="34" y="14"/>
                    <a:pt x="34" y="14"/>
                  </a:cubicBezTo>
                  <a:cubicBezTo>
                    <a:pt x="36" y="14"/>
                    <a:pt x="36" y="12"/>
                    <a:pt x="36" y="11"/>
                  </a:cubicBezTo>
                  <a:cubicBezTo>
                    <a:pt x="35" y="10"/>
                    <a:pt x="34" y="9"/>
                    <a:pt x="33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3044825" y="1922463"/>
              <a:ext cx="525463" cy="515938"/>
            </a:xfrm>
            <a:custGeom>
              <a:avLst/>
              <a:gdLst>
                <a:gd name="T0" fmla="*/ 81 w 92"/>
                <a:gd name="T1" fmla="*/ 14 h 90"/>
                <a:gd name="T2" fmla="*/ 58 w 92"/>
                <a:gd name="T3" fmla="*/ 8 h 90"/>
                <a:gd name="T4" fmla="*/ 50 w 92"/>
                <a:gd name="T5" fmla="*/ 20 h 90"/>
                <a:gd name="T6" fmla="*/ 50 w 92"/>
                <a:gd name="T7" fmla="*/ 20 h 90"/>
                <a:gd name="T8" fmla="*/ 48 w 92"/>
                <a:gd name="T9" fmla="*/ 10 h 90"/>
                <a:gd name="T10" fmla="*/ 25 w 92"/>
                <a:gd name="T11" fmla="*/ 4 h 90"/>
                <a:gd name="T12" fmla="*/ 19 w 92"/>
                <a:gd name="T13" fmla="*/ 27 h 90"/>
                <a:gd name="T14" fmla="*/ 26 w 92"/>
                <a:gd name="T15" fmla="*/ 34 h 90"/>
                <a:gd name="T16" fmla="*/ 26 w 92"/>
                <a:gd name="T17" fmla="*/ 34 h 90"/>
                <a:gd name="T18" fmla="*/ 11 w 92"/>
                <a:gd name="T19" fmla="*/ 34 h 90"/>
                <a:gd name="T20" fmla="*/ 5 w 92"/>
                <a:gd name="T21" fmla="*/ 57 h 90"/>
                <a:gd name="T22" fmla="*/ 27 w 92"/>
                <a:gd name="T23" fmla="*/ 63 h 90"/>
                <a:gd name="T24" fmla="*/ 31 w 92"/>
                <a:gd name="T25" fmla="*/ 60 h 90"/>
                <a:gd name="T26" fmla="*/ 29 w 92"/>
                <a:gd name="T27" fmla="*/ 79 h 90"/>
                <a:gd name="T28" fmla="*/ 52 w 92"/>
                <a:gd name="T29" fmla="*/ 86 h 90"/>
                <a:gd name="T30" fmla="*/ 58 w 92"/>
                <a:gd name="T31" fmla="*/ 63 h 90"/>
                <a:gd name="T32" fmla="*/ 58 w 92"/>
                <a:gd name="T33" fmla="*/ 63 h 90"/>
                <a:gd name="T34" fmla="*/ 81 w 92"/>
                <a:gd name="T35" fmla="*/ 69 h 90"/>
                <a:gd name="T36" fmla="*/ 87 w 92"/>
                <a:gd name="T37" fmla="*/ 47 h 90"/>
                <a:gd name="T38" fmla="*/ 71 w 92"/>
                <a:gd name="T39" fmla="*/ 38 h 90"/>
                <a:gd name="T40" fmla="*/ 74 w 92"/>
                <a:gd name="T41" fmla="*/ 37 h 90"/>
                <a:gd name="T42" fmla="*/ 81 w 92"/>
                <a:gd name="T43" fmla="*/ 14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2" h="90">
                  <a:moveTo>
                    <a:pt x="81" y="14"/>
                  </a:moveTo>
                  <a:cubicBezTo>
                    <a:pt x="76" y="6"/>
                    <a:pt x="66" y="3"/>
                    <a:pt x="58" y="8"/>
                  </a:cubicBezTo>
                  <a:cubicBezTo>
                    <a:pt x="53" y="11"/>
                    <a:pt x="51" y="15"/>
                    <a:pt x="50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0" y="17"/>
                    <a:pt x="49" y="13"/>
                    <a:pt x="48" y="10"/>
                  </a:cubicBezTo>
                  <a:cubicBezTo>
                    <a:pt x="43" y="2"/>
                    <a:pt x="33" y="0"/>
                    <a:pt x="25" y="4"/>
                  </a:cubicBezTo>
                  <a:cubicBezTo>
                    <a:pt x="17" y="9"/>
                    <a:pt x="14" y="19"/>
                    <a:pt x="19" y="27"/>
                  </a:cubicBezTo>
                  <a:cubicBezTo>
                    <a:pt x="20" y="30"/>
                    <a:pt x="23" y="32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1" y="32"/>
                    <a:pt x="16" y="32"/>
                    <a:pt x="11" y="34"/>
                  </a:cubicBezTo>
                  <a:cubicBezTo>
                    <a:pt x="3" y="39"/>
                    <a:pt x="0" y="49"/>
                    <a:pt x="5" y="57"/>
                  </a:cubicBezTo>
                  <a:cubicBezTo>
                    <a:pt x="9" y="65"/>
                    <a:pt x="19" y="68"/>
                    <a:pt x="27" y="63"/>
                  </a:cubicBezTo>
                  <a:cubicBezTo>
                    <a:pt x="29" y="63"/>
                    <a:pt x="30" y="62"/>
                    <a:pt x="31" y="60"/>
                  </a:cubicBezTo>
                  <a:cubicBezTo>
                    <a:pt x="27" y="66"/>
                    <a:pt x="26" y="73"/>
                    <a:pt x="29" y="79"/>
                  </a:cubicBezTo>
                  <a:cubicBezTo>
                    <a:pt x="34" y="87"/>
                    <a:pt x="44" y="90"/>
                    <a:pt x="52" y="86"/>
                  </a:cubicBezTo>
                  <a:cubicBezTo>
                    <a:pt x="60" y="81"/>
                    <a:pt x="63" y="71"/>
                    <a:pt x="58" y="63"/>
                  </a:cubicBezTo>
                  <a:cubicBezTo>
                    <a:pt x="58" y="63"/>
                    <a:pt x="58" y="63"/>
                    <a:pt x="58" y="63"/>
                  </a:cubicBezTo>
                  <a:cubicBezTo>
                    <a:pt x="63" y="71"/>
                    <a:pt x="73" y="74"/>
                    <a:pt x="81" y="69"/>
                  </a:cubicBezTo>
                  <a:cubicBezTo>
                    <a:pt x="89" y="65"/>
                    <a:pt x="92" y="55"/>
                    <a:pt x="87" y="47"/>
                  </a:cubicBezTo>
                  <a:cubicBezTo>
                    <a:pt x="84" y="41"/>
                    <a:pt x="78" y="38"/>
                    <a:pt x="71" y="38"/>
                  </a:cubicBezTo>
                  <a:cubicBezTo>
                    <a:pt x="72" y="38"/>
                    <a:pt x="73" y="38"/>
                    <a:pt x="74" y="37"/>
                  </a:cubicBezTo>
                  <a:cubicBezTo>
                    <a:pt x="82" y="32"/>
                    <a:pt x="85" y="22"/>
                    <a:pt x="81" y="14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3182938" y="2036763"/>
              <a:ext cx="255588" cy="252413"/>
            </a:xfrm>
            <a:custGeom>
              <a:avLst/>
              <a:gdLst>
                <a:gd name="T0" fmla="*/ 39 w 45"/>
                <a:gd name="T1" fmla="*/ 10 h 44"/>
                <a:gd name="T2" fmla="*/ 37 w 45"/>
                <a:gd name="T3" fmla="*/ 13 h 44"/>
                <a:gd name="T4" fmla="*/ 29 w 45"/>
                <a:gd name="T5" fmla="*/ 17 h 44"/>
                <a:gd name="T6" fmla="*/ 26 w 45"/>
                <a:gd name="T7" fmla="*/ 14 h 44"/>
                <a:gd name="T8" fmla="*/ 28 w 45"/>
                <a:gd name="T9" fmla="*/ 6 h 44"/>
                <a:gd name="T10" fmla="*/ 31 w 45"/>
                <a:gd name="T11" fmla="*/ 4 h 44"/>
                <a:gd name="T12" fmla="*/ 29 w 45"/>
                <a:gd name="T13" fmla="*/ 0 h 44"/>
                <a:gd name="T14" fmla="*/ 25 w 45"/>
                <a:gd name="T15" fmla="*/ 2 h 44"/>
                <a:gd name="T16" fmla="*/ 26 w 45"/>
                <a:gd name="T17" fmla="*/ 5 h 44"/>
                <a:gd name="T18" fmla="*/ 24 w 45"/>
                <a:gd name="T19" fmla="*/ 14 h 44"/>
                <a:gd name="T20" fmla="*/ 19 w 45"/>
                <a:gd name="T21" fmla="*/ 15 h 44"/>
                <a:gd name="T22" fmla="*/ 15 w 45"/>
                <a:gd name="T23" fmla="*/ 6 h 44"/>
                <a:gd name="T24" fmla="*/ 15 w 45"/>
                <a:gd name="T25" fmla="*/ 3 h 44"/>
                <a:gd name="T26" fmla="*/ 11 w 45"/>
                <a:gd name="T27" fmla="*/ 2 h 44"/>
                <a:gd name="T28" fmla="*/ 10 w 45"/>
                <a:gd name="T29" fmla="*/ 6 h 44"/>
                <a:gd name="T30" fmla="*/ 13 w 45"/>
                <a:gd name="T31" fmla="*/ 7 h 44"/>
                <a:gd name="T32" fmla="*/ 17 w 45"/>
                <a:gd name="T33" fmla="*/ 15 h 44"/>
                <a:gd name="T34" fmla="*/ 15 w 45"/>
                <a:gd name="T35" fmla="*/ 19 h 44"/>
                <a:gd name="T36" fmla="*/ 6 w 45"/>
                <a:gd name="T37" fmla="*/ 17 h 44"/>
                <a:gd name="T38" fmla="*/ 4 w 45"/>
                <a:gd name="T39" fmla="*/ 14 h 44"/>
                <a:gd name="T40" fmla="*/ 1 w 45"/>
                <a:gd name="T41" fmla="*/ 16 h 44"/>
                <a:gd name="T42" fmla="*/ 3 w 45"/>
                <a:gd name="T43" fmla="*/ 19 h 44"/>
                <a:gd name="T44" fmla="*/ 6 w 45"/>
                <a:gd name="T45" fmla="*/ 18 h 44"/>
                <a:gd name="T46" fmla="*/ 14 w 45"/>
                <a:gd name="T47" fmla="*/ 21 h 44"/>
                <a:gd name="T48" fmla="*/ 15 w 45"/>
                <a:gd name="T49" fmla="*/ 25 h 44"/>
                <a:gd name="T50" fmla="*/ 7 w 45"/>
                <a:gd name="T51" fmla="*/ 30 h 44"/>
                <a:gd name="T52" fmla="*/ 4 w 45"/>
                <a:gd name="T53" fmla="*/ 29 h 44"/>
                <a:gd name="T54" fmla="*/ 3 w 45"/>
                <a:gd name="T55" fmla="*/ 33 h 44"/>
                <a:gd name="T56" fmla="*/ 7 w 45"/>
                <a:gd name="T57" fmla="*/ 34 h 44"/>
                <a:gd name="T58" fmla="*/ 8 w 45"/>
                <a:gd name="T59" fmla="*/ 31 h 44"/>
                <a:gd name="T60" fmla="*/ 16 w 45"/>
                <a:gd name="T61" fmla="*/ 27 h 44"/>
                <a:gd name="T62" fmla="*/ 19 w 45"/>
                <a:gd name="T63" fmla="*/ 30 h 44"/>
                <a:gd name="T64" fmla="*/ 17 w 45"/>
                <a:gd name="T65" fmla="*/ 38 h 44"/>
                <a:gd name="T66" fmla="*/ 14 w 45"/>
                <a:gd name="T67" fmla="*/ 41 h 44"/>
                <a:gd name="T68" fmla="*/ 16 w 45"/>
                <a:gd name="T69" fmla="*/ 44 h 44"/>
                <a:gd name="T70" fmla="*/ 20 w 45"/>
                <a:gd name="T71" fmla="*/ 42 h 44"/>
                <a:gd name="T72" fmla="*/ 19 w 45"/>
                <a:gd name="T73" fmla="*/ 39 h 44"/>
                <a:gd name="T74" fmla="*/ 21 w 45"/>
                <a:gd name="T75" fmla="*/ 30 h 44"/>
                <a:gd name="T76" fmla="*/ 26 w 45"/>
                <a:gd name="T77" fmla="*/ 30 h 44"/>
                <a:gd name="T78" fmla="*/ 30 w 45"/>
                <a:gd name="T79" fmla="*/ 38 h 44"/>
                <a:gd name="T80" fmla="*/ 30 w 45"/>
                <a:gd name="T81" fmla="*/ 41 h 44"/>
                <a:gd name="T82" fmla="*/ 33 w 45"/>
                <a:gd name="T83" fmla="*/ 42 h 44"/>
                <a:gd name="T84" fmla="*/ 34 w 45"/>
                <a:gd name="T85" fmla="*/ 38 h 44"/>
                <a:gd name="T86" fmla="*/ 32 w 45"/>
                <a:gd name="T87" fmla="*/ 37 h 44"/>
                <a:gd name="T88" fmla="*/ 27 w 45"/>
                <a:gd name="T89" fmla="*/ 29 h 44"/>
                <a:gd name="T90" fmla="*/ 30 w 45"/>
                <a:gd name="T91" fmla="*/ 25 h 44"/>
                <a:gd name="T92" fmla="*/ 39 w 45"/>
                <a:gd name="T93" fmla="*/ 28 h 44"/>
                <a:gd name="T94" fmla="*/ 41 w 45"/>
                <a:gd name="T95" fmla="*/ 30 h 44"/>
                <a:gd name="T96" fmla="*/ 44 w 45"/>
                <a:gd name="T97" fmla="*/ 28 h 44"/>
                <a:gd name="T98" fmla="*/ 43 w 45"/>
                <a:gd name="T99" fmla="*/ 25 h 44"/>
                <a:gd name="T100" fmla="*/ 39 w 45"/>
                <a:gd name="T101" fmla="*/ 26 h 44"/>
                <a:gd name="T102" fmla="*/ 31 w 45"/>
                <a:gd name="T103" fmla="*/ 24 h 44"/>
                <a:gd name="T104" fmla="*/ 30 w 45"/>
                <a:gd name="T105" fmla="*/ 19 h 44"/>
                <a:gd name="T106" fmla="*/ 38 w 45"/>
                <a:gd name="T107" fmla="*/ 14 h 44"/>
                <a:gd name="T108" fmla="*/ 41 w 45"/>
                <a:gd name="T109" fmla="*/ 15 h 44"/>
                <a:gd name="T110" fmla="*/ 42 w 45"/>
                <a:gd name="T111" fmla="*/ 11 h 44"/>
                <a:gd name="T112" fmla="*/ 39 w 45"/>
                <a:gd name="T113" fmla="*/ 1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5" h="44">
                  <a:moveTo>
                    <a:pt x="39" y="10"/>
                  </a:moveTo>
                  <a:cubicBezTo>
                    <a:pt x="38" y="10"/>
                    <a:pt x="37" y="12"/>
                    <a:pt x="37" y="13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8" y="16"/>
                    <a:pt x="27" y="15"/>
                    <a:pt x="26" y="14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9" y="6"/>
                    <a:pt x="30" y="5"/>
                    <a:pt x="31" y="4"/>
                  </a:cubicBezTo>
                  <a:cubicBezTo>
                    <a:pt x="31" y="2"/>
                    <a:pt x="30" y="1"/>
                    <a:pt x="29" y="0"/>
                  </a:cubicBezTo>
                  <a:cubicBezTo>
                    <a:pt x="27" y="0"/>
                    <a:pt x="26" y="1"/>
                    <a:pt x="25" y="2"/>
                  </a:cubicBezTo>
                  <a:cubicBezTo>
                    <a:pt x="25" y="3"/>
                    <a:pt x="25" y="4"/>
                    <a:pt x="26" y="5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2" y="14"/>
                    <a:pt x="21" y="14"/>
                    <a:pt x="19" y="15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6" y="4"/>
                    <a:pt x="15" y="3"/>
                  </a:cubicBezTo>
                  <a:cubicBezTo>
                    <a:pt x="14" y="2"/>
                    <a:pt x="12" y="1"/>
                    <a:pt x="11" y="2"/>
                  </a:cubicBezTo>
                  <a:cubicBezTo>
                    <a:pt x="10" y="3"/>
                    <a:pt x="9" y="5"/>
                    <a:pt x="10" y="6"/>
                  </a:cubicBezTo>
                  <a:cubicBezTo>
                    <a:pt x="11" y="7"/>
                    <a:pt x="12" y="8"/>
                    <a:pt x="13" y="7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6" y="16"/>
                    <a:pt x="15" y="18"/>
                    <a:pt x="15" y="19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5"/>
                    <a:pt x="5" y="14"/>
                    <a:pt x="4" y="14"/>
                  </a:cubicBezTo>
                  <a:cubicBezTo>
                    <a:pt x="3" y="14"/>
                    <a:pt x="1" y="14"/>
                    <a:pt x="1" y="16"/>
                  </a:cubicBezTo>
                  <a:cubicBezTo>
                    <a:pt x="0" y="17"/>
                    <a:pt x="1" y="19"/>
                    <a:pt x="3" y="19"/>
                  </a:cubicBezTo>
                  <a:cubicBezTo>
                    <a:pt x="4" y="20"/>
                    <a:pt x="5" y="19"/>
                    <a:pt x="6" y="18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2"/>
                    <a:pt x="14" y="24"/>
                    <a:pt x="15" y="25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6" y="29"/>
                    <a:pt x="5" y="29"/>
                    <a:pt x="4" y="29"/>
                  </a:cubicBezTo>
                  <a:cubicBezTo>
                    <a:pt x="2" y="30"/>
                    <a:pt x="2" y="32"/>
                    <a:pt x="3" y="33"/>
                  </a:cubicBezTo>
                  <a:cubicBezTo>
                    <a:pt x="3" y="35"/>
                    <a:pt x="5" y="35"/>
                    <a:pt x="7" y="34"/>
                  </a:cubicBezTo>
                  <a:cubicBezTo>
                    <a:pt x="8" y="34"/>
                    <a:pt x="8" y="33"/>
                    <a:pt x="8" y="31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7" y="28"/>
                    <a:pt x="18" y="29"/>
                    <a:pt x="19" y="30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39"/>
                    <a:pt x="15" y="39"/>
                    <a:pt x="14" y="41"/>
                  </a:cubicBezTo>
                  <a:cubicBezTo>
                    <a:pt x="14" y="42"/>
                    <a:pt x="15" y="44"/>
                    <a:pt x="16" y="44"/>
                  </a:cubicBezTo>
                  <a:cubicBezTo>
                    <a:pt x="18" y="44"/>
                    <a:pt x="19" y="44"/>
                    <a:pt x="20" y="42"/>
                  </a:cubicBezTo>
                  <a:cubicBezTo>
                    <a:pt x="20" y="41"/>
                    <a:pt x="20" y="40"/>
                    <a:pt x="19" y="39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3" y="31"/>
                    <a:pt x="24" y="31"/>
                    <a:pt x="26" y="30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9" y="38"/>
                    <a:pt x="29" y="40"/>
                    <a:pt x="30" y="41"/>
                  </a:cubicBezTo>
                  <a:cubicBezTo>
                    <a:pt x="30" y="42"/>
                    <a:pt x="32" y="43"/>
                    <a:pt x="33" y="42"/>
                  </a:cubicBezTo>
                  <a:cubicBezTo>
                    <a:pt x="35" y="41"/>
                    <a:pt x="35" y="39"/>
                    <a:pt x="34" y="38"/>
                  </a:cubicBezTo>
                  <a:cubicBezTo>
                    <a:pt x="34" y="37"/>
                    <a:pt x="33" y="37"/>
                    <a:pt x="32" y="37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9" y="28"/>
                    <a:pt x="30" y="27"/>
                    <a:pt x="30" y="25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9" y="29"/>
                    <a:pt x="40" y="30"/>
                    <a:pt x="41" y="30"/>
                  </a:cubicBezTo>
                  <a:cubicBezTo>
                    <a:pt x="43" y="31"/>
                    <a:pt x="44" y="30"/>
                    <a:pt x="44" y="28"/>
                  </a:cubicBezTo>
                  <a:cubicBezTo>
                    <a:pt x="45" y="27"/>
                    <a:pt x="44" y="25"/>
                    <a:pt x="43" y="25"/>
                  </a:cubicBezTo>
                  <a:cubicBezTo>
                    <a:pt x="41" y="24"/>
                    <a:pt x="40" y="25"/>
                    <a:pt x="39" y="26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22"/>
                    <a:pt x="31" y="20"/>
                    <a:pt x="30" y="19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9" y="15"/>
                    <a:pt x="40" y="15"/>
                    <a:pt x="41" y="15"/>
                  </a:cubicBezTo>
                  <a:cubicBezTo>
                    <a:pt x="43" y="14"/>
                    <a:pt x="43" y="12"/>
                    <a:pt x="42" y="11"/>
                  </a:cubicBezTo>
                  <a:cubicBezTo>
                    <a:pt x="42" y="10"/>
                    <a:pt x="40" y="9"/>
                    <a:pt x="39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2965450" y="839788"/>
              <a:ext cx="525463" cy="520700"/>
            </a:xfrm>
            <a:custGeom>
              <a:avLst/>
              <a:gdLst>
                <a:gd name="T0" fmla="*/ 81 w 92"/>
                <a:gd name="T1" fmla="*/ 15 h 91"/>
                <a:gd name="T2" fmla="*/ 58 w 92"/>
                <a:gd name="T3" fmla="*/ 9 h 91"/>
                <a:gd name="T4" fmla="*/ 50 w 92"/>
                <a:gd name="T5" fmla="*/ 20 h 91"/>
                <a:gd name="T6" fmla="*/ 50 w 92"/>
                <a:gd name="T7" fmla="*/ 20 h 91"/>
                <a:gd name="T8" fmla="*/ 48 w 92"/>
                <a:gd name="T9" fmla="*/ 11 h 91"/>
                <a:gd name="T10" fmla="*/ 25 w 92"/>
                <a:gd name="T11" fmla="*/ 5 h 91"/>
                <a:gd name="T12" fmla="*/ 19 w 92"/>
                <a:gd name="T13" fmla="*/ 27 h 91"/>
                <a:gd name="T14" fmla="*/ 26 w 92"/>
                <a:gd name="T15" fmla="*/ 34 h 91"/>
                <a:gd name="T16" fmla="*/ 26 w 92"/>
                <a:gd name="T17" fmla="*/ 34 h 91"/>
                <a:gd name="T18" fmla="*/ 11 w 92"/>
                <a:gd name="T19" fmla="*/ 35 h 91"/>
                <a:gd name="T20" fmla="*/ 5 w 92"/>
                <a:gd name="T21" fmla="*/ 58 h 91"/>
                <a:gd name="T22" fmla="*/ 27 w 92"/>
                <a:gd name="T23" fmla="*/ 64 h 91"/>
                <a:gd name="T24" fmla="*/ 31 w 92"/>
                <a:gd name="T25" fmla="*/ 61 h 91"/>
                <a:gd name="T26" fmla="*/ 29 w 92"/>
                <a:gd name="T27" fmla="*/ 80 h 91"/>
                <a:gd name="T28" fmla="*/ 52 w 92"/>
                <a:gd name="T29" fmla="*/ 86 h 91"/>
                <a:gd name="T30" fmla="*/ 58 w 92"/>
                <a:gd name="T31" fmla="*/ 64 h 91"/>
                <a:gd name="T32" fmla="*/ 58 w 92"/>
                <a:gd name="T33" fmla="*/ 64 h 91"/>
                <a:gd name="T34" fmla="*/ 81 w 92"/>
                <a:gd name="T35" fmla="*/ 70 h 91"/>
                <a:gd name="T36" fmla="*/ 87 w 92"/>
                <a:gd name="T37" fmla="*/ 47 h 91"/>
                <a:gd name="T38" fmla="*/ 71 w 92"/>
                <a:gd name="T39" fmla="*/ 39 h 91"/>
                <a:gd name="T40" fmla="*/ 74 w 92"/>
                <a:gd name="T41" fmla="*/ 38 h 91"/>
                <a:gd name="T42" fmla="*/ 81 w 92"/>
                <a:gd name="T43" fmla="*/ 1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2" h="91">
                  <a:moveTo>
                    <a:pt x="81" y="15"/>
                  </a:moveTo>
                  <a:cubicBezTo>
                    <a:pt x="76" y="7"/>
                    <a:pt x="66" y="4"/>
                    <a:pt x="58" y="9"/>
                  </a:cubicBezTo>
                  <a:cubicBezTo>
                    <a:pt x="53" y="11"/>
                    <a:pt x="51" y="16"/>
                    <a:pt x="50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0" y="17"/>
                    <a:pt x="49" y="14"/>
                    <a:pt x="48" y="11"/>
                  </a:cubicBezTo>
                  <a:cubicBezTo>
                    <a:pt x="43" y="3"/>
                    <a:pt x="33" y="0"/>
                    <a:pt x="25" y="5"/>
                  </a:cubicBezTo>
                  <a:cubicBezTo>
                    <a:pt x="17" y="9"/>
                    <a:pt x="14" y="19"/>
                    <a:pt x="19" y="27"/>
                  </a:cubicBezTo>
                  <a:cubicBezTo>
                    <a:pt x="20" y="31"/>
                    <a:pt x="23" y="33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1" y="32"/>
                    <a:pt x="16" y="32"/>
                    <a:pt x="11" y="35"/>
                  </a:cubicBezTo>
                  <a:cubicBezTo>
                    <a:pt x="3" y="40"/>
                    <a:pt x="0" y="50"/>
                    <a:pt x="5" y="58"/>
                  </a:cubicBezTo>
                  <a:cubicBezTo>
                    <a:pt x="9" y="66"/>
                    <a:pt x="19" y="69"/>
                    <a:pt x="27" y="64"/>
                  </a:cubicBezTo>
                  <a:cubicBezTo>
                    <a:pt x="29" y="63"/>
                    <a:pt x="30" y="62"/>
                    <a:pt x="31" y="61"/>
                  </a:cubicBezTo>
                  <a:cubicBezTo>
                    <a:pt x="27" y="66"/>
                    <a:pt x="26" y="74"/>
                    <a:pt x="29" y="80"/>
                  </a:cubicBezTo>
                  <a:cubicBezTo>
                    <a:pt x="34" y="88"/>
                    <a:pt x="44" y="91"/>
                    <a:pt x="52" y="86"/>
                  </a:cubicBezTo>
                  <a:cubicBezTo>
                    <a:pt x="60" y="82"/>
                    <a:pt x="63" y="72"/>
                    <a:pt x="58" y="64"/>
                  </a:cubicBezTo>
                  <a:cubicBezTo>
                    <a:pt x="58" y="64"/>
                    <a:pt x="58" y="64"/>
                    <a:pt x="58" y="64"/>
                  </a:cubicBezTo>
                  <a:cubicBezTo>
                    <a:pt x="63" y="72"/>
                    <a:pt x="73" y="75"/>
                    <a:pt x="81" y="70"/>
                  </a:cubicBezTo>
                  <a:cubicBezTo>
                    <a:pt x="89" y="66"/>
                    <a:pt x="92" y="55"/>
                    <a:pt x="87" y="47"/>
                  </a:cubicBezTo>
                  <a:cubicBezTo>
                    <a:pt x="84" y="42"/>
                    <a:pt x="78" y="38"/>
                    <a:pt x="71" y="39"/>
                  </a:cubicBezTo>
                  <a:cubicBezTo>
                    <a:pt x="72" y="39"/>
                    <a:pt x="73" y="38"/>
                    <a:pt x="74" y="38"/>
                  </a:cubicBezTo>
                  <a:cubicBezTo>
                    <a:pt x="82" y="33"/>
                    <a:pt x="85" y="23"/>
                    <a:pt x="81" y="15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45"/>
            <p:cNvSpPr>
              <a:spLocks/>
            </p:cNvSpPr>
            <p:nvPr/>
          </p:nvSpPr>
          <p:spPr bwMode="auto">
            <a:xfrm>
              <a:off x="3101975" y="954088"/>
              <a:ext cx="257175" cy="257175"/>
            </a:xfrm>
            <a:custGeom>
              <a:avLst/>
              <a:gdLst>
                <a:gd name="T0" fmla="*/ 39 w 45"/>
                <a:gd name="T1" fmla="*/ 11 h 45"/>
                <a:gd name="T2" fmla="*/ 37 w 45"/>
                <a:gd name="T3" fmla="*/ 14 h 45"/>
                <a:gd name="T4" fmla="*/ 29 w 45"/>
                <a:gd name="T5" fmla="*/ 18 h 45"/>
                <a:gd name="T6" fmla="*/ 26 w 45"/>
                <a:gd name="T7" fmla="*/ 15 h 45"/>
                <a:gd name="T8" fmla="*/ 28 w 45"/>
                <a:gd name="T9" fmla="*/ 6 h 45"/>
                <a:gd name="T10" fmla="*/ 31 w 45"/>
                <a:gd name="T11" fmla="*/ 4 h 45"/>
                <a:gd name="T12" fmla="*/ 29 w 45"/>
                <a:gd name="T13" fmla="*/ 1 h 45"/>
                <a:gd name="T14" fmla="*/ 25 w 45"/>
                <a:gd name="T15" fmla="*/ 3 h 45"/>
                <a:gd name="T16" fmla="*/ 26 w 45"/>
                <a:gd name="T17" fmla="*/ 6 h 45"/>
                <a:gd name="T18" fmla="*/ 24 w 45"/>
                <a:gd name="T19" fmla="*/ 15 h 45"/>
                <a:gd name="T20" fmla="*/ 19 w 45"/>
                <a:gd name="T21" fmla="*/ 15 h 45"/>
                <a:gd name="T22" fmla="*/ 15 w 45"/>
                <a:gd name="T23" fmla="*/ 7 h 45"/>
                <a:gd name="T24" fmla="*/ 15 w 45"/>
                <a:gd name="T25" fmla="*/ 4 h 45"/>
                <a:gd name="T26" fmla="*/ 11 w 45"/>
                <a:gd name="T27" fmla="*/ 3 h 45"/>
                <a:gd name="T28" fmla="*/ 10 w 45"/>
                <a:gd name="T29" fmla="*/ 7 h 45"/>
                <a:gd name="T30" fmla="*/ 13 w 45"/>
                <a:gd name="T31" fmla="*/ 8 h 45"/>
                <a:gd name="T32" fmla="*/ 18 w 45"/>
                <a:gd name="T33" fmla="*/ 16 h 45"/>
                <a:gd name="T34" fmla="*/ 15 w 45"/>
                <a:gd name="T35" fmla="*/ 20 h 45"/>
                <a:gd name="T36" fmla="*/ 6 w 45"/>
                <a:gd name="T37" fmla="*/ 17 h 45"/>
                <a:gd name="T38" fmla="*/ 4 w 45"/>
                <a:gd name="T39" fmla="*/ 15 h 45"/>
                <a:gd name="T40" fmla="*/ 1 w 45"/>
                <a:gd name="T41" fmla="*/ 17 h 45"/>
                <a:gd name="T42" fmla="*/ 3 w 45"/>
                <a:gd name="T43" fmla="*/ 20 h 45"/>
                <a:gd name="T44" fmla="*/ 6 w 45"/>
                <a:gd name="T45" fmla="*/ 19 h 45"/>
                <a:gd name="T46" fmla="*/ 14 w 45"/>
                <a:gd name="T47" fmla="*/ 22 h 45"/>
                <a:gd name="T48" fmla="*/ 15 w 45"/>
                <a:gd name="T49" fmla="*/ 26 h 45"/>
                <a:gd name="T50" fmla="*/ 7 w 45"/>
                <a:gd name="T51" fmla="*/ 30 h 45"/>
                <a:gd name="T52" fmla="*/ 4 w 45"/>
                <a:gd name="T53" fmla="*/ 30 h 45"/>
                <a:gd name="T54" fmla="*/ 3 w 45"/>
                <a:gd name="T55" fmla="*/ 34 h 45"/>
                <a:gd name="T56" fmla="*/ 7 w 45"/>
                <a:gd name="T57" fmla="*/ 35 h 45"/>
                <a:gd name="T58" fmla="*/ 8 w 45"/>
                <a:gd name="T59" fmla="*/ 32 h 45"/>
                <a:gd name="T60" fmla="*/ 16 w 45"/>
                <a:gd name="T61" fmla="*/ 28 h 45"/>
                <a:gd name="T62" fmla="*/ 19 w 45"/>
                <a:gd name="T63" fmla="*/ 31 h 45"/>
                <a:gd name="T64" fmla="*/ 17 w 45"/>
                <a:gd name="T65" fmla="*/ 39 h 45"/>
                <a:gd name="T66" fmla="*/ 15 w 45"/>
                <a:gd name="T67" fmla="*/ 41 h 45"/>
                <a:gd name="T68" fmla="*/ 16 w 45"/>
                <a:gd name="T69" fmla="*/ 45 h 45"/>
                <a:gd name="T70" fmla="*/ 20 w 45"/>
                <a:gd name="T71" fmla="*/ 43 h 45"/>
                <a:gd name="T72" fmla="*/ 19 w 45"/>
                <a:gd name="T73" fmla="*/ 40 h 45"/>
                <a:gd name="T74" fmla="*/ 21 w 45"/>
                <a:gd name="T75" fmla="*/ 31 h 45"/>
                <a:gd name="T76" fmla="*/ 26 w 45"/>
                <a:gd name="T77" fmla="*/ 31 h 45"/>
                <a:gd name="T78" fmla="*/ 30 w 45"/>
                <a:gd name="T79" fmla="*/ 38 h 45"/>
                <a:gd name="T80" fmla="*/ 30 w 45"/>
                <a:gd name="T81" fmla="*/ 42 h 45"/>
                <a:gd name="T82" fmla="*/ 33 w 45"/>
                <a:gd name="T83" fmla="*/ 43 h 45"/>
                <a:gd name="T84" fmla="*/ 35 w 45"/>
                <a:gd name="T85" fmla="*/ 39 h 45"/>
                <a:gd name="T86" fmla="*/ 32 w 45"/>
                <a:gd name="T87" fmla="*/ 37 h 45"/>
                <a:gd name="T88" fmla="*/ 27 w 45"/>
                <a:gd name="T89" fmla="*/ 30 h 45"/>
                <a:gd name="T90" fmla="*/ 30 w 45"/>
                <a:gd name="T91" fmla="*/ 26 h 45"/>
                <a:gd name="T92" fmla="*/ 39 w 45"/>
                <a:gd name="T93" fmla="*/ 29 h 45"/>
                <a:gd name="T94" fmla="*/ 41 w 45"/>
                <a:gd name="T95" fmla="*/ 31 h 45"/>
                <a:gd name="T96" fmla="*/ 45 w 45"/>
                <a:gd name="T97" fmla="*/ 29 h 45"/>
                <a:gd name="T98" fmla="*/ 43 w 45"/>
                <a:gd name="T99" fmla="*/ 25 h 45"/>
                <a:gd name="T100" fmla="*/ 39 w 45"/>
                <a:gd name="T101" fmla="*/ 27 h 45"/>
                <a:gd name="T102" fmla="*/ 31 w 45"/>
                <a:gd name="T103" fmla="*/ 24 h 45"/>
                <a:gd name="T104" fmla="*/ 30 w 45"/>
                <a:gd name="T105" fmla="*/ 20 h 45"/>
                <a:gd name="T106" fmla="*/ 38 w 45"/>
                <a:gd name="T107" fmla="*/ 15 h 45"/>
                <a:gd name="T108" fmla="*/ 41 w 45"/>
                <a:gd name="T109" fmla="*/ 15 h 45"/>
                <a:gd name="T110" fmla="*/ 42 w 45"/>
                <a:gd name="T111" fmla="*/ 12 h 45"/>
                <a:gd name="T112" fmla="*/ 39 w 45"/>
                <a:gd name="T113" fmla="*/ 1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5" h="45">
                  <a:moveTo>
                    <a:pt x="39" y="11"/>
                  </a:moveTo>
                  <a:cubicBezTo>
                    <a:pt x="38" y="11"/>
                    <a:pt x="37" y="12"/>
                    <a:pt x="37" y="14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8" y="17"/>
                    <a:pt x="27" y="16"/>
                    <a:pt x="26" y="15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9" y="6"/>
                    <a:pt x="30" y="6"/>
                    <a:pt x="31" y="4"/>
                  </a:cubicBezTo>
                  <a:cubicBezTo>
                    <a:pt x="31" y="3"/>
                    <a:pt x="30" y="1"/>
                    <a:pt x="29" y="1"/>
                  </a:cubicBezTo>
                  <a:cubicBezTo>
                    <a:pt x="27" y="0"/>
                    <a:pt x="26" y="1"/>
                    <a:pt x="25" y="3"/>
                  </a:cubicBezTo>
                  <a:cubicBezTo>
                    <a:pt x="25" y="4"/>
                    <a:pt x="25" y="5"/>
                    <a:pt x="26" y="6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2" y="14"/>
                    <a:pt x="21" y="15"/>
                    <a:pt x="19" y="15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5" y="6"/>
                    <a:pt x="16" y="5"/>
                    <a:pt x="15" y="4"/>
                  </a:cubicBezTo>
                  <a:cubicBezTo>
                    <a:pt x="14" y="3"/>
                    <a:pt x="13" y="2"/>
                    <a:pt x="11" y="3"/>
                  </a:cubicBezTo>
                  <a:cubicBezTo>
                    <a:pt x="10" y="4"/>
                    <a:pt x="9" y="5"/>
                    <a:pt x="10" y="7"/>
                  </a:cubicBezTo>
                  <a:cubicBezTo>
                    <a:pt x="11" y="8"/>
                    <a:pt x="12" y="8"/>
                    <a:pt x="13" y="8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6" y="17"/>
                    <a:pt x="15" y="18"/>
                    <a:pt x="15" y="20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6" y="16"/>
                    <a:pt x="5" y="15"/>
                    <a:pt x="4" y="15"/>
                  </a:cubicBezTo>
                  <a:cubicBezTo>
                    <a:pt x="3" y="14"/>
                    <a:pt x="1" y="15"/>
                    <a:pt x="1" y="17"/>
                  </a:cubicBezTo>
                  <a:cubicBezTo>
                    <a:pt x="0" y="18"/>
                    <a:pt x="1" y="20"/>
                    <a:pt x="3" y="20"/>
                  </a:cubicBezTo>
                  <a:cubicBezTo>
                    <a:pt x="4" y="20"/>
                    <a:pt x="5" y="20"/>
                    <a:pt x="6" y="19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3"/>
                    <a:pt x="14" y="25"/>
                    <a:pt x="15" y="2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6" y="30"/>
                    <a:pt x="5" y="29"/>
                    <a:pt x="4" y="30"/>
                  </a:cubicBezTo>
                  <a:cubicBezTo>
                    <a:pt x="2" y="31"/>
                    <a:pt x="2" y="33"/>
                    <a:pt x="3" y="34"/>
                  </a:cubicBezTo>
                  <a:cubicBezTo>
                    <a:pt x="4" y="35"/>
                    <a:pt x="5" y="36"/>
                    <a:pt x="7" y="35"/>
                  </a:cubicBezTo>
                  <a:cubicBezTo>
                    <a:pt x="8" y="34"/>
                    <a:pt x="8" y="33"/>
                    <a:pt x="8" y="32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7" y="29"/>
                    <a:pt x="18" y="30"/>
                    <a:pt x="19" y="31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6" y="39"/>
                    <a:pt x="15" y="40"/>
                    <a:pt x="15" y="41"/>
                  </a:cubicBezTo>
                  <a:cubicBezTo>
                    <a:pt x="14" y="43"/>
                    <a:pt x="15" y="44"/>
                    <a:pt x="16" y="45"/>
                  </a:cubicBezTo>
                  <a:cubicBezTo>
                    <a:pt x="18" y="45"/>
                    <a:pt x="20" y="44"/>
                    <a:pt x="20" y="43"/>
                  </a:cubicBezTo>
                  <a:cubicBezTo>
                    <a:pt x="20" y="42"/>
                    <a:pt x="20" y="40"/>
                    <a:pt x="19" y="40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23" y="31"/>
                    <a:pt x="24" y="31"/>
                    <a:pt x="26" y="31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29" y="39"/>
                    <a:pt x="29" y="40"/>
                    <a:pt x="30" y="42"/>
                  </a:cubicBezTo>
                  <a:cubicBezTo>
                    <a:pt x="30" y="43"/>
                    <a:pt x="32" y="43"/>
                    <a:pt x="33" y="43"/>
                  </a:cubicBezTo>
                  <a:cubicBezTo>
                    <a:pt x="35" y="42"/>
                    <a:pt x="35" y="40"/>
                    <a:pt x="35" y="39"/>
                  </a:cubicBezTo>
                  <a:cubicBezTo>
                    <a:pt x="34" y="38"/>
                    <a:pt x="33" y="37"/>
                    <a:pt x="32" y="37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9" y="29"/>
                    <a:pt x="30" y="28"/>
                    <a:pt x="30" y="26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30"/>
                    <a:pt x="40" y="31"/>
                    <a:pt x="41" y="31"/>
                  </a:cubicBezTo>
                  <a:cubicBezTo>
                    <a:pt x="43" y="31"/>
                    <a:pt x="44" y="30"/>
                    <a:pt x="45" y="29"/>
                  </a:cubicBezTo>
                  <a:cubicBezTo>
                    <a:pt x="45" y="27"/>
                    <a:pt x="44" y="26"/>
                    <a:pt x="43" y="25"/>
                  </a:cubicBezTo>
                  <a:cubicBezTo>
                    <a:pt x="41" y="25"/>
                    <a:pt x="40" y="26"/>
                    <a:pt x="39" y="27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23"/>
                    <a:pt x="31" y="21"/>
                    <a:pt x="30" y="20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39" y="16"/>
                    <a:pt x="40" y="16"/>
                    <a:pt x="41" y="15"/>
                  </a:cubicBezTo>
                  <a:cubicBezTo>
                    <a:pt x="43" y="15"/>
                    <a:pt x="43" y="13"/>
                    <a:pt x="42" y="12"/>
                  </a:cubicBezTo>
                  <a:cubicBezTo>
                    <a:pt x="42" y="10"/>
                    <a:pt x="40" y="10"/>
                    <a:pt x="39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46"/>
            <p:cNvSpPr>
              <a:spLocks/>
            </p:cNvSpPr>
            <p:nvPr/>
          </p:nvSpPr>
          <p:spPr bwMode="auto">
            <a:xfrm>
              <a:off x="3713163" y="1057275"/>
              <a:ext cx="455613" cy="446088"/>
            </a:xfrm>
            <a:custGeom>
              <a:avLst/>
              <a:gdLst>
                <a:gd name="T0" fmla="*/ 79 w 80"/>
                <a:gd name="T1" fmla="*/ 29 h 78"/>
                <a:gd name="T2" fmla="*/ 63 w 80"/>
                <a:gd name="T3" fmla="*/ 16 h 78"/>
                <a:gd name="T4" fmla="*/ 51 w 80"/>
                <a:gd name="T5" fmla="*/ 22 h 78"/>
                <a:gd name="T6" fmla="*/ 51 w 80"/>
                <a:gd name="T7" fmla="*/ 22 h 78"/>
                <a:gd name="T8" fmla="*/ 53 w 80"/>
                <a:gd name="T9" fmla="*/ 14 h 78"/>
                <a:gd name="T10" fmla="*/ 37 w 80"/>
                <a:gd name="T11" fmla="*/ 0 h 78"/>
                <a:gd name="T12" fmla="*/ 23 w 80"/>
                <a:gd name="T13" fmla="*/ 17 h 78"/>
                <a:gd name="T14" fmla="*/ 27 w 80"/>
                <a:gd name="T15" fmla="*/ 25 h 78"/>
                <a:gd name="T16" fmla="*/ 27 w 80"/>
                <a:gd name="T17" fmla="*/ 25 h 78"/>
                <a:gd name="T18" fmla="*/ 14 w 80"/>
                <a:gd name="T19" fmla="*/ 20 h 78"/>
                <a:gd name="T20" fmla="*/ 1 w 80"/>
                <a:gd name="T21" fmla="*/ 37 h 78"/>
                <a:gd name="T22" fmla="*/ 17 w 80"/>
                <a:gd name="T23" fmla="*/ 50 h 78"/>
                <a:gd name="T24" fmla="*/ 21 w 80"/>
                <a:gd name="T25" fmla="*/ 49 h 78"/>
                <a:gd name="T26" fmla="*/ 13 w 80"/>
                <a:gd name="T27" fmla="*/ 64 h 78"/>
                <a:gd name="T28" fmla="*/ 29 w 80"/>
                <a:gd name="T29" fmla="*/ 77 h 78"/>
                <a:gd name="T30" fmla="*/ 43 w 80"/>
                <a:gd name="T31" fmla="*/ 61 h 78"/>
                <a:gd name="T32" fmla="*/ 43 w 80"/>
                <a:gd name="T33" fmla="*/ 61 h 78"/>
                <a:gd name="T34" fmla="*/ 59 w 80"/>
                <a:gd name="T35" fmla="*/ 75 h 78"/>
                <a:gd name="T36" fmla="*/ 73 w 80"/>
                <a:gd name="T37" fmla="*/ 58 h 78"/>
                <a:gd name="T38" fmla="*/ 62 w 80"/>
                <a:gd name="T39" fmla="*/ 45 h 78"/>
                <a:gd name="T40" fmla="*/ 65 w 80"/>
                <a:gd name="T41" fmla="*/ 45 h 78"/>
                <a:gd name="T42" fmla="*/ 79 w 80"/>
                <a:gd name="T43" fmla="*/ 2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0" h="78">
                  <a:moveTo>
                    <a:pt x="79" y="29"/>
                  </a:moveTo>
                  <a:cubicBezTo>
                    <a:pt x="78" y="21"/>
                    <a:pt x="71" y="15"/>
                    <a:pt x="63" y="16"/>
                  </a:cubicBezTo>
                  <a:cubicBezTo>
                    <a:pt x="58" y="16"/>
                    <a:pt x="54" y="19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3" y="20"/>
                    <a:pt x="53" y="17"/>
                    <a:pt x="53" y="14"/>
                  </a:cubicBezTo>
                  <a:cubicBezTo>
                    <a:pt x="52" y="6"/>
                    <a:pt x="45" y="0"/>
                    <a:pt x="37" y="0"/>
                  </a:cubicBezTo>
                  <a:cubicBezTo>
                    <a:pt x="28" y="1"/>
                    <a:pt x="22" y="9"/>
                    <a:pt x="23" y="17"/>
                  </a:cubicBezTo>
                  <a:cubicBezTo>
                    <a:pt x="24" y="20"/>
                    <a:pt x="25" y="23"/>
                    <a:pt x="27" y="25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4" y="22"/>
                    <a:pt x="19" y="20"/>
                    <a:pt x="14" y="20"/>
                  </a:cubicBezTo>
                  <a:cubicBezTo>
                    <a:pt x="6" y="21"/>
                    <a:pt x="0" y="28"/>
                    <a:pt x="1" y="37"/>
                  </a:cubicBezTo>
                  <a:cubicBezTo>
                    <a:pt x="2" y="45"/>
                    <a:pt x="9" y="51"/>
                    <a:pt x="17" y="50"/>
                  </a:cubicBezTo>
                  <a:cubicBezTo>
                    <a:pt x="19" y="50"/>
                    <a:pt x="20" y="50"/>
                    <a:pt x="21" y="49"/>
                  </a:cubicBezTo>
                  <a:cubicBezTo>
                    <a:pt x="16" y="52"/>
                    <a:pt x="12" y="58"/>
                    <a:pt x="13" y="64"/>
                  </a:cubicBezTo>
                  <a:cubicBezTo>
                    <a:pt x="14" y="72"/>
                    <a:pt x="21" y="78"/>
                    <a:pt x="29" y="77"/>
                  </a:cubicBezTo>
                  <a:cubicBezTo>
                    <a:pt x="38" y="77"/>
                    <a:pt x="44" y="69"/>
                    <a:pt x="43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4" y="69"/>
                    <a:pt x="51" y="75"/>
                    <a:pt x="59" y="75"/>
                  </a:cubicBezTo>
                  <a:cubicBezTo>
                    <a:pt x="67" y="74"/>
                    <a:pt x="73" y="66"/>
                    <a:pt x="73" y="58"/>
                  </a:cubicBezTo>
                  <a:cubicBezTo>
                    <a:pt x="72" y="52"/>
                    <a:pt x="68" y="47"/>
                    <a:pt x="62" y="45"/>
                  </a:cubicBezTo>
                  <a:cubicBezTo>
                    <a:pt x="63" y="46"/>
                    <a:pt x="64" y="46"/>
                    <a:pt x="65" y="45"/>
                  </a:cubicBezTo>
                  <a:cubicBezTo>
                    <a:pt x="74" y="45"/>
                    <a:pt x="80" y="37"/>
                    <a:pt x="79" y="29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3827463" y="1165225"/>
              <a:ext cx="233363" cy="234950"/>
            </a:xfrm>
            <a:custGeom>
              <a:avLst/>
              <a:gdLst>
                <a:gd name="T0" fmla="*/ 38 w 41"/>
                <a:gd name="T1" fmla="*/ 16 h 41"/>
                <a:gd name="T2" fmla="*/ 36 w 41"/>
                <a:gd name="T3" fmla="*/ 18 h 41"/>
                <a:gd name="T4" fmla="*/ 28 w 41"/>
                <a:gd name="T5" fmla="*/ 19 h 41"/>
                <a:gd name="T6" fmla="*/ 26 w 41"/>
                <a:gd name="T7" fmla="*/ 15 h 41"/>
                <a:gd name="T8" fmla="*/ 31 w 41"/>
                <a:gd name="T9" fmla="*/ 9 h 41"/>
                <a:gd name="T10" fmla="*/ 34 w 41"/>
                <a:gd name="T11" fmla="*/ 8 h 41"/>
                <a:gd name="T12" fmla="*/ 34 w 41"/>
                <a:gd name="T13" fmla="*/ 5 h 41"/>
                <a:gd name="T14" fmla="*/ 30 w 41"/>
                <a:gd name="T15" fmla="*/ 5 h 41"/>
                <a:gd name="T16" fmla="*/ 30 w 41"/>
                <a:gd name="T17" fmla="*/ 8 h 41"/>
                <a:gd name="T18" fmla="*/ 25 w 41"/>
                <a:gd name="T19" fmla="*/ 14 h 41"/>
                <a:gd name="T20" fmla="*/ 21 w 41"/>
                <a:gd name="T21" fmla="*/ 13 h 41"/>
                <a:gd name="T22" fmla="*/ 20 w 41"/>
                <a:gd name="T23" fmla="*/ 5 h 41"/>
                <a:gd name="T24" fmla="*/ 21 w 41"/>
                <a:gd name="T25" fmla="*/ 2 h 41"/>
                <a:gd name="T26" fmla="*/ 19 w 41"/>
                <a:gd name="T27" fmla="*/ 0 h 41"/>
                <a:gd name="T28" fmla="*/ 16 w 41"/>
                <a:gd name="T29" fmla="*/ 3 h 41"/>
                <a:gd name="T30" fmla="*/ 18 w 41"/>
                <a:gd name="T31" fmla="*/ 5 h 41"/>
                <a:gd name="T32" fmla="*/ 19 w 41"/>
                <a:gd name="T33" fmla="*/ 13 h 41"/>
                <a:gd name="T34" fmla="*/ 15 w 41"/>
                <a:gd name="T35" fmla="*/ 15 h 41"/>
                <a:gd name="T36" fmla="*/ 9 w 41"/>
                <a:gd name="T37" fmla="*/ 10 h 41"/>
                <a:gd name="T38" fmla="*/ 8 w 41"/>
                <a:gd name="T39" fmla="*/ 7 h 41"/>
                <a:gd name="T40" fmla="*/ 5 w 41"/>
                <a:gd name="T41" fmla="*/ 7 h 41"/>
                <a:gd name="T42" fmla="*/ 5 w 41"/>
                <a:gd name="T43" fmla="*/ 11 h 41"/>
                <a:gd name="T44" fmla="*/ 8 w 41"/>
                <a:gd name="T45" fmla="*/ 11 h 41"/>
                <a:gd name="T46" fmla="*/ 14 w 41"/>
                <a:gd name="T47" fmla="*/ 16 h 41"/>
                <a:gd name="T48" fmla="*/ 13 w 41"/>
                <a:gd name="T49" fmla="*/ 20 h 41"/>
                <a:gd name="T50" fmla="*/ 5 w 41"/>
                <a:gd name="T51" fmla="*/ 21 h 41"/>
                <a:gd name="T52" fmla="*/ 3 w 41"/>
                <a:gd name="T53" fmla="*/ 20 h 41"/>
                <a:gd name="T54" fmla="*/ 0 w 41"/>
                <a:gd name="T55" fmla="*/ 23 h 41"/>
                <a:gd name="T56" fmla="*/ 3 w 41"/>
                <a:gd name="T57" fmla="*/ 25 h 41"/>
                <a:gd name="T58" fmla="*/ 5 w 41"/>
                <a:gd name="T59" fmla="*/ 23 h 41"/>
                <a:gd name="T60" fmla="*/ 13 w 41"/>
                <a:gd name="T61" fmla="*/ 22 h 41"/>
                <a:gd name="T62" fmla="*/ 15 w 41"/>
                <a:gd name="T63" fmla="*/ 26 h 41"/>
                <a:gd name="T64" fmla="*/ 10 w 41"/>
                <a:gd name="T65" fmla="*/ 32 h 41"/>
                <a:gd name="T66" fmla="*/ 7 w 41"/>
                <a:gd name="T67" fmla="*/ 33 h 41"/>
                <a:gd name="T68" fmla="*/ 8 w 41"/>
                <a:gd name="T69" fmla="*/ 36 h 41"/>
                <a:gd name="T70" fmla="*/ 11 w 41"/>
                <a:gd name="T71" fmla="*/ 36 h 41"/>
                <a:gd name="T72" fmla="*/ 11 w 41"/>
                <a:gd name="T73" fmla="*/ 33 h 41"/>
                <a:gd name="T74" fmla="*/ 16 w 41"/>
                <a:gd name="T75" fmla="*/ 27 h 41"/>
                <a:gd name="T76" fmla="*/ 20 w 41"/>
                <a:gd name="T77" fmla="*/ 28 h 41"/>
                <a:gd name="T78" fmla="*/ 21 w 41"/>
                <a:gd name="T79" fmla="*/ 36 h 41"/>
                <a:gd name="T80" fmla="*/ 20 w 41"/>
                <a:gd name="T81" fmla="*/ 39 h 41"/>
                <a:gd name="T82" fmla="*/ 22 w 41"/>
                <a:gd name="T83" fmla="*/ 41 h 41"/>
                <a:gd name="T84" fmla="*/ 25 w 41"/>
                <a:gd name="T85" fmla="*/ 38 h 41"/>
                <a:gd name="T86" fmla="*/ 23 w 41"/>
                <a:gd name="T87" fmla="*/ 36 h 41"/>
                <a:gd name="T88" fmla="*/ 22 w 41"/>
                <a:gd name="T89" fmla="*/ 28 h 41"/>
                <a:gd name="T90" fmla="*/ 26 w 41"/>
                <a:gd name="T91" fmla="*/ 26 h 41"/>
                <a:gd name="T92" fmla="*/ 32 w 41"/>
                <a:gd name="T93" fmla="*/ 31 h 41"/>
                <a:gd name="T94" fmla="*/ 33 w 41"/>
                <a:gd name="T95" fmla="*/ 34 h 41"/>
                <a:gd name="T96" fmla="*/ 37 w 41"/>
                <a:gd name="T97" fmla="*/ 34 h 41"/>
                <a:gd name="T98" fmla="*/ 36 w 41"/>
                <a:gd name="T99" fmla="*/ 30 h 41"/>
                <a:gd name="T100" fmla="*/ 33 w 41"/>
                <a:gd name="T101" fmla="*/ 30 h 41"/>
                <a:gd name="T102" fmla="*/ 27 w 41"/>
                <a:gd name="T103" fmla="*/ 25 h 41"/>
                <a:gd name="T104" fmla="*/ 28 w 41"/>
                <a:gd name="T105" fmla="*/ 21 h 41"/>
                <a:gd name="T106" fmla="*/ 36 w 41"/>
                <a:gd name="T107" fmla="*/ 20 h 41"/>
                <a:gd name="T108" fmla="*/ 39 w 41"/>
                <a:gd name="T109" fmla="*/ 21 h 41"/>
                <a:gd name="T110" fmla="*/ 41 w 41"/>
                <a:gd name="T111" fmla="*/ 19 h 41"/>
                <a:gd name="T112" fmla="*/ 38 w 41"/>
                <a:gd name="T113" fmla="*/ 1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1" h="41">
                  <a:moveTo>
                    <a:pt x="38" y="16"/>
                  </a:moveTo>
                  <a:cubicBezTo>
                    <a:pt x="37" y="16"/>
                    <a:pt x="36" y="17"/>
                    <a:pt x="36" y="18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8" y="18"/>
                    <a:pt x="27" y="16"/>
                    <a:pt x="26" y="15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2" y="9"/>
                    <a:pt x="33" y="9"/>
                    <a:pt x="34" y="8"/>
                  </a:cubicBezTo>
                  <a:cubicBezTo>
                    <a:pt x="35" y="7"/>
                    <a:pt x="35" y="6"/>
                    <a:pt x="34" y="5"/>
                  </a:cubicBezTo>
                  <a:cubicBezTo>
                    <a:pt x="33" y="4"/>
                    <a:pt x="31" y="4"/>
                    <a:pt x="30" y="5"/>
                  </a:cubicBezTo>
                  <a:cubicBezTo>
                    <a:pt x="30" y="6"/>
                    <a:pt x="29" y="7"/>
                    <a:pt x="30" y="8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3" y="14"/>
                    <a:pt x="22" y="13"/>
                    <a:pt x="21" y="13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4"/>
                    <a:pt x="21" y="3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17" y="0"/>
                    <a:pt x="16" y="1"/>
                    <a:pt x="16" y="3"/>
                  </a:cubicBezTo>
                  <a:cubicBezTo>
                    <a:pt x="16" y="4"/>
                    <a:pt x="17" y="5"/>
                    <a:pt x="18" y="5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8" y="14"/>
                    <a:pt x="16" y="14"/>
                    <a:pt x="15" y="15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0" y="9"/>
                    <a:pt x="9" y="8"/>
                    <a:pt x="8" y="7"/>
                  </a:cubicBezTo>
                  <a:cubicBezTo>
                    <a:pt x="7" y="6"/>
                    <a:pt x="6" y="6"/>
                    <a:pt x="5" y="7"/>
                  </a:cubicBezTo>
                  <a:cubicBezTo>
                    <a:pt x="4" y="9"/>
                    <a:pt x="4" y="10"/>
                    <a:pt x="5" y="11"/>
                  </a:cubicBezTo>
                  <a:cubicBezTo>
                    <a:pt x="6" y="12"/>
                    <a:pt x="7" y="12"/>
                    <a:pt x="8" y="11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3" y="18"/>
                    <a:pt x="13" y="19"/>
                    <a:pt x="13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0"/>
                    <a:pt x="4" y="20"/>
                    <a:pt x="3" y="20"/>
                  </a:cubicBezTo>
                  <a:cubicBezTo>
                    <a:pt x="1" y="20"/>
                    <a:pt x="0" y="21"/>
                    <a:pt x="0" y="23"/>
                  </a:cubicBezTo>
                  <a:cubicBezTo>
                    <a:pt x="0" y="24"/>
                    <a:pt x="2" y="25"/>
                    <a:pt x="3" y="25"/>
                  </a:cubicBezTo>
                  <a:cubicBezTo>
                    <a:pt x="4" y="25"/>
                    <a:pt x="5" y="24"/>
                    <a:pt x="5" y="23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4"/>
                    <a:pt x="14" y="25"/>
                    <a:pt x="15" y="26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9" y="32"/>
                    <a:pt x="8" y="32"/>
                    <a:pt x="7" y="33"/>
                  </a:cubicBezTo>
                  <a:cubicBezTo>
                    <a:pt x="6" y="34"/>
                    <a:pt x="7" y="35"/>
                    <a:pt x="8" y="36"/>
                  </a:cubicBezTo>
                  <a:cubicBezTo>
                    <a:pt x="9" y="37"/>
                    <a:pt x="10" y="37"/>
                    <a:pt x="11" y="36"/>
                  </a:cubicBezTo>
                  <a:cubicBezTo>
                    <a:pt x="12" y="35"/>
                    <a:pt x="12" y="34"/>
                    <a:pt x="11" y="3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8" y="28"/>
                    <a:pt x="19" y="28"/>
                    <a:pt x="20" y="28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0" y="36"/>
                    <a:pt x="20" y="37"/>
                    <a:pt x="20" y="39"/>
                  </a:cubicBezTo>
                  <a:cubicBezTo>
                    <a:pt x="20" y="40"/>
                    <a:pt x="21" y="41"/>
                    <a:pt x="22" y="41"/>
                  </a:cubicBezTo>
                  <a:cubicBezTo>
                    <a:pt x="24" y="41"/>
                    <a:pt x="25" y="39"/>
                    <a:pt x="25" y="38"/>
                  </a:cubicBezTo>
                  <a:cubicBezTo>
                    <a:pt x="25" y="37"/>
                    <a:pt x="24" y="36"/>
                    <a:pt x="23" y="36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4" y="28"/>
                    <a:pt x="25" y="27"/>
                    <a:pt x="26" y="26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2" y="32"/>
                    <a:pt x="32" y="33"/>
                    <a:pt x="33" y="34"/>
                  </a:cubicBezTo>
                  <a:cubicBezTo>
                    <a:pt x="34" y="35"/>
                    <a:pt x="36" y="35"/>
                    <a:pt x="37" y="34"/>
                  </a:cubicBezTo>
                  <a:cubicBezTo>
                    <a:pt x="37" y="32"/>
                    <a:pt x="37" y="31"/>
                    <a:pt x="36" y="30"/>
                  </a:cubicBezTo>
                  <a:cubicBezTo>
                    <a:pt x="35" y="29"/>
                    <a:pt x="34" y="29"/>
                    <a:pt x="33" y="30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8" y="24"/>
                    <a:pt x="28" y="22"/>
                    <a:pt x="28" y="21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38" y="21"/>
                    <a:pt x="39" y="21"/>
                  </a:cubicBezTo>
                  <a:cubicBezTo>
                    <a:pt x="40" y="21"/>
                    <a:pt x="41" y="20"/>
                    <a:pt x="41" y="19"/>
                  </a:cubicBezTo>
                  <a:cubicBezTo>
                    <a:pt x="41" y="17"/>
                    <a:pt x="40" y="16"/>
                    <a:pt x="38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4065588" y="1384300"/>
              <a:ext cx="382588" cy="377825"/>
            </a:xfrm>
            <a:custGeom>
              <a:avLst/>
              <a:gdLst>
                <a:gd name="T0" fmla="*/ 66 w 67"/>
                <a:gd name="T1" fmla="*/ 25 h 66"/>
                <a:gd name="T2" fmla="*/ 53 w 67"/>
                <a:gd name="T3" fmla="*/ 13 h 66"/>
                <a:gd name="T4" fmla="*/ 43 w 67"/>
                <a:gd name="T5" fmla="*/ 19 h 66"/>
                <a:gd name="T6" fmla="*/ 43 w 67"/>
                <a:gd name="T7" fmla="*/ 19 h 66"/>
                <a:gd name="T8" fmla="*/ 45 w 67"/>
                <a:gd name="T9" fmla="*/ 12 h 66"/>
                <a:gd name="T10" fmla="*/ 31 w 67"/>
                <a:gd name="T11" fmla="*/ 1 h 66"/>
                <a:gd name="T12" fmla="*/ 20 w 67"/>
                <a:gd name="T13" fmla="*/ 14 h 66"/>
                <a:gd name="T14" fmla="*/ 23 w 67"/>
                <a:gd name="T15" fmla="*/ 21 h 66"/>
                <a:gd name="T16" fmla="*/ 23 w 67"/>
                <a:gd name="T17" fmla="*/ 21 h 66"/>
                <a:gd name="T18" fmla="*/ 12 w 67"/>
                <a:gd name="T19" fmla="*/ 17 h 66"/>
                <a:gd name="T20" fmla="*/ 1 w 67"/>
                <a:gd name="T21" fmla="*/ 31 h 66"/>
                <a:gd name="T22" fmla="*/ 15 w 67"/>
                <a:gd name="T23" fmla="*/ 42 h 66"/>
                <a:gd name="T24" fmla="*/ 18 w 67"/>
                <a:gd name="T25" fmla="*/ 41 h 66"/>
                <a:gd name="T26" fmla="*/ 11 w 67"/>
                <a:gd name="T27" fmla="*/ 54 h 66"/>
                <a:gd name="T28" fmla="*/ 25 w 67"/>
                <a:gd name="T29" fmla="*/ 65 h 66"/>
                <a:gd name="T30" fmla="*/ 36 w 67"/>
                <a:gd name="T31" fmla="*/ 52 h 66"/>
                <a:gd name="T32" fmla="*/ 36 w 67"/>
                <a:gd name="T33" fmla="*/ 52 h 66"/>
                <a:gd name="T34" fmla="*/ 50 w 67"/>
                <a:gd name="T35" fmla="*/ 63 h 66"/>
                <a:gd name="T36" fmla="*/ 61 w 67"/>
                <a:gd name="T37" fmla="*/ 49 h 66"/>
                <a:gd name="T38" fmla="*/ 53 w 67"/>
                <a:gd name="T39" fmla="*/ 38 h 66"/>
                <a:gd name="T40" fmla="*/ 55 w 67"/>
                <a:gd name="T41" fmla="*/ 38 h 66"/>
                <a:gd name="T42" fmla="*/ 66 w 67"/>
                <a:gd name="T43" fmla="*/ 25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7" h="66">
                  <a:moveTo>
                    <a:pt x="66" y="25"/>
                  </a:moveTo>
                  <a:cubicBezTo>
                    <a:pt x="66" y="18"/>
                    <a:pt x="60" y="13"/>
                    <a:pt x="53" y="13"/>
                  </a:cubicBezTo>
                  <a:cubicBezTo>
                    <a:pt x="49" y="14"/>
                    <a:pt x="45" y="16"/>
                    <a:pt x="43" y="19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5" y="17"/>
                    <a:pt x="45" y="14"/>
                    <a:pt x="45" y="12"/>
                  </a:cubicBezTo>
                  <a:cubicBezTo>
                    <a:pt x="44" y="5"/>
                    <a:pt x="38" y="0"/>
                    <a:pt x="31" y="1"/>
                  </a:cubicBezTo>
                  <a:cubicBezTo>
                    <a:pt x="24" y="1"/>
                    <a:pt x="19" y="7"/>
                    <a:pt x="20" y="14"/>
                  </a:cubicBezTo>
                  <a:cubicBezTo>
                    <a:pt x="20" y="17"/>
                    <a:pt x="21" y="19"/>
                    <a:pt x="23" y="21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0" y="19"/>
                    <a:pt x="16" y="17"/>
                    <a:pt x="12" y="17"/>
                  </a:cubicBezTo>
                  <a:cubicBezTo>
                    <a:pt x="5" y="18"/>
                    <a:pt x="0" y="24"/>
                    <a:pt x="1" y="31"/>
                  </a:cubicBezTo>
                  <a:cubicBezTo>
                    <a:pt x="2" y="38"/>
                    <a:pt x="8" y="43"/>
                    <a:pt x="15" y="42"/>
                  </a:cubicBezTo>
                  <a:cubicBezTo>
                    <a:pt x="16" y="42"/>
                    <a:pt x="17" y="42"/>
                    <a:pt x="18" y="41"/>
                  </a:cubicBezTo>
                  <a:cubicBezTo>
                    <a:pt x="14" y="44"/>
                    <a:pt x="11" y="49"/>
                    <a:pt x="11" y="54"/>
                  </a:cubicBezTo>
                  <a:cubicBezTo>
                    <a:pt x="12" y="61"/>
                    <a:pt x="18" y="66"/>
                    <a:pt x="25" y="65"/>
                  </a:cubicBezTo>
                  <a:cubicBezTo>
                    <a:pt x="32" y="65"/>
                    <a:pt x="37" y="58"/>
                    <a:pt x="36" y="52"/>
                  </a:cubicBezTo>
                  <a:cubicBezTo>
                    <a:pt x="36" y="52"/>
                    <a:pt x="36" y="52"/>
                    <a:pt x="36" y="52"/>
                  </a:cubicBezTo>
                  <a:cubicBezTo>
                    <a:pt x="37" y="58"/>
                    <a:pt x="43" y="63"/>
                    <a:pt x="50" y="63"/>
                  </a:cubicBezTo>
                  <a:cubicBezTo>
                    <a:pt x="57" y="62"/>
                    <a:pt x="62" y="56"/>
                    <a:pt x="61" y="49"/>
                  </a:cubicBezTo>
                  <a:cubicBezTo>
                    <a:pt x="61" y="44"/>
                    <a:pt x="57" y="40"/>
                    <a:pt x="53" y="38"/>
                  </a:cubicBezTo>
                  <a:cubicBezTo>
                    <a:pt x="53" y="38"/>
                    <a:pt x="54" y="38"/>
                    <a:pt x="55" y="38"/>
                  </a:cubicBezTo>
                  <a:cubicBezTo>
                    <a:pt x="62" y="38"/>
                    <a:pt x="67" y="32"/>
                    <a:pt x="66" y="25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4164013" y="1474788"/>
              <a:ext cx="198438" cy="201613"/>
            </a:xfrm>
            <a:custGeom>
              <a:avLst/>
              <a:gdLst>
                <a:gd name="T0" fmla="*/ 32 w 35"/>
                <a:gd name="T1" fmla="*/ 14 h 35"/>
                <a:gd name="T2" fmla="*/ 30 w 35"/>
                <a:gd name="T3" fmla="*/ 16 h 35"/>
                <a:gd name="T4" fmla="*/ 23 w 35"/>
                <a:gd name="T5" fmla="*/ 16 h 35"/>
                <a:gd name="T6" fmla="*/ 22 w 35"/>
                <a:gd name="T7" fmla="*/ 13 h 35"/>
                <a:gd name="T8" fmla="*/ 26 w 35"/>
                <a:gd name="T9" fmla="*/ 8 h 35"/>
                <a:gd name="T10" fmla="*/ 29 w 35"/>
                <a:gd name="T11" fmla="*/ 7 h 35"/>
                <a:gd name="T12" fmla="*/ 28 w 35"/>
                <a:gd name="T13" fmla="*/ 4 h 35"/>
                <a:gd name="T14" fmla="*/ 25 w 35"/>
                <a:gd name="T15" fmla="*/ 4 h 35"/>
                <a:gd name="T16" fmla="*/ 25 w 35"/>
                <a:gd name="T17" fmla="*/ 7 h 35"/>
                <a:gd name="T18" fmla="*/ 21 w 35"/>
                <a:gd name="T19" fmla="*/ 12 h 35"/>
                <a:gd name="T20" fmla="*/ 17 w 35"/>
                <a:gd name="T21" fmla="*/ 11 h 35"/>
                <a:gd name="T22" fmla="*/ 17 w 35"/>
                <a:gd name="T23" fmla="*/ 4 h 35"/>
                <a:gd name="T24" fmla="*/ 18 w 35"/>
                <a:gd name="T25" fmla="*/ 2 h 35"/>
                <a:gd name="T26" fmla="*/ 16 w 35"/>
                <a:gd name="T27" fmla="*/ 0 h 35"/>
                <a:gd name="T28" fmla="*/ 14 w 35"/>
                <a:gd name="T29" fmla="*/ 3 h 35"/>
                <a:gd name="T30" fmla="*/ 15 w 35"/>
                <a:gd name="T31" fmla="*/ 4 h 35"/>
                <a:gd name="T32" fmla="*/ 16 w 35"/>
                <a:gd name="T33" fmla="*/ 11 h 35"/>
                <a:gd name="T34" fmla="*/ 13 w 35"/>
                <a:gd name="T35" fmla="*/ 13 h 35"/>
                <a:gd name="T36" fmla="*/ 8 w 35"/>
                <a:gd name="T37" fmla="*/ 9 h 35"/>
                <a:gd name="T38" fmla="*/ 7 w 35"/>
                <a:gd name="T39" fmla="*/ 6 h 35"/>
                <a:gd name="T40" fmla="*/ 4 w 35"/>
                <a:gd name="T41" fmla="*/ 7 h 35"/>
                <a:gd name="T42" fmla="*/ 5 w 35"/>
                <a:gd name="T43" fmla="*/ 10 h 35"/>
                <a:gd name="T44" fmla="*/ 7 w 35"/>
                <a:gd name="T45" fmla="*/ 10 h 35"/>
                <a:gd name="T46" fmla="*/ 12 w 35"/>
                <a:gd name="T47" fmla="*/ 14 h 35"/>
                <a:gd name="T48" fmla="*/ 11 w 35"/>
                <a:gd name="T49" fmla="*/ 17 h 35"/>
                <a:gd name="T50" fmla="*/ 4 w 35"/>
                <a:gd name="T51" fmla="*/ 18 h 35"/>
                <a:gd name="T52" fmla="*/ 2 w 35"/>
                <a:gd name="T53" fmla="*/ 17 h 35"/>
                <a:gd name="T54" fmla="*/ 0 w 35"/>
                <a:gd name="T55" fmla="*/ 19 h 35"/>
                <a:gd name="T56" fmla="*/ 3 w 35"/>
                <a:gd name="T57" fmla="*/ 21 h 35"/>
                <a:gd name="T58" fmla="*/ 5 w 35"/>
                <a:gd name="T59" fmla="*/ 19 h 35"/>
                <a:gd name="T60" fmla="*/ 11 w 35"/>
                <a:gd name="T61" fmla="*/ 19 h 35"/>
                <a:gd name="T62" fmla="*/ 13 w 35"/>
                <a:gd name="T63" fmla="*/ 22 h 35"/>
                <a:gd name="T64" fmla="*/ 9 w 35"/>
                <a:gd name="T65" fmla="*/ 27 h 35"/>
                <a:gd name="T66" fmla="*/ 6 w 35"/>
                <a:gd name="T67" fmla="*/ 28 h 35"/>
                <a:gd name="T68" fmla="*/ 7 w 35"/>
                <a:gd name="T69" fmla="*/ 31 h 35"/>
                <a:gd name="T70" fmla="*/ 10 w 35"/>
                <a:gd name="T71" fmla="*/ 30 h 35"/>
                <a:gd name="T72" fmla="*/ 10 w 35"/>
                <a:gd name="T73" fmla="*/ 28 h 35"/>
                <a:gd name="T74" fmla="*/ 14 w 35"/>
                <a:gd name="T75" fmla="*/ 23 h 35"/>
                <a:gd name="T76" fmla="*/ 17 w 35"/>
                <a:gd name="T77" fmla="*/ 24 h 35"/>
                <a:gd name="T78" fmla="*/ 18 w 35"/>
                <a:gd name="T79" fmla="*/ 30 h 35"/>
                <a:gd name="T80" fmla="*/ 17 w 35"/>
                <a:gd name="T81" fmla="*/ 33 h 35"/>
                <a:gd name="T82" fmla="*/ 19 w 35"/>
                <a:gd name="T83" fmla="*/ 34 h 35"/>
                <a:gd name="T84" fmla="*/ 21 w 35"/>
                <a:gd name="T85" fmla="*/ 32 h 35"/>
                <a:gd name="T86" fmla="*/ 19 w 35"/>
                <a:gd name="T87" fmla="*/ 30 h 35"/>
                <a:gd name="T88" fmla="*/ 19 w 35"/>
                <a:gd name="T89" fmla="*/ 24 h 35"/>
                <a:gd name="T90" fmla="*/ 22 w 35"/>
                <a:gd name="T91" fmla="*/ 22 h 35"/>
                <a:gd name="T92" fmla="*/ 27 w 35"/>
                <a:gd name="T93" fmla="*/ 26 h 35"/>
                <a:gd name="T94" fmla="*/ 28 w 35"/>
                <a:gd name="T95" fmla="*/ 29 h 35"/>
                <a:gd name="T96" fmla="*/ 31 w 35"/>
                <a:gd name="T97" fmla="*/ 28 h 35"/>
                <a:gd name="T98" fmla="*/ 30 w 35"/>
                <a:gd name="T99" fmla="*/ 25 h 35"/>
                <a:gd name="T100" fmla="*/ 28 w 35"/>
                <a:gd name="T101" fmla="*/ 25 h 35"/>
                <a:gd name="T102" fmla="*/ 23 w 35"/>
                <a:gd name="T103" fmla="*/ 21 h 35"/>
                <a:gd name="T104" fmla="*/ 24 w 35"/>
                <a:gd name="T105" fmla="*/ 18 h 35"/>
                <a:gd name="T106" fmla="*/ 31 w 35"/>
                <a:gd name="T107" fmla="*/ 17 h 35"/>
                <a:gd name="T108" fmla="*/ 33 w 35"/>
                <a:gd name="T109" fmla="*/ 18 h 35"/>
                <a:gd name="T110" fmla="*/ 35 w 35"/>
                <a:gd name="T111" fmla="*/ 16 h 35"/>
                <a:gd name="T112" fmla="*/ 32 w 35"/>
                <a:gd name="T113" fmla="*/ 1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5" h="35">
                  <a:moveTo>
                    <a:pt x="32" y="14"/>
                  </a:moveTo>
                  <a:cubicBezTo>
                    <a:pt x="31" y="14"/>
                    <a:pt x="31" y="15"/>
                    <a:pt x="3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3" y="15"/>
                    <a:pt x="23" y="14"/>
                    <a:pt x="22" y="13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7" y="8"/>
                    <a:pt x="28" y="8"/>
                    <a:pt x="29" y="7"/>
                  </a:cubicBezTo>
                  <a:cubicBezTo>
                    <a:pt x="29" y="6"/>
                    <a:pt x="29" y="5"/>
                    <a:pt x="28" y="4"/>
                  </a:cubicBezTo>
                  <a:cubicBezTo>
                    <a:pt x="27" y="3"/>
                    <a:pt x="26" y="4"/>
                    <a:pt x="25" y="4"/>
                  </a:cubicBezTo>
                  <a:cubicBezTo>
                    <a:pt x="25" y="5"/>
                    <a:pt x="25" y="6"/>
                    <a:pt x="25" y="7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0" y="12"/>
                    <a:pt x="19" y="11"/>
                    <a:pt x="17" y="11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8" y="4"/>
                    <a:pt x="18" y="3"/>
                    <a:pt x="18" y="2"/>
                  </a:cubicBezTo>
                  <a:cubicBezTo>
                    <a:pt x="18" y="1"/>
                    <a:pt x="17" y="0"/>
                    <a:pt x="16" y="0"/>
                  </a:cubicBezTo>
                  <a:cubicBezTo>
                    <a:pt x="14" y="0"/>
                    <a:pt x="14" y="1"/>
                    <a:pt x="14" y="3"/>
                  </a:cubicBezTo>
                  <a:cubicBezTo>
                    <a:pt x="14" y="3"/>
                    <a:pt x="14" y="4"/>
                    <a:pt x="15" y="4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2"/>
                    <a:pt x="14" y="12"/>
                    <a:pt x="13" y="13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8"/>
                    <a:pt x="8" y="7"/>
                    <a:pt x="7" y="6"/>
                  </a:cubicBezTo>
                  <a:cubicBezTo>
                    <a:pt x="6" y="5"/>
                    <a:pt x="5" y="6"/>
                    <a:pt x="4" y="7"/>
                  </a:cubicBezTo>
                  <a:cubicBezTo>
                    <a:pt x="3" y="7"/>
                    <a:pt x="4" y="9"/>
                    <a:pt x="5" y="10"/>
                  </a:cubicBezTo>
                  <a:cubicBezTo>
                    <a:pt x="5" y="10"/>
                    <a:pt x="6" y="10"/>
                    <a:pt x="7" y="10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1" y="15"/>
                    <a:pt x="11" y="16"/>
                    <a:pt x="11" y="17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7"/>
                    <a:pt x="3" y="17"/>
                    <a:pt x="2" y="17"/>
                  </a:cubicBezTo>
                  <a:cubicBezTo>
                    <a:pt x="1" y="17"/>
                    <a:pt x="0" y="18"/>
                    <a:pt x="0" y="19"/>
                  </a:cubicBezTo>
                  <a:cubicBezTo>
                    <a:pt x="1" y="20"/>
                    <a:pt x="2" y="21"/>
                    <a:pt x="3" y="21"/>
                  </a:cubicBezTo>
                  <a:cubicBezTo>
                    <a:pt x="4" y="21"/>
                    <a:pt x="4" y="20"/>
                    <a:pt x="5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20"/>
                    <a:pt x="12" y="21"/>
                    <a:pt x="13" y="22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7"/>
                    <a:pt x="7" y="27"/>
                    <a:pt x="6" y="28"/>
                  </a:cubicBezTo>
                  <a:cubicBezTo>
                    <a:pt x="6" y="29"/>
                    <a:pt x="6" y="30"/>
                    <a:pt x="7" y="31"/>
                  </a:cubicBezTo>
                  <a:cubicBezTo>
                    <a:pt x="7" y="31"/>
                    <a:pt x="9" y="31"/>
                    <a:pt x="10" y="30"/>
                  </a:cubicBezTo>
                  <a:cubicBezTo>
                    <a:pt x="10" y="30"/>
                    <a:pt x="10" y="29"/>
                    <a:pt x="10" y="28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5" y="23"/>
                    <a:pt x="16" y="24"/>
                    <a:pt x="17" y="24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7" y="31"/>
                    <a:pt x="17" y="32"/>
                    <a:pt x="17" y="33"/>
                  </a:cubicBezTo>
                  <a:cubicBezTo>
                    <a:pt x="17" y="34"/>
                    <a:pt x="18" y="35"/>
                    <a:pt x="19" y="34"/>
                  </a:cubicBezTo>
                  <a:cubicBezTo>
                    <a:pt x="20" y="34"/>
                    <a:pt x="21" y="33"/>
                    <a:pt x="21" y="32"/>
                  </a:cubicBezTo>
                  <a:cubicBezTo>
                    <a:pt x="21" y="31"/>
                    <a:pt x="20" y="30"/>
                    <a:pt x="19" y="30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3"/>
                    <a:pt x="21" y="23"/>
                    <a:pt x="22" y="22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7" y="27"/>
                    <a:pt x="27" y="28"/>
                    <a:pt x="28" y="29"/>
                  </a:cubicBezTo>
                  <a:cubicBezTo>
                    <a:pt x="29" y="29"/>
                    <a:pt x="30" y="29"/>
                    <a:pt x="31" y="28"/>
                  </a:cubicBezTo>
                  <a:cubicBezTo>
                    <a:pt x="31" y="27"/>
                    <a:pt x="31" y="26"/>
                    <a:pt x="30" y="25"/>
                  </a:cubicBezTo>
                  <a:cubicBezTo>
                    <a:pt x="30" y="25"/>
                    <a:pt x="29" y="25"/>
                    <a:pt x="28" y="2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4" y="19"/>
                    <a:pt x="24" y="18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8"/>
                    <a:pt x="32" y="18"/>
                    <a:pt x="33" y="18"/>
                  </a:cubicBezTo>
                  <a:cubicBezTo>
                    <a:pt x="34" y="18"/>
                    <a:pt x="35" y="17"/>
                    <a:pt x="35" y="16"/>
                  </a:cubicBezTo>
                  <a:cubicBezTo>
                    <a:pt x="34" y="15"/>
                    <a:pt x="33" y="14"/>
                    <a:pt x="32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3678238" y="1562100"/>
              <a:ext cx="387350" cy="388938"/>
            </a:xfrm>
            <a:custGeom>
              <a:avLst/>
              <a:gdLst>
                <a:gd name="T0" fmla="*/ 49 w 68"/>
                <a:gd name="T1" fmla="*/ 4 h 68"/>
                <a:gd name="T2" fmla="*/ 31 w 68"/>
                <a:gd name="T3" fmla="*/ 5 h 68"/>
                <a:gd name="T4" fmla="*/ 28 w 68"/>
                <a:gd name="T5" fmla="*/ 16 h 68"/>
                <a:gd name="T6" fmla="*/ 28 w 68"/>
                <a:gd name="T7" fmla="*/ 16 h 68"/>
                <a:gd name="T8" fmla="*/ 25 w 68"/>
                <a:gd name="T9" fmla="*/ 10 h 68"/>
                <a:gd name="T10" fmla="*/ 7 w 68"/>
                <a:gd name="T11" fmla="*/ 11 h 68"/>
                <a:gd name="T12" fmla="*/ 8 w 68"/>
                <a:gd name="T13" fmla="*/ 29 h 68"/>
                <a:gd name="T14" fmla="*/ 15 w 68"/>
                <a:gd name="T15" fmla="*/ 32 h 68"/>
                <a:gd name="T16" fmla="*/ 15 w 68"/>
                <a:gd name="T17" fmla="*/ 32 h 68"/>
                <a:gd name="T18" fmla="*/ 5 w 68"/>
                <a:gd name="T19" fmla="*/ 36 h 68"/>
                <a:gd name="T20" fmla="*/ 6 w 68"/>
                <a:gd name="T21" fmla="*/ 54 h 68"/>
                <a:gd name="T22" fmla="*/ 23 w 68"/>
                <a:gd name="T23" fmla="*/ 52 h 68"/>
                <a:gd name="T24" fmla="*/ 25 w 68"/>
                <a:gd name="T25" fmla="*/ 49 h 68"/>
                <a:gd name="T26" fmla="*/ 29 w 68"/>
                <a:gd name="T27" fmla="*/ 63 h 68"/>
                <a:gd name="T28" fmla="*/ 46 w 68"/>
                <a:gd name="T29" fmla="*/ 62 h 68"/>
                <a:gd name="T30" fmla="*/ 45 w 68"/>
                <a:gd name="T31" fmla="*/ 44 h 68"/>
                <a:gd name="T32" fmla="*/ 45 w 68"/>
                <a:gd name="T33" fmla="*/ 44 h 68"/>
                <a:gd name="T34" fmla="*/ 63 w 68"/>
                <a:gd name="T35" fmla="*/ 43 h 68"/>
                <a:gd name="T36" fmla="*/ 62 w 68"/>
                <a:gd name="T37" fmla="*/ 26 h 68"/>
                <a:gd name="T38" fmla="*/ 48 w 68"/>
                <a:gd name="T39" fmla="*/ 24 h 68"/>
                <a:gd name="T40" fmla="*/ 50 w 68"/>
                <a:gd name="T41" fmla="*/ 22 h 68"/>
                <a:gd name="T42" fmla="*/ 49 w 68"/>
                <a:gd name="T43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8" h="68">
                  <a:moveTo>
                    <a:pt x="49" y="4"/>
                  </a:moveTo>
                  <a:cubicBezTo>
                    <a:pt x="44" y="0"/>
                    <a:pt x="36" y="0"/>
                    <a:pt x="31" y="5"/>
                  </a:cubicBezTo>
                  <a:cubicBezTo>
                    <a:pt x="29" y="8"/>
                    <a:pt x="28" y="12"/>
                    <a:pt x="28" y="16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8" y="13"/>
                    <a:pt x="26" y="11"/>
                    <a:pt x="25" y="10"/>
                  </a:cubicBezTo>
                  <a:cubicBezTo>
                    <a:pt x="19" y="5"/>
                    <a:pt x="11" y="6"/>
                    <a:pt x="7" y="11"/>
                  </a:cubicBezTo>
                  <a:cubicBezTo>
                    <a:pt x="2" y="16"/>
                    <a:pt x="3" y="24"/>
                    <a:pt x="8" y="29"/>
                  </a:cubicBezTo>
                  <a:cubicBezTo>
                    <a:pt x="10" y="30"/>
                    <a:pt x="12" y="31"/>
                    <a:pt x="15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1" y="31"/>
                    <a:pt x="7" y="33"/>
                    <a:pt x="5" y="36"/>
                  </a:cubicBezTo>
                  <a:cubicBezTo>
                    <a:pt x="0" y="41"/>
                    <a:pt x="0" y="49"/>
                    <a:pt x="6" y="54"/>
                  </a:cubicBezTo>
                  <a:cubicBezTo>
                    <a:pt x="11" y="58"/>
                    <a:pt x="19" y="58"/>
                    <a:pt x="23" y="52"/>
                  </a:cubicBezTo>
                  <a:cubicBezTo>
                    <a:pt x="24" y="51"/>
                    <a:pt x="25" y="50"/>
                    <a:pt x="25" y="49"/>
                  </a:cubicBezTo>
                  <a:cubicBezTo>
                    <a:pt x="23" y="54"/>
                    <a:pt x="25" y="60"/>
                    <a:pt x="29" y="63"/>
                  </a:cubicBezTo>
                  <a:cubicBezTo>
                    <a:pt x="34" y="68"/>
                    <a:pt x="42" y="67"/>
                    <a:pt x="46" y="62"/>
                  </a:cubicBezTo>
                  <a:cubicBezTo>
                    <a:pt x="51" y="57"/>
                    <a:pt x="50" y="49"/>
                    <a:pt x="45" y="44"/>
                  </a:cubicBezTo>
                  <a:cubicBezTo>
                    <a:pt x="45" y="44"/>
                    <a:pt x="45" y="44"/>
                    <a:pt x="45" y="44"/>
                  </a:cubicBezTo>
                  <a:cubicBezTo>
                    <a:pt x="51" y="49"/>
                    <a:pt x="58" y="48"/>
                    <a:pt x="63" y="43"/>
                  </a:cubicBezTo>
                  <a:cubicBezTo>
                    <a:pt x="68" y="38"/>
                    <a:pt x="67" y="30"/>
                    <a:pt x="62" y="26"/>
                  </a:cubicBezTo>
                  <a:cubicBezTo>
                    <a:pt x="58" y="22"/>
                    <a:pt x="53" y="22"/>
                    <a:pt x="48" y="24"/>
                  </a:cubicBezTo>
                  <a:cubicBezTo>
                    <a:pt x="49" y="23"/>
                    <a:pt x="50" y="23"/>
                    <a:pt x="50" y="22"/>
                  </a:cubicBezTo>
                  <a:cubicBezTo>
                    <a:pt x="55" y="17"/>
                    <a:pt x="54" y="9"/>
                    <a:pt x="49" y="4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3757613" y="1647825"/>
              <a:ext cx="200025" cy="200025"/>
            </a:xfrm>
            <a:custGeom>
              <a:avLst/>
              <a:gdLst>
                <a:gd name="T0" fmla="*/ 26 w 35"/>
                <a:gd name="T1" fmla="*/ 5 h 35"/>
                <a:gd name="T2" fmla="*/ 26 w 35"/>
                <a:gd name="T3" fmla="*/ 7 h 35"/>
                <a:gd name="T4" fmla="*/ 21 w 35"/>
                <a:gd name="T5" fmla="*/ 12 h 35"/>
                <a:gd name="T6" fmla="*/ 18 w 35"/>
                <a:gd name="T7" fmla="*/ 11 h 35"/>
                <a:gd name="T8" fmla="*/ 17 w 35"/>
                <a:gd name="T9" fmla="*/ 4 h 35"/>
                <a:gd name="T10" fmla="*/ 19 w 35"/>
                <a:gd name="T11" fmla="*/ 2 h 35"/>
                <a:gd name="T12" fmla="*/ 17 w 35"/>
                <a:gd name="T13" fmla="*/ 0 h 35"/>
                <a:gd name="T14" fmla="*/ 15 w 35"/>
                <a:gd name="T15" fmla="*/ 3 h 35"/>
                <a:gd name="T16" fmla="*/ 16 w 35"/>
                <a:gd name="T17" fmla="*/ 4 h 35"/>
                <a:gd name="T18" fmla="*/ 16 w 35"/>
                <a:gd name="T19" fmla="*/ 11 h 35"/>
                <a:gd name="T20" fmla="*/ 13 w 35"/>
                <a:gd name="T21" fmla="*/ 13 h 35"/>
                <a:gd name="T22" fmla="*/ 8 w 35"/>
                <a:gd name="T23" fmla="*/ 8 h 35"/>
                <a:gd name="T24" fmla="*/ 8 w 35"/>
                <a:gd name="T25" fmla="*/ 6 h 35"/>
                <a:gd name="T26" fmla="*/ 5 w 35"/>
                <a:gd name="T27" fmla="*/ 6 h 35"/>
                <a:gd name="T28" fmla="*/ 5 w 35"/>
                <a:gd name="T29" fmla="*/ 9 h 35"/>
                <a:gd name="T30" fmla="*/ 7 w 35"/>
                <a:gd name="T31" fmla="*/ 9 h 35"/>
                <a:gd name="T32" fmla="*/ 12 w 35"/>
                <a:gd name="T33" fmla="*/ 14 h 35"/>
                <a:gd name="T34" fmla="*/ 11 w 35"/>
                <a:gd name="T35" fmla="*/ 17 h 35"/>
                <a:gd name="T36" fmla="*/ 5 w 35"/>
                <a:gd name="T37" fmla="*/ 18 h 35"/>
                <a:gd name="T38" fmla="*/ 3 w 35"/>
                <a:gd name="T39" fmla="*/ 16 h 35"/>
                <a:gd name="T40" fmla="*/ 1 w 35"/>
                <a:gd name="T41" fmla="*/ 19 h 35"/>
                <a:gd name="T42" fmla="*/ 3 w 35"/>
                <a:gd name="T43" fmla="*/ 21 h 35"/>
                <a:gd name="T44" fmla="*/ 5 w 35"/>
                <a:gd name="T45" fmla="*/ 19 h 35"/>
                <a:gd name="T46" fmla="*/ 11 w 35"/>
                <a:gd name="T47" fmla="*/ 19 h 35"/>
                <a:gd name="T48" fmla="*/ 13 w 35"/>
                <a:gd name="T49" fmla="*/ 22 h 35"/>
                <a:gd name="T50" fmla="*/ 9 w 35"/>
                <a:gd name="T51" fmla="*/ 27 h 35"/>
                <a:gd name="T52" fmla="*/ 6 w 35"/>
                <a:gd name="T53" fmla="*/ 27 h 35"/>
                <a:gd name="T54" fmla="*/ 6 w 35"/>
                <a:gd name="T55" fmla="*/ 30 h 35"/>
                <a:gd name="T56" fmla="*/ 9 w 35"/>
                <a:gd name="T57" fmla="*/ 30 h 35"/>
                <a:gd name="T58" fmla="*/ 10 w 35"/>
                <a:gd name="T59" fmla="*/ 28 h 35"/>
                <a:gd name="T60" fmla="*/ 14 w 35"/>
                <a:gd name="T61" fmla="*/ 23 h 35"/>
                <a:gd name="T62" fmla="*/ 17 w 35"/>
                <a:gd name="T63" fmla="*/ 24 h 35"/>
                <a:gd name="T64" fmla="*/ 18 w 35"/>
                <a:gd name="T65" fmla="*/ 31 h 35"/>
                <a:gd name="T66" fmla="*/ 17 w 35"/>
                <a:gd name="T67" fmla="*/ 33 h 35"/>
                <a:gd name="T68" fmla="*/ 19 w 35"/>
                <a:gd name="T69" fmla="*/ 35 h 35"/>
                <a:gd name="T70" fmla="*/ 21 w 35"/>
                <a:gd name="T71" fmla="*/ 32 h 35"/>
                <a:gd name="T72" fmla="*/ 19 w 35"/>
                <a:gd name="T73" fmla="*/ 30 h 35"/>
                <a:gd name="T74" fmla="*/ 19 w 35"/>
                <a:gd name="T75" fmla="*/ 24 h 35"/>
                <a:gd name="T76" fmla="*/ 22 w 35"/>
                <a:gd name="T77" fmla="*/ 22 h 35"/>
                <a:gd name="T78" fmla="*/ 27 w 35"/>
                <a:gd name="T79" fmla="*/ 27 h 35"/>
                <a:gd name="T80" fmla="*/ 27 w 35"/>
                <a:gd name="T81" fmla="*/ 29 h 35"/>
                <a:gd name="T82" fmla="*/ 30 w 35"/>
                <a:gd name="T83" fmla="*/ 29 h 35"/>
                <a:gd name="T84" fmla="*/ 30 w 35"/>
                <a:gd name="T85" fmla="*/ 26 h 35"/>
                <a:gd name="T86" fmla="*/ 28 w 35"/>
                <a:gd name="T87" fmla="*/ 26 h 35"/>
                <a:gd name="T88" fmla="*/ 23 w 35"/>
                <a:gd name="T89" fmla="*/ 21 h 35"/>
                <a:gd name="T90" fmla="*/ 24 w 35"/>
                <a:gd name="T91" fmla="*/ 18 h 35"/>
                <a:gd name="T92" fmla="*/ 31 w 35"/>
                <a:gd name="T93" fmla="*/ 17 h 35"/>
                <a:gd name="T94" fmla="*/ 33 w 35"/>
                <a:gd name="T95" fmla="*/ 19 h 35"/>
                <a:gd name="T96" fmla="*/ 35 w 35"/>
                <a:gd name="T97" fmla="*/ 16 h 35"/>
                <a:gd name="T98" fmla="*/ 33 w 35"/>
                <a:gd name="T99" fmla="*/ 14 h 35"/>
                <a:gd name="T100" fmla="*/ 31 w 35"/>
                <a:gd name="T101" fmla="*/ 16 h 35"/>
                <a:gd name="T102" fmla="*/ 24 w 35"/>
                <a:gd name="T103" fmla="*/ 16 h 35"/>
                <a:gd name="T104" fmla="*/ 22 w 35"/>
                <a:gd name="T105" fmla="*/ 13 h 35"/>
                <a:gd name="T106" fmla="*/ 27 w 35"/>
                <a:gd name="T107" fmla="*/ 8 h 35"/>
                <a:gd name="T108" fmla="*/ 29 w 35"/>
                <a:gd name="T109" fmla="*/ 8 h 35"/>
                <a:gd name="T110" fmla="*/ 29 w 35"/>
                <a:gd name="T111" fmla="*/ 5 h 35"/>
                <a:gd name="T112" fmla="*/ 26 w 35"/>
                <a:gd name="T113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5" h="35">
                  <a:moveTo>
                    <a:pt x="26" y="5"/>
                  </a:moveTo>
                  <a:cubicBezTo>
                    <a:pt x="25" y="5"/>
                    <a:pt x="25" y="6"/>
                    <a:pt x="26" y="7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0" y="12"/>
                    <a:pt x="19" y="11"/>
                    <a:pt x="18" y="11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8" y="4"/>
                    <a:pt x="19" y="3"/>
                    <a:pt x="19" y="2"/>
                  </a:cubicBezTo>
                  <a:cubicBezTo>
                    <a:pt x="19" y="1"/>
                    <a:pt x="18" y="0"/>
                    <a:pt x="17" y="0"/>
                  </a:cubicBezTo>
                  <a:cubicBezTo>
                    <a:pt x="15" y="0"/>
                    <a:pt x="15" y="1"/>
                    <a:pt x="15" y="3"/>
                  </a:cubicBezTo>
                  <a:cubicBezTo>
                    <a:pt x="15" y="3"/>
                    <a:pt x="15" y="4"/>
                    <a:pt x="16" y="4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5" y="12"/>
                    <a:pt x="14" y="12"/>
                    <a:pt x="13" y="13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7"/>
                    <a:pt x="8" y="6"/>
                  </a:cubicBezTo>
                  <a:cubicBezTo>
                    <a:pt x="7" y="5"/>
                    <a:pt x="5" y="5"/>
                    <a:pt x="5" y="6"/>
                  </a:cubicBezTo>
                  <a:cubicBezTo>
                    <a:pt x="4" y="7"/>
                    <a:pt x="4" y="8"/>
                    <a:pt x="5" y="9"/>
                  </a:cubicBezTo>
                  <a:cubicBezTo>
                    <a:pt x="5" y="10"/>
                    <a:pt x="6" y="10"/>
                    <a:pt x="7" y="9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2" y="15"/>
                    <a:pt x="11" y="16"/>
                    <a:pt x="11" y="17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17"/>
                    <a:pt x="3" y="16"/>
                    <a:pt x="3" y="16"/>
                  </a:cubicBezTo>
                  <a:cubicBezTo>
                    <a:pt x="1" y="16"/>
                    <a:pt x="0" y="17"/>
                    <a:pt x="1" y="19"/>
                  </a:cubicBezTo>
                  <a:cubicBezTo>
                    <a:pt x="1" y="20"/>
                    <a:pt x="2" y="21"/>
                    <a:pt x="3" y="21"/>
                  </a:cubicBezTo>
                  <a:cubicBezTo>
                    <a:pt x="4" y="20"/>
                    <a:pt x="4" y="20"/>
                    <a:pt x="5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2" y="20"/>
                    <a:pt x="12" y="21"/>
                    <a:pt x="13" y="22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6"/>
                    <a:pt x="7" y="27"/>
                    <a:pt x="6" y="27"/>
                  </a:cubicBezTo>
                  <a:cubicBezTo>
                    <a:pt x="5" y="28"/>
                    <a:pt x="5" y="30"/>
                    <a:pt x="6" y="30"/>
                  </a:cubicBezTo>
                  <a:cubicBezTo>
                    <a:pt x="7" y="31"/>
                    <a:pt x="9" y="31"/>
                    <a:pt x="9" y="30"/>
                  </a:cubicBezTo>
                  <a:cubicBezTo>
                    <a:pt x="10" y="29"/>
                    <a:pt x="10" y="29"/>
                    <a:pt x="10" y="28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5" y="23"/>
                    <a:pt x="16" y="24"/>
                    <a:pt x="17" y="24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7" y="31"/>
                    <a:pt x="16" y="32"/>
                    <a:pt x="17" y="33"/>
                  </a:cubicBezTo>
                  <a:cubicBezTo>
                    <a:pt x="17" y="34"/>
                    <a:pt x="18" y="35"/>
                    <a:pt x="19" y="35"/>
                  </a:cubicBezTo>
                  <a:cubicBezTo>
                    <a:pt x="20" y="34"/>
                    <a:pt x="21" y="33"/>
                    <a:pt x="21" y="32"/>
                  </a:cubicBezTo>
                  <a:cubicBezTo>
                    <a:pt x="21" y="31"/>
                    <a:pt x="20" y="31"/>
                    <a:pt x="19" y="30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0" y="24"/>
                    <a:pt x="21" y="23"/>
                    <a:pt x="22" y="22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6" y="27"/>
                    <a:pt x="27" y="28"/>
                    <a:pt x="27" y="29"/>
                  </a:cubicBezTo>
                  <a:cubicBezTo>
                    <a:pt x="28" y="30"/>
                    <a:pt x="30" y="30"/>
                    <a:pt x="30" y="29"/>
                  </a:cubicBezTo>
                  <a:cubicBezTo>
                    <a:pt x="31" y="28"/>
                    <a:pt x="31" y="27"/>
                    <a:pt x="30" y="26"/>
                  </a:cubicBezTo>
                  <a:cubicBezTo>
                    <a:pt x="29" y="25"/>
                    <a:pt x="29" y="25"/>
                    <a:pt x="28" y="26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4" y="19"/>
                    <a:pt x="24" y="18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8"/>
                    <a:pt x="32" y="19"/>
                    <a:pt x="33" y="19"/>
                  </a:cubicBezTo>
                  <a:cubicBezTo>
                    <a:pt x="34" y="18"/>
                    <a:pt x="35" y="17"/>
                    <a:pt x="35" y="16"/>
                  </a:cubicBezTo>
                  <a:cubicBezTo>
                    <a:pt x="35" y="15"/>
                    <a:pt x="34" y="14"/>
                    <a:pt x="33" y="14"/>
                  </a:cubicBezTo>
                  <a:cubicBezTo>
                    <a:pt x="32" y="14"/>
                    <a:pt x="31" y="15"/>
                    <a:pt x="31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15"/>
                    <a:pt x="23" y="14"/>
                    <a:pt x="22" y="13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8" y="8"/>
                    <a:pt x="29" y="8"/>
                    <a:pt x="29" y="8"/>
                  </a:cubicBezTo>
                  <a:cubicBezTo>
                    <a:pt x="30" y="7"/>
                    <a:pt x="30" y="5"/>
                    <a:pt x="29" y="5"/>
                  </a:cubicBezTo>
                  <a:cubicBezTo>
                    <a:pt x="28" y="4"/>
                    <a:pt x="27" y="4"/>
                    <a:pt x="26" y="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4699000" y="1474788"/>
              <a:ext cx="239713" cy="247650"/>
            </a:xfrm>
            <a:custGeom>
              <a:avLst/>
              <a:gdLst>
                <a:gd name="T0" fmla="*/ 31 w 42"/>
                <a:gd name="T1" fmla="*/ 3 h 43"/>
                <a:gd name="T2" fmla="*/ 20 w 42"/>
                <a:gd name="T3" fmla="*/ 3 h 43"/>
                <a:gd name="T4" fmla="*/ 18 w 42"/>
                <a:gd name="T5" fmla="*/ 10 h 43"/>
                <a:gd name="T6" fmla="*/ 18 w 42"/>
                <a:gd name="T7" fmla="*/ 10 h 43"/>
                <a:gd name="T8" fmla="*/ 15 w 42"/>
                <a:gd name="T9" fmla="*/ 6 h 43"/>
                <a:gd name="T10" fmla="*/ 4 w 42"/>
                <a:gd name="T11" fmla="*/ 7 h 43"/>
                <a:gd name="T12" fmla="*/ 5 w 42"/>
                <a:gd name="T13" fmla="*/ 18 h 43"/>
                <a:gd name="T14" fmla="*/ 9 w 42"/>
                <a:gd name="T15" fmla="*/ 20 h 43"/>
                <a:gd name="T16" fmla="*/ 9 w 42"/>
                <a:gd name="T17" fmla="*/ 20 h 43"/>
                <a:gd name="T18" fmla="*/ 3 w 42"/>
                <a:gd name="T19" fmla="*/ 23 h 43"/>
                <a:gd name="T20" fmla="*/ 4 w 42"/>
                <a:gd name="T21" fmla="*/ 34 h 43"/>
                <a:gd name="T22" fmla="*/ 15 w 42"/>
                <a:gd name="T23" fmla="*/ 33 h 43"/>
                <a:gd name="T24" fmla="*/ 16 w 42"/>
                <a:gd name="T25" fmla="*/ 31 h 43"/>
                <a:gd name="T26" fmla="*/ 18 w 42"/>
                <a:gd name="T27" fmla="*/ 40 h 43"/>
                <a:gd name="T28" fmla="*/ 29 w 42"/>
                <a:gd name="T29" fmla="*/ 39 h 43"/>
                <a:gd name="T30" fmla="*/ 28 w 42"/>
                <a:gd name="T31" fmla="*/ 28 h 43"/>
                <a:gd name="T32" fmla="*/ 28 w 42"/>
                <a:gd name="T33" fmla="*/ 28 h 43"/>
                <a:gd name="T34" fmla="*/ 40 w 42"/>
                <a:gd name="T35" fmla="*/ 27 h 43"/>
                <a:gd name="T36" fmla="*/ 39 w 42"/>
                <a:gd name="T37" fmla="*/ 16 h 43"/>
                <a:gd name="T38" fmla="*/ 30 w 42"/>
                <a:gd name="T39" fmla="*/ 15 h 43"/>
                <a:gd name="T40" fmla="*/ 32 w 42"/>
                <a:gd name="T41" fmla="*/ 14 h 43"/>
                <a:gd name="T42" fmla="*/ 31 w 42"/>
                <a:gd name="T43" fmla="*/ 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2" h="43">
                  <a:moveTo>
                    <a:pt x="31" y="3"/>
                  </a:moveTo>
                  <a:cubicBezTo>
                    <a:pt x="28" y="0"/>
                    <a:pt x="23" y="0"/>
                    <a:pt x="20" y="3"/>
                  </a:cubicBezTo>
                  <a:cubicBezTo>
                    <a:pt x="18" y="5"/>
                    <a:pt x="17" y="8"/>
                    <a:pt x="18" y="10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17" y="9"/>
                    <a:pt x="17" y="7"/>
                    <a:pt x="15" y="6"/>
                  </a:cubicBezTo>
                  <a:cubicBezTo>
                    <a:pt x="12" y="3"/>
                    <a:pt x="7" y="4"/>
                    <a:pt x="4" y="7"/>
                  </a:cubicBezTo>
                  <a:cubicBezTo>
                    <a:pt x="1" y="10"/>
                    <a:pt x="2" y="15"/>
                    <a:pt x="5" y="18"/>
                  </a:cubicBezTo>
                  <a:cubicBezTo>
                    <a:pt x="6" y="19"/>
                    <a:pt x="8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7" y="20"/>
                    <a:pt x="4" y="21"/>
                    <a:pt x="3" y="23"/>
                  </a:cubicBezTo>
                  <a:cubicBezTo>
                    <a:pt x="0" y="26"/>
                    <a:pt x="0" y="31"/>
                    <a:pt x="4" y="34"/>
                  </a:cubicBezTo>
                  <a:cubicBezTo>
                    <a:pt x="7" y="37"/>
                    <a:pt x="12" y="36"/>
                    <a:pt x="15" y="33"/>
                  </a:cubicBezTo>
                  <a:cubicBezTo>
                    <a:pt x="15" y="33"/>
                    <a:pt x="16" y="32"/>
                    <a:pt x="16" y="31"/>
                  </a:cubicBezTo>
                  <a:cubicBezTo>
                    <a:pt x="15" y="34"/>
                    <a:pt x="15" y="38"/>
                    <a:pt x="18" y="40"/>
                  </a:cubicBezTo>
                  <a:cubicBezTo>
                    <a:pt x="21" y="43"/>
                    <a:pt x="26" y="42"/>
                    <a:pt x="29" y="39"/>
                  </a:cubicBezTo>
                  <a:cubicBezTo>
                    <a:pt x="32" y="36"/>
                    <a:pt x="32" y="31"/>
                    <a:pt x="28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2" y="31"/>
                    <a:pt x="37" y="31"/>
                    <a:pt x="40" y="27"/>
                  </a:cubicBezTo>
                  <a:cubicBezTo>
                    <a:pt x="42" y="24"/>
                    <a:pt x="42" y="19"/>
                    <a:pt x="39" y="16"/>
                  </a:cubicBezTo>
                  <a:cubicBezTo>
                    <a:pt x="36" y="14"/>
                    <a:pt x="33" y="14"/>
                    <a:pt x="30" y="15"/>
                  </a:cubicBezTo>
                  <a:cubicBezTo>
                    <a:pt x="31" y="15"/>
                    <a:pt x="31" y="14"/>
                    <a:pt x="32" y="14"/>
                  </a:cubicBezTo>
                  <a:cubicBezTo>
                    <a:pt x="34" y="11"/>
                    <a:pt x="34" y="6"/>
                    <a:pt x="31" y="3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4751388" y="1533525"/>
              <a:ext cx="125413" cy="119063"/>
            </a:xfrm>
            <a:custGeom>
              <a:avLst/>
              <a:gdLst>
                <a:gd name="T0" fmla="*/ 16 w 22"/>
                <a:gd name="T1" fmla="*/ 3 h 21"/>
                <a:gd name="T2" fmla="*/ 16 w 22"/>
                <a:gd name="T3" fmla="*/ 4 h 21"/>
                <a:gd name="T4" fmla="*/ 13 w 22"/>
                <a:gd name="T5" fmla="*/ 7 h 21"/>
                <a:gd name="T6" fmla="*/ 11 w 22"/>
                <a:gd name="T7" fmla="*/ 7 h 21"/>
                <a:gd name="T8" fmla="*/ 11 w 22"/>
                <a:gd name="T9" fmla="*/ 2 h 21"/>
                <a:gd name="T10" fmla="*/ 12 w 22"/>
                <a:gd name="T11" fmla="*/ 1 h 21"/>
                <a:gd name="T12" fmla="*/ 10 w 22"/>
                <a:gd name="T13" fmla="*/ 0 h 21"/>
                <a:gd name="T14" fmla="*/ 9 w 22"/>
                <a:gd name="T15" fmla="*/ 1 h 21"/>
                <a:gd name="T16" fmla="*/ 10 w 22"/>
                <a:gd name="T17" fmla="*/ 2 h 21"/>
                <a:gd name="T18" fmla="*/ 10 w 22"/>
                <a:gd name="T19" fmla="*/ 7 h 21"/>
                <a:gd name="T20" fmla="*/ 8 w 22"/>
                <a:gd name="T21" fmla="*/ 8 h 21"/>
                <a:gd name="T22" fmla="*/ 5 w 22"/>
                <a:gd name="T23" fmla="*/ 5 h 21"/>
                <a:gd name="T24" fmla="*/ 5 w 22"/>
                <a:gd name="T25" fmla="*/ 3 h 21"/>
                <a:gd name="T26" fmla="*/ 3 w 22"/>
                <a:gd name="T27" fmla="*/ 3 h 21"/>
                <a:gd name="T28" fmla="*/ 3 w 22"/>
                <a:gd name="T29" fmla="*/ 5 h 21"/>
                <a:gd name="T30" fmla="*/ 4 w 22"/>
                <a:gd name="T31" fmla="*/ 5 h 21"/>
                <a:gd name="T32" fmla="*/ 8 w 22"/>
                <a:gd name="T33" fmla="*/ 8 h 21"/>
                <a:gd name="T34" fmla="*/ 7 w 22"/>
                <a:gd name="T35" fmla="*/ 10 h 21"/>
                <a:gd name="T36" fmla="*/ 3 w 22"/>
                <a:gd name="T37" fmla="*/ 11 h 21"/>
                <a:gd name="T38" fmla="*/ 1 w 22"/>
                <a:gd name="T39" fmla="*/ 10 h 21"/>
                <a:gd name="T40" fmla="*/ 0 w 22"/>
                <a:gd name="T41" fmla="*/ 11 h 21"/>
                <a:gd name="T42" fmla="*/ 2 w 22"/>
                <a:gd name="T43" fmla="*/ 12 h 21"/>
                <a:gd name="T44" fmla="*/ 3 w 22"/>
                <a:gd name="T45" fmla="*/ 12 h 21"/>
                <a:gd name="T46" fmla="*/ 7 w 22"/>
                <a:gd name="T47" fmla="*/ 11 h 21"/>
                <a:gd name="T48" fmla="*/ 8 w 22"/>
                <a:gd name="T49" fmla="*/ 13 h 21"/>
                <a:gd name="T50" fmla="*/ 5 w 22"/>
                <a:gd name="T51" fmla="*/ 16 h 21"/>
                <a:gd name="T52" fmla="*/ 4 w 22"/>
                <a:gd name="T53" fmla="*/ 17 h 21"/>
                <a:gd name="T54" fmla="*/ 4 w 22"/>
                <a:gd name="T55" fmla="*/ 19 h 21"/>
                <a:gd name="T56" fmla="*/ 6 w 22"/>
                <a:gd name="T57" fmla="*/ 19 h 21"/>
                <a:gd name="T58" fmla="*/ 6 w 22"/>
                <a:gd name="T59" fmla="*/ 17 h 21"/>
                <a:gd name="T60" fmla="*/ 9 w 22"/>
                <a:gd name="T61" fmla="*/ 14 h 21"/>
                <a:gd name="T62" fmla="*/ 11 w 22"/>
                <a:gd name="T63" fmla="*/ 15 h 21"/>
                <a:gd name="T64" fmla="*/ 11 w 22"/>
                <a:gd name="T65" fmla="*/ 19 h 21"/>
                <a:gd name="T66" fmla="*/ 10 w 22"/>
                <a:gd name="T67" fmla="*/ 20 h 21"/>
                <a:gd name="T68" fmla="*/ 12 w 22"/>
                <a:gd name="T69" fmla="*/ 21 h 21"/>
                <a:gd name="T70" fmla="*/ 13 w 22"/>
                <a:gd name="T71" fmla="*/ 20 h 21"/>
                <a:gd name="T72" fmla="*/ 12 w 22"/>
                <a:gd name="T73" fmla="*/ 19 h 21"/>
                <a:gd name="T74" fmla="*/ 12 w 22"/>
                <a:gd name="T75" fmla="*/ 15 h 21"/>
                <a:gd name="T76" fmla="*/ 13 w 22"/>
                <a:gd name="T77" fmla="*/ 14 h 21"/>
                <a:gd name="T78" fmla="*/ 17 w 22"/>
                <a:gd name="T79" fmla="*/ 16 h 21"/>
                <a:gd name="T80" fmla="*/ 17 w 22"/>
                <a:gd name="T81" fmla="*/ 18 h 21"/>
                <a:gd name="T82" fmla="*/ 19 w 22"/>
                <a:gd name="T83" fmla="*/ 18 h 21"/>
                <a:gd name="T84" fmla="*/ 19 w 22"/>
                <a:gd name="T85" fmla="*/ 16 h 21"/>
                <a:gd name="T86" fmla="*/ 17 w 22"/>
                <a:gd name="T87" fmla="*/ 16 h 21"/>
                <a:gd name="T88" fmla="*/ 14 w 22"/>
                <a:gd name="T89" fmla="*/ 13 h 21"/>
                <a:gd name="T90" fmla="*/ 15 w 22"/>
                <a:gd name="T91" fmla="*/ 11 h 21"/>
                <a:gd name="T92" fmla="*/ 19 w 22"/>
                <a:gd name="T93" fmla="*/ 11 h 21"/>
                <a:gd name="T94" fmla="*/ 20 w 22"/>
                <a:gd name="T95" fmla="*/ 11 h 21"/>
                <a:gd name="T96" fmla="*/ 22 w 22"/>
                <a:gd name="T97" fmla="*/ 10 h 21"/>
                <a:gd name="T98" fmla="*/ 20 w 22"/>
                <a:gd name="T99" fmla="*/ 9 h 21"/>
                <a:gd name="T100" fmla="*/ 19 w 22"/>
                <a:gd name="T101" fmla="*/ 10 h 21"/>
                <a:gd name="T102" fmla="*/ 15 w 22"/>
                <a:gd name="T103" fmla="*/ 10 h 21"/>
                <a:gd name="T104" fmla="*/ 14 w 22"/>
                <a:gd name="T105" fmla="*/ 8 h 21"/>
                <a:gd name="T106" fmla="*/ 17 w 22"/>
                <a:gd name="T107" fmla="*/ 5 h 21"/>
                <a:gd name="T108" fmla="*/ 18 w 22"/>
                <a:gd name="T109" fmla="*/ 4 h 21"/>
                <a:gd name="T110" fmla="*/ 18 w 22"/>
                <a:gd name="T111" fmla="*/ 2 h 21"/>
                <a:gd name="T112" fmla="*/ 16 w 22"/>
                <a:gd name="T113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" h="21">
                  <a:moveTo>
                    <a:pt x="16" y="3"/>
                  </a:moveTo>
                  <a:cubicBezTo>
                    <a:pt x="16" y="3"/>
                    <a:pt x="16" y="4"/>
                    <a:pt x="16" y="4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2"/>
                    <a:pt x="12" y="1"/>
                  </a:cubicBezTo>
                  <a:cubicBezTo>
                    <a:pt x="12" y="0"/>
                    <a:pt x="11" y="0"/>
                    <a:pt x="10" y="0"/>
                  </a:cubicBezTo>
                  <a:cubicBezTo>
                    <a:pt x="9" y="0"/>
                    <a:pt x="9" y="0"/>
                    <a:pt x="9" y="1"/>
                  </a:cubicBezTo>
                  <a:cubicBezTo>
                    <a:pt x="9" y="2"/>
                    <a:pt x="9" y="2"/>
                    <a:pt x="10" y="2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9" y="7"/>
                    <a:pt x="9" y="7"/>
                    <a:pt x="8" y="8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4"/>
                    <a:pt x="5" y="4"/>
                    <a:pt x="5" y="3"/>
                  </a:cubicBezTo>
                  <a:cubicBezTo>
                    <a:pt x="4" y="3"/>
                    <a:pt x="3" y="3"/>
                    <a:pt x="3" y="3"/>
                  </a:cubicBezTo>
                  <a:cubicBezTo>
                    <a:pt x="2" y="4"/>
                    <a:pt x="2" y="5"/>
                    <a:pt x="3" y="5"/>
                  </a:cubicBezTo>
                  <a:cubicBezTo>
                    <a:pt x="3" y="6"/>
                    <a:pt x="4" y="6"/>
                    <a:pt x="4" y="5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7" y="9"/>
                    <a:pt x="7" y="10"/>
                    <a:pt x="7" y="1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0"/>
                    <a:pt x="2" y="10"/>
                    <a:pt x="1" y="10"/>
                  </a:cubicBezTo>
                  <a:cubicBezTo>
                    <a:pt x="1" y="10"/>
                    <a:pt x="0" y="11"/>
                    <a:pt x="0" y="11"/>
                  </a:cubicBezTo>
                  <a:cubicBezTo>
                    <a:pt x="0" y="12"/>
                    <a:pt x="1" y="13"/>
                    <a:pt x="2" y="12"/>
                  </a:cubicBezTo>
                  <a:cubicBezTo>
                    <a:pt x="2" y="12"/>
                    <a:pt x="3" y="12"/>
                    <a:pt x="3" y="12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3"/>
                    <a:pt x="8" y="13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4" y="16"/>
                    <a:pt x="4" y="17"/>
                  </a:cubicBezTo>
                  <a:cubicBezTo>
                    <a:pt x="3" y="17"/>
                    <a:pt x="3" y="18"/>
                    <a:pt x="4" y="19"/>
                  </a:cubicBezTo>
                  <a:cubicBezTo>
                    <a:pt x="4" y="19"/>
                    <a:pt x="5" y="19"/>
                    <a:pt x="6" y="19"/>
                  </a:cubicBezTo>
                  <a:cubicBezTo>
                    <a:pt x="6" y="18"/>
                    <a:pt x="6" y="18"/>
                    <a:pt x="6" y="17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10" y="15"/>
                    <a:pt x="11" y="15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0" y="19"/>
                    <a:pt x="10" y="20"/>
                    <a:pt x="10" y="20"/>
                  </a:cubicBezTo>
                  <a:cubicBezTo>
                    <a:pt x="10" y="21"/>
                    <a:pt x="11" y="21"/>
                    <a:pt x="12" y="21"/>
                  </a:cubicBezTo>
                  <a:cubicBezTo>
                    <a:pt x="12" y="21"/>
                    <a:pt x="13" y="21"/>
                    <a:pt x="13" y="20"/>
                  </a:cubicBezTo>
                  <a:cubicBezTo>
                    <a:pt x="13" y="19"/>
                    <a:pt x="12" y="19"/>
                    <a:pt x="12" y="1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2" y="14"/>
                    <a:pt x="13" y="14"/>
                    <a:pt x="13" y="14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6" y="17"/>
                    <a:pt x="17" y="17"/>
                    <a:pt x="17" y="18"/>
                  </a:cubicBezTo>
                  <a:cubicBezTo>
                    <a:pt x="18" y="18"/>
                    <a:pt x="18" y="18"/>
                    <a:pt x="19" y="18"/>
                  </a:cubicBezTo>
                  <a:cubicBezTo>
                    <a:pt x="19" y="17"/>
                    <a:pt x="19" y="16"/>
                    <a:pt x="19" y="16"/>
                  </a:cubicBezTo>
                  <a:cubicBezTo>
                    <a:pt x="18" y="15"/>
                    <a:pt x="18" y="15"/>
                    <a:pt x="17" y="1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2"/>
                    <a:pt x="15" y="12"/>
                    <a:pt x="15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20" y="11"/>
                    <a:pt x="20" y="11"/>
                  </a:cubicBezTo>
                  <a:cubicBezTo>
                    <a:pt x="21" y="11"/>
                    <a:pt x="22" y="11"/>
                    <a:pt x="22" y="10"/>
                  </a:cubicBezTo>
                  <a:cubicBezTo>
                    <a:pt x="22" y="9"/>
                    <a:pt x="21" y="9"/>
                    <a:pt x="20" y="9"/>
                  </a:cubicBezTo>
                  <a:cubicBezTo>
                    <a:pt x="20" y="9"/>
                    <a:pt x="19" y="9"/>
                    <a:pt x="19" y="10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5" y="9"/>
                    <a:pt x="14" y="9"/>
                    <a:pt x="14" y="8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8" y="5"/>
                    <a:pt x="18" y="4"/>
                  </a:cubicBezTo>
                  <a:cubicBezTo>
                    <a:pt x="19" y="4"/>
                    <a:pt x="19" y="3"/>
                    <a:pt x="18" y="2"/>
                  </a:cubicBezTo>
                  <a:cubicBezTo>
                    <a:pt x="17" y="2"/>
                    <a:pt x="17" y="2"/>
                    <a:pt x="16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2506536" y="1357314"/>
            <a:ext cx="555067" cy="1356294"/>
            <a:chOff x="1576388" y="3367088"/>
            <a:chExt cx="365125" cy="892175"/>
          </a:xfrm>
        </p:grpSpPr>
        <p:sp>
          <p:nvSpPr>
            <p:cNvPr id="59" name="Rectangle 57"/>
            <p:cNvSpPr>
              <a:spLocks noChangeArrowheads="1"/>
            </p:cNvSpPr>
            <p:nvPr/>
          </p:nvSpPr>
          <p:spPr bwMode="auto">
            <a:xfrm>
              <a:off x="1754188" y="3367088"/>
              <a:ext cx="7938" cy="733425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" name="Freeform 58"/>
            <p:cNvSpPr>
              <a:spLocks noEditPoints="1"/>
            </p:cNvSpPr>
            <p:nvPr/>
          </p:nvSpPr>
          <p:spPr bwMode="auto">
            <a:xfrm>
              <a:off x="1698625" y="4086226"/>
              <a:ext cx="120650" cy="93663"/>
            </a:xfrm>
            <a:custGeom>
              <a:avLst/>
              <a:gdLst>
                <a:gd name="T0" fmla="*/ 18 w 32"/>
                <a:gd name="T1" fmla="*/ 23 h 25"/>
                <a:gd name="T2" fmla="*/ 14 w 32"/>
                <a:gd name="T3" fmla="*/ 23 h 25"/>
                <a:gd name="T4" fmla="*/ 11 w 32"/>
                <a:gd name="T5" fmla="*/ 25 h 25"/>
                <a:gd name="T6" fmla="*/ 8 w 32"/>
                <a:gd name="T7" fmla="*/ 21 h 25"/>
                <a:gd name="T8" fmla="*/ 11 w 32"/>
                <a:gd name="T9" fmla="*/ 16 h 25"/>
                <a:gd name="T10" fmla="*/ 7 w 32"/>
                <a:gd name="T11" fmla="*/ 15 h 25"/>
                <a:gd name="T12" fmla="*/ 1 w 32"/>
                <a:gd name="T13" fmla="*/ 14 h 25"/>
                <a:gd name="T14" fmla="*/ 2 w 32"/>
                <a:gd name="T15" fmla="*/ 9 h 25"/>
                <a:gd name="T16" fmla="*/ 8 w 32"/>
                <a:gd name="T17" fmla="*/ 11 h 25"/>
                <a:gd name="T18" fmla="*/ 9 w 32"/>
                <a:gd name="T19" fmla="*/ 7 h 25"/>
                <a:gd name="T20" fmla="*/ 9 w 32"/>
                <a:gd name="T21" fmla="*/ 1 h 25"/>
                <a:gd name="T22" fmla="*/ 14 w 32"/>
                <a:gd name="T23" fmla="*/ 2 h 25"/>
                <a:gd name="T24" fmla="*/ 18 w 32"/>
                <a:gd name="T25" fmla="*/ 2 h 25"/>
                <a:gd name="T26" fmla="*/ 23 w 32"/>
                <a:gd name="T27" fmla="*/ 1 h 25"/>
                <a:gd name="T28" fmla="*/ 21 w 32"/>
                <a:gd name="T29" fmla="*/ 9 h 25"/>
                <a:gd name="T30" fmla="*/ 25 w 32"/>
                <a:gd name="T31" fmla="*/ 9 h 25"/>
                <a:gd name="T32" fmla="*/ 32 w 32"/>
                <a:gd name="T33" fmla="*/ 11 h 25"/>
                <a:gd name="T34" fmla="*/ 28 w 32"/>
                <a:gd name="T35" fmla="*/ 16 h 25"/>
                <a:gd name="T36" fmla="*/ 23 w 32"/>
                <a:gd name="T37" fmla="*/ 14 h 25"/>
                <a:gd name="T38" fmla="*/ 23 w 32"/>
                <a:gd name="T39" fmla="*/ 18 h 25"/>
                <a:gd name="T40" fmla="*/ 24 w 32"/>
                <a:gd name="T41" fmla="*/ 24 h 25"/>
                <a:gd name="T42" fmla="*/ 21 w 32"/>
                <a:gd name="T43" fmla="*/ 25 h 25"/>
                <a:gd name="T44" fmla="*/ 19 w 32"/>
                <a:gd name="T45" fmla="*/ 22 h 25"/>
                <a:gd name="T46" fmla="*/ 21 w 32"/>
                <a:gd name="T47" fmla="*/ 23 h 25"/>
                <a:gd name="T48" fmla="*/ 23 w 32"/>
                <a:gd name="T49" fmla="*/ 21 h 25"/>
                <a:gd name="T50" fmla="*/ 22 w 32"/>
                <a:gd name="T51" fmla="*/ 19 h 25"/>
                <a:gd name="T52" fmla="*/ 17 w 32"/>
                <a:gd name="T53" fmla="*/ 20 h 25"/>
                <a:gd name="T54" fmla="*/ 10 w 32"/>
                <a:gd name="T55" fmla="*/ 19 h 25"/>
                <a:gd name="T56" fmla="*/ 10 w 32"/>
                <a:gd name="T57" fmla="*/ 22 h 25"/>
                <a:gd name="T58" fmla="*/ 11 w 32"/>
                <a:gd name="T59" fmla="*/ 23 h 25"/>
                <a:gd name="T60" fmla="*/ 15 w 32"/>
                <a:gd name="T61" fmla="*/ 20 h 25"/>
                <a:gd name="T62" fmla="*/ 13 w 32"/>
                <a:gd name="T63" fmla="*/ 16 h 25"/>
                <a:gd name="T64" fmla="*/ 18 w 32"/>
                <a:gd name="T65" fmla="*/ 16 h 25"/>
                <a:gd name="T66" fmla="*/ 13 w 32"/>
                <a:gd name="T67" fmla="*/ 16 h 25"/>
                <a:gd name="T68" fmla="*/ 20 w 32"/>
                <a:gd name="T69" fmla="*/ 15 h 25"/>
                <a:gd name="T70" fmla="*/ 20 w 32"/>
                <a:gd name="T71" fmla="*/ 10 h 25"/>
                <a:gd name="T72" fmla="*/ 10 w 32"/>
                <a:gd name="T73" fmla="*/ 12 h 25"/>
                <a:gd name="T74" fmla="*/ 15 w 32"/>
                <a:gd name="T75" fmla="*/ 12 h 25"/>
                <a:gd name="T76" fmla="*/ 10 w 32"/>
                <a:gd name="T77" fmla="*/ 12 h 25"/>
                <a:gd name="T78" fmla="*/ 26 w 32"/>
                <a:gd name="T79" fmla="*/ 14 h 25"/>
                <a:gd name="T80" fmla="*/ 29 w 32"/>
                <a:gd name="T81" fmla="*/ 13 h 25"/>
                <a:gd name="T82" fmla="*/ 29 w 32"/>
                <a:gd name="T83" fmla="*/ 10 h 25"/>
                <a:gd name="T84" fmla="*/ 27 w 32"/>
                <a:gd name="T85" fmla="*/ 11 h 25"/>
                <a:gd name="T86" fmla="*/ 4 w 32"/>
                <a:gd name="T87" fmla="*/ 10 h 25"/>
                <a:gd name="T88" fmla="*/ 2 w 32"/>
                <a:gd name="T89" fmla="*/ 12 h 25"/>
                <a:gd name="T90" fmla="*/ 4 w 32"/>
                <a:gd name="T91" fmla="*/ 14 h 25"/>
                <a:gd name="T92" fmla="*/ 7 w 32"/>
                <a:gd name="T93" fmla="*/ 12 h 25"/>
                <a:gd name="T94" fmla="*/ 4 w 32"/>
                <a:gd name="T95" fmla="*/ 10 h 25"/>
                <a:gd name="T96" fmla="*/ 16 w 32"/>
                <a:gd name="T97" fmla="*/ 11 h 25"/>
                <a:gd name="T98" fmla="*/ 16 w 32"/>
                <a:gd name="T99" fmla="*/ 6 h 25"/>
                <a:gd name="T100" fmla="*/ 11 w 32"/>
                <a:gd name="T101" fmla="*/ 2 h 25"/>
                <a:gd name="T102" fmla="*/ 9 w 32"/>
                <a:gd name="T103" fmla="*/ 4 h 25"/>
                <a:gd name="T104" fmla="*/ 12 w 32"/>
                <a:gd name="T105" fmla="*/ 7 h 25"/>
                <a:gd name="T106" fmla="*/ 13 w 32"/>
                <a:gd name="T107" fmla="*/ 3 h 25"/>
                <a:gd name="T108" fmla="*/ 11 w 32"/>
                <a:gd name="T109" fmla="*/ 2 h 25"/>
                <a:gd name="T110" fmla="*/ 20 w 32"/>
                <a:gd name="T111" fmla="*/ 7 h 25"/>
                <a:gd name="T112" fmla="*/ 22 w 32"/>
                <a:gd name="T113" fmla="*/ 3 h 25"/>
                <a:gd name="T114" fmla="*/ 21 w 32"/>
                <a:gd name="T115" fmla="*/ 2 h 25"/>
                <a:gd name="T116" fmla="*/ 17 w 32"/>
                <a:gd name="T117" fmla="*/ 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2" h="25">
                  <a:moveTo>
                    <a:pt x="21" y="25"/>
                  </a:moveTo>
                  <a:cubicBezTo>
                    <a:pt x="20" y="25"/>
                    <a:pt x="19" y="24"/>
                    <a:pt x="18" y="23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3" y="24"/>
                    <a:pt x="12" y="25"/>
                    <a:pt x="11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5"/>
                    <a:pt x="9" y="24"/>
                    <a:pt x="9" y="24"/>
                  </a:cubicBezTo>
                  <a:cubicBezTo>
                    <a:pt x="8" y="23"/>
                    <a:pt x="8" y="22"/>
                    <a:pt x="8" y="21"/>
                  </a:cubicBezTo>
                  <a:cubicBezTo>
                    <a:pt x="8" y="19"/>
                    <a:pt x="9" y="18"/>
                    <a:pt x="9" y="18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5" y="17"/>
                    <a:pt x="3" y="16"/>
                    <a:pt x="3" y="16"/>
                  </a:cubicBezTo>
                  <a:cubicBezTo>
                    <a:pt x="3" y="16"/>
                    <a:pt x="2" y="15"/>
                    <a:pt x="1" y="14"/>
                  </a:cubicBezTo>
                  <a:cubicBezTo>
                    <a:pt x="1" y="14"/>
                    <a:pt x="0" y="13"/>
                    <a:pt x="0" y="12"/>
                  </a:cubicBezTo>
                  <a:cubicBezTo>
                    <a:pt x="0" y="11"/>
                    <a:pt x="1" y="10"/>
                    <a:pt x="2" y="9"/>
                  </a:cubicBezTo>
                  <a:cubicBezTo>
                    <a:pt x="4" y="7"/>
                    <a:pt x="6" y="8"/>
                    <a:pt x="7" y="9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6"/>
                    <a:pt x="8" y="5"/>
                    <a:pt x="8" y="4"/>
                  </a:cubicBezTo>
                  <a:cubicBezTo>
                    <a:pt x="8" y="3"/>
                    <a:pt x="8" y="2"/>
                    <a:pt x="9" y="1"/>
                  </a:cubicBezTo>
                  <a:cubicBezTo>
                    <a:pt x="10" y="1"/>
                    <a:pt x="10" y="0"/>
                    <a:pt x="11" y="0"/>
                  </a:cubicBezTo>
                  <a:cubicBezTo>
                    <a:pt x="13" y="0"/>
                    <a:pt x="14" y="2"/>
                    <a:pt x="14" y="2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2"/>
                    <a:pt x="19" y="0"/>
                    <a:pt x="21" y="0"/>
                  </a:cubicBezTo>
                  <a:cubicBezTo>
                    <a:pt x="22" y="0"/>
                    <a:pt x="22" y="1"/>
                    <a:pt x="23" y="1"/>
                  </a:cubicBezTo>
                  <a:cubicBezTo>
                    <a:pt x="25" y="3"/>
                    <a:pt x="25" y="5"/>
                    <a:pt x="23" y="7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6" y="9"/>
                    <a:pt x="28" y="8"/>
                    <a:pt x="30" y="9"/>
                  </a:cubicBezTo>
                  <a:cubicBezTo>
                    <a:pt x="31" y="9"/>
                    <a:pt x="31" y="10"/>
                    <a:pt x="32" y="11"/>
                  </a:cubicBezTo>
                  <a:cubicBezTo>
                    <a:pt x="32" y="12"/>
                    <a:pt x="31" y="13"/>
                    <a:pt x="31" y="15"/>
                  </a:cubicBezTo>
                  <a:cubicBezTo>
                    <a:pt x="30" y="16"/>
                    <a:pt x="29" y="16"/>
                    <a:pt x="28" y="16"/>
                  </a:cubicBezTo>
                  <a:cubicBezTo>
                    <a:pt x="27" y="16"/>
                    <a:pt x="26" y="16"/>
                    <a:pt x="25" y="15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4" y="19"/>
                    <a:pt x="25" y="21"/>
                  </a:cubicBezTo>
                  <a:cubicBezTo>
                    <a:pt x="25" y="22"/>
                    <a:pt x="24" y="23"/>
                    <a:pt x="24" y="24"/>
                  </a:cubicBezTo>
                  <a:cubicBezTo>
                    <a:pt x="23" y="25"/>
                    <a:pt x="22" y="25"/>
                    <a:pt x="21" y="25"/>
                  </a:cubicBezTo>
                  <a:cubicBezTo>
                    <a:pt x="21" y="25"/>
                    <a:pt x="21" y="25"/>
                    <a:pt x="21" y="25"/>
                  </a:cubicBezTo>
                  <a:close/>
                  <a:moveTo>
                    <a:pt x="17" y="20"/>
                  </a:moveTo>
                  <a:cubicBezTo>
                    <a:pt x="19" y="22"/>
                    <a:pt x="19" y="22"/>
                    <a:pt x="19" y="22"/>
                  </a:cubicBezTo>
                  <a:cubicBezTo>
                    <a:pt x="20" y="23"/>
                    <a:pt x="20" y="23"/>
                    <a:pt x="21" y="2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2" y="23"/>
                    <a:pt x="22" y="22"/>
                  </a:cubicBezTo>
                  <a:cubicBezTo>
                    <a:pt x="23" y="22"/>
                    <a:pt x="23" y="22"/>
                    <a:pt x="23" y="21"/>
                  </a:cubicBezTo>
                  <a:cubicBezTo>
                    <a:pt x="23" y="20"/>
                    <a:pt x="22" y="20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0" y="18"/>
                    <a:pt x="20" y="18"/>
                    <a:pt x="20" y="18"/>
                  </a:cubicBezTo>
                  <a:lnTo>
                    <a:pt x="17" y="20"/>
                  </a:lnTo>
                  <a:close/>
                  <a:moveTo>
                    <a:pt x="12" y="18"/>
                  </a:move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9" y="20"/>
                    <a:pt x="9" y="21"/>
                  </a:cubicBezTo>
                  <a:cubicBezTo>
                    <a:pt x="9" y="21"/>
                    <a:pt x="10" y="22"/>
                    <a:pt x="10" y="22"/>
                  </a:cubicBezTo>
                  <a:cubicBezTo>
                    <a:pt x="10" y="22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2" y="23"/>
                    <a:pt x="12" y="22"/>
                    <a:pt x="13" y="22"/>
                  </a:cubicBezTo>
                  <a:cubicBezTo>
                    <a:pt x="15" y="20"/>
                    <a:pt x="15" y="20"/>
                    <a:pt x="15" y="20"/>
                  </a:cubicBezTo>
                  <a:lnTo>
                    <a:pt x="12" y="18"/>
                  </a:lnTo>
                  <a:close/>
                  <a:moveTo>
                    <a:pt x="13" y="16"/>
                  </a:moveTo>
                  <a:cubicBezTo>
                    <a:pt x="16" y="19"/>
                    <a:pt x="16" y="19"/>
                    <a:pt x="16" y="19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6" y="14"/>
                    <a:pt x="16" y="14"/>
                    <a:pt x="16" y="14"/>
                  </a:cubicBezTo>
                  <a:lnTo>
                    <a:pt x="13" y="16"/>
                  </a:lnTo>
                  <a:close/>
                  <a:moveTo>
                    <a:pt x="17" y="12"/>
                  </a:moveTo>
                  <a:cubicBezTo>
                    <a:pt x="20" y="15"/>
                    <a:pt x="20" y="15"/>
                    <a:pt x="20" y="15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0" y="10"/>
                    <a:pt x="20" y="10"/>
                    <a:pt x="20" y="10"/>
                  </a:cubicBezTo>
                  <a:lnTo>
                    <a:pt x="17" y="12"/>
                  </a:lnTo>
                  <a:close/>
                  <a:moveTo>
                    <a:pt x="10" y="12"/>
                  </a:moveTo>
                  <a:cubicBezTo>
                    <a:pt x="12" y="15"/>
                    <a:pt x="12" y="15"/>
                    <a:pt x="12" y="15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2" y="10"/>
                    <a:pt x="12" y="10"/>
                    <a:pt x="12" y="10"/>
                  </a:cubicBezTo>
                  <a:lnTo>
                    <a:pt x="10" y="12"/>
                  </a:lnTo>
                  <a:close/>
                  <a:moveTo>
                    <a:pt x="25" y="12"/>
                  </a:moveTo>
                  <a:cubicBezTo>
                    <a:pt x="26" y="14"/>
                    <a:pt x="26" y="14"/>
                    <a:pt x="26" y="14"/>
                  </a:cubicBezTo>
                  <a:cubicBezTo>
                    <a:pt x="27" y="14"/>
                    <a:pt x="27" y="15"/>
                    <a:pt x="28" y="14"/>
                  </a:cubicBezTo>
                  <a:cubicBezTo>
                    <a:pt x="28" y="14"/>
                    <a:pt x="29" y="14"/>
                    <a:pt x="29" y="13"/>
                  </a:cubicBezTo>
                  <a:cubicBezTo>
                    <a:pt x="30" y="13"/>
                    <a:pt x="30" y="12"/>
                    <a:pt x="30" y="12"/>
                  </a:cubicBezTo>
                  <a:cubicBezTo>
                    <a:pt x="30" y="11"/>
                    <a:pt x="29" y="11"/>
                    <a:pt x="29" y="10"/>
                  </a:cubicBezTo>
                  <a:cubicBezTo>
                    <a:pt x="28" y="10"/>
                    <a:pt x="27" y="10"/>
                    <a:pt x="27" y="11"/>
                  </a:cubicBezTo>
                  <a:cubicBezTo>
                    <a:pt x="27" y="11"/>
                    <a:pt x="27" y="11"/>
                    <a:pt x="27" y="11"/>
                  </a:cubicBezTo>
                  <a:lnTo>
                    <a:pt x="25" y="12"/>
                  </a:lnTo>
                  <a:close/>
                  <a:moveTo>
                    <a:pt x="4" y="10"/>
                  </a:moveTo>
                  <a:cubicBezTo>
                    <a:pt x="4" y="10"/>
                    <a:pt x="3" y="10"/>
                    <a:pt x="3" y="10"/>
                  </a:cubicBezTo>
                  <a:cubicBezTo>
                    <a:pt x="2" y="11"/>
                    <a:pt x="2" y="11"/>
                    <a:pt x="2" y="12"/>
                  </a:cubicBezTo>
                  <a:cubicBezTo>
                    <a:pt x="2" y="13"/>
                    <a:pt x="2" y="13"/>
                    <a:pt x="3" y="13"/>
                  </a:cubicBezTo>
                  <a:cubicBezTo>
                    <a:pt x="3" y="14"/>
                    <a:pt x="4" y="14"/>
                    <a:pt x="4" y="14"/>
                  </a:cubicBezTo>
                  <a:cubicBezTo>
                    <a:pt x="4" y="14"/>
                    <a:pt x="5" y="15"/>
                    <a:pt x="6" y="14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1"/>
                    <a:pt x="5" y="10"/>
                    <a:pt x="4" y="10"/>
                  </a:cubicBezTo>
                  <a:close/>
                  <a:moveTo>
                    <a:pt x="13" y="9"/>
                  </a:moveTo>
                  <a:cubicBezTo>
                    <a:pt x="16" y="11"/>
                    <a:pt x="16" y="11"/>
                    <a:pt x="16" y="11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6" y="6"/>
                    <a:pt x="16" y="6"/>
                    <a:pt x="16" y="6"/>
                  </a:cubicBezTo>
                  <a:lnTo>
                    <a:pt x="13" y="9"/>
                  </a:lnTo>
                  <a:close/>
                  <a:moveTo>
                    <a:pt x="11" y="2"/>
                  </a:moveTo>
                  <a:cubicBezTo>
                    <a:pt x="11" y="2"/>
                    <a:pt x="11" y="2"/>
                    <a:pt x="10" y="3"/>
                  </a:cubicBezTo>
                  <a:cubicBezTo>
                    <a:pt x="10" y="3"/>
                    <a:pt x="9" y="4"/>
                    <a:pt x="9" y="4"/>
                  </a:cubicBezTo>
                  <a:cubicBezTo>
                    <a:pt x="9" y="4"/>
                    <a:pt x="10" y="5"/>
                    <a:pt x="10" y="6"/>
                  </a:cubicBezTo>
                  <a:cubicBezTo>
                    <a:pt x="12" y="7"/>
                    <a:pt x="12" y="7"/>
                    <a:pt x="12" y="7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2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lose/>
                  <a:moveTo>
                    <a:pt x="17" y="5"/>
                  </a:moveTo>
                  <a:cubicBezTo>
                    <a:pt x="20" y="7"/>
                    <a:pt x="20" y="7"/>
                    <a:pt x="20" y="7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3" y="4"/>
                    <a:pt x="22" y="3"/>
                    <a:pt x="22" y="3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0" y="2"/>
                    <a:pt x="19" y="3"/>
                    <a:pt x="19" y="3"/>
                  </a:cubicBezTo>
                  <a:lnTo>
                    <a:pt x="17" y="5"/>
                  </a:ln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" name="Oval 59"/>
            <p:cNvSpPr>
              <a:spLocks noChangeArrowheads="1"/>
            </p:cNvSpPr>
            <p:nvPr/>
          </p:nvSpPr>
          <p:spPr bwMode="auto">
            <a:xfrm>
              <a:off x="1576388" y="3736976"/>
              <a:ext cx="365125" cy="295275"/>
            </a:xfrm>
            <a:prstGeom prst="ellipse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" name="Rectangle 60"/>
            <p:cNvSpPr>
              <a:spLocks noChangeArrowheads="1"/>
            </p:cNvSpPr>
            <p:nvPr/>
          </p:nvSpPr>
          <p:spPr bwMode="auto">
            <a:xfrm>
              <a:off x="1754188" y="4165601"/>
              <a:ext cx="7938" cy="71438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3" name="Freeform 61"/>
            <p:cNvSpPr>
              <a:spLocks/>
            </p:cNvSpPr>
            <p:nvPr/>
          </p:nvSpPr>
          <p:spPr bwMode="auto">
            <a:xfrm>
              <a:off x="1747838" y="4202113"/>
              <a:ext cx="25400" cy="38100"/>
            </a:xfrm>
            <a:custGeom>
              <a:avLst/>
              <a:gdLst>
                <a:gd name="T0" fmla="*/ 7 w 7"/>
                <a:gd name="T1" fmla="*/ 10 h 10"/>
                <a:gd name="T2" fmla="*/ 7 w 7"/>
                <a:gd name="T3" fmla="*/ 4 h 10"/>
                <a:gd name="T4" fmla="*/ 3 w 7"/>
                <a:gd name="T5" fmla="*/ 0 h 10"/>
                <a:gd name="T6" fmla="*/ 3 w 7"/>
                <a:gd name="T7" fmla="*/ 0 h 10"/>
                <a:gd name="T8" fmla="*/ 0 w 7"/>
                <a:gd name="T9" fmla="*/ 4 h 10"/>
                <a:gd name="T10" fmla="*/ 0 w 7"/>
                <a:gd name="T11" fmla="*/ 10 h 10"/>
                <a:gd name="T12" fmla="*/ 7 w 7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0">
                  <a:moveTo>
                    <a:pt x="7" y="10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5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7" y="10"/>
                    <a:pt x="7" y="10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4" name="Freeform 62"/>
            <p:cNvSpPr>
              <a:spLocks/>
            </p:cNvSpPr>
            <p:nvPr/>
          </p:nvSpPr>
          <p:spPr bwMode="auto">
            <a:xfrm>
              <a:off x="1747838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5" name="Freeform 63"/>
            <p:cNvSpPr>
              <a:spLocks/>
            </p:cNvSpPr>
            <p:nvPr/>
          </p:nvSpPr>
          <p:spPr bwMode="auto">
            <a:xfrm>
              <a:off x="1751013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6" name="Freeform 64"/>
            <p:cNvSpPr>
              <a:spLocks/>
            </p:cNvSpPr>
            <p:nvPr/>
          </p:nvSpPr>
          <p:spPr bwMode="auto">
            <a:xfrm>
              <a:off x="1754188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7" name="Freeform 65"/>
            <p:cNvSpPr>
              <a:spLocks/>
            </p:cNvSpPr>
            <p:nvPr/>
          </p:nvSpPr>
          <p:spPr bwMode="auto">
            <a:xfrm>
              <a:off x="1758950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8" name="Freeform 66"/>
            <p:cNvSpPr>
              <a:spLocks/>
            </p:cNvSpPr>
            <p:nvPr/>
          </p:nvSpPr>
          <p:spPr bwMode="auto">
            <a:xfrm>
              <a:off x="1762125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9" name="Freeform 67"/>
            <p:cNvSpPr>
              <a:spLocks/>
            </p:cNvSpPr>
            <p:nvPr/>
          </p:nvSpPr>
          <p:spPr bwMode="auto">
            <a:xfrm>
              <a:off x="1766888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0" name="Freeform 68"/>
            <p:cNvSpPr>
              <a:spLocks/>
            </p:cNvSpPr>
            <p:nvPr/>
          </p:nvSpPr>
          <p:spPr bwMode="auto">
            <a:xfrm>
              <a:off x="1770063" y="4237038"/>
              <a:ext cx="0" cy="22225"/>
            </a:xfrm>
            <a:custGeom>
              <a:avLst/>
              <a:gdLst>
                <a:gd name="T0" fmla="*/ 6 h 6"/>
                <a:gd name="T1" fmla="*/ 6 h 6"/>
                <a:gd name="T2" fmla="*/ 0 h 6"/>
                <a:gd name="T3" fmla="*/ 0 h 6"/>
                <a:gd name="T4" fmla="*/ 0 h 6"/>
                <a:gd name="T5" fmla="*/ 6 h 6"/>
                <a:gd name="T6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1" name="Rectangle 69"/>
            <p:cNvSpPr>
              <a:spLocks noChangeArrowheads="1"/>
            </p:cNvSpPr>
            <p:nvPr/>
          </p:nvSpPr>
          <p:spPr bwMode="auto">
            <a:xfrm>
              <a:off x="1751013" y="3756026"/>
              <a:ext cx="11113" cy="265113"/>
            </a:xfrm>
            <a:prstGeom prst="rect">
              <a:avLst/>
            </a:pr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2" name="Freeform 70"/>
            <p:cNvSpPr>
              <a:spLocks/>
            </p:cNvSpPr>
            <p:nvPr/>
          </p:nvSpPr>
          <p:spPr bwMode="auto">
            <a:xfrm>
              <a:off x="1671638" y="3748088"/>
              <a:ext cx="60325" cy="280988"/>
            </a:xfrm>
            <a:custGeom>
              <a:avLst/>
              <a:gdLst>
                <a:gd name="T0" fmla="*/ 12 w 16"/>
                <a:gd name="T1" fmla="*/ 74 h 74"/>
                <a:gd name="T2" fmla="*/ 4 w 16"/>
                <a:gd name="T3" fmla="*/ 24 h 74"/>
                <a:gd name="T4" fmla="*/ 13 w 16"/>
                <a:gd name="T5" fmla="*/ 0 h 74"/>
                <a:gd name="T6" fmla="*/ 16 w 16"/>
                <a:gd name="T7" fmla="*/ 1 h 74"/>
                <a:gd name="T8" fmla="*/ 7 w 16"/>
                <a:gd name="T9" fmla="*/ 25 h 74"/>
                <a:gd name="T10" fmla="*/ 15 w 16"/>
                <a:gd name="T11" fmla="*/ 72 h 74"/>
                <a:gd name="T12" fmla="*/ 12 w 16"/>
                <a:gd name="T1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74">
                  <a:moveTo>
                    <a:pt x="12" y="74"/>
                  </a:moveTo>
                  <a:cubicBezTo>
                    <a:pt x="3" y="60"/>
                    <a:pt x="0" y="43"/>
                    <a:pt x="4" y="24"/>
                  </a:cubicBezTo>
                  <a:cubicBezTo>
                    <a:pt x="7" y="10"/>
                    <a:pt x="12" y="0"/>
                    <a:pt x="13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1"/>
                    <a:pt x="10" y="11"/>
                    <a:pt x="7" y="25"/>
                  </a:cubicBezTo>
                  <a:cubicBezTo>
                    <a:pt x="3" y="43"/>
                    <a:pt x="6" y="59"/>
                    <a:pt x="15" y="72"/>
                  </a:cubicBezTo>
                  <a:lnTo>
                    <a:pt x="12" y="74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3" name="Freeform 71"/>
            <p:cNvSpPr>
              <a:spLocks/>
            </p:cNvSpPr>
            <p:nvPr/>
          </p:nvSpPr>
          <p:spPr bwMode="auto">
            <a:xfrm>
              <a:off x="1611313" y="3744913"/>
              <a:ext cx="82550" cy="279400"/>
            </a:xfrm>
            <a:custGeom>
              <a:avLst/>
              <a:gdLst>
                <a:gd name="T0" fmla="*/ 19 w 22"/>
                <a:gd name="T1" fmla="*/ 74 h 74"/>
                <a:gd name="T2" fmla="*/ 1 w 22"/>
                <a:gd name="T3" fmla="*/ 37 h 74"/>
                <a:gd name="T4" fmla="*/ 20 w 22"/>
                <a:gd name="T5" fmla="*/ 0 h 74"/>
                <a:gd name="T6" fmla="*/ 22 w 22"/>
                <a:gd name="T7" fmla="*/ 2 h 74"/>
                <a:gd name="T8" fmla="*/ 4 w 22"/>
                <a:gd name="T9" fmla="*/ 37 h 74"/>
                <a:gd name="T10" fmla="*/ 21 w 22"/>
                <a:gd name="T11" fmla="*/ 72 h 74"/>
                <a:gd name="T12" fmla="*/ 19 w 22"/>
                <a:gd name="T1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74">
                  <a:moveTo>
                    <a:pt x="19" y="74"/>
                  </a:moveTo>
                  <a:cubicBezTo>
                    <a:pt x="6" y="63"/>
                    <a:pt x="0" y="50"/>
                    <a:pt x="1" y="37"/>
                  </a:cubicBezTo>
                  <a:cubicBezTo>
                    <a:pt x="1" y="16"/>
                    <a:pt x="20" y="1"/>
                    <a:pt x="20" y="0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3"/>
                    <a:pt x="5" y="17"/>
                    <a:pt x="4" y="37"/>
                  </a:cubicBezTo>
                  <a:cubicBezTo>
                    <a:pt x="4" y="49"/>
                    <a:pt x="9" y="61"/>
                    <a:pt x="21" y="72"/>
                  </a:cubicBezTo>
                  <a:lnTo>
                    <a:pt x="19" y="74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4" name="Freeform 72"/>
            <p:cNvSpPr>
              <a:spLocks/>
            </p:cNvSpPr>
            <p:nvPr/>
          </p:nvSpPr>
          <p:spPr bwMode="auto">
            <a:xfrm>
              <a:off x="1785938" y="3748088"/>
              <a:ext cx="87313" cy="280988"/>
            </a:xfrm>
            <a:custGeom>
              <a:avLst/>
              <a:gdLst>
                <a:gd name="T0" fmla="*/ 4 w 23"/>
                <a:gd name="T1" fmla="*/ 74 h 74"/>
                <a:gd name="T2" fmla="*/ 1 w 23"/>
                <a:gd name="T3" fmla="*/ 72 h 74"/>
                <a:gd name="T4" fmla="*/ 0 w 23"/>
                <a:gd name="T5" fmla="*/ 1 h 74"/>
                <a:gd name="T6" fmla="*/ 3 w 23"/>
                <a:gd name="T7" fmla="*/ 0 h 74"/>
                <a:gd name="T8" fmla="*/ 12 w 23"/>
                <a:gd name="T9" fmla="*/ 24 h 74"/>
                <a:gd name="T10" fmla="*/ 4 w 23"/>
                <a:gd name="T11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74">
                  <a:moveTo>
                    <a:pt x="4" y="74"/>
                  </a:moveTo>
                  <a:cubicBezTo>
                    <a:pt x="1" y="72"/>
                    <a:pt x="1" y="72"/>
                    <a:pt x="1" y="72"/>
                  </a:cubicBezTo>
                  <a:cubicBezTo>
                    <a:pt x="23" y="41"/>
                    <a:pt x="0" y="2"/>
                    <a:pt x="0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9" y="10"/>
                    <a:pt x="12" y="24"/>
                  </a:cubicBezTo>
                  <a:cubicBezTo>
                    <a:pt x="16" y="43"/>
                    <a:pt x="13" y="60"/>
                    <a:pt x="4" y="74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5" name="Freeform 73"/>
            <p:cNvSpPr>
              <a:spLocks/>
            </p:cNvSpPr>
            <p:nvPr/>
          </p:nvSpPr>
          <p:spPr bwMode="auto">
            <a:xfrm>
              <a:off x="1819275" y="3744913"/>
              <a:ext cx="84138" cy="279400"/>
            </a:xfrm>
            <a:custGeom>
              <a:avLst/>
              <a:gdLst>
                <a:gd name="T0" fmla="*/ 4 w 22"/>
                <a:gd name="T1" fmla="*/ 74 h 74"/>
                <a:gd name="T2" fmla="*/ 2 w 22"/>
                <a:gd name="T3" fmla="*/ 72 h 74"/>
                <a:gd name="T4" fmla="*/ 19 w 22"/>
                <a:gd name="T5" fmla="*/ 37 h 74"/>
                <a:gd name="T6" fmla="*/ 0 w 22"/>
                <a:gd name="T7" fmla="*/ 2 h 74"/>
                <a:gd name="T8" fmla="*/ 2 w 22"/>
                <a:gd name="T9" fmla="*/ 0 h 74"/>
                <a:gd name="T10" fmla="*/ 22 w 22"/>
                <a:gd name="T11" fmla="*/ 37 h 74"/>
                <a:gd name="T12" fmla="*/ 4 w 22"/>
                <a:gd name="T1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74">
                  <a:moveTo>
                    <a:pt x="4" y="74"/>
                  </a:moveTo>
                  <a:cubicBezTo>
                    <a:pt x="2" y="72"/>
                    <a:pt x="2" y="72"/>
                    <a:pt x="2" y="72"/>
                  </a:cubicBezTo>
                  <a:cubicBezTo>
                    <a:pt x="13" y="61"/>
                    <a:pt x="19" y="49"/>
                    <a:pt x="19" y="37"/>
                  </a:cubicBezTo>
                  <a:cubicBezTo>
                    <a:pt x="18" y="17"/>
                    <a:pt x="0" y="3"/>
                    <a:pt x="0" y="2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1"/>
                    <a:pt x="21" y="16"/>
                    <a:pt x="22" y="37"/>
                  </a:cubicBezTo>
                  <a:cubicBezTo>
                    <a:pt x="22" y="50"/>
                    <a:pt x="16" y="63"/>
                    <a:pt x="4" y="74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6" name="Rectangle 74"/>
            <p:cNvSpPr>
              <a:spLocks noChangeArrowheads="1"/>
            </p:cNvSpPr>
            <p:nvPr/>
          </p:nvSpPr>
          <p:spPr bwMode="auto">
            <a:xfrm>
              <a:off x="1679575" y="4021138"/>
              <a:ext cx="158750" cy="38100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" name="Rectangle 75"/>
            <p:cNvSpPr>
              <a:spLocks noChangeArrowheads="1"/>
            </p:cNvSpPr>
            <p:nvPr/>
          </p:nvSpPr>
          <p:spPr bwMode="auto">
            <a:xfrm>
              <a:off x="1679575" y="3717926"/>
              <a:ext cx="158750" cy="38100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990474" y="1086468"/>
            <a:ext cx="703262" cy="1711029"/>
            <a:chOff x="962025" y="3290888"/>
            <a:chExt cx="461963" cy="1123951"/>
          </a:xfrm>
        </p:grpSpPr>
        <p:sp>
          <p:nvSpPr>
            <p:cNvPr id="78" name="Rectangle 76"/>
            <p:cNvSpPr>
              <a:spLocks noChangeArrowheads="1"/>
            </p:cNvSpPr>
            <p:nvPr/>
          </p:nvSpPr>
          <p:spPr bwMode="auto">
            <a:xfrm>
              <a:off x="1185863" y="3290888"/>
              <a:ext cx="11113" cy="923925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9" name="Freeform 77"/>
            <p:cNvSpPr>
              <a:spLocks noEditPoints="1"/>
            </p:cNvSpPr>
            <p:nvPr/>
          </p:nvSpPr>
          <p:spPr bwMode="auto">
            <a:xfrm>
              <a:off x="1117600" y="4198938"/>
              <a:ext cx="147638" cy="117475"/>
            </a:xfrm>
            <a:custGeom>
              <a:avLst/>
              <a:gdLst>
                <a:gd name="T0" fmla="*/ 22 w 39"/>
                <a:gd name="T1" fmla="*/ 28 h 31"/>
                <a:gd name="T2" fmla="*/ 17 w 39"/>
                <a:gd name="T3" fmla="*/ 28 h 31"/>
                <a:gd name="T4" fmla="*/ 13 w 39"/>
                <a:gd name="T5" fmla="*/ 30 h 31"/>
                <a:gd name="T6" fmla="*/ 9 w 39"/>
                <a:gd name="T7" fmla="*/ 25 h 31"/>
                <a:gd name="T8" fmla="*/ 13 w 39"/>
                <a:gd name="T9" fmla="*/ 20 h 31"/>
                <a:gd name="T10" fmla="*/ 8 w 39"/>
                <a:gd name="T11" fmla="*/ 18 h 31"/>
                <a:gd name="T12" fmla="*/ 1 w 39"/>
                <a:gd name="T13" fmla="*/ 17 h 31"/>
                <a:gd name="T14" fmla="*/ 2 w 39"/>
                <a:gd name="T15" fmla="*/ 11 h 31"/>
                <a:gd name="T16" fmla="*/ 10 w 39"/>
                <a:gd name="T17" fmla="*/ 13 h 31"/>
                <a:gd name="T18" fmla="*/ 11 w 39"/>
                <a:gd name="T19" fmla="*/ 8 h 31"/>
                <a:gd name="T20" fmla="*/ 11 w 39"/>
                <a:gd name="T21" fmla="*/ 1 h 31"/>
                <a:gd name="T22" fmla="*/ 17 w 39"/>
                <a:gd name="T23" fmla="*/ 1 h 31"/>
                <a:gd name="T24" fmla="*/ 22 w 39"/>
                <a:gd name="T25" fmla="*/ 1 h 31"/>
                <a:gd name="T26" fmla="*/ 29 w 39"/>
                <a:gd name="T27" fmla="*/ 1 h 31"/>
                <a:gd name="T28" fmla="*/ 26 w 39"/>
                <a:gd name="T29" fmla="*/ 10 h 31"/>
                <a:gd name="T30" fmla="*/ 31 w 39"/>
                <a:gd name="T31" fmla="*/ 11 h 31"/>
                <a:gd name="T32" fmla="*/ 39 w 39"/>
                <a:gd name="T33" fmla="*/ 14 h 31"/>
                <a:gd name="T34" fmla="*/ 34 w 39"/>
                <a:gd name="T35" fmla="*/ 20 h 31"/>
                <a:gd name="T36" fmla="*/ 29 w 39"/>
                <a:gd name="T37" fmla="*/ 17 h 31"/>
                <a:gd name="T38" fmla="*/ 28 w 39"/>
                <a:gd name="T39" fmla="*/ 22 h 31"/>
                <a:gd name="T40" fmla="*/ 29 w 39"/>
                <a:gd name="T41" fmla="*/ 29 h 31"/>
                <a:gd name="T42" fmla="*/ 26 w 39"/>
                <a:gd name="T43" fmla="*/ 31 h 31"/>
                <a:gd name="T44" fmla="*/ 23 w 39"/>
                <a:gd name="T45" fmla="*/ 27 h 31"/>
                <a:gd name="T46" fmla="*/ 26 w 39"/>
                <a:gd name="T47" fmla="*/ 28 h 31"/>
                <a:gd name="T48" fmla="*/ 28 w 39"/>
                <a:gd name="T49" fmla="*/ 26 h 31"/>
                <a:gd name="T50" fmla="*/ 27 w 39"/>
                <a:gd name="T51" fmla="*/ 24 h 31"/>
                <a:gd name="T52" fmla="*/ 21 w 39"/>
                <a:gd name="T53" fmla="*/ 25 h 31"/>
                <a:gd name="T54" fmla="*/ 12 w 39"/>
                <a:gd name="T55" fmla="*/ 24 h 31"/>
                <a:gd name="T56" fmla="*/ 12 w 39"/>
                <a:gd name="T57" fmla="*/ 27 h 31"/>
                <a:gd name="T58" fmla="*/ 13 w 39"/>
                <a:gd name="T59" fmla="*/ 28 h 31"/>
                <a:gd name="T60" fmla="*/ 18 w 39"/>
                <a:gd name="T61" fmla="*/ 24 h 31"/>
                <a:gd name="T62" fmla="*/ 16 w 39"/>
                <a:gd name="T63" fmla="*/ 20 h 31"/>
                <a:gd name="T64" fmla="*/ 23 w 39"/>
                <a:gd name="T65" fmla="*/ 20 h 31"/>
                <a:gd name="T66" fmla="*/ 16 w 39"/>
                <a:gd name="T67" fmla="*/ 20 h 31"/>
                <a:gd name="T68" fmla="*/ 24 w 39"/>
                <a:gd name="T69" fmla="*/ 18 h 31"/>
                <a:gd name="T70" fmla="*/ 24 w 39"/>
                <a:gd name="T71" fmla="*/ 12 h 31"/>
                <a:gd name="T72" fmla="*/ 12 w 39"/>
                <a:gd name="T73" fmla="*/ 15 h 31"/>
                <a:gd name="T74" fmla="*/ 18 w 39"/>
                <a:gd name="T75" fmla="*/ 15 h 31"/>
                <a:gd name="T76" fmla="*/ 12 w 39"/>
                <a:gd name="T77" fmla="*/ 15 h 31"/>
                <a:gd name="T78" fmla="*/ 32 w 39"/>
                <a:gd name="T79" fmla="*/ 16 h 31"/>
                <a:gd name="T80" fmla="*/ 36 w 39"/>
                <a:gd name="T81" fmla="*/ 16 h 31"/>
                <a:gd name="T82" fmla="*/ 35 w 39"/>
                <a:gd name="T83" fmla="*/ 12 h 31"/>
                <a:gd name="T84" fmla="*/ 33 w 39"/>
                <a:gd name="T85" fmla="*/ 13 h 31"/>
                <a:gd name="T86" fmla="*/ 5 w 39"/>
                <a:gd name="T87" fmla="*/ 12 h 31"/>
                <a:gd name="T88" fmla="*/ 2 w 39"/>
                <a:gd name="T89" fmla="*/ 14 h 31"/>
                <a:gd name="T90" fmla="*/ 4 w 39"/>
                <a:gd name="T91" fmla="*/ 17 h 31"/>
                <a:gd name="T92" fmla="*/ 8 w 39"/>
                <a:gd name="T93" fmla="*/ 15 h 31"/>
                <a:gd name="T94" fmla="*/ 5 w 39"/>
                <a:gd name="T95" fmla="*/ 12 h 31"/>
                <a:gd name="T96" fmla="*/ 20 w 39"/>
                <a:gd name="T97" fmla="*/ 13 h 31"/>
                <a:gd name="T98" fmla="*/ 20 w 39"/>
                <a:gd name="T99" fmla="*/ 7 h 31"/>
                <a:gd name="T100" fmla="*/ 14 w 39"/>
                <a:gd name="T101" fmla="*/ 2 h 31"/>
                <a:gd name="T102" fmla="*/ 11 w 39"/>
                <a:gd name="T103" fmla="*/ 4 h 31"/>
                <a:gd name="T104" fmla="*/ 15 w 39"/>
                <a:gd name="T105" fmla="*/ 9 h 31"/>
                <a:gd name="T106" fmla="*/ 16 w 39"/>
                <a:gd name="T107" fmla="*/ 3 h 31"/>
                <a:gd name="T108" fmla="*/ 14 w 39"/>
                <a:gd name="T109" fmla="*/ 2 h 31"/>
                <a:gd name="T110" fmla="*/ 24 w 39"/>
                <a:gd name="T111" fmla="*/ 9 h 31"/>
                <a:gd name="T112" fmla="*/ 27 w 39"/>
                <a:gd name="T113" fmla="*/ 3 h 31"/>
                <a:gd name="T114" fmla="*/ 26 w 39"/>
                <a:gd name="T115" fmla="*/ 2 h 31"/>
                <a:gd name="T116" fmla="*/ 21 w 39"/>
                <a:gd name="T117" fmla="*/ 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9" h="31">
                  <a:moveTo>
                    <a:pt x="26" y="31"/>
                  </a:moveTo>
                  <a:cubicBezTo>
                    <a:pt x="25" y="31"/>
                    <a:pt x="23" y="30"/>
                    <a:pt x="22" y="28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6" y="30"/>
                    <a:pt x="15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2" y="30"/>
                    <a:pt x="11" y="29"/>
                    <a:pt x="11" y="29"/>
                  </a:cubicBezTo>
                  <a:cubicBezTo>
                    <a:pt x="10" y="28"/>
                    <a:pt x="9" y="27"/>
                    <a:pt x="9" y="25"/>
                  </a:cubicBezTo>
                  <a:cubicBezTo>
                    <a:pt x="9" y="24"/>
                    <a:pt x="11" y="22"/>
                    <a:pt x="11" y="22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6" y="20"/>
                    <a:pt x="4" y="20"/>
                    <a:pt x="3" y="19"/>
                  </a:cubicBezTo>
                  <a:cubicBezTo>
                    <a:pt x="3" y="19"/>
                    <a:pt x="2" y="18"/>
                    <a:pt x="1" y="17"/>
                  </a:cubicBezTo>
                  <a:cubicBezTo>
                    <a:pt x="0" y="16"/>
                    <a:pt x="0" y="15"/>
                    <a:pt x="0" y="14"/>
                  </a:cubicBezTo>
                  <a:cubicBezTo>
                    <a:pt x="0" y="13"/>
                    <a:pt x="0" y="12"/>
                    <a:pt x="2" y="11"/>
                  </a:cubicBezTo>
                  <a:cubicBezTo>
                    <a:pt x="4" y="9"/>
                    <a:pt x="7" y="10"/>
                    <a:pt x="8" y="1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7"/>
                    <a:pt x="9" y="6"/>
                    <a:pt x="9" y="4"/>
                  </a:cubicBezTo>
                  <a:cubicBezTo>
                    <a:pt x="9" y="3"/>
                    <a:pt x="10" y="2"/>
                    <a:pt x="11" y="1"/>
                  </a:cubicBezTo>
                  <a:cubicBezTo>
                    <a:pt x="12" y="0"/>
                    <a:pt x="13" y="0"/>
                    <a:pt x="14" y="0"/>
                  </a:cubicBezTo>
                  <a:cubicBezTo>
                    <a:pt x="16" y="0"/>
                    <a:pt x="17" y="1"/>
                    <a:pt x="17" y="1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1"/>
                    <a:pt x="23" y="0"/>
                    <a:pt x="25" y="0"/>
                  </a:cubicBezTo>
                  <a:cubicBezTo>
                    <a:pt x="27" y="0"/>
                    <a:pt x="28" y="0"/>
                    <a:pt x="29" y="1"/>
                  </a:cubicBezTo>
                  <a:cubicBezTo>
                    <a:pt x="31" y="3"/>
                    <a:pt x="30" y="6"/>
                    <a:pt x="28" y="8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2" y="10"/>
                    <a:pt x="34" y="9"/>
                    <a:pt x="37" y="10"/>
                  </a:cubicBezTo>
                  <a:cubicBezTo>
                    <a:pt x="38" y="11"/>
                    <a:pt x="39" y="12"/>
                    <a:pt x="39" y="14"/>
                  </a:cubicBezTo>
                  <a:cubicBezTo>
                    <a:pt x="39" y="15"/>
                    <a:pt x="39" y="16"/>
                    <a:pt x="38" y="18"/>
                  </a:cubicBezTo>
                  <a:cubicBezTo>
                    <a:pt x="37" y="19"/>
                    <a:pt x="36" y="20"/>
                    <a:pt x="34" y="20"/>
                  </a:cubicBezTo>
                  <a:cubicBezTo>
                    <a:pt x="33" y="20"/>
                    <a:pt x="32" y="19"/>
                    <a:pt x="31" y="18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29" y="22"/>
                    <a:pt x="30" y="24"/>
                    <a:pt x="30" y="26"/>
                  </a:cubicBezTo>
                  <a:cubicBezTo>
                    <a:pt x="30" y="27"/>
                    <a:pt x="30" y="28"/>
                    <a:pt x="29" y="29"/>
                  </a:cubicBezTo>
                  <a:cubicBezTo>
                    <a:pt x="28" y="30"/>
                    <a:pt x="27" y="31"/>
                    <a:pt x="26" y="31"/>
                  </a:cubicBezTo>
                  <a:cubicBezTo>
                    <a:pt x="26" y="31"/>
                    <a:pt x="26" y="31"/>
                    <a:pt x="26" y="31"/>
                  </a:cubicBezTo>
                  <a:close/>
                  <a:moveTo>
                    <a:pt x="21" y="25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4" y="28"/>
                    <a:pt x="25" y="28"/>
                    <a:pt x="26" y="2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7" y="28"/>
                    <a:pt x="27" y="28"/>
                    <a:pt x="28" y="27"/>
                  </a:cubicBezTo>
                  <a:cubicBezTo>
                    <a:pt x="28" y="27"/>
                    <a:pt x="28" y="26"/>
                    <a:pt x="28" y="26"/>
                  </a:cubicBezTo>
                  <a:cubicBezTo>
                    <a:pt x="28" y="25"/>
                    <a:pt x="27" y="24"/>
                    <a:pt x="27" y="24"/>
                  </a:cubicBezTo>
                  <a:cubicBezTo>
                    <a:pt x="27" y="24"/>
                    <a:pt x="27" y="24"/>
                    <a:pt x="27" y="24"/>
                  </a:cubicBezTo>
                  <a:cubicBezTo>
                    <a:pt x="24" y="21"/>
                    <a:pt x="24" y="21"/>
                    <a:pt x="24" y="21"/>
                  </a:cubicBezTo>
                  <a:lnTo>
                    <a:pt x="21" y="25"/>
                  </a:lnTo>
                  <a:close/>
                  <a:moveTo>
                    <a:pt x="15" y="21"/>
                  </a:move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1" y="25"/>
                    <a:pt x="11" y="26"/>
                  </a:cubicBezTo>
                  <a:cubicBezTo>
                    <a:pt x="11" y="26"/>
                    <a:pt x="12" y="27"/>
                    <a:pt x="12" y="27"/>
                  </a:cubicBezTo>
                  <a:cubicBezTo>
                    <a:pt x="12" y="28"/>
                    <a:pt x="13" y="28"/>
                    <a:pt x="13" y="2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4" y="28"/>
                    <a:pt x="15" y="28"/>
                    <a:pt x="16" y="27"/>
                  </a:cubicBezTo>
                  <a:cubicBezTo>
                    <a:pt x="18" y="24"/>
                    <a:pt x="18" y="24"/>
                    <a:pt x="18" y="24"/>
                  </a:cubicBezTo>
                  <a:lnTo>
                    <a:pt x="15" y="21"/>
                  </a:lnTo>
                  <a:close/>
                  <a:moveTo>
                    <a:pt x="16" y="20"/>
                  </a:moveTo>
                  <a:cubicBezTo>
                    <a:pt x="20" y="23"/>
                    <a:pt x="20" y="23"/>
                    <a:pt x="20" y="23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0" y="17"/>
                    <a:pt x="20" y="17"/>
                    <a:pt x="20" y="17"/>
                  </a:cubicBezTo>
                  <a:lnTo>
                    <a:pt x="16" y="20"/>
                  </a:lnTo>
                  <a:close/>
                  <a:moveTo>
                    <a:pt x="21" y="15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4" y="12"/>
                    <a:pt x="24" y="12"/>
                    <a:pt x="24" y="12"/>
                  </a:cubicBezTo>
                  <a:lnTo>
                    <a:pt x="21" y="15"/>
                  </a:lnTo>
                  <a:close/>
                  <a:moveTo>
                    <a:pt x="12" y="15"/>
                  </a:moveTo>
                  <a:cubicBezTo>
                    <a:pt x="15" y="18"/>
                    <a:pt x="15" y="18"/>
                    <a:pt x="15" y="18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5" y="12"/>
                    <a:pt x="15" y="12"/>
                    <a:pt x="15" y="12"/>
                  </a:cubicBezTo>
                  <a:lnTo>
                    <a:pt x="12" y="15"/>
                  </a:lnTo>
                  <a:close/>
                  <a:moveTo>
                    <a:pt x="31" y="15"/>
                  </a:moveTo>
                  <a:cubicBezTo>
                    <a:pt x="32" y="16"/>
                    <a:pt x="32" y="16"/>
                    <a:pt x="32" y="16"/>
                  </a:cubicBezTo>
                  <a:cubicBezTo>
                    <a:pt x="33" y="17"/>
                    <a:pt x="34" y="18"/>
                    <a:pt x="34" y="17"/>
                  </a:cubicBezTo>
                  <a:cubicBezTo>
                    <a:pt x="35" y="17"/>
                    <a:pt x="36" y="17"/>
                    <a:pt x="36" y="16"/>
                  </a:cubicBezTo>
                  <a:cubicBezTo>
                    <a:pt x="37" y="15"/>
                    <a:pt x="37" y="15"/>
                    <a:pt x="37" y="14"/>
                  </a:cubicBezTo>
                  <a:cubicBezTo>
                    <a:pt x="37" y="13"/>
                    <a:pt x="36" y="13"/>
                    <a:pt x="35" y="12"/>
                  </a:cubicBezTo>
                  <a:cubicBezTo>
                    <a:pt x="34" y="11"/>
                    <a:pt x="33" y="12"/>
                    <a:pt x="33" y="13"/>
                  </a:cubicBezTo>
                  <a:cubicBezTo>
                    <a:pt x="33" y="13"/>
                    <a:pt x="33" y="13"/>
                    <a:pt x="33" y="13"/>
                  </a:cubicBezTo>
                  <a:lnTo>
                    <a:pt x="31" y="15"/>
                  </a:lnTo>
                  <a:close/>
                  <a:moveTo>
                    <a:pt x="5" y="12"/>
                  </a:moveTo>
                  <a:cubicBezTo>
                    <a:pt x="4" y="12"/>
                    <a:pt x="4" y="12"/>
                    <a:pt x="3" y="12"/>
                  </a:cubicBezTo>
                  <a:cubicBezTo>
                    <a:pt x="3" y="13"/>
                    <a:pt x="2" y="14"/>
                    <a:pt x="2" y="14"/>
                  </a:cubicBezTo>
                  <a:cubicBezTo>
                    <a:pt x="2" y="15"/>
                    <a:pt x="2" y="15"/>
                    <a:pt x="3" y="16"/>
                  </a:cubicBezTo>
                  <a:cubicBezTo>
                    <a:pt x="3" y="16"/>
                    <a:pt x="4" y="17"/>
                    <a:pt x="4" y="17"/>
                  </a:cubicBezTo>
                  <a:cubicBezTo>
                    <a:pt x="5" y="17"/>
                    <a:pt x="5" y="18"/>
                    <a:pt x="7" y="17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2"/>
                    <a:pt x="5" y="12"/>
                  </a:cubicBezTo>
                  <a:close/>
                  <a:moveTo>
                    <a:pt x="16" y="10"/>
                  </a:moveTo>
                  <a:cubicBezTo>
                    <a:pt x="20" y="13"/>
                    <a:pt x="20" y="13"/>
                    <a:pt x="20" y="13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0" y="7"/>
                    <a:pt x="20" y="7"/>
                    <a:pt x="20" y="7"/>
                  </a:cubicBezTo>
                  <a:lnTo>
                    <a:pt x="16" y="10"/>
                  </a:lnTo>
                  <a:close/>
                  <a:moveTo>
                    <a:pt x="14" y="2"/>
                  </a:moveTo>
                  <a:cubicBezTo>
                    <a:pt x="13" y="2"/>
                    <a:pt x="13" y="2"/>
                    <a:pt x="12" y="3"/>
                  </a:cubicBezTo>
                  <a:cubicBezTo>
                    <a:pt x="12" y="3"/>
                    <a:pt x="11" y="4"/>
                    <a:pt x="11" y="4"/>
                  </a:cubicBezTo>
                  <a:cubicBezTo>
                    <a:pt x="11" y="5"/>
                    <a:pt x="12" y="5"/>
                    <a:pt x="12" y="6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5" y="3"/>
                    <a:pt x="14" y="2"/>
                    <a:pt x="14" y="2"/>
                  </a:cubicBezTo>
                  <a:cubicBezTo>
                    <a:pt x="14" y="2"/>
                    <a:pt x="14" y="2"/>
                    <a:pt x="14" y="2"/>
                  </a:cubicBezTo>
                  <a:close/>
                  <a:moveTo>
                    <a:pt x="21" y="5"/>
                  </a:moveTo>
                  <a:cubicBezTo>
                    <a:pt x="24" y="9"/>
                    <a:pt x="24" y="9"/>
                    <a:pt x="24" y="9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8" y="5"/>
                    <a:pt x="28" y="4"/>
                    <a:pt x="27" y="3"/>
                  </a:cubicBezTo>
                  <a:cubicBezTo>
                    <a:pt x="27" y="2"/>
                    <a:pt x="26" y="2"/>
                    <a:pt x="26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2"/>
                    <a:pt x="24" y="3"/>
                    <a:pt x="23" y="3"/>
                  </a:cubicBezTo>
                  <a:lnTo>
                    <a:pt x="21" y="5"/>
                  </a:ln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0" name="Oval 78"/>
            <p:cNvSpPr>
              <a:spLocks noChangeArrowheads="1"/>
            </p:cNvSpPr>
            <p:nvPr/>
          </p:nvSpPr>
          <p:spPr bwMode="auto">
            <a:xfrm>
              <a:off x="962025" y="3760788"/>
              <a:ext cx="461963" cy="369888"/>
            </a:xfrm>
            <a:prstGeom prst="ellipse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1" name="Rectangle 79"/>
            <p:cNvSpPr>
              <a:spLocks noChangeArrowheads="1"/>
            </p:cNvSpPr>
            <p:nvPr/>
          </p:nvSpPr>
          <p:spPr bwMode="auto">
            <a:xfrm>
              <a:off x="1185863" y="4294188"/>
              <a:ext cx="11113" cy="90488"/>
            </a:xfrm>
            <a:prstGeom prst="rect">
              <a:avLst/>
            </a:pr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2" name="Freeform 80"/>
            <p:cNvSpPr>
              <a:spLocks/>
            </p:cNvSpPr>
            <p:nvPr/>
          </p:nvSpPr>
          <p:spPr bwMode="auto">
            <a:xfrm>
              <a:off x="1177925" y="4346576"/>
              <a:ext cx="30163" cy="46038"/>
            </a:xfrm>
            <a:custGeom>
              <a:avLst/>
              <a:gdLst>
                <a:gd name="T0" fmla="*/ 8 w 8"/>
                <a:gd name="T1" fmla="*/ 12 h 12"/>
                <a:gd name="T2" fmla="*/ 8 w 8"/>
                <a:gd name="T3" fmla="*/ 4 h 12"/>
                <a:gd name="T4" fmla="*/ 4 w 8"/>
                <a:gd name="T5" fmla="*/ 0 h 12"/>
                <a:gd name="T6" fmla="*/ 4 w 8"/>
                <a:gd name="T7" fmla="*/ 0 h 12"/>
                <a:gd name="T8" fmla="*/ 0 w 8"/>
                <a:gd name="T9" fmla="*/ 4 h 12"/>
                <a:gd name="T10" fmla="*/ 0 w 8"/>
                <a:gd name="T11" fmla="*/ 12 h 12"/>
                <a:gd name="T12" fmla="*/ 8 w 8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12">
                  <a:moveTo>
                    <a:pt x="8" y="12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8" y="12"/>
                    <a:pt x="8" y="12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3" name="Freeform 81"/>
            <p:cNvSpPr>
              <a:spLocks/>
            </p:cNvSpPr>
            <p:nvPr/>
          </p:nvSpPr>
          <p:spPr bwMode="auto">
            <a:xfrm>
              <a:off x="1177925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4" name="Freeform 82"/>
            <p:cNvSpPr>
              <a:spLocks/>
            </p:cNvSpPr>
            <p:nvPr/>
          </p:nvSpPr>
          <p:spPr bwMode="auto">
            <a:xfrm>
              <a:off x="1181100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5" name="Freeform 83"/>
            <p:cNvSpPr>
              <a:spLocks/>
            </p:cNvSpPr>
            <p:nvPr/>
          </p:nvSpPr>
          <p:spPr bwMode="auto">
            <a:xfrm>
              <a:off x="1185863" y="4387851"/>
              <a:ext cx="3175" cy="26988"/>
            </a:xfrm>
            <a:custGeom>
              <a:avLst/>
              <a:gdLst>
                <a:gd name="T0" fmla="*/ 1 w 1"/>
                <a:gd name="T1" fmla="*/ 7 h 7"/>
                <a:gd name="T2" fmla="*/ 0 w 1"/>
                <a:gd name="T3" fmla="*/ 7 h 7"/>
                <a:gd name="T4" fmla="*/ 0 w 1"/>
                <a:gd name="T5" fmla="*/ 0 h 7"/>
                <a:gd name="T6" fmla="*/ 1 w 1"/>
                <a:gd name="T7" fmla="*/ 0 h 7"/>
                <a:gd name="T8" fmla="*/ 1 w 1"/>
                <a:gd name="T9" fmla="*/ 0 h 7"/>
                <a:gd name="T10" fmla="*/ 1 w 1"/>
                <a:gd name="T11" fmla="*/ 7 h 7"/>
                <a:gd name="T12" fmla="*/ 1 w 1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7">
                  <a:moveTo>
                    <a:pt x="1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6" name="Freeform 84"/>
            <p:cNvSpPr>
              <a:spLocks/>
            </p:cNvSpPr>
            <p:nvPr/>
          </p:nvSpPr>
          <p:spPr bwMode="auto">
            <a:xfrm>
              <a:off x="1192213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7" name="Freeform 85"/>
            <p:cNvSpPr>
              <a:spLocks/>
            </p:cNvSpPr>
            <p:nvPr/>
          </p:nvSpPr>
          <p:spPr bwMode="auto">
            <a:xfrm>
              <a:off x="1196975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8" name="Freeform 86"/>
            <p:cNvSpPr>
              <a:spLocks/>
            </p:cNvSpPr>
            <p:nvPr/>
          </p:nvSpPr>
          <p:spPr bwMode="auto">
            <a:xfrm>
              <a:off x="1200150" y="4387851"/>
              <a:ext cx="0" cy="26988"/>
            </a:xfrm>
            <a:custGeom>
              <a:avLst/>
              <a:gdLst>
                <a:gd name="T0" fmla="*/ 7 h 7"/>
                <a:gd name="T1" fmla="*/ 7 h 7"/>
                <a:gd name="T2" fmla="*/ 0 h 7"/>
                <a:gd name="T3" fmla="*/ 0 h 7"/>
                <a:gd name="T4" fmla="*/ 0 h 7"/>
                <a:gd name="T5" fmla="*/ 7 h 7"/>
                <a:gd name="T6" fmla="*/ 7 h 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7"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9" name="Freeform 87"/>
            <p:cNvSpPr>
              <a:spLocks/>
            </p:cNvSpPr>
            <p:nvPr/>
          </p:nvSpPr>
          <p:spPr bwMode="auto">
            <a:xfrm>
              <a:off x="1204913" y="4387851"/>
              <a:ext cx="3175" cy="26988"/>
            </a:xfrm>
            <a:custGeom>
              <a:avLst/>
              <a:gdLst>
                <a:gd name="T0" fmla="*/ 1 w 1"/>
                <a:gd name="T1" fmla="*/ 7 h 7"/>
                <a:gd name="T2" fmla="*/ 0 w 1"/>
                <a:gd name="T3" fmla="*/ 7 h 7"/>
                <a:gd name="T4" fmla="*/ 0 w 1"/>
                <a:gd name="T5" fmla="*/ 0 h 7"/>
                <a:gd name="T6" fmla="*/ 1 w 1"/>
                <a:gd name="T7" fmla="*/ 0 h 7"/>
                <a:gd name="T8" fmla="*/ 1 w 1"/>
                <a:gd name="T9" fmla="*/ 0 h 7"/>
                <a:gd name="T10" fmla="*/ 1 w 1"/>
                <a:gd name="T11" fmla="*/ 7 h 7"/>
                <a:gd name="T12" fmla="*/ 1 w 1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7">
                  <a:moveTo>
                    <a:pt x="1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lose/>
                </a:path>
              </a:pathLst>
            </a:custGeom>
            <a:solidFill>
              <a:srgbClr val="DC27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0" name="Rectangle 88"/>
            <p:cNvSpPr>
              <a:spLocks noChangeArrowheads="1"/>
            </p:cNvSpPr>
            <p:nvPr/>
          </p:nvSpPr>
          <p:spPr bwMode="auto">
            <a:xfrm>
              <a:off x="1181100" y="3779838"/>
              <a:ext cx="19050" cy="331788"/>
            </a:xfrm>
            <a:prstGeom prst="rect">
              <a:avLst/>
            </a:pr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1" name="Freeform 89"/>
            <p:cNvSpPr>
              <a:spLocks/>
            </p:cNvSpPr>
            <p:nvPr/>
          </p:nvSpPr>
          <p:spPr bwMode="auto">
            <a:xfrm>
              <a:off x="1079500" y="3771901"/>
              <a:ext cx="76200" cy="350838"/>
            </a:xfrm>
            <a:custGeom>
              <a:avLst/>
              <a:gdLst>
                <a:gd name="T0" fmla="*/ 16 w 20"/>
                <a:gd name="T1" fmla="*/ 93 h 93"/>
                <a:gd name="T2" fmla="*/ 5 w 20"/>
                <a:gd name="T3" fmla="*/ 31 h 93"/>
                <a:gd name="T4" fmla="*/ 17 w 20"/>
                <a:gd name="T5" fmla="*/ 0 h 93"/>
                <a:gd name="T6" fmla="*/ 20 w 20"/>
                <a:gd name="T7" fmla="*/ 2 h 93"/>
                <a:gd name="T8" fmla="*/ 9 w 20"/>
                <a:gd name="T9" fmla="*/ 32 h 93"/>
                <a:gd name="T10" fmla="*/ 19 w 20"/>
                <a:gd name="T11" fmla="*/ 91 h 93"/>
                <a:gd name="T12" fmla="*/ 16 w 2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93">
                  <a:moveTo>
                    <a:pt x="16" y="93"/>
                  </a:moveTo>
                  <a:cubicBezTo>
                    <a:pt x="4" y="76"/>
                    <a:pt x="0" y="54"/>
                    <a:pt x="5" y="31"/>
                  </a:cubicBezTo>
                  <a:cubicBezTo>
                    <a:pt x="9" y="13"/>
                    <a:pt x="16" y="0"/>
                    <a:pt x="17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13" y="14"/>
                    <a:pt x="9" y="32"/>
                  </a:cubicBezTo>
                  <a:cubicBezTo>
                    <a:pt x="5" y="55"/>
                    <a:pt x="8" y="74"/>
                    <a:pt x="19" y="91"/>
                  </a:cubicBezTo>
                  <a:lnTo>
                    <a:pt x="16" y="93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2" name="Freeform 90"/>
            <p:cNvSpPr>
              <a:spLocks/>
            </p:cNvSpPr>
            <p:nvPr/>
          </p:nvSpPr>
          <p:spPr bwMode="auto">
            <a:xfrm>
              <a:off x="1006475" y="3767138"/>
              <a:ext cx="106363" cy="352425"/>
            </a:xfrm>
            <a:custGeom>
              <a:avLst/>
              <a:gdLst>
                <a:gd name="T0" fmla="*/ 23 w 28"/>
                <a:gd name="T1" fmla="*/ 93 h 93"/>
                <a:gd name="T2" fmla="*/ 0 w 28"/>
                <a:gd name="T3" fmla="*/ 47 h 93"/>
                <a:gd name="T4" fmla="*/ 25 w 28"/>
                <a:gd name="T5" fmla="*/ 0 h 93"/>
                <a:gd name="T6" fmla="*/ 28 w 28"/>
                <a:gd name="T7" fmla="*/ 3 h 93"/>
                <a:gd name="T8" fmla="*/ 5 w 28"/>
                <a:gd name="T9" fmla="*/ 47 h 93"/>
                <a:gd name="T10" fmla="*/ 26 w 28"/>
                <a:gd name="T11" fmla="*/ 90 h 93"/>
                <a:gd name="T12" fmla="*/ 23 w 28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3">
                  <a:moveTo>
                    <a:pt x="23" y="93"/>
                  </a:moveTo>
                  <a:cubicBezTo>
                    <a:pt x="7" y="79"/>
                    <a:pt x="0" y="63"/>
                    <a:pt x="0" y="47"/>
                  </a:cubicBezTo>
                  <a:cubicBezTo>
                    <a:pt x="1" y="19"/>
                    <a:pt x="24" y="1"/>
                    <a:pt x="25" y="0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5" y="22"/>
                    <a:pt x="5" y="47"/>
                  </a:cubicBezTo>
                  <a:cubicBezTo>
                    <a:pt x="4" y="62"/>
                    <a:pt x="11" y="76"/>
                    <a:pt x="26" y="90"/>
                  </a:cubicBezTo>
                  <a:lnTo>
                    <a:pt x="23" y="93"/>
                  </a:ln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3" name="Freeform 91"/>
            <p:cNvSpPr>
              <a:spLocks/>
            </p:cNvSpPr>
            <p:nvPr/>
          </p:nvSpPr>
          <p:spPr bwMode="auto">
            <a:xfrm>
              <a:off x="1227138" y="3771901"/>
              <a:ext cx="106363" cy="350838"/>
            </a:xfrm>
            <a:custGeom>
              <a:avLst/>
              <a:gdLst>
                <a:gd name="T0" fmla="*/ 4 w 28"/>
                <a:gd name="T1" fmla="*/ 93 h 93"/>
                <a:gd name="T2" fmla="*/ 1 w 28"/>
                <a:gd name="T3" fmla="*/ 91 h 93"/>
                <a:gd name="T4" fmla="*/ 0 w 28"/>
                <a:gd name="T5" fmla="*/ 2 h 93"/>
                <a:gd name="T6" fmla="*/ 3 w 28"/>
                <a:gd name="T7" fmla="*/ 0 h 93"/>
                <a:gd name="T8" fmla="*/ 15 w 28"/>
                <a:gd name="T9" fmla="*/ 31 h 93"/>
                <a:gd name="T10" fmla="*/ 4 w 28"/>
                <a:gd name="T11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93">
                  <a:moveTo>
                    <a:pt x="4" y="93"/>
                  </a:moveTo>
                  <a:cubicBezTo>
                    <a:pt x="1" y="91"/>
                    <a:pt x="1" y="91"/>
                    <a:pt x="1" y="91"/>
                  </a:cubicBezTo>
                  <a:cubicBezTo>
                    <a:pt x="28" y="52"/>
                    <a:pt x="0" y="2"/>
                    <a:pt x="0" y="2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11" y="13"/>
                    <a:pt x="15" y="31"/>
                  </a:cubicBezTo>
                  <a:cubicBezTo>
                    <a:pt x="20" y="54"/>
                    <a:pt x="16" y="76"/>
                    <a:pt x="4" y="93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4" name="Freeform 92"/>
            <p:cNvSpPr>
              <a:spLocks/>
            </p:cNvSpPr>
            <p:nvPr/>
          </p:nvSpPr>
          <p:spPr bwMode="auto">
            <a:xfrm>
              <a:off x="1268413" y="3767138"/>
              <a:ext cx="106363" cy="352425"/>
            </a:xfrm>
            <a:custGeom>
              <a:avLst/>
              <a:gdLst>
                <a:gd name="T0" fmla="*/ 5 w 28"/>
                <a:gd name="T1" fmla="*/ 93 h 93"/>
                <a:gd name="T2" fmla="*/ 2 w 28"/>
                <a:gd name="T3" fmla="*/ 90 h 93"/>
                <a:gd name="T4" fmla="*/ 23 w 28"/>
                <a:gd name="T5" fmla="*/ 47 h 93"/>
                <a:gd name="T6" fmla="*/ 0 w 28"/>
                <a:gd name="T7" fmla="*/ 3 h 93"/>
                <a:gd name="T8" fmla="*/ 3 w 28"/>
                <a:gd name="T9" fmla="*/ 0 h 93"/>
                <a:gd name="T10" fmla="*/ 28 w 28"/>
                <a:gd name="T11" fmla="*/ 47 h 93"/>
                <a:gd name="T12" fmla="*/ 5 w 28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93">
                  <a:moveTo>
                    <a:pt x="5" y="93"/>
                  </a:moveTo>
                  <a:cubicBezTo>
                    <a:pt x="2" y="90"/>
                    <a:pt x="2" y="90"/>
                    <a:pt x="2" y="90"/>
                  </a:cubicBezTo>
                  <a:cubicBezTo>
                    <a:pt x="17" y="76"/>
                    <a:pt x="24" y="62"/>
                    <a:pt x="23" y="47"/>
                  </a:cubicBezTo>
                  <a:cubicBezTo>
                    <a:pt x="22" y="21"/>
                    <a:pt x="0" y="3"/>
                    <a:pt x="0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1"/>
                    <a:pt x="27" y="19"/>
                    <a:pt x="28" y="47"/>
                  </a:cubicBezTo>
                  <a:cubicBezTo>
                    <a:pt x="28" y="63"/>
                    <a:pt x="20" y="79"/>
                    <a:pt x="5" y="93"/>
                  </a:cubicBezTo>
                  <a:close/>
                </a:path>
              </a:pathLst>
            </a:custGeom>
            <a:solidFill>
              <a:srgbClr val="B920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5" name="Rectangle 93"/>
            <p:cNvSpPr>
              <a:spLocks noChangeArrowheads="1"/>
            </p:cNvSpPr>
            <p:nvPr/>
          </p:nvSpPr>
          <p:spPr bwMode="auto">
            <a:xfrm>
              <a:off x="1090613" y="4111626"/>
              <a:ext cx="204788" cy="49213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6" name="Rectangle 94"/>
            <p:cNvSpPr>
              <a:spLocks noChangeArrowheads="1"/>
            </p:cNvSpPr>
            <p:nvPr/>
          </p:nvSpPr>
          <p:spPr bwMode="auto">
            <a:xfrm>
              <a:off x="1090613" y="3733801"/>
              <a:ext cx="204788" cy="46038"/>
            </a:xfrm>
            <a:prstGeom prst="rect">
              <a:avLst/>
            </a:prstGeom>
            <a:solidFill>
              <a:srgbClr val="F5C2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01" name="AutoShape 96"/>
          <p:cNvSpPr>
            <a:spLocks noChangeAspect="1" noChangeArrowheads="1" noTextEdit="1"/>
          </p:cNvSpPr>
          <p:nvPr/>
        </p:nvSpPr>
        <p:spPr bwMode="auto">
          <a:xfrm>
            <a:off x="917575" y="525463"/>
            <a:ext cx="9393238" cy="381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9744611" y="4069028"/>
            <a:ext cx="2192344" cy="952092"/>
            <a:chOff x="3751262" y="414746"/>
            <a:chExt cx="1787525" cy="776287"/>
          </a:xfrm>
        </p:grpSpPr>
        <p:sp>
          <p:nvSpPr>
            <p:cNvPr id="102" name="Freeform 98"/>
            <p:cNvSpPr>
              <a:spLocks/>
            </p:cNvSpPr>
            <p:nvPr/>
          </p:nvSpPr>
          <p:spPr bwMode="auto">
            <a:xfrm>
              <a:off x="3751262" y="414746"/>
              <a:ext cx="1787525" cy="776287"/>
            </a:xfrm>
            <a:custGeom>
              <a:avLst/>
              <a:gdLst>
                <a:gd name="T0" fmla="*/ 472 w 476"/>
                <a:gd name="T1" fmla="*/ 104 h 206"/>
                <a:gd name="T2" fmla="*/ 461 w 476"/>
                <a:gd name="T3" fmla="*/ 105 h 206"/>
                <a:gd name="T4" fmla="*/ 423 w 476"/>
                <a:gd name="T5" fmla="*/ 89 h 206"/>
                <a:gd name="T6" fmla="*/ 381 w 476"/>
                <a:gd name="T7" fmla="*/ 74 h 206"/>
                <a:gd name="T8" fmla="*/ 372 w 476"/>
                <a:gd name="T9" fmla="*/ 75 h 206"/>
                <a:gd name="T10" fmla="*/ 369 w 476"/>
                <a:gd name="T11" fmla="*/ 74 h 206"/>
                <a:gd name="T12" fmla="*/ 368 w 476"/>
                <a:gd name="T13" fmla="*/ 70 h 206"/>
                <a:gd name="T14" fmla="*/ 359 w 476"/>
                <a:gd name="T15" fmla="*/ 49 h 206"/>
                <a:gd name="T16" fmla="*/ 317 w 476"/>
                <a:gd name="T17" fmla="*/ 40 h 206"/>
                <a:gd name="T18" fmla="*/ 273 w 476"/>
                <a:gd name="T19" fmla="*/ 30 h 206"/>
                <a:gd name="T20" fmla="*/ 272 w 476"/>
                <a:gd name="T21" fmla="*/ 30 h 206"/>
                <a:gd name="T22" fmla="*/ 254 w 476"/>
                <a:gd name="T23" fmla="*/ 26 h 206"/>
                <a:gd name="T24" fmla="*/ 223 w 476"/>
                <a:gd name="T25" fmla="*/ 0 h 206"/>
                <a:gd name="T26" fmla="*/ 193 w 476"/>
                <a:gd name="T27" fmla="*/ 13 h 206"/>
                <a:gd name="T28" fmla="*/ 188 w 476"/>
                <a:gd name="T29" fmla="*/ 23 h 206"/>
                <a:gd name="T30" fmla="*/ 173 w 476"/>
                <a:gd name="T31" fmla="*/ 29 h 206"/>
                <a:gd name="T32" fmla="*/ 141 w 476"/>
                <a:gd name="T33" fmla="*/ 28 h 206"/>
                <a:gd name="T34" fmla="*/ 126 w 476"/>
                <a:gd name="T35" fmla="*/ 45 h 206"/>
                <a:gd name="T36" fmla="*/ 112 w 476"/>
                <a:gd name="T37" fmla="*/ 59 h 206"/>
                <a:gd name="T38" fmla="*/ 103 w 476"/>
                <a:gd name="T39" fmla="*/ 62 h 206"/>
                <a:gd name="T40" fmla="*/ 69 w 476"/>
                <a:gd name="T41" fmla="*/ 86 h 206"/>
                <a:gd name="T42" fmla="*/ 67 w 476"/>
                <a:gd name="T43" fmla="*/ 91 h 206"/>
                <a:gd name="T44" fmla="*/ 51 w 476"/>
                <a:gd name="T45" fmla="*/ 102 h 206"/>
                <a:gd name="T46" fmla="*/ 2 w 476"/>
                <a:gd name="T47" fmla="*/ 137 h 206"/>
                <a:gd name="T48" fmla="*/ 3 w 476"/>
                <a:gd name="T49" fmla="*/ 144 h 206"/>
                <a:gd name="T50" fmla="*/ 10 w 476"/>
                <a:gd name="T51" fmla="*/ 145 h 206"/>
                <a:gd name="T52" fmla="*/ 32 w 476"/>
                <a:gd name="T53" fmla="*/ 147 h 206"/>
                <a:gd name="T54" fmla="*/ 83 w 476"/>
                <a:gd name="T55" fmla="*/ 157 h 206"/>
                <a:gd name="T56" fmla="*/ 91 w 476"/>
                <a:gd name="T57" fmla="*/ 155 h 206"/>
                <a:gd name="T58" fmla="*/ 111 w 476"/>
                <a:gd name="T59" fmla="*/ 151 h 206"/>
                <a:gd name="T60" fmla="*/ 112 w 476"/>
                <a:gd name="T61" fmla="*/ 151 h 206"/>
                <a:gd name="T62" fmla="*/ 117 w 476"/>
                <a:gd name="T63" fmla="*/ 153 h 206"/>
                <a:gd name="T64" fmla="*/ 119 w 476"/>
                <a:gd name="T65" fmla="*/ 154 h 206"/>
                <a:gd name="T66" fmla="*/ 127 w 476"/>
                <a:gd name="T67" fmla="*/ 161 h 206"/>
                <a:gd name="T68" fmla="*/ 164 w 476"/>
                <a:gd name="T69" fmla="*/ 180 h 206"/>
                <a:gd name="T70" fmla="*/ 166 w 476"/>
                <a:gd name="T71" fmla="*/ 180 h 206"/>
                <a:gd name="T72" fmla="*/ 206 w 476"/>
                <a:gd name="T73" fmla="*/ 160 h 206"/>
                <a:gd name="T74" fmla="*/ 207 w 476"/>
                <a:gd name="T75" fmla="*/ 161 h 206"/>
                <a:gd name="T76" fmla="*/ 225 w 476"/>
                <a:gd name="T77" fmla="*/ 172 h 206"/>
                <a:gd name="T78" fmla="*/ 237 w 476"/>
                <a:gd name="T79" fmla="*/ 198 h 206"/>
                <a:gd name="T80" fmla="*/ 260 w 476"/>
                <a:gd name="T81" fmla="*/ 206 h 206"/>
                <a:gd name="T82" fmla="*/ 266 w 476"/>
                <a:gd name="T83" fmla="*/ 206 h 206"/>
                <a:gd name="T84" fmla="*/ 299 w 476"/>
                <a:gd name="T85" fmla="*/ 181 h 206"/>
                <a:gd name="T86" fmla="*/ 301 w 476"/>
                <a:gd name="T87" fmla="*/ 175 h 206"/>
                <a:gd name="T88" fmla="*/ 323 w 476"/>
                <a:gd name="T89" fmla="*/ 177 h 206"/>
                <a:gd name="T90" fmla="*/ 334 w 476"/>
                <a:gd name="T91" fmla="*/ 177 h 206"/>
                <a:gd name="T92" fmla="*/ 376 w 476"/>
                <a:gd name="T93" fmla="*/ 158 h 206"/>
                <a:gd name="T94" fmla="*/ 424 w 476"/>
                <a:gd name="T95" fmla="*/ 140 h 206"/>
                <a:gd name="T96" fmla="*/ 474 w 476"/>
                <a:gd name="T97" fmla="*/ 114 h 206"/>
                <a:gd name="T98" fmla="*/ 472 w 476"/>
                <a:gd name="T99" fmla="*/ 104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76" h="206">
                  <a:moveTo>
                    <a:pt x="472" y="104"/>
                  </a:moveTo>
                  <a:cubicBezTo>
                    <a:pt x="470" y="103"/>
                    <a:pt x="467" y="101"/>
                    <a:pt x="461" y="105"/>
                  </a:cubicBezTo>
                  <a:cubicBezTo>
                    <a:pt x="454" y="111"/>
                    <a:pt x="436" y="105"/>
                    <a:pt x="423" y="89"/>
                  </a:cubicBezTo>
                  <a:cubicBezTo>
                    <a:pt x="410" y="73"/>
                    <a:pt x="394" y="74"/>
                    <a:pt x="381" y="74"/>
                  </a:cubicBezTo>
                  <a:cubicBezTo>
                    <a:pt x="378" y="75"/>
                    <a:pt x="375" y="75"/>
                    <a:pt x="372" y="75"/>
                  </a:cubicBezTo>
                  <a:cubicBezTo>
                    <a:pt x="370" y="75"/>
                    <a:pt x="369" y="74"/>
                    <a:pt x="369" y="74"/>
                  </a:cubicBezTo>
                  <a:cubicBezTo>
                    <a:pt x="369" y="74"/>
                    <a:pt x="368" y="72"/>
                    <a:pt x="368" y="70"/>
                  </a:cubicBezTo>
                  <a:cubicBezTo>
                    <a:pt x="367" y="65"/>
                    <a:pt x="366" y="58"/>
                    <a:pt x="359" y="49"/>
                  </a:cubicBezTo>
                  <a:cubicBezTo>
                    <a:pt x="347" y="33"/>
                    <a:pt x="326" y="37"/>
                    <a:pt x="317" y="40"/>
                  </a:cubicBezTo>
                  <a:cubicBezTo>
                    <a:pt x="302" y="22"/>
                    <a:pt x="282" y="25"/>
                    <a:pt x="273" y="30"/>
                  </a:cubicBezTo>
                  <a:cubicBezTo>
                    <a:pt x="272" y="30"/>
                    <a:pt x="272" y="30"/>
                    <a:pt x="272" y="30"/>
                  </a:cubicBezTo>
                  <a:cubicBezTo>
                    <a:pt x="265" y="27"/>
                    <a:pt x="258" y="26"/>
                    <a:pt x="254" y="26"/>
                  </a:cubicBezTo>
                  <a:cubicBezTo>
                    <a:pt x="248" y="6"/>
                    <a:pt x="232" y="0"/>
                    <a:pt x="223" y="0"/>
                  </a:cubicBezTo>
                  <a:cubicBezTo>
                    <a:pt x="209" y="1"/>
                    <a:pt x="199" y="5"/>
                    <a:pt x="193" y="13"/>
                  </a:cubicBezTo>
                  <a:cubicBezTo>
                    <a:pt x="191" y="16"/>
                    <a:pt x="189" y="20"/>
                    <a:pt x="188" y="23"/>
                  </a:cubicBezTo>
                  <a:cubicBezTo>
                    <a:pt x="183" y="24"/>
                    <a:pt x="178" y="26"/>
                    <a:pt x="173" y="29"/>
                  </a:cubicBezTo>
                  <a:cubicBezTo>
                    <a:pt x="166" y="24"/>
                    <a:pt x="154" y="20"/>
                    <a:pt x="141" y="28"/>
                  </a:cubicBezTo>
                  <a:cubicBezTo>
                    <a:pt x="132" y="33"/>
                    <a:pt x="128" y="40"/>
                    <a:pt x="126" y="45"/>
                  </a:cubicBezTo>
                  <a:cubicBezTo>
                    <a:pt x="123" y="51"/>
                    <a:pt x="120" y="56"/>
                    <a:pt x="112" y="59"/>
                  </a:cubicBezTo>
                  <a:cubicBezTo>
                    <a:pt x="109" y="60"/>
                    <a:pt x="106" y="61"/>
                    <a:pt x="103" y="62"/>
                  </a:cubicBezTo>
                  <a:cubicBezTo>
                    <a:pt x="91" y="64"/>
                    <a:pt x="75" y="67"/>
                    <a:pt x="69" y="86"/>
                  </a:cubicBezTo>
                  <a:cubicBezTo>
                    <a:pt x="68" y="88"/>
                    <a:pt x="68" y="89"/>
                    <a:pt x="67" y="91"/>
                  </a:cubicBezTo>
                  <a:cubicBezTo>
                    <a:pt x="65" y="99"/>
                    <a:pt x="64" y="102"/>
                    <a:pt x="51" y="102"/>
                  </a:cubicBezTo>
                  <a:cubicBezTo>
                    <a:pt x="30" y="102"/>
                    <a:pt x="22" y="103"/>
                    <a:pt x="2" y="137"/>
                  </a:cubicBezTo>
                  <a:cubicBezTo>
                    <a:pt x="0" y="139"/>
                    <a:pt x="1" y="142"/>
                    <a:pt x="3" y="144"/>
                  </a:cubicBezTo>
                  <a:cubicBezTo>
                    <a:pt x="4" y="146"/>
                    <a:pt x="7" y="147"/>
                    <a:pt x="10" y="145"/>
                  </a:cubicBezTo>
                  <a:cubicBezTo>
                    <a:pt x="10" y="145"/>
                    <a:pt x="22" y="140"/>
                    <a:pt x="32" y="147"/>
                  </a:cubicBezTo>
                  <a:cubicBezTo>
                    <a:pt x="47" y="158"/>
                    <a:pt x="73" y="159"/>
                    <a:pt x="83" y="157"/>
                  </a:cubicBezTo>
                  <a:cubicBezTo>
                    <a:pt x="85" y="156"/>
                    <a:pt x="88" y="156"/>
                    <a:pt x="91" y="155"/>
                  </a:cubicBezTo>
                  <a:cubicBezTo>
                    <a:pt x="97" y="153"/>
                    <a:pt x="105" y="151"/>
                    <a:pt x="111" y="151"/>
                  </a:cubicBezTo>
                  <a:cubicBezTo>
                    <a:pt x="112" y="151"/>
                    <a:pt x="112" y="151"/>
                    <a:pt x="112" y="151"/>
                  </a:cubicBezTo>
                  <a:cubicBezTo>
                    <a:pt x="114" y="152"/>
                    <a:pt x="115" y="152"/>
                    <a:pt x="117" y="153"/>
                  </a:cubicBezTo>
                  <a:cubicBezTo>
                    <a:pt x="117" y="153"/>
                    <a:pt x="118" y="153"/>
                    <a:pt x="119" y="154"/>
                  </a:cubicBezTo>
                  <a:cubicBezTo>
                    <a:pt x="121" y="156"/>
                    <a:pt x="124" y="158"/>
                    <a:pt x="127" y="161"/>
                  </a:cubicBezTo>
                  <a:cubicBezTo>
                    <a:pt x="135" y="169"/>
                    <a:pt x="146" y="180"/>
                    <a:pt x="164" y="180"/>
                  </a:cubicBezTo>
                  <a:cubicBezTo>
                    <a:pt x="164" y="180"/>
                    <a:pt x="165" y="180"/>
                    <a:pt x="166" y="180"/>
                  </a:cubicBezTo>
                  <a:cubicBezTo>
                    <a:pt x="188" y="179"/>
                    <a:pt x="198" y="170"/>
                    <a:pt x="206" y="160"/>
                  </a:cubicBezTo>
                  <a:cubicBezTo>
                    <a:pt x="206" y="160"/>
                    <a:pt x="207" y="160"/>
                    <a:pt x="207" y="161"/>
                  </a:cubicBezTo>
                  <a:cubicBezTo>
                    <a:pt x="212" y="167"/>
                    <a:pt x="219" y="171"/>
                    <a:pt x="225" y="172"/>
                  </a:cubicBezTo>
                  <a:cubicBezTo>
                    <a:pt x="226" y="179"/>
                    <a:pt x="228" y="190"/>
                    <a:pt x="237" y="198"/>
                  </a:cubicBezTo>
                  <a:cubicBezTo>
                    <a:pt x="243" y="203"/>
                    <a:pt x="251" y="206"/>
                    <a:pt x="260" y="206"/>
                  </a:cubicBezTo>
                  <a:cubicBezTo>
                    <a:pt x="262" y="206"/>
                    <a:pt x="264" y="206"/>
                    <a:pt x="266" y="206"/>
                  </a:cubicBezTo>
                  <a:cubicBezTo>
                    <a:pt x="281" y="204"/>
                    <a:pt x="294" y="195"/>
                    <a:pt x="299" y="181"/>
                  </a:cubicBezTo>
                  <a:cubicBezTo>
                    <a:pt x="300" y="179"/>
                    <a:pt x="300" y="177"/>
                    <a:pt x="301" y="175"/>
                  </a:cubicBezTo>
                  <a:cubicBezTo>
                    <a:pt x="308" y="177"/>
                    <a:pt x="315" y="177"/>
                    <a:pt x="323" y="177"/>
                  </a:cubicBezTo>
                  <a:cubicBezTo>
                    <a:pt x="326" y="177"/>
                    <a:pt x="330" y="177"/>
                    <a:pt x="334" y="177"/>
                  </a:cubicBezTo>
                  <a:cubicBezTo>
                    <a:pt x="350" y="176"/>
                    <a:pt x="363" y="167"/>
                    <a:pt x="376" y="158"/>
                  </a:cubicBezTo>
                  <a:cubicBezTo>
                    <a:pt x="391" y="148"/>
                    <a:pt x="405" y="138"/>
                    <a:pt x="424" y="140"/>
                  </a:cubicBezTo>
                  <a:cubicBezTo>
                    <a:pt x="452" y="143"/>
                    <a:pt x="469" y="125"/>
                    <a:pt x="474" y="114"/>
                  </a:cubicBezTo>
                  <a:cubicBezTo>
                    <a:pt x="476" y="108"/>
                    <a:pt x="473" y="105"/>
                    <a:pt x="472" y="10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3" name="Freeform 99"/>
            <p:cNvSpPr>
              <a:spLocks noEditPoints="1"/>
            </p:cNvSpPr>
            <p:nvPr/>
          </p:nvSpPr>
          <p:spPr bwMode="auto">
            <a:xfrm>
              <a:off x="3751262" y="414746"/>
              <a:ext cx="1787525" cy="776287"/>
            </a:xfrm>
            <a:custGeom>
              <a:avLst/>
              <a:gdLst>
                <a:gd name="T0" fmla="*/ 381 w 476"/>
                <a:gd name="T1" fmla="*/ 74 h 206"/>
                <a:gd name="T2" fmla="*/ 359 w 476"/>
                <a:gd name="T3" fmla="*/ 49 h 206"/>
                <a:gd name="T4" fmla="*/ 254 w 476"/>
                <a:gd name="T5" fmla="*/ 26 h 206"/>
                <a:gd name="T6" fmla="*/ 173 w 476"/>
                <a:gd name="T7" fmla="*/ 29 h 206"/>
                <a:gd name="T8" fmla="*/ 103 w 476"/>
                <a:gd name="T9" fmla="*/ 62 h 206"/>
                <a:gd name="T10" fmla="*/ 2 w 476"/>
                <a:gd name="T11" fmla="*/ 137 h 206"/>
                <a:gd name="T12" fmla="*/ 83 w 476"/>
                <a:gd name="T13" fmla="*/ 157 h 206"/>
                <a:gd name="T14" fmla="*/ 117 w 476"/>
                <a:gd name="T15" fmla="*/ 153 h 206"/>
                <a:gd name="T16" fmla="*/ 166 w 476"/>
                <a:gd name="T17" fmla="*/ 180 h 206"/>
                <a:gd name="T18" fmla="*/ 237 w 476"/>
                <a:gd name="T19" fmla="*/ 198 h 206"/>
                <a:gd name="T20" fmla="*/ 301 w 476"/>
                <a:gd name="T21" fmla="*/ 175 h 206"/>
                <a:gd name="T22" fmla="*/ 424 w 476"/>
                <a:gd name="T23" fmla="*/ 140 h 206"/>
                <a:gd name="T24" fmla="*/ 369 w 476"/>
                <a:gd name="T25" fmla="*/ 148 h 206"/>
                <a:gd name="T26" fmla="*/ 320 w 476"/>
                <a:gd name="T27" fmla="*/ 136 h 206"/>
                <a:gd name="T28" fmla="*/ 301 w 476"/>
                <a:gd name="T29" fmla="*/ 65 h 206"/>
                <a:gd name="T30" fmla="*/ 299 w 476"/>
                <a:gd name="T31" fmla="*/ 92 h 206"/>
                <a:gd name="T32" fmla="*/ 322 w 476"/>
                <a:gd name="T33" fmla="*/ 73 h 206"/>
                <a:gd name="T34" fmla="*/ 312 w 476"/>
                <a:gd name="T35" fmla="*/ 111 h 206"/>
                <a:gd name="T36" fmla="*/ 276 w 476"/>
                <a:gd name="T37" fmla="*/ 93 h 206"/>
                <a:gd name="T38" fmla="*/ 282 w 476"/>
                <a:gd name="T39" fmla="*/ 39 h 206"/>
                <a:gd name="T40" fmla="*/ 356 w 476"/>
                <a:gd name="T41" fmla="*/ 72 h 206"/>
                <a:gd name="T42" fmla="*/ 455 w 476"/>
                <a:gd name="T43" fmla="*/ 119 h 206"/>
                <a:gd name="T44" fmla="*/ 264 w 476"/>
                <a:gd name="T45" fmla="*/ 194 h 206"/>
                <a:gd name="T46" fmla="*/ 229 w 476"/>
                <a:gd name="T47" fmla="*/ 161 h 206"/>
                <a:gd name="T48" fmla="*/ 216 w 476"/>
                <a:gd name="T49" fmla="*/ 153 h 206"/>
                <a:gd name="T50" fmla="*/ 225 w 476"/>
                <a:gd name="T51" fmla="*/ 106 h 206"/>
                <a:gd name="T52" fmla="*/ 265 w 476"/>
                <a:gd name="T53" fmla="*/ 118 h 206"/>
                <a:gd name="T54" fmla="*/ 245 w 476"/>
                <a:gd name="T55" fmla="*/ 139 h 206"/>
                <a:gd name="T56" fmla="*/ 236 w 476"/>
                <a:gd name="T57" fmla="*/ 129 h 206"/>
                <a:gd name="T58" fmla="*/ 237 w 476"/>
                <a:gd name="T59" fmla="*/ 148 h 206"/>
                <a:gd name="T60" fmla="*/ 267 w 476"/>
                <a:gd name="T61" fmla="*/ 149 h 206"/>
                <a:gd name="T62" fmla="*/ 305 w 476"/>
                <a:gd name="T63" fmla="*/ 124 h 206"/>
                <a:gd name="T64" fmla="*/ 285 w 476"/>
                <a:gd name="T65" fmla="*/ 154 h 206"/>
                <a:gd name="T66" fmla="*/ 289 w 476"/>
                <a:gd name="T67" fmla="*/ 170 h 206"/>
                <a:gd name="T68" fmla="*/ 168 w 476"/>
                <a:gd name="T69" fmla="*/ 143 h 206"/>
                <a:gd name="T70" fmla="*/ 112 w 476"/>
                <a:gd name="T71" fmla="*/ 114 h 206"/>
                <a:gd name="T72" fmla="*/ 150 w 476"/>
                <a:gd name="T73" fmla="*/ 124 h 206"/>
                <a:gd name="T74" fmla="*/ 128 w 476"/>
                <a:gd name="T75" fmla="*/ 101 h 206"/>
                <a:gd name="T76" fmla="*/ 124 w 476"/>
                <a:gd name="T77" fmla="*/ 143 h 206"/>
                <a:gd name="T78" fmla="*/ 109 w 476"/>
                <a:gd name="T79" fmla="*/ 139 h 206"/>
                <a:gd name="T80" fmla="*/ 39 w 476"/>
                <a:gd name="T81" fmla="*/ 137 h 206"/>
                <a:gd name="T82" fmla="*/ 80 w 476"/>
                <a:gd name="T83" fmla="*/ 90 h 206"/>
                <a:gd name="T84" fmla="*/ 147 w 476"/>
                <a:gd name="T85" fmla="*/ 38 h 206"/>
                <a:gd name="T86" fmla="*/ 187 w 476"/>
                <a:gd name="T87" fmla="*/ 38 h 206"/>
                <a:gd name="T88" fmla="*/ 197 w 476"/>
                <a:gd name="T89" fmla="*/ 125 h 206"/>
                <a:gd name="T90" fmla="*/ 203 w 476"/>
                <a:gd name="T91" fmla="*/ 20 h 206"/>
                <a:gd name="T92" fmla="*/ 269 w 476"/>
                <a:gd name="T93" fmla="*/ 43 h 206"/>
                <a:gd name="T94" fmla="*/ 249 w 476"/>
                <a:gd name="T95" fmla="*/ 91 h 206"/>
                <a:gd name="T96" fmla="*/ 252 w 476"/>
                <a:gd name="T97" fmla="*/ 65 h 206"/>
                <a:gd name="T98" fmla="*/ 215 w 476"/>
                <a:gd name="T99" fmla="*/ 48 h 206"/>
                <a:gd name="T100" fmla="*/ 213 w 476"/>
                <a:gd name="T101" fmla="*/ 78 h 206"/>
                <a:gd name="T102" fmla="*/ 230 w 476"/>
                <a:gd name="T103" fmla="*/ 56 h 206"/>
                <a:gd name="T104" fmla="*/ 230 w 476"/>
                <a:gd name="T105" fmla="*/ 92 h 206"/>
                <a:gd name="T106" fmla="*/ 177 w 476"/>
                <a:gd name="T107" fmla="*/ 68 h 206"/>
                <a:gd name="T108" fmla="*/ 199 w 476"/>
                <a:gd name="T109" fmla="*/ 35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76" h="206">
                  <a:moveTo>
                    <a:pt x="472" y="104"/>
                  </a:moveTo>
                  <a:cubicBezTo>
                    <a:pt x="470" y="103"/>
                    <a:pt x="467" y="101"/>
                    <a:pt x="461" y="105"/>
                  </a:cubicBezTo>
                  <a:cubicBezTo>
                    <a:pt x="454" y="111"/>
                    <a:pt x="436" y="105"/>
                    <a:pt x="423" y="89"/>
                  </a:cubicBezTo>
                  <a:cubicBezTo>
                    <a:pt x="410" y="73"/>
                    <a:pt x="394" y="74"/>
                    <a:pt x="381" y="74"/>
                  </a:cubicBezTo>
                  <a:cubicBezTo>
                    <a:pt x="378" y="75"/>
                    <a:pt x="375" y="75"/>
                    <a:pt x="372" y="75"/>
                  </a:cubicBezTo>
                  <a:cubicBezTo>
                    <a:pt x="370" y="75"/>
                    <a:pt x="369" y="74"/>
                    <a:pt x="369" y="74"/>
                  </a:cubicBezTo>
                  <a:cubicBezTo>
                    <a:pt x="369" y="74"/>
                    <a:pt x="368" y="72"/>
                    <a:pt x="368" y="70"/>
                  </a:cubicBezTo>
                  <a:cubicBezTo>
                    <a:pt x="367" y="65"/>
                    <a:pt x="366" y="58"/>
                    <a:pt x="359" y="49"/>
                  </a:cubicBezTo>
                  <a:cubicBezTo>
                    <a:pt x="347" y="33"/>
                    <a:pt x="326" y="37"/>
                    <a:pt x="317" y="39"/>
                  </a:cubicBezTo>
                  <a:cubicBezTo>
                    <a:pt x="302" y="22"/>
                    <a:pt x="282" y="25"/>
                    <a:pt x="273" y="30"/>
                  </a:cubicBezTo>
                  <a:cubicBezTo>
                    <a:pt x="272" y="30"/>
                    <a:pt x="272" y="30"/>
                    <a:pt x="272" y="30"/>
                  </a:cubicBezTo>
                  <a:cubicBezTo>
                    <a:pt x="265" y="27"/>
                    <a:pt x="258" y="26"/>
                    <a:pt x="254" y="26"/>
                  </a:cubicBezTo>
                  <a:cubicBezTo>
                    <a:pt x="248" y="6"/>
                    <a:pt x="232" y="0"/>
                    <a:pt x="223" y="0"/>
                  </a:cubicBezTo>
                  <a:cubicBezTo>
                    <a:pt x="209" y="1"/>
                    <a:pt x="199" y="5"/>
                    <a:pt x="193" y="13"/>
                  </a:cubicBezTo>
                  <a:cubicBezTo>
                    <a:pt x="191" y="16"/>
                    <a:pt x="189" y="20"/>
                    <a:pt x="188" y="23"/>
                  </a:cubicBezTo>
                  <a:cubicBezTo>
                    <a:pt x="183" y="24"/>
                    <a:pt x="178" y="26"/>
                    <a:pt x="173" y="29"/>
                  </a:cubicBezTo>
                  <a:cubicBezTo>
                    <a:pt x="166" y="24"/>
                    <a:pt x="154" y="20"/>
                    <a:pt x="141" y="28"/>
                  </a:cubicBezTo>
                  <a:cubicBezTo>
                    <a:pt x="132" y="33"/>
                    <a:pt x="128" y="40"/>
                    <a:pt x="126" y="45"/>
                  </a:cubicBezTo>
                  <a:cubicBezTo>
                    <a:pt x="123" y="51"/>
                    <a:pt x="120" y="56"/>
                    <a:pt x="112" y="59"/>
                  </a:cubicBezTo>
                  <a:cubicBezTo>
                    <a:pt x="109" y="60"/>
                    <a:pt x="106" y="61"/>
                    <a:pt x="103" y="62"/>
                  </a:cubicBezTo>
                  <a:cubicBezTo>
                    <a:pt x="91" y="64"/>
                    <a:pt x="75" y="67"/>
                    <a:pt x="69" y="86"/>
                  </a:cubicBezTo>
                  <a:cubicBezTo>
                    <a:pt x="68" y="88"/>
                    <a:pt x="68" y="89"/>
                    <a:pt x="67" y="91"/>
                  </a:cubicBezTo>
                  <a:cubicBezTo>
                    <a:pt x="65" y="99"/>
                    <a:pt x="64" y="102"/>
                    <a:pt x="51" y="102"/>
                  </a:cubicBezTo>
                  <a:cubicBezTo>
                    <a:pt x="30" y="102"/>
                    <a:pt x="22" y="103"/>
                    <a:pt x="2" y="137"/>
                  </a:cubicBezTo>
                  <a:cubicBezTo>
                    <a:pt x="0" y="139"/>
                    <a:pt x="1" y="142"/>
                    <a:pt x="3" y="144"/>
                  </a:cubicBezTo>
                  <a:cubicBezTo>
                    <a:pt x="4" y="146"/>
                    <a:pt x="7" y="147"/>
                    <a:pt x="10" y="145"/>
                  </a:cubicBezTo>
                  <a:cubicBezTo>
                    <a:pt x="10" y="145"/>
                    <a:pt x="22" y="140"/>
                    <a:pt x="32" y="147"/>
                  </a:cubicBezTo>
                  <a:cubicBezTo>
                    <a:pt x="47" y="158"/>
                    <a:pt x="73" y="159"/>
                    <a:pt x="83" y="157"/>
                  </a:cubicBezTo>
                  <a:cubicBezTo>
                    <a:pt x="85" y="156"/>
                    <a:pt x="88" y="156"/>
                    <a:pt x="91" y="155"/>
                  </a:cubicBezTo>
                  <a:cubicBezTo>
                    <a:pt x="97" y="153"/>
                    <a:pt x="105" y="151"/>
                    <a:pt x="111" y="151"/>
                  </a:cubicBezTo>
                  <a:cubicBezTo>
                    <a:pt x="112" y="151"/>
                    <a:pt x="112" y="151"/>
                    <a:pt x="112" y="151"/>
                  </a:cubicBezTo>
                  <a:cubicBezTo>
                    <a:pt x="114" y="152"/>
                    <a:pt x="115" y="152"/>
                    <a:pt x="117" y="153"/>
                  </a:cubicBezTo>
                  <a:cubicBezTo>
                    <a:pt x="117" y="153"/>
                    <a:pt x="118" y="153"/>
                    <a:pt x="119" y="154"/>
                  </a:cubicBezTo>
                  <a:cubicBezTo>
                    <a:pt x="121" y="156"/>
                    <a:pt x="124" y="158"/>
                    <a:pt x="127" y="161"/>
                  </a:cubicBezTo>
                  <a:cubicBezTo>
                    <a:pt x="135" y="169"/>
                    <a:pt x="146" y="180"/>
                    <a:pt x="164" y="180"/>
                  </a:cubicBezTo>
                  <a:cubicBezTo>
                    <a:pt x="164" y="180"/>
                    <a:pt x="165" y="180"/>
                    <a:pt x="166" y="180"/>
                  </a:cubicBezTo>
                  <a:cubicBezTo>
                    <a:pt x="188" y="179"/>
                    <a:pt x="198" y="170"/>
                    <a:pt x="206" y="160"/>
                  </a:cubicBezTo>
                  <a:cubicBezTo>
                    <a:pt x="206" y="160"/>
                    <a:pt x="207" y="160"/>
                    <a:pt x="207" y="161"/>
                  </a:cubicBezTo>
                  <a:cubicBezTo>
                    <a:pt x="212" y="167"/>
                    <a:pt x="219" y="171"/>
                    <a:pt x="225" y="172"/>
                  </a:cubicBezTo>
                  <a:cubicBezTo>
                    <a:pt x="226" y="179"/>
                    <a:pt x="228" y="190"/>
                    <a:pt x="237" y="198"/>
                  </a:cubicBezTo>
                  <a:cubicBezTo>
                    <a:pt x="243" y="203"/>
                    <a:pt x="251" y="206"/>
                    <a:pt x="260" y="206"/>
                  </a:cubicBezTo>
                  <a:cubicBezTo>
                    <a:pt x="262" y="206"/>
                    <a:pt x="264" y="206"/>
                    <a:pt x="266" y="206"/>
                  </a:cubicBezTo>
                  <a:cubicBezTo>
                    <a:pt x="281" y="204"/>
                    <a:pt x="294" y="195"/>
                    <a:pt x="299" y="181"/>
                  </a:cubicBezTo>
                  <a:cubicBezTo>
                    <a:pt x="300" y="179"/>
                    <a:pt x="300" y="177"/>
                    <a:pt x="301" y="175"/>
                  </a:cubicBezTo>
                  <a:cubicBezTo>
                    <a:pt x="308" y="177"/>
                    <a:pt x="315" y="177"/>
                    <a:pt x="323" y="177"/>
                  </a:cubicBezTo>
                  <a:cubicBezTo>
                    <a:pt x="326" y="177"/>
                    <a:pt x="330" y="177"/>
                    <a:pt x="334" y="177"/>
                  </a:cubicBezTo>
                  <a:cubicBezTo>
                    <a:pt x="350" y="176"/>
                    <a:pt x="363" y="167"/>
                    <a:pt x="376" y="158"/>
                  </a:cubicBezTo>
                  <a:cubicBezTo>
                    <a:pt x="391" y="148"/>
                    <a:pt x="405" y="138"/>
                    <a:pt x="424" y="140"/>
                  </a:cubicBezTo>
                  <a:cubicBezTo>
                    <a:pt x="452" y="143"/>
                    <a:pt x="469" y="125"/>
                    <a:pt x="474" y="114"/>
                  </a:cubicBezTo>
                  <a:cubicBezTo>
                    <a:pt x="476" y="108"/>
                    <a:pt x="473" y="105"/>
                    <a:pt x="472" y="104"/>
                  </a:cubicBezTo>
                  <a:close/>
                  <a:moveTo>
                    <a:pt x="425" y="128"/>
                  </a:moveTo>
                  <a:cubicBezTo>
                    <a:pt x="401" y="126"/>
                    <a:pt x="384" y="138"/>
                    <a:pt x="369" y="148"/>
                  </a:cubicBezTo>
                  <a:cubicBezTo>
                    <a:pt x="357" y="156"/>
                    <a:pt x="346" y="164"/>
                    <a:pt x="333" y="165"/>
                  </a:cubicBezTo>
                  <a:cubicBezTo>
                    <a:pt x="320" y="166"/>
                    <a:pt x="310" y="165"/>
                    <a:pt x="300" y="162"/>
                  </a:cubicBezTo>
                  <a:cubicBezTo>
                    <a:pt x="300" y="161"/>
                    <a:pt x="300" y="160"/>
                    <a:pt x="299" y="159"/>
                  </a:cubicBezTo>
                  <a:cubicBezTo>
                    <a:pt x="306" y="155"/>
                    <a:pt x="316" y="148"/>
                    <a:pt x="320" y="136"/>
                  </a:cubicBezTo>
                  <a:cubicBezTo>
                    <a:pt x="321" y="131"/>
                    <a:pt x="321" y="126"/>
                    <a:pt x="321" y="121"/>
                  </a:cubicBezTo>
                  <a:cubicBezTo>
                    <a:pt x="335" y="115"/>
                    <a:pt x="344" y="103"/>
                    <a:pt x="343" y="89"/>
                  </a:cubicBezTo>
                  <a:cubicBezTo>
                    <a:pt x="343" y="76"/>
                    <a:pt x="335" y="65"/>
                    <a:pt x="325" y="62"/>
                  </a:cubicBezTo>
                  <a:cubicBezTo>
                    <a:pt x="316" y="59"/>
                    <a:pt x="307" y="60"/>
                    <a:pt x="301" y="65"/>
                  </a:cubicBezTo>
                  <a:cubicBezTo>
                    <a:pt x="297" y="68"/>
                    <a:pt x="292" y="74"/>
                    <a:pt x="292" y="86"/>
                  </a:cubicBezTo>
                  <a:cubicBezTo>
                    <a:pt x="292" y="87"/>
                    <a:pt x="292" y="87"/>
                    <a:pt x="292" y="88"/>
                  </a:cubicBezTo>
                  <a:cubicBezTo>
                    <a:pt x="293" y="90"/>
                    <a:pt x="295" y="92"/>
                    <a:pt x="298" y="92"/>
                  </a:cubicBezTo>
                  <a:cubicBezTo>
                    <a:pt x="298" y="92"/>
                    <a:pt x="298" y="92"/>
                    <a:pt x="299" y="92"/>
                  </a:cubicBezTo>
                  <a:cubicBezTo>
                    <a:pt x="300" y="92"/>
                    <a:pt x="301" y="91"/>
                    <a:pt x="302" y="90"/>
                  </a:cubicBezTo>
                  <a:cubicBezTo>
                    <a:pt x="303" y="89"/>
                    <a:pt x="304" y="88"/>
                    <a:pt x="304" y="86"/>
                  </a:cubicBezTo>
                  <a:cubicBezTo>
                    <a:pt x="304" y="82"/>
                    <a:pt x="304" y="77"/>
                    <a:pt x="308" y="75"/>
                  </a:cubicBezTo>
                  <a:cubicBezTo>
                    <a:pt x="311" y="72"/>
                    <a:pt x="316" y="72"/>
                    <a:pt x="322" y="73"/>
                  </a:cubicBezTo>
                  <a:cubicBezTo>
                    <a:pt x="326" y="75"/>
                    <a:pt x="331" y="81"/>
                    <a:pt x="331" y="89"/>
                  </a:cubicBezTo>
                  <a:cubicBezTo>
                    <a:pt x="332" y="94"/>
                    <a:pt x="330" y="104"/>
                    <a:pt x="317" y="109"/>
                  </a:cubicBezTo>
                  <a:cubicBezTo>
                    <a:pt x="316" y="110"/>
                    <a:pt x="316" y="110"/>
                    <a:pt x="315" y="110"/>
                  </a:cubicBezTo>
                  <a:cubicBezTo>
                    <a:pt x="314" y="111"/>
                    <a:pt x="313" y="111"/>
                    <a:pt x="312" y="111"/>
                  </a:cubicBezTo>
                  <a:cubicBezTo>
                    <a:pt x="309" y="112"/>
                    <a:pt x="307" y="112"/>
                    <a:pt x="305" y="112"/>
                  </a:cubicBezTo>
                  <a:cubicBezTo>
                    <a:pt x="298" y="112"/>
                    <a:pt x="292" y="109"/>
                    <a:pt x="287" y="105"/>
                  </a:cubicBezTo>
                  <a:cubicBezTo>
                    <a:pt x="282" y="101"/>
                    <a:pt x="278" y="96"/>
                    <a:pt x="276" y="94"/>
                  </a:cubicBezTo>
                  <a:cubicBezTo>
                    <a:pt x="276" y="94"/>
                    <a:pt x="276" y="94"/>
                    <a:pt x="276" y="93"/>
                  </a:cubicBezTo>
                  <a:cubicBezTo>
                    <a:pt x="277" y="93"/>
                    <a:pt x="277" y="93"/>
                    <a:pt x="277" y="93"/>
                  </a:cubicBezTo>
                  <a:cubicBezTo>
                    <a:pt x="288" y="82"/>
                    <a:pt x="289" y="66"/>
                    <a:pt x="290" y="65"/>
                  </a:cubicBezTo>
                  <a:cubicBezTo>
                    <a:pt x="290" y="65"/>
                    <a:pt x="290" y="64"/>
                    <a:pt x="290" y="64"/>
                  </a:cubicBezTo>
                  <a:cubicBezTo>
                    <a:pt x="289" y="54"/>
                    <a:pt x="286" y="45"/>
                    <a:pt x="282" y="39"/>
                  </a:cubicBezTo>
                  <a:cubicBezTo>
                    <a:pt x="288" y="37"/>
                    <a:pt x="300" y="36"/>
                    <a:pt x="310" y="50"/>
                  </a:cubicBezTo>
                  <a:cubicBezTo>
                    <a:pt x="311" y="52"/>
                    <a:pt x="314" y="53"/>
                    <a:pt x="317" y="52"/>
                  </a:cubicBezTo>
                  <a:cubicBezTo>
                    <a:pt x="317" y="52"/>
                    <a:pt x="339" y="44"/>
                    <a:pt x="350" y="56"/>
                  </a:cubicBezTo>
                  <a:cubicBezTo>
                    <a:pt x="355" y="63"/>
                    <a:pt x="355" y="68"/>
                    <a:pt x="356" y="72"/>
                  </a:cubicBezTo>
                  <a:cubicBezTo>
                    <a:pt x="357" y="78"/>
                    <a:pt x="359" y="86"/>
                    <a:pt x="371" y="87"/>
                  </a:cubicBezTo>
                  <a:cubicBezTo>
                    <a:pt x="375" y="87"/>
                    <a:pt x="378" y="87"/>
                    <a:pt x="382" y="86"/>
                  </a:cubicBezTo>
                  <a:cubicBezTo>
                    <a:pt x="393" y="86"/>
                    <a:pt x="404" y="85"/>
                    <a:pt x="414" y="97"/>
                  </a:cubicBezTo>
                  <a:cubicBezTo>
                    <a:pt x="426" y="112"/>
                    <a:pt x="442" y="120"/>
                    <a:pt x="455" y="119"/>
                  </a:cubicBezTo>
                  <a:cubicBezTo>
                    <a:pt x="449" y="124"/>
                    <a:pt x="439" y="129"/>
                    <a:pt x="425" y="128"/>
                  </a:cubicBezTo>
                  <a:close/>
                  <a:moveTo>
                    <a:pt x="289" y="170"/>
                  </a:moveTo>
                  <a:cubicBezTo>
                    <a:pt x="289" y="172"/>
                    <a:pt x="289" y="175"/>
                    <a:pt x="288" y="177"/>
                  </a:cubicBezTo>
                  <a:cubicBezTo>
                    <a:pt x="284" y="186"/>
                    <a:pt x="275" y="193"/>
                    <a:pt x="264" y="194"/>
                  </a:cubicBezTo>
                  <a:cubicBezTo>
                    <a:pt x="256" y="195"/>
                    <a:pt x="250" y="193"/>
                    <a:pt x="245" y="189"/>
                  </a:cubicBezTo>
                  <a:cubicBezTo>
                    <a:pt x="236" y="181"/>
                    <a:pt x="236" y="167"/>
                    <a:pt x="236" y="167"/>
                  </a:cubicBezTo>
                  <a:cubicBezTo>
                    <a:pt x="236" y="165"/>
                    <a:pt x="235" y="163"/>
                    <a:pt x="234" y="162"/>
                  </a:cubicBezTo>
                  <a:cubicBezTo>
                    <a:pt x="233" y="161"/>
                    <a:pt x="231" y="160"/>
                    <a:pt x="229" y="161"/>
                  </a:cubicBezTo>
                  <a:cubicBezTo>
                    <a:pt x="229" y="161"/>
                    <a:pt x="228" y="160"/>
                    <a:pt x="226" y="160"/>
                  </a:cubicBezTo>
                  <a:cubicBezTo>
                    <a:pt x="225" y="160"/>
                    <a:pt x="222" y="158"/>
                    <a:pt x="220" y="157"/>
                  </a:cubicBezTo>
                  <a:cubicBezTo>
                    <a:pt x="220" y="156"/>
                    <a:pt x="219" y="156"/>
                    <a:pt x="219" y="155"/>
                  </a:cubicBezTo>
                  <a:cubicBezTo>
                    <a:pt x="218" y="155"/>
                    <a:pt x="217" y="154"/>
                    <a:pt x="216" y="153"/>
                  </a:cubicBezTo>
                  <a:cubicBezTo>
                    <a:pt x="216" y="153"/>
                    <a:pt x="216" y="153"/>
                    <a:pt x="216" y="153"/>
                  </a:cubicBezTo>
                  <a:cubicBezTo>
                    <a:pt x="213" y="149"/>
                    <a:pt x="206" y="140"/>
                    <a:pt x="209" y="128"/>
                  </a:cubicBezTo>
                  <a:cubicBezTo>
                    <a:pt x="211" y="118"/>
                    <a:pt x="216" y="111"/>
                    <a:pt x="222" y="107"/>
                  </a:cubicBezTo>
                  <a:cubicBezTo>
                    <a:pt x="223" y="106"/>
                    <a:pt x="224" y="106"/>
                    <a:pt x="225" y="106"/>
                  </a:cubicBezTo>
                  <a:cubicBezTo>
                    <a:pt x="228" y="105"/>
                    <a:pt x="231" y="104"/>
                    <a:pt x="233" y="103"/>
                  </a:cubicBezTo>
                  <a:cubicBezTo>
                    <a:pt x="236" y="103"/>
                    <a:pt x="240" y="103"/>
                    <a:pt x="243" y="103"/>
                  </a:cubicBezTo>
                  <a:cubicBezTo>
                    <a:pt x="246" y="104"/>
                    <a:pt x="250" y="104"/>
                    <a:pt x="253" y="105"/>
                  </a:cubicBezTo>
                  <a:cubicBezTo>
                    <a:pt x="260" y="107"/>
                    <a:pt x="264" y="112"/>
                    <a:pt x="265" y="118"/>
                  </a:cubicBezTo>
                  <a:cubicBezTo>
                    <a:pt x="266" y="121"/>
                    <a:pt x="266" y="124"/>
                    <a:pt x="266" y="126"/>
                  </a:cubicBezTo>
                  <a:cubicBezTo>
                    <a:pt x="265" y="131"/>
                    <a:pt x="263" y="137"/>
                    <a:pt x="260" y="139"/>
                  </a:cubicBezTo>
                  <a:cubicBezTo>
                    <a:pt x="258" y="140"/>
                    <a:pt x="257" y="141"/>
                    <a:pt x="255" y="141"/>
                  </a:cubicBezTo>
                  <a:cubicBezTo>
                    <a:pt x="251" y="141"/>
                    <a:pt x="248" y="141"/>
                    <a:pt x="245" y="139"/>
                  </a:cubicBezTo>
                  <a:cubicBezTo>
                    <a:pt x="245" y="139"/>
                    <a:pt x="244" y="139"/>
                    <a:pt x="243" y="138"/>
                  </a:cubicBezTo>
                  <a:cubicBezTo>
                    <a:pt x="242" y="137"/>
                    <a:pt x="242" y="135"/>
                    <a:pt x="242" y="135"/>
                  </a:cubicBezTo>
                  <a:cubicBezTo>
                    <a:pt x="242" y="134"/>
                    <a:pt x="241" y="132"/>
                    <a:pt x="241" y="132"/>
                  </a:cubicBezTo>
                  <a:cubicBezTo>
                    <a:pt x="240" y="130"/>
                    <a:pt x="238" y="129"/>
                    <a:pt x="236" y="129"/>
                  </a:cubicBezTo>
                  <a:cubicBezTo>
                    <a:pt x="233" y="129"/>
                    <a:pt x="230" y="131"/>
                    <a:pt x="230" y="134"/>
                  </a:cubicBezTo>
                  <a:cubicBezTo>
                    <a:pt x="230" y="135"/>
                    <a:pt x="230" y="139"/>
                    <a:pt x="232" y="143"/>
                  </a:cubicBezTo>
                  <a:cubicBezTo>
                    <a:pt x="233" y="144"/>
                    <a:pt x="234" y="146"/>
                    <a:pt x="235" y="147"/>
                  </a:cubicBezTo>
                  <a:cubicBezTo>
                    <a:pt x="235" y="147"/>
                    <a:pt x="236" y="148"/>
                    <a:pt x="237" y="148"/>
                  </a:cubicBezTo>
                  <a:cubicBezTo>
                    <a:pt x="239" y="150"/>
                    <a:pt x="241" y="151"/>
                    <a:pt x="244" y="152"/>
                  </a:cubicBezTo>
                  <a:cubicBezTo>
                    <a:pt x="248" y="153"/>
                    <a:pt x="251" y="153"/>
                    <a:pt x="256" y="153"/>
                  </a:cubicBezTo>
                  <a:cubicBezTo>
                    <a:pt x="257" y="153"/>
                    <a:pt x="259" y="152"/>
                    <a:pt x="260" y="152"/>
                  </a:cubicBezTo>
                  <a:cubicBezTo>
                    <a:pt x="263" y="151"/>
                    <a:pt x="265" y="150"/>
                    <a:pt x="267" y="149"/>
                  </a:cubicBezTo>
                  <a:cubicBezTo>
                    <a:pt x="269" y="147"/>
                    <a:pt x="270" y="146"/>
                    <a:pt x="272" y="144"/>
                  </a:cubicBezTo>
                  <a:cubicBezTo>
                    <a:pt x="275" y="140"/>
                    <a:pt x="277" y="134"/>
                    <a:pt x="278" y="128"/>
                  </a:cubicBezTo>
                  <a:cubicBezTo>
                    <a:pt x="278" y="122"/>
                    <a:pt x="278" y="117"/>
                    <a:pt x="276" y="112"/>
                  </a:cubicBezTo>
                  <a:cubicBezTo>
                    <a:pt x="283" y="118"/>
                    <a:pt x="294" y="124"/>
                    <a:pt x="305" y="124"/>
                  </a:cubicBezTo>
                  <a:cubicBezTo>
                    <a:pt x="307" y="124"/>
                    <a:pt x="308" y="124"/>
                    <a:pt x="309" y="124"/>
                  </a:cubicBezTo>
                  <a:cubicBezTo>
                    <a:pt x="309" y="127"/>
                    <a:pt x="309" y="130"/>
                    <a:pt x="308" y="133"/>
                  </a:cubicBezTo>
                  <a:cubicBezTo>
                    <a:pt x="304" y="145"/>
                    <a:pt x="289" y="151"/>
                    <a:pt x="289" y="151"/>
                  </a:cubicBezTo>
                  <a:cubicBezTo>
                    <a:pt x="287" y="151"/>
                    <a:pt x="286" y="153"/>
                    <a:pt x="285" y="154"/>
                  </a:cubicBezTo>
                  <a:cubicBezTo>
                    <a:pt x="285" y="154"/>
                    <a:pt x="285" y="155"/>
                    <a:pt x="285" y="155"/>
                  </a:cubicBezTo>
                  <a:cubicBezTo>
                    <a:pt x="285" y="157"/>
                    <a:pt x="285" y="159"/>
                    <a:pt x="286" y="160"/>
                  </a:cubicBezTo>
                  <a:cubicBezTo>
                    <a:pt x="287" y="161"/>
                    <a:pt x="287" y="162"/>
                    <a:pt x="288" y="163"/>
                  </a:cubicBezTo>
                  <a:cubicBezTo>
                    <a:pt x="289" y="165"/>
                    <a:pt x="289" y="167"/>
                    <a:pt x="289" y="170"/>
                  </a:cubicBezTo>
                  <a:close/>
                  <a:moveTo>
                    <a:pt x="198" y="151"/>
                  </a:moveTo>
                  <a:cubicBezTo>
                    <a:pt x="190" y="161"/>
                    <a:pt x="184" y="167"/>
                    <a:pt x="165" y="168"/>
                  </a:cubicBezTo>
                  <a:cubicBezTo>
                    <a:pt x="155" y="168"/>
                    <a:pt x="148" y="164"/>
                    <a:pt x="141" y="158"/>
                  </a:cubicBezTo>
                  <a:cubicBezTo>
                    <a:pt x="150" y="157"/>
                    <a:pt x="159" y="153"/>
                    <a:pt x="168" y="143"/>
                  </a:cubicBezTo>
                  <a:cubicBezTo>
                    <a:pt x="178" y="134"/>
                    <a:pt x="180" y="119"/>
                    <a:pt x="174" y="106"/>
                  </a:cubicBezTo>
                  <a:cubicBezTo>
                    <a:pt x="168" y="93"/>
                    <a:pt x="156" y="84"/>
                    <a:pt x="144" y="84"/>
                  </a:cubicBezTo>
                  <a:cubicBezTo>
                    <a:pt x="133" y="84"/>
                    <a:pt x="125" y="87"/>
                    <a:pt x="120" y="92"/>
                  </a:cubicBezTo>
                  <a:cubicBezTo>
                    <a:pt x="115" y="98"/>
                    <a:pt x="112" y="105"/>
                    <a:pt x="112" y="114"/>
                  </a:cubicBezTo>
                  <a:cubicBezTo>
                    <a:pt x="112" y="115"/>
                    <a:pt x="113" y="123"/>
                    <a:pt x="119" y="128"/>
                  </a:cubicBezTo>
                  <a:cubicBezTo>
                    <a:pt x="122" y="130"/>
                    <a:pt x="124" y="131"/>
                    <a:pt x="127" y="132"/>
                  </a:cubicBezTo>
                  <a:cubicBezTo>
                    <a:pt x="132" y="133"/>
                    <a:pt x="138" y="133"/>
                    <a:pt x="146" y="131"/>
                  </a:cubicBezTo>
                  <a:cubicBezTo>
                    <a:pt x="149" y="130"/>
                    <a:pt x="151" y="127"/>
                    <a:pt x="150" y="124"/>
                  </a:cubicBezTo>
                  <a:cubicBezTo>
                    <a:pt x="149" y="121"/>
                    <a:pt x="146" y="119"/>
                    <a:pt x="143" y="119"/>
                  </a:cubicBezTo>
                  <a:cubicBezTo>
                    <a:pt x="135" y="121"/>
                    <a:pt x="130" y="121"/>
                    <a:pt x="127" y="119"/>
                  </a:cubicBezTo>
                  <a:cubicBezTo>
                    <a:pt x="125" y="117"/>
                    <a:pt x="124" y="114"/>
                    <a:pt x="124" y="114"/>
                  </a:cubicBezTo>
                  <a:cubicBezTo>
                    <a:pt x="124" y="108"/>
                    <a:pt x="126" y="104"/>
                    <a:pt x="128" y="101"/>
                  </a:cubicBezTo>
                  <a:cubicBezTo>
                    <a:pt x="131" y="98"/>
                    <a:pt x="137" y="96"/>
                    <a:pt x="144" y="96"/>
                  </a:cubicBezTo>
                  <a:cubicBezTo>
                    <a:pt x="152" y="96"/>
                    <a:pt x="159" y="102"/>
                    <a:pt x="163" y="111"/>
                  </a:cubicBezTo>
                  <a:cubicBezTo>
                    <a:pt x="167" y="120"/>
                    <a:pt x="166" y="129"/>
                    <a:pt x="160" y="135"/>
                  </a:cubicBezTo>
                  <a:cubicBezTo>
                    <a:pt x="146" y="149"/>
                    <a:pt x="135" y="147"/>
                    <a:pt x="124" y="143"/>
                  </a:cubicBezTo>
                  <a:cubicBezTo>
                    <a:pt x="123" y="143"/>
                    <a:pt x="122" y="142"/>
                    <a:pt x="121" y="142"/>
                  </a:cubicBezTo>
                  <a:cubicBezTo>
                    <a:pt x="119" y="141"/>
                    <a:pt x="118" y="141"/>
                    <a:pt x="116" y="140"/>
                  </a:cubicBezTo>
                  <a:cubicBezTo>
                    <a:pt x="115" y="140"/>
                    <a:pt x="114" y="139"/>
                    <a:pt x="113" y="139"/>
                  </a:cubicBezTo>
                  <a:cubicBezTo>
                    <a:pt x="112" y="139"/>
                    <a:pt x="110" y="139"/>
                    <a:pt x="109" y="139"/>
                  </a:cubicBezTo>
                  <a:cubicBezTo>
                    <a:pt x="101" y="138"/>
                    <a:pt x="95" y="140"/>
                    <a:pt x="89" y="142"/>
                  </a:cubicBezTo>
                  <a:cubicBezTo>
                    <a:pt x="84" y="144"/>
                    <a:pt x="80" y="145"/>
                    <a:pt x="76" y="145"/>
                  </a:cubicBezTo>
                  <a:cubicBezTo>
                    <a:pt x="75" y="145"/>
                    <a:pt x="75" y="145"/>
                    <a:pt x="74" y="146"/>
                  </a:cubicBezTo>
                  <a:cubicBezTo>
                    <a:pt x="64" y="146"/>
                    <a:pt x="48" y="144"/>
                    <a:pt x="39" y="137"/>
                  </a:cubicBezTo>
                  <a:cubicBezTo>
                    <a:pt x="32" y="133"/>
                    <a:pt x="25" y="131"/>
                    <a:pt x="19" y="131"/>
                  </a:cubicBezTo>
                  <a:cubicBezTo>
                    <a:pt x="31" y="114"/>
                    <a:pt x="37" y="114"/>
                    <a:pt x="51" y="114"/>
                  </a:cubicBezTo>
                  <a:cubicBezTo>
                    <a:pt x="71" y="114"/>
                    <a:pt x="75" y="106"/>
                    <a:pt x="79" y="94"/>
                  </a:cubicBezTo>
                  <a:cubicBezTo>
                    <a:pt x="79" y="93"/>
                    <a:pt x="79" y="92"/>
                    <a:pt x="80" y="90"/>
                  </a:cubicBezTo>
                  <a:cubicBezTo>
                    <a:pt x="84" y="78"/>
                    <a:pt x="94" y="76"/>
                    <a:pt x="105" y="73"/>
                  </a:cubicBezTo>
                  <a:cubicBezTo>
                    <a:pt x="109" y="73"/>
                    <a:pt x="113" y="72"/>
                    <a:pt x="116" y="70"/>
                  </a:cubicBezTo>
                  <a:cubicBezTo>
                    <a:pt x="129" y="65"/>
                    <a:pt x="133" y="57"/>
                    <a:pt x="136" y="51"/>
                  </a:cubicBezTo>
                  <a:cubicBezTo>
                    <a:pt x="139" y="46"/>
                    <a:pt x="141" y="41"/>
                    <a:pt x="147" y="38"/>
                  </a:cubicBezTo>
                  <a:cubicBezTo>
                    <a:pt x="159" y="31"/>
                    <a:pt x="167" y="40"/>
                    <a:pt x="168" y="41"/>
                  </a:cubicBezTo>
                  <a:cubicBezTo>
                    <a:pt x="170" y="43"/>
                    <a:pt x="173" y="44"/>
                    <a:pt x="176" y="42"/>
                  </a:cubicBezTo>
                  <a:cubicBezTo>
                    <a:pt x="180" y="39"/>
                    <a:pt x="183" y="37"/>
                    <a:pt x="187" y="36"/>
                  </a:cubicBezTo>
                  <a:cubicBezTo>
                    <a:pt x="187" y="37"/>
                    <a:pt x="187" y="38"/>
                    <a:pt x="187" y="38"/>
                  </a:cubicBezTo>
                  <a:cubicBezTo>
                    <a:pt x="171" y="44"/>
                    <a:pt x="166" y="59"/>
                    <a:pt x="165" y="67"/>
                  </a:cubicBezTo>
                  <a:cubicBezTo>
                    <a:pt x="164" y="79"/>
                    <a:pt x="169" y="90"/>
                    <a:pt x="180" y="97"/>
                  </a:cubicBezTo>
                  <a:cubicBezTo>
                    <a:pt x="187" y="102"/>
                    <a:pt x="196" y="105"/>
                    <a:pt x="206" y="106"/>
                  </a:cubicBezTo>
                  <a:cubicBezTo>
                    <a:pt x="202" y="111"/>
                    <a:pt x="199" y="118"/>
                    <a:pt x="197" y="125"/>
                  </a:cubicBezTo>
                  <a:cubicBezTo>
                    <a:pt x="195" y="134"/>
                    <a:pt x="196" y="142"/>
                    <a:pt x="200" y="150"/>
                  </a:cubicBezTo>
                  <a:cubicBezTo>
                    <a:pt x="199" y="150"/>
                    <a:pt x="198" y="150"/>
                    <a:pt x="198" y="151"/>
                  </a:cubicBezTo>
                  <a:close/>
                  <a:moveTo>
                    <a:pt x="201" y="23"/>
                  </a:moveTo>
                  <a:cubicBezTo>
                    <a:pt x="201" y="22"/>
                    <a:pt x="202" y="21"/>
                    <a:pt x="203" y="20"/>
                  </a:cubicBezTo>
                  <a:cubicBezTo>
                    <a:pt x="207" y="15"/>
                    <a:pt x="213" y="13"/>
                    <a:pt x="223" y="12"/>
                  </a:cubicBezTo>
                  <a:cubicBezTo>
                    <a:pt x="223" y="12"/>
                    <a:pt x="240" y="13"/>
                    <a:pt x="243" y="33"/>
                  </a:cubicBezTo>
                  <a:cubicBezTo>
                    <a:pt x="243" y="36"/>
                    <a:pt x="247" y="38"/>
                    <a:pt x="250" y="38"/>
                  </a:cubicBezTo>
                  <a:cubicBezTo>
                    <a:pt x="250" y="38"/>
                    <a:pt x="261" y="36"/>
                    <a:pt x="269" y="43"/>
                  </a:cubicBezTo>
                  <a:cubicBezTo>
                    <a:pt x="269" y="43"/>
                    <a:pt x="270" y="44"/>
                    <a:pt x="271" y="45"/>
                  </a:cubicBezTo>
                  <a:cubicBezTo>
                    <a:pt x="275" y="49"/>
                    <a:pt x="277" y="56"/>
                    <a:pt x="278" y="64"/>
                  </a:cubicBezTo>
                  <a:cubicBezTo>
                    <a:pt x="277" y="67"/>
                    <a:pt x="275" y="82"/>
                    <a:pt x="264" y="88"/>
                  </a:cubicBezTo>
                  <a:cubicBezTo>
                    <a:pt x="260" y="91"/>
                    <a:pt x="255" y="92"/>
                    <a:pt x="249" y="91"/>
                  </a:cubicBezTo>
                  <a:cubicBezTo>
                    <a:pt x="249" y="91"/>
                    <a:pt x="249" y="91"/>
                    <a:pt x="249" y="91"/>
                  </a:cubicBezTo>
                  <a:cubicBezTo>
                    <a:pt x="249" y="90"/>
                    <a:pt x="250" y="89"/>
                    <a:pt x="250" y="88"/>
                  </a:cubicBezTo>
                  <a:cubicBezTo>
                    <a:pt x="250" y="88"/>
                    <a:pt x="250" y="88"/>
                    <a:pt x="250" y="88"/>
                  </a:cubicBezTo>
                  <a:cubicBezTo>
                    <a:pt x="254" y="81"/>
                    <a:pt x="254" y="73"/>
                    <a:pt x="252" y="65"/>
                  </a:cubicBezTo>
                  <a:cubicBezTo>
                    <a:pt x="249" y="52"/>
                    <a:pt x="240" y="44"/>
                    <a:pt x="230" y="44"/>
                  </a:cubicBezTo>
                  <a:cubicBezTo>
                    <a:pt x="226" y="44"/>
                    <a:pt x="223" y="44"/>
                    <a:pt x="220" y="45"/>
                  </a:cubicBezTo>
                  <a:cubicBezTo>
                    <a:pt x="218" y="46"/>
                    <a:pt x="217" y="46"/>
                    <a:pt x="216" y="47"/>
                  </a:cubicBezTo>
                  <a:cubicBezTo>
                    <a:pt x="215" y="47"/>
                    <a:pt x="215" y="47"/>
                    <a:pt x="215" y="48"/>
                  </a:cubicBezTo>
                  <a:cubicBezTo>
                    <a:pt x="213" y="49"/>
                    <a:pt x="212" y="50"/>
                    <a:pt x="210" y="52"/>
                  </a:cubicBezTo>
                  <a:cubicBezTo>
                    <a:pt x="203" y="60"/>
                    <a:pt x="205" y="72"/>
                    <a:pt x="206" y="74"/>
                  </a:cubicBezTo>
                  <a:cubicBezTo>
                    <a:pt x="206" y="76"/>
                    <a:pt x="209" y="78"/>
                    <a:pt x="211" y="78"/>
                  </a:cubicBezTo>
                  <a:cubicBezTo>
                    <a:pt x="212" y="78"/>
                    <a:pt x="212" y="78"/>
                    <a:pt x="213" y="78"/>
                  </a:cubicBezTo>
                  <a:cubicBezTo>
                    <a:pt x="214" y="78"/>
                    <a:pt x="215" y="77"/>
                    <a:pt x="216" y="76"/>
                  </a:cubicBezTo>
                  <a:cubicBezTo>
                    <a:pt x="217" y="75"/>
                    <a:pt x="218" y="73"/>
                    <a:pt x="217" y="71"/>
                  </a:cubicBezTo>
                  <a:cubicBezTo>
                    <a:pt x="217" y="71"/>
                    <a:pt x="216" y="64"/>
                    <a:pt x="220" y="59"/>
                  </a:cubicBezTo>
                  <a:cubicBezTo>
                    <a:pt x="222" y="57"/>
                    <a:pt x="225" y="56"/>
                    <a:pt x="230" y="56"/>
                  </a:cubicBezTo>
                  <a:cubicBezTo>
                    <a:pt x="235" y="56"/>
                    <a:pt x="239" y="62"/>
                    <a:pt x="241" y="68"/>
                  </a:cubicBezTo>
                  <a:cubicBezTo>
                    <a:pt x="242" y="76"/>
                    <a:pt x="241" y="85"/>
                    <a:pt x="233" y="90"/>
                  </a:cubicBezTo>
                  <a:cubicBezTo>
                    <a:pt x="233" y="90"/>
                    <a:pt x="232" y="91"/>
                    <a:pt x="232" y="91"/>
                  </a:cubicBezTo>
                  <a:cubicBezTo>
                    <a:pt x="232" y="91"/>
                    <a:pt x="231" y="91"/>
                    <a:pt x="230" y="92"/>
                  </a:cubicBezTo>
                  <a:cubicBezTo>
                    <a:pt x="228" y="93"/>
                    <a:pt x="225" y="93"/>
                    <a:pt x="221" y="94"/>
                  </a:cubicBezTo>
                  <a:cubicBezTo>
                    <a:pt x="218" y="94"/>
                    <a:pt x="214" y="95"/>
                    <a:pt x="210" y="94"/>
                  </a:cubicBezTo>
                  <a:cubicBezTo>
                    <a:pt x="202" y="94"/>
                    <a:pt x="193" y="91"/>
                    <a:pt x="187" y="87"/>
                  </a:cubicBezTo>
                  <a:cubicBezTo>
                    <a:pt x="180" y="82"/>
                    <a:pt x="177" y="76"/>
                    <a:pt x="177" y="68"/>
                  </a:cubicBezTo>
                  <a:cubicBezTo>
                    <a:pt x="177" y="66"/>
                    <a:pt x="179" y="52"/>
                    <a:pt x="195" y="49"/>
                  </a:cubicBezTo>
                  <a:cubicBezTo>
                    <a:pt x="196" y="48"/>
                    <a:pt x="198" y="47"/>
                    <a:pt x="199" y="46"/>
                  </a:cubicBezTo>
                  <a:cubicBezTo>
                    <a:pt x="200" y="45"/>
                    <a:pt x="200" y="43"/>
                    <a:pt x="199" y="41"/>
                  </a:cubicBezTo>
                  <a:cubicBezTo>
                    <a:pt x="199" y="41"/>
                    <a:pt x="199" y="39"/>
                    <a:pt x="199" y="35"/>
                  </a:cubicBezTo>
                  <a:cubicBezTo>
                    <a:pt x="199" y="33"/>
                    <a:pt x="199" y="31"/>
                    <a:pt x="199" y="29"/>
                  </a:cubicBezTo>
                  <a:cubicBezTo>
                    <a:pt x="199" y="27"/>
                    <a:pt x="200" y="25"/>
                    <a:pt x="201" y="23"/>
                  </a:cubicBezTo>
                  <a:close/>
                </a:path>
              </a:pathLst>
            </a:custGeom>
            <a:solidFill>
              <a:srgbClr val="EDB2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04" name="Freeform 100"/>
          <p:cNvSpPr>
            <a:spLocks/>
          </p:cNvSpPr>
          <p:nvPr/>
        </p:nvSpPr>
        <p:spPr bwMode="auto">
          <a:xfrm>
            <a:off x="375444" y="4069028"/>
            <a:ext cx="2781086" cy="1210997"/>
          </a:xfrm>
          <a:custGeom>
            <a:avLst/>
            <a:gdLst>
              <a:gd name="T0" fmla="*/ 471 w 475"/>
              <a:gd name="T1" fmla="*/ 103 h 206"/>
              <a:gd name="T2" fmla="*/ 461 w 475"/>
              <a:gd name="T3" fmla="*/ 105 h 206"/>
              <a:gd name="T4" fmla="*/ 423 w 475"/>
              <a:gd name="T5" fmla="*/ 89 h 206"/>
              <a:gd name="T6" fmla="*/ 381 w 475"/>
              <a:gd name="T7" fmla="*/ 74 h 206"/>
              <a:gd name="T8" fmla="*/ 371 w 475"/>
              <a:gd name="T9" fmla="*/ 74 h 206"/>
              <a:gd name="T10" fmla="*/ 368 w 475"/>
              <a:gd name="T11" fmla="*/ 74 h 206"/>
              <a:gd name="T12" fmla="*/ 367 w 475"/>
              <a:gd name="T13" fmla="*/ 70 h 206"/>
              <a:gd name="T14" fmla="*/ 358 w 475"/>
              <a:gd name="T15" fmla="*/ 49 h 206"/>
              <a:gd name="T16" fmla="*/ 316 w 475"/>
              <a:gd name="T17" fmla="*/ 39 h 206"/>
              <a:gd name="T18" fmla="*/ 272 w 475"/>
              <a:gd name="T19" fmla="*/ 29 h 206"/>
              <a:gd name="T20" fmla="*/ 271 w 475"/>
              <a:gd name="T21" fmla="*/ 30 h 206"/>
              <a:gd name="T22" fmla="*/ 253 w 475"/>
              <a:gd name="T23" fmla="*/ 25 h 206"/>
              <a:gd name="T24" fmla="*/ 222 w 475"/>
              <a:gd name="T25" fmla="*/ 0 h 206"/>
              <a:gd name="T26" fmla="*/ 192 w 475"/>
              <a:gd name="T27" fmla="*/ 13 h 206"/>
              <a:gd name="T28" fmla="*/ 188 w 475"/>
              <a:gd name="T29" fmla="*/ 23 h 206"/>
              <a:gd name="T30" fmla="*/ 172 w 475"/>
              <a:gd name="T31" fmla="*/ 29 h 206"/>
              <a:gd name="T32" fmla="*/ 140 w 475"/>
              <a:gd name="T33" fmla="*/ 27 h 206"/>
              <a:gd name="T34" fmla="*/ 125 w 475"/>
              <a:gd name="T35" fmla="*/ 45 h 206"/>
              <a:gd name="T36" fmla="*/ 111 w 475"/>
              <a:gd name="T37" fmla="*/ 59 h 206"/>
              <a:gd name="T38" fmla="*/ 102 w 475"/>
              <a:gd name="T39" fmla="*/ 61 h 206"/>
              <a:gd name="T40" fmla="*/ 68 w 475"/>
              <a:gd name="T41" fmla="*/ 86 h 206"/>
              <a:gd name="T42" fmla="*/ 67 w 475"/>
              <a:gd name="T43" fmla="*/ 91 h 206"/>
              <a:gd name="T44" fmla="*/ 51 w 475"/>
              <a:gd name="T45" fmla="*/ 102 h 206"/>
              <a:gd name="T46" fmla="*/ 1 w 475"/>
              <a:gd name="T47" fmla="*/ 137 h 206"/>
              <a:gd name="T48" fmla="*/ 2 w 475"/>
              <a:gd name="T49" fmla="*/ 144 h 206"/>
              <a:gd name="T50" fmla="*/ 9 w 475"/>
              <a:gd name="T51" fmla="*/ 145 h 206"/>
              <a:gd name="T52" fmla="*/ 31 w 475"/>
              <a:gd name="T53" fmla="*/ 147 h 206"/>
              <a:gd name="T54" fmla="*/ 82 w 475"/>
              <a:gd name="T55" fmla="*/ 157 h 206"/>
              <a:gd name="T56" fmla="*/ 90 w 475"/>
              <a:gd name="T57" fmla="*/ 154 h 206"/>
              <a:gd name="T58" fmla="*/ 110 w 475"/>
              <a:gd name="T59" fmla="*/ 151 h 206"/>
              <a:gd name="T60" fmla="*/ 112 w 475"/>
              <a:gd name="T61" fmla="*/ 151 h 206"/>
              <a:gd name="T62" fmla="*/ 116 w 475"/>
              <a:gd name="T63" fmla="*/ 153 h 206"/>
              <a:gd name="T64" fmla="*/ 118 w 475"/>
              <a:gd name="T65" fmla="*/ 154 h 206"/>
              <a:gd name="T66" fmla="*/ 126 w 475"/>
              <a:gd name="T67" fmla="*/ 161 h 206"/>
              <a:gd name="T68" fmla="*/ 163 w 475"/>
              <a:gd name="T69" fmla="*/ 180 h 206"/>
              <a:gd name="T70" fmla="*/ 165 w 475"/>
              <a:gd name="T71" fmla="*/ 180 h 206"/>
              <a:gd name="T72" fmla="*/ 206 w 475"/>
              <a:gd name="T73" fmla="*/ 160 h 206"/>
              <a:gd name="T74" fmla="*/ 206 w 475"/>
              <a:gd name="T75" fmla="*/ 160 h 206"/>
              <a:gd name="T76" fmla="*/ 224 w 475"/>
              <a:gd name="T77" fmla="*/ 172 h 206"/>
              <a:gd name="T78" fmla="*/ 237 w 475"/>
              <a:gd name="T79" fmla="*/ 198 h 206"/>
              <a:gd name="T80" fmla="*/ 259 w 475"/>
              <a:gd name="T81" fmla="*/ 206 h 206"/>
              <a:gd name="T82" fmla="*/ 265 w 475"/>
              <a:gd name="T83" fmla="*/ 206 h 206"/>
              <a:gd name="T84" fmla="*/ 298 w 475"/>
              <a:gd name="T85" fmla="*/ 181 h 206"/>
              <a:gd name="T86" fmla="*/ 300 w 475"/>
              <a:gd name="T87" fmla="*/ 174 h 206"/>
              <a:gd name="T88" fmla="*/ 323 w 475"/>
              <a:gd name="T89" fmla="*/ 177 h 206"/>
              <a:gd name="T90" fmla="*/ 333 w 475"/>
              <a:gd name="T91" fmla="*/ 177 h 206"/>
              <a:gd name="T92" fmla="*/ 375 w 475"/>
              <a:gd name="T93" fmla="*/ 158 h 206"/>
              <a:gd name="T94" fmla="*/ 423 w 475"/>
              <a:gd name="T95" fmla="*/ 140 h 206"/>
              <a:gd name="T96" fmla="*/ 473 w 475"/>
              <a:gd name="T97" fmla="*/ 114 h 206"/>
              <a:gd name="T98" fmla="*/ 471 w 475"/>
              <a:gd name="T99" fmla="*/ 103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475" h="206">
                <a:moveTo>
                  <a:pt x="471" y="103"/>
                </a:moveTo>
                <a:cubicBezTo>
                  <a:pt x="470" y="102"/>
                  <a:pt x="466" y="100"/>
                  <a:pt x="461" y="105"/>
                </a:cubicBezTo>
                <a:cubicBezTo>
                  <a:pt x="454" y="110"/>
                  <a:pt x="436" y="105"/>
                  <a:pt x="423" y="89"/>
                </a:cubicBezTo>
                <a:cubicBezTo>
                  <a:pt x="409" y="72"/>
                  <a:pt x="393" y="73"/>
                  <a:pt x="381" y="74"/>
                </a:cubicBezTo>
                <a:cubicBezTo>
                  <a:pt x="377" y="74"/>
                  <a:pt x="374" y="75"/>
                  <a:pt x="371" y="74"/>
                </a:cubicBezTo>
                <a:cubicBezTo>
                  <a:pt x="369" y="74"/>
                  <a:pt x="368" y="74"/>
                  <a:pt x="368" y="74"/>
                </a:cubicBezTo>
                <a:cubicBezTo>
                  <a:pt x="368" y="74"/>
                  <a:pt x="368" y="72"/>
                  <a:pt x="367" y="70"/>
                </a:cubicBezTo>
                <a:cubicBezTo>
                  <a:pt x="367" y="65"/>
                  <a:pt x="365" y="57"/>
                  <a:pt x="358" y="49"/>
                </a:cubicBezTo>
                <a:cubicBezTo>
                  <a:pt x="346" y="33"/>
                  <a:pt x="325" y="37"/>
                  <a:pt x="316" y="39"/>
                </a:cubicBezTo>
                <a:cubicBezTo>
                  <a:pt x="301" y="22"/>
                  <a:pt x="281" y="25"/>
                  <a:pt x="272" y="29"/>
                </a:cubicBezTo>
                <a:cubicBezTo>
                  <a:pt x="272" y="30"/>
                  <a:pt x="271" y="30"/>
                  <a:pt x="271" y="30"/>
                </a:cubicBezTo>
                <a:cubicBezTo>
                  <a:pt x="265" y="27"/>
                  <a:pt x="258" y="26"/>
                  <a:pt x="253" y="25"/>
                </a:cubicBezTo>
                <a:cubicBezTo>
                  <a:pt x="248" y="6"/>
                  <a:pt x="231" y="0"/>
                  <a:pt x="222" y="0"/>
                </a:cubicBezTo>
                <a:cubicBezTo>
                  <a:pt x="209" y="0"/>
                  <a:pt x="199" y="5"/>
                  <a:pt x="192" y="13"/>
                </a:cubicBezTo>
                <a:cubicBezTo>
                  <a:pt x="190" y="16"/>
                  <a:pt x="189" y="19"/>
                  <a:pt x="188" y="23"/>
                </a:cubicBezTo>
                <a:cubicBezTo>
                  <a:pt x="183" y="24"/>
                  <a:pt x="177" y="26"/>
                  <a:pt x="172" y="29"/>
                </a:cubicBezTo>
                <a:cubicBezTo>
                  <a:pt x="165" y="24"/>
                  <a:pt x="153" y="20"/>
                  <a:pt x="140" y="27"/>
                </a:cubicBezTo>
                <a:cubicBezTo>
                  <a:pt x="131" y="33"/>
                  <a:pt x="128" y="39"/>
                  <a:pt x="125" y="45"/>
                </a:cubicBezTo>
                <a:cubicBezTo>
                  <a:pt x="122" y="51"/>
                  <a:pt x="120" y="56"/>
                  <a:pt x="111" y="59"/>
                </a:cubicBezTo>
                <a:cubicBezTo>
                  <a:pt x="109" y="60"/>
                  <a:pt x="105" y="61"/>
                  <a:pt x="102" y="61"/>
                </a:cubicBezTo>
                <a:cubicBezTo>
                  <a:pt x="90" y="64"/>
                  <a:pt x="75" y="67"/>
                  <a:pt x="68" y="86"/>
                </a:cubicBezTo>
                <a:cubicBezTo>
                  <a:pt x="67" y="88"/>
                  <a:pt x="67" y="89"/>
                  <a:pt x="67" y="91"/>
                </a:cubicBezTo>
                <a:cubicBezTo>
                  <a:pt x="64" y="99"/>
                  <a:pt x="63" y="102"/>
                  <a:pt x="51" y="102"/>
                </a:cubicBezTo>
                <a:cubicBezTo>
                  <a:pt x="29" y="102"/>
                  <a:pt x="21" y="103"/>
                  <a:pt x="1" y="137"/>
                </a:cubicBezTo>
                <a:cubicBezTo>
                  <a:pt x="0" y="139"/>
                  <a:pt x="0" y="142"/>
                  <a:pt x="2" y="144"/>
                </a:cubicBezTo>
                <a:cubicBezTo>
                  <a:pt x="4" y="146"/>
                  <a:pt x="7" y="146"/>
                  <a:pt x="9" y="145"/>
                </a:cubicBezTo>
                <a:cubicBezTo>
                  <a:pt x="9" y="145"/>
                  <a:pt x="21" y="140"/>
                  <a:pt x="31" y="147"/>
                </a:cubicBezTo>
                <a:cubicBezTo>
                  <a:pt x="46" y="158"/>
                  <a:pt x="72" y="159"/>
                  <a:pt x="82" y="157"/>
                </a:cubicBezTo>
                <a:cubicBezTo>
                  <a:pt x="85" y="156"/>
                  <a:pt x="87" y="155"/>
                  <a:pt x="90" y="154"/>
                </a:cubicBezTo>
                <a:cubicBezTo>
                  <a:pt x="96" y="153"/>
                  <a:pt x="104" y="150"/>
                  <a:pt x="110" y="151"/>
                </a:cubicBezTo>
                <a:cubicBezTo>
                  <a:pt x="111" y="151"/>
                  <a:pt x="111" y="151"/>
                  <a:pt x="112" y="151"/>
                </a:cubicBezTo>
                <a:cubicBezTo>
                  <a:pt x="113" y="152"/>
                  <a:pt x="115" y="152"/>
                  <a:pt x="116" y="153"/>
                </a:cubicBezTo>
                <a:cubicBezTo>
                  <a:pt x="117" y="153"/>
                  <a:pt x="117" y="153"/>
                  <a:pt x="118" y="154"/>
                </a:cubicBezTo>
                <a:cubicBezTo>
                  <a:pt x="121" y="155"/>
                  <a:pt x="123" y="158"/>
                  <a:pt x="126" y="161"/>
                </a:cubicBezTo>
                <a:cubicBezTo>
                  <a:pt x="135" y="169"/>
                  <a:pt x="146" y="180"/>
                  <a:pt x="163" y="180"/>
                </a:cubicBezTo>
                <a:cubicBezTo>
                  <a:pt x="164" y="180"/>
                  <a:pt x="164" y="180"/>
                  <a:pt x="165" y="180"/>
                </a:cubicBezTo>
                <a:cubicBezTo>
                  <a:pt x="188" y="179"/>
                  <a:pt x="197" y="170"/>
                  <a:pt x="206" y="160"/>
                </a:cubicBezTo>
                <a:cubicBezTo>
                  <a:pt x="206" y="160"/>
                  <a:pt x="206" y="160"/>
                  <a:pt x="206" y="160"/>
                </a:cubicBezTo>
                <a:cubicBezTo>
                  <a:pt x="211" y="166"/>
                  <a:pt x="218" y="170"/>
                  <a:pt x="224" y="172"/>
                </a:cubicBezTo>
                <a:cubicBezTo>
                  <a:pt x="225" y="179"/>
                  <a:pt x="228" y="190"/>
                  <a:pt x="237" y="198"/>
                </a:cubicBezTo>
                <a:cubicBezTo>
                  <a:pt x="243" y="203"/>
                  <a:pt x="250" y="206"/>
                  <a:pt x="259" y="206"/>
                </a:cubicBezTo>
                <a:cubicBezTo>
                  <a:pt x="261" y="206"/>
                  <a:pt x="263" y="206"/>
                  <a:pt x="265" y="206"/>
                </a:cubicBezTo>
                <a:cubicBezTo>
                  <a:pt x="281" y="204"/>
                  <a:pt x="293" y="195"/>
                  <a:pt x="298" y="181"/>
                </a:cubicBezTo>
                <a:cubicBezTo>
                  <a:pt x="299" y="179"/>
                  <a:pt x="300" y="177"/>
                  <a:pt x="300" y="174"/>
                </a:cubicBezTo>
                <a:cubicBezTo>
                  <a:pt x="307" y="176"/>
                  <a:pt x="314" y="177"/>
                  <a:pt x="323" y="177"/>
                </a:cubicBezTo>
                <a:cubicBezTo>
                  <a:pt x="326" y="177"/>
                  <a:pt x="329" y="177"/>
                  <a:pt x="333" y="177"/>
                </a:cubicBezTo>
                <a:cubicBezTo>
                  <a:pt x="349" y="176"/>
                  <a:pt x="362" y="167"/>
                  <a:pt x="375" y="158"/>
                </a:cubicBezTo>
                <a:cubicBezTo>
                  <a:pt x="390" y="148"/>
                  <a:pt x="404" y="138"/>
                  <a:pt x="423" y="140"/>
                </a:cubicBezTo>
                <a:cubicBezTo>
                  <a:pt x="451" y="142"/>
                  <a:pt x="469" y="125"/>
                  <a:pt x="473" y="114"/>
                </a:cubicBezTo>
                <a:cubicBezTo>
                  <a:pt x="475" y="107"/>
                  <a:pt x="472" y="104"/>
                  <a:pt x="471" y="10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5" name="Freeform 101"/>
          <p:cNvSpPr>
            <a:spLocks noEditPoints="1"/>
          </p:cNvSpPr>
          <p:nvPr/>
        </p:nvSpPr>
        <p:spPr bwMode="auto">
          <a:xfrm>
            <a:off x="375444" y="4069028"/>
            <a:ext cx="2781086" cy="1210997"/>
          </a:xfrm>
          <a:custGeom>
            <a:avLst/>
            <a:gdLst>
              <a:gd name="T0" fmla="*/ 381 w 475"/>
              <a:gd name="T1" fmla="*/ 74 h 206"/>
              <a:gd name="T2" fmla="*/ 358 w 475"/>
              <a:gd name="T3" fmla="*/ 49 h 206"/>
              <a:gd name="T4" fmla="*/ 253 w 475"/>
              <a:gd name="T5" fmla="*/ 25 h 206"/>
              <a:gd name="T6" fmla="*/ 172 w 475"/>
              <a:gd name="T7" fmla="*/ 29 h 206"/>
              <a:gd name="T8" fmla="*/ 102 w 475"/>
              <a:gd name="T9" fmla="*/ 61 h 206"/>
              <a:gd name="T10" fmla="*/ 1 w 475"/>
              <a:gd name="T11" fmla="*/ 137 h 206"/>
              <a:gd name="T12" fmla="*/ 82 w 475"/>
              <a:gd name="T13" fmla="*/ 157 h 206"/>
              <a:gd name="T14" fmla="*/ 116 w 475"/>
              <a:gd name="T15" fmla="*/ 153 h 206"/>
              <a:gd name="T16" fmla="*/ 165 w 475"/>
              <a:gd name="T17" fmla="*/ 180 h 206"/>
              <a:gd name="T18" fmla="*/ 237 w 475"/>
              <a:gd name="T19" fmla="*/ 198 h 206"/>
              <a:gd name="T20" fmla="*/ 300 w 475"/>
              <a:gd name="T21" fmla="*/ 174 h 206"/>
              <a:gd name="T22" fmla="*/ 423 w 475"/>
              <a:gd name="T23" fmla="*/ 140 h 206"/>
              <a:gd name="T24" fmla="*/ 368 w 475"/>
              <a:gd name="T25" fmla="*/ 148 h 206"/>
              <a:gd name="T26" fmla="*/ 319 w 475"/>
              <a:gd name="T27" fmla="*/ 136 h 206"/>
              <a:gd name="T28" fmla="*/ 300 w 475"/>
              <a:gd name="T29" fmla="*/ 65 h 206"/>
              <a:gd name="T30" fmla="*/ 298 w 475"/>
              <a:gd name="T31" fmla="*/ 92 h 206"/>
              <a:gd name="T32" fmla="*/ 322 w 475"/>
              <a:gd name="T33" fmla="*/ 73 h 206"/>
              <a:gd name="T34" fmla="*/ 311 w 475"/>
              <a:gd name="T35" fmla="*/ 111 h 206"/>
              <a:gd name="T36" fmla="*/ 275 w 475"/>
              <a:gd name="T37" fmla="*/ 93 h 206"/>
              <a:gd name="T38" fmla="*/ 281 w 475"/>
              <a:gd name="T39" fmla="*/ 39 h 206"/>
              <a:gd name="T40" fmla="*/ 356 w 475"/>
              <a:gd name="T41" fmla="*/ 72 h 206"/>
              <a:gd name="T42" fmla="*/ 455 w 475"/>
              <a:gd name="T43" fmla="*/ 119 h 206"/>
              <a:gd name="T44" fmla="*/ 264 w 475"/>
              <a:gd name="T45" fmla="*/ 194 h 206"/>
              <a:gd name="T46" fmla="*/ 229 w 475"/>
              <a:gd name="T47" fmla="*/ 160 h 206"/>
              <a:gd name="T48" fmla="*/ 215 w 475"/>
              <a:gd name="T49" fmla="*/ 152 h 206"/>
              <a:gd name="T50" fmla="*/ 224 w 475"/>
              <a:gd name="T51" fmla="*/ 105 h 206"/>
              <a:gd name="T52" fmla="*/ 265 w 475"/>
              <a:gd name="T53" fmla="*/ 117 h 206"/>
              <a:gd name="T54" fmla="*/ 245 w 475"/>
              <a:gd name="T55" fmla="*/ 139 h 206"/>
              <a:gd name="T56" fmla="*/ 235 w 475"/>
              <a:gd name="T57" fmla="*/ 128 h 206"/>
              <a:gd name="T58" fmla="*/ 236 w 475"/>
              <a:gd name="T59" fmla="*/ 148 h 206"/>
              <a:gd name="T60" fmla="*/ 267 w 475"/>
              <a:gd name="T61" fmla="*/ 148 h 206"/>
              <a:gd name="T62" fmla="*/ 305 w 475"/>
              <a:gd name="T63" fmla="*/ 124 h 206"/>
              <a:gd name="T64" fmla="*/ 285 w 475"/>
              <a:gd name="T65" fmla="*/ 154 h 206"/>
              <a:gd name="T66" fmla="*/ 289 w 475"/>
              <a:gd name="T67" fmla="*/ 170 h 206"/>
              <a:gd name="T68" fmla="*/ 168 w 475"/>
              <a:gd name="T69" fmla="*/ 143 h 206"/>
              <a:gd name="T70" fmla="*/ 112 w 475"/>
              <a:gd name="T71" fmla="*/ 114 h 206"/>
              <a:gd name="T72" fmla="*/ 149 w 475"/>
              <a:gd name="T73" fmla="*/ 124 h 206"/>
              <a:gd name="T74" fmla="*/ 128 w 475"/>
              <a:gd name="T75" fmla="*/ 101 h 206"/>
              <a:gd name="T76" fmla="*/ 124 w 475"/>
              <a:gd name="T77" fmla="*/ 143 h 206"/>
              <a:gd name="T78" fmla="*/ 109 w 475"/>
              <a:gd name="T79" fmla="*/ 138 h 206"/>
              <a:gd name="T80" fmla="*/ 38 w 475"/>
              <a:gd name="T81" fmla="*/ 137 h 206"/>
              <a:gd name="T82" fmla="*/ 79 w 475"/>
              <a:gd name="T83" fmla="*/ 90 h 206"/>
              <a:gd name="T84" fmla="*/ 146 w 475"/>
              <a:gd name="T85" fmla="*/ 38 h 206"/>
              <a:gd name="T86" fmla="*/ 186 w 475"/>
              <a:gd name="T87" fmla="*/ 38 h 206"/>
              <a:gd name="T88" fmla="*/ 196 w 475"/>
              <a:gd name="T89" fmla="*/ 125 h 206"/>
              <a:gd name="T90" fmla="*/ 202 w 475"/>
              <a:gd name="T91" fmla="*/ 20 h 206"/>
              <a:gd name="T92" fmla="*/ 268 w 475"/>
              <a:gd name="T93" fmla="*/ 43 h 206"/>
              <a:gd name="T94" fmla="*/ 248 w 475"/>
              <a:gd name="T95" fmla="*/ 91 h 206"/>
              <a:gd name="T96" fmla="*/ 252 w 475"/>
              <a:gd name="T97" fmla="*/ 65 h 206"/>
              <a:gd name="T98" fmla="*/ 214 w 475"/>
              <a:gd name="T99" fmla="*/ 47 h 206"/>
              <a:gd name="T100" fmla="*/ 212 w 475"/>
              <a:gd name="T101" fmla="*/ 78 h 206"/>
              <a:gd name="T102" fmla="*/ 229 w 475"/>
              <a:gd name="T103" fmla="*/ 55 h 206"/>
              <a:gd name="T104" fmla="*/ 230 w 475"/>
              <a:gd name="T105" fmla="*/ 91 h 206"/>
              <a:gd name="T106" fmla="*/ 177 w 475"/>
              <a:gd name="T107" fmla="*/ 68 h 206"/>
              <a:gd name="T108" fmla="*/ 198 w 475"/>
              <a:gd name="T109" fmla="*/ 35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75" h="206">
                <a:moveTo>
                  <a:pt x="471" y="103"/>
                </a:moveTo>
                <a:cubicBezTo>
                  <a:pt x="470" y="102"/>
                  <a:pt x="466" y="100"/>
                  <a:pt x="461" y="105"/>
                </a:cubicBezTo>
                <a:cubicBezTo>
                  <a:pt x="454" y="110"/>
                  <a:pt x="436" y="105"/>
                  <a:pt x="423" y="89"/>
                </a:cubicBezTo>
                <a:cubicBezTo>
                  <a:pt x="409" y="72"/>
                  <a:pt x="393" y="73"/>
                  <a:pt x="381" y="74"/>
                </a:cubicBezTo>
                <a:cubicBezTo>
                  <a:pt x="377" y="74"/>
                  <a:pt x="374" y="75"/>
                  <a:pt x="371" y="74"/>
                </a:cubicBezTo>
                <a:cubicBezTo>
                  <a:pt x="369" y="74"/>
                  <a:pt x="368" y="74"/>
                  <a:pt x="368" y="74"/>
                </a:cubicBezTo>
                <a:cubicBezTo>
                  <a:pt x="368" y="74"/>
                  <a:pt x="368" y="72"/>
                  <a:pt x="367" y="70"/>
                </a:cubicBezTo>
                <a:cubicBezTo>
                  <a:pt x="367" y="65"/>
                  <a:pt x="365" y="57"/>
                  <a:pt x="358" y="49"/>
                </a:cubicBezTo>
                <a:cubicBezTo>
                  <a:pt x="346" y="33"/>
                  <a:pt x="325" y="37"/>
                  <a:pt x="316" y="39"/>
                </a:cubicBezTo>
                <a:cubicBezTo>
                  <a:pt x="301" y="22"/>
                  <a:pt x="281" y="25"/>
                  <a:pt x="272" y="29"/>
                </a:cubicBezTo>
                <a:cubicBezTo>
                  <a:pt x="272" y="30"/>
                  <a:pt x="271" y="30"/>
                  <a:pt x="271" y="30"/>
                </a:cubicBezTo>
                <a:cubicBezTo>
                  <a:pt x="265" y="27"/>
                  <a:pt x="258" y="26"/>
                  <a:pt x="253" y="25"/>
                </a:cubicBezTo>
                <a:cubicBezTo>
                  <a:pt x="248" y="6"/>
                  <a:pt x="231" y="0"/>
                  <a:pt x="222" y="0"/>
                </a:cubicBezTo>
                <a:cubicBezTo>
                  <a:pt x="209" y="0"/>
                  <a:pt x="199" y="5"/>
                  <a:pt x="192" y="13"/>
                </a:cubicBezTo>
                <a:cubicBezTo>
                  <a:pt x="190" y="16"/>
                  <a:pt x="189" y="19"/>
                  <a:pt x="188" y="23"/>
                </a:cubicBezTo>
                <a:cubicBezTo>
                  <a:pt x="183" y="24"/>
                  <a:pt x="177" y="26"/>
                  <a:pt x="172" y="29"/>
                </a:cubicBezTo>
                <a:cubicBezTo>
                  <a:pt x="165" y="24"/>
                  <a:pt x="153" y="20"/>
                  <a:pt x="140" y="27"/>
                </a:cubicBezTo>
                <a:cubicBezTo>
                  <a:pt x="131" y="33"/>
                  <a:pt x="128" y="39"/>
                  <a:pt x="125" y="45"/>
                </a:cubicBezTo>
                <a:cubicBezTo>
                  <a:pt x="122" y="51"/>
                  <a:pt x="120" y="56"/>
                  <a:pt x="111" y="59"/>
                </a:cubicBezTo>
                <a:cubicBezTo>
                  <a:pt x="109" y="60"/>
                  <a:pt x="105" y="61"/>
                  <a:pt x="102" y="61"/>
                </a:cubicBezTo>
                <a:cubicBezTo>
                  <a:pt x="90" y="64"/>
                  <a:pt x="75" y="67"/>
                  <a:pt x="68" y="86"/>
                </a:cubicBezTo>
                <a:cubicBezTo>
                  <a:pt x="67" y="88"/>
                  <a:pt x="67" y="89"/>
                  <a:pt x="67" y="91"/>
                </a:cubicBezTo>
                <a:cubicBezTo>
                  <a:pt x="64" y="99"/>
                  <a:pt x="63" y="102"/>
                  <a:pt x="51" y="102"/>
                </a:cubicBezTo>
                <a:cubicBezTo>
                  <a:pt x="29" y="102"/>
                  <a:pt x="21" y="103"/>
                  <a:pt x="1" y="137"/>
                </a:cubicBezTo>
                <a:cubicBezTo>
                  <a:pt x="0" y="139"/>
                  <a:pt x="0" y="142"/>
                  <a:pt x="2" y="144"/>
                </a:cubicBezTo>
                <a:cubicBezTo>
                  <a:pt x="4" y="146"/>
                  <a:pt x="7" y="146"/>
                  <a:pt x="9" y="145"/>
                </a:cubicBezTo>
                <a:cubicBezTo>
                  <a:pt x="9" y="145"/>
                  <a:pt x="21" y="140"/>
                  <a:pt x="31" y="147"/>
                </a:cubicBezTo>
                <a:cubicBezTo>
                  <a:pt x="46" y="158"/>
                  <a:pt x="72" y="159"/>
                  <a:pt x="82" y="157"/>
                </a:cubicBezTo>
                <a:cubicBezTo>
                  <a:pt x="85" y="156"/>
                  <a:pt x="87" y="155"/>
                  <a:pt x="90" y="154"/>
                </a:cubicBezTo>
                <a:cubicBezTo>
                  <a:pt x="96" y="153"/>
                  <a:pt x="104" y="150"/>
                  <a:pt x="110" y="151"/>
                </a:cubicBezTo>
                <a:cubicBezTo>
                  <a:pt x="111" y="151"/>
                  <a:pt x="111" y="151"/>
                  <a:pt x="112" y="151"/>
                </a:cubicBezTo>
                <a:cubicBezTo>
                  <a:pt x="113" y="152"/>
                  <a:pt x="115" y="152"/>
                  <a:pt x="116" y="153"/>
                </a:cubicBezTo>
                <a:cubicBezTo>
                  <a:pt x="117" y="153"/>
                  <a:pt x="117" y="153"/>
                  <a:pt x="118" y="153"/>
                </a:cubicBezTo>
                <a:cubicBezTo>
                  <a:pt x="121" y="155"/>
                  <a:pt x="123" y="158"/>
                  <a:pt x="126" y="161"/>
                </a:cubicBezTo>
                <a:cubicBezTo>
                  <a:pt x="135" y="169"/>
                  <a:pt x="146" y="180"/>
                  <a:pt x="163" y="180"/>
                </a:cubicBezTo>
                <a:cubicBezTo>
                  <a:pt x="164" y="180"/>
                  <a:pt x="164" y="180"/>
                  <a:pt x="165" y="180"/>
                </a:cubicBezTo>
                <a:cubicBezTo>
                  <a:pt x="188" y="179"/>
                  <a:pt x="197" y="170"/>
                  <a:pt x="206" y="160"/>
                </a:cubicBezTo>
                <a:cubicBezTo>
                  <a:pt x="206" y="160"/>
                  <a:pt x="206" y="160"/>
                  <a:pt x="206" y="160"/>
                </a:cubicBezTo>
                <a:cubicBezTo>
                  <a:pt x="211" y="166"/>
                  <a:pt x="218" y="170"/>
                  <a:pt x="224" y="172"/>
                </a:cubicBezTo>
                <a:cubicBezTo>
                  <a:pt x="225" y="179"/>
                  <a:pt x="228" y="190"/>
                  <a:pt x="237" y="198"/>
                </a:cubicBezTo>
                <a:cubicBezTo>
                  <a:pt x="243" y="203"/>
                  <a:pt x="250" y="206"/>
                  <a:pt x="259" y="206"/>
                </a:cubicBezTo>
                <a:cubicBezTo>
                  <a:pt x="261" y="206"/>
                  <a:pt x="263" y="206"/>
                  <a:pt x="265" y="206"/>
                </a:cubicBezTo>
                <a:cubicBezTo>
                  <a:pt x="281" y="204"/>
                  <a:pt x="293" y="195"/>
                  <a:pt x="298" y="181"/>
                </a:cubicBezTo>
                <a:cubicBezTo>
                  <a:pt x="299" y="179"/>
                  <a:pt x="300" y="177"/>
                  <a:pt x="300" y="174"/>
                </a:cubicBezTo>
                <a:cubicBezTo>
                  <a:pt x="307" y="176"/>
                  <a:pt x="314" y="177"/>
                  <a:pt x="323" y="177"/>
                </a:cubicBezTo>
                <a:cubicBezTo>
                  <a:pt x="326" y="177"/>
                  <a:pt x="329" y="177"/>
                  <a:pt x="333" y="177"/>
                </a:cubicBezTo>
                <a:cubicBezTo>
                  <a:pt x="349" y="176"/>
                  <a:pt x="362" y="167"/>
                  <a:pt x="375" y="158"/>
                </a:cubicBezTo>
                <a:cubicBezTo>
                  <a:pt x="390" y="148"/>
                  <a:pt x="404" y="138"/>
                  <a:pt x="423" y="140"/>
                </a:cubicBezTo>
                <a:cubicBezTo>
                  <a:pt x="451" y="142"/>
                  <a:pt x="469" y="125"/>
                  <a:pt x="473" y="114"/>
                </a:cubicBezTo>
                <a:cubicBezTo>
                  <a:pt x="475" y="107"/>
                  <a:pt x="472" y="104"/>
                  <a:pt x="471" y="103"/>
                </a:cubicBezTo>
                <a:close/>
                <a:moveTo>
                  <a:pt x="424" y="128"/>
                </a:moveTo>
                <a:cubicBezTo>
                  <a:pt x="401" y="126"/>
                  <a:pt x="384" y="138"/>
                  <a:pt x="368" y="148"/>
                </a:cubicBezTo>
                <a:cubicBezTo>
                  <a:pt x="356" y="156"/>
                  <a:pt x="345" y="164"/>
                  <a:pt x="332" y="165"/>
                </a:cubicBezTo>
                <a:cubicBezTo>
                  <a:pt x="319" y="166"/>
                  <a:pt x="309" y="165"/>
                  <a:pt x="300" y="162"/>
                </a:cubicBezTo>
                <a:cubicBezTo>
                  <a:pt x="299" y="161"/>
                  <a:pt x="299" y="160"/>
                  <a:pt x="299" y="159"/>
                </a:cubicBezTo>
                <a:cubicBezTo>
                  <a:pt x="305" y="155"/>
                  <a:pt x="315" y="148"/>
                  <a:pt x="319" y="136"/>
                </a:cubicBezTo>
                <a:cubicBezTo>
                  <a:pt x="320" y="131"/>
                  <a:pt x="321" y="126"/>
                  <a:pt x="320" y="121"/>
                </a:cubicBezTo>
                <a:cubicBezTo>
                  <a:pt x="335" y="115"/>
                  <a:pt x="343" y="103"/>
                  <a:pt x="343" y="88"/>
                </a:cubicBezTo>
                <a:cubicBezTo>
                  <a:pt x="342" y="76"/>
                  <a:pt x="335" y="64"/>
                  <a:pt x="325" y="62"/>
                </a:cubicBezTo>
                <a:cubicBezTo>
                  <a:pt x="315" y="59"/>
                  <a:pt x="306" y="60"/>
                  <a:pt x="300" y="65"/>
                </a:cubicBezTo>
                <a:cubicBezTo>
                  <a:pt x="296" y="68"/>
                  <a:pt x="291" y="74"/>
                  <a:pt x="291" y="86"/>
                </a:cubicBezTo>
                <a:cubicBezTo>
                  <a:pt x="291" y="86"/>
                  <a:pt x="291" y="87"/>
                  <a:pt x="291" y="88"/>
                </a:cubicBezTo>
                <a:cubicBezTo>
                  <a:pt x="292" y="90"/>
                  <a:pt x="294" y="92"/>
                  <a:pt x="297" y="92"/>
                </a:cubicBezTo>
                <a:cubicBezTo>
                  <a:pt x="297" y="92"/>
                  <a:pt x="298" y="92"/>
                  <a:pt x="298" y="92"/>
                </a:cubicBezTo>
                <a:cubicBezTo>
                  <a:pt x="299" y="91"/>
                  <a:pt x="300" y="91"/>
                  <a:pt x="301" y="90"/>
                </a:cubicBezTo>
                <a:cubicBezTo>
                  <a:pt x="302" y="89"/>
                  <a:pt x="303" y="87"/>
                  <a:pt x="303" y="86"/>
                </a:cubicBezTo>
                <a:cubicBezTo>
                  <a:pt x="303" y="82"/>
                  <a:pt x="304" y="77"/>
                  <a:pt x="307" y="74"/>
                </a:cubicBezTo>
                <a:cubicBezTo>
                  <a:pt x="311" y="72"/>
                  <a:pt x="316" y="72"/>
                  <a:pt x="322" y="73"/>
                </a:cubicBezTo>
                <a:cubicBezTo>
                  <a:pt x="326" y="74"/>
                  <a:pt x="330" y="81"/>
                  <a:pt x="331" y="89"/>
                </a:cubicBezTo>
                <a:cubicBezTo>
                  <a:pt x="331" y="94"/>
                  <a:pt x="329" y="104"/>
                  <a:pt x="317" y="109"/>
                </a:cubicBezTo>
                <a:cubicBezTo>
                  <a:pt x="316" y="109"/>
                  <a:pt x="315" y="110"/>
                  <a:pt x="314" y="110"/>
                </a:cubicBezTo>
                <a:cubicBezTo>
                  <a:pt x="313" y="110"/>
                  <a:pt x="312" y="111"/>
                  <a:pt x="311" y="111"/>
                </a:cubicBezTo>
                <a:cubicBezTo>
                  <a:pt x="309" y="111"/>
                  <a:pt x="307" y="112"/>
                  <a:pt x="305" y="112"/>
                </a:cubicBezTo>
                <a:cubicBezTo>
                  <a:pt x="297" y="112"/>
                  <a:pt x="291" y="109"/>
                  <a:pt x="286" y="105"/>
                </a:cubicBezTo>
                <a:cubicBezTo>
                  <a:pt x="281" y="101"/>
                  <a:pt x="277" y="96"/>
                  <a:pt x="276" y="94"/>
                </a:cubicBezTo>
                <a:cubicBezTo>
                  <a:pt x="276" y="94"/>
                  <a:pt x="275" y="93"/>
                  <a:pt x="275" y="93"/>
                </a:cubicBezTo>
                <a:cubicBezTo>
                  <a:pt x="277" y="93"/>
                  <a:pt x="277" y="93"/>
                  <a:pt x="277" y="93"/>
                </a:cubicBezTo>
                <a:cubicBezTo>
                  <a:pt x="287" y="82"/>
                  <a:pt x="289" y="65"/>
                  <a:pt x="289" y="65"/>
                </a:cubicBezTo>
                <a:cubicBezTo>
                  <a:pt x="289" y="64"/>
                  <a:pt x="289" y="64"/>
                  <a:pt x="289" y="64"/>
                </a:cubicBezTo>
                <a:cubicBezTo>
                  <a:pt x="288" y="54"/>
                  <a:pt x="286" y="45"/>
                  <a:pt x="281" y="39"/>
                </a:cubicBezTo>
                <a:cubicBezTo>
                  <a:pt x="287" y="37"/>
                  <a:pt x="299" y="36"/>
                  <a:pt x="309" y="50"/>
                </a:cubicBezTo>
                <a:cubicBezTo>
                  <a:pt x="311" y="52"/>
                  <a:pt x="314" y="53"/>
                  <a:pt x="316" y="52"/>
                </a:cubicBezTo>
                <a:cubicBezTo>
                  <a:pt x="316" y="52"/>
                  <a:pt x="339" y="43"/>
                  <a:pt x="349" y="56"/>
                </a:cubicBezTo>
                <a:cubicBezTo>
                  <a:pt x="354" y="62"/>
                  <a:pt x="355" y="68"/>
                  <a:pt x="356" y="72"/>
                </a:cubicBezTo>
                <a:cubicBezTo>
                  <a:pt x="357" y="78"/>
                  <a:pt x="358" y="86"/>
                  <a:pt x="371" y="86"/>
                </a:cubicBezTo>
                <a:cubicBezTo>
                  <a:pt x="374" y="87"/>
                  <a:pt x="378" y="86"/>
                  <a:pt x="381" y="86"/>
                </a:cubicBezTo>
                <a:cubicBezTo>
                  <a:pt x="393" y="85"/>
                  <a:pt x="404" y="85"/>
                  <a:pt x="413" y="97"/>
                </a:cubicBezTo>
                <a:cubicBezTo>
                  <a:pt x="425" y="111"/>
                  <a:pt x="442" y="120"/>
                  <a:pt x="455" y="119"/>
                </a:cubicBezTo>
                <a:cubicBezTo>
                  <a:pt x="449" y="124"/>
                  <a:pt x="439" y="129"/>
                  <a:pt x="424" y="128"/>
                </a:cubicBezTo>
                <a:close/>
                <a:moveTo>
                  <a:pt x="289" y="170"/>
                </a:moveTo>
                <a:cubicBezTo>
                  <a:pt x="289" y="172"/>
                  <a:pt x="288" y="174"/>
                  <a:pt x="287" y="177"/>
                </a:cubicBezTo>
                <a:cubicBezTo>
                  <a:pt x="284" y="186"/>
                  <a:pt x="275" y="192"/>
                  <a:pt x="264" y="194"/>
                </a:cubicBezTo>
                <a:cubicBezTo>
                  <a:pt x="256" y="195"/>
                  <a:pt x="249" y="193"/>
                  <a:pt x="245" y="189"/>
                </a:cubicBezTo>
                <a:cubicBezTo>
                  <a:pt x="236" y="181"/>
                  <a:pt x="236" y="166"/>
                  <a:pt x="236" y="166"/>
                </a:cubicBezTo>
                <a:cubicBezTo>
                  <a:pt x="236" y="165"/>
                  <a:pt x="235" y="163"/>
                  <a:pt x="234" y="162"/>
                </a:cubicBezTo>
                <a:cubicBezTo>
                  <a:pt x="232" y="161"/>
                  <a:pt x="231" y="160"/>
                  <a:pt x="229" y="160"/>
                </a:cubicBezTo>
                <a:cubicBezTo>
                  <a:pt x="228" y="160"/>
                  <a:pt x="227" y="160"/>
                  <a:pt x="226" y="160"/>
                </a:cubicBezTo>
                <a:cubicBezTo>
                  <a:pt x="224" y="159"/>
                  <a:pt x="222" y="158"/>
                  <a:pt x="220" y="157"/>
                </a:cubicBezTo>
                <a:cubicBezTo>
                  <a:pt x="219" y="156"/>
                  <a:pt x="219" y="156"/>
                  <a:pt x="218" y="155"/>
                </a:cubicBezTo>
                <a:cubicBezTo>
                  <a:pt x="217" y="154"/>
                  <a:pt x="216" y="153"/>
                  <a:pt x="215" y="152"/>
                </a:cubicBezTo>
                <a:cubicBezTo>
                  <a:pt x="215" y="152"/>
                  <a:pt x="215" y="152"/>
                  <a:pt x="215" y="152"/>
                </a:cubicBezTo>
                <a:cubicBezTo>
                  <a:pt x="212" y="149"/>
                  <a:pt x="205" y="140"/>
                  <a:pt x="208" y="128"/>
                </a:cubicBezTo>
                <a:cubicBezTo>
                  <a:pt x="210" y="118"/>
                  <a:pt x="215" y="111"/>
                  <a:pt x="221" y="107"/>
                </a:cubicBezTo>
                <a:cubicBezTo>
                  <a:pt x="222" y="106"/>
                  <a:pt x="223" y="106"/>
                  <a:pt x="224" y="105"/>
                </a:cubicBezTo>
                <a:cubicBezTo>
                  <a:pt x="227" y="105"/>
                  <a:pt x="230" y="104"/>
                  <a:pt x="233" y="103"/>
                </a:cubicBezTo>
                <a:cubicBezTo>
                  <a:pt x="236" y="103"/>
                  <a:pt x="239" y="103"/>
                  <a:pt x="243" y="103"/>
                </a:cubicBezTo>
                <a:cubicBezTo>
                  <a:pt x="246" y="103"/>
                  <a:pt x="249" y="104"/>
                  <a:pt x="253" y="105"/>
                </a:cubicBezTo>
                <a:cubicBezTo>
                  <a:pt x="260" y="107"/>
                  <a:pt x="263" y="112"/>
                  <a:pt x="265" y="117"/>
                </a:cubicBezTo>
                <a:cubicBezTo>
                  <a:pt x="265" y="120"/>
                  <a:pt x="266" y="123"/>
                  <a:pt x="265" y="126"/>
                </a:cubicBezTo>
                <a:cubicBezTo>
                  <a:pt x="265" y="131"/>
                  <a:pt x="263" y="136"/>
                  <a:pt x="259" y="139"/>
                </a:cubicBezTo>
                <a:cubicBezTo>
                  <a:pt x="258" y="140"/>
                  <a:pt x="256" y="141"/>
                  <a:pt x="254" y="141"/>
                </a:cubicBezTo>
                <a:cubicBezTo>
                  <a:pt x="250" y="141"/>
                  <a:pt x="247" y="140"/>
                  <a:pt x="245" y="139"/>
                </a:cubicBezTo>
                <a:cubicBezTo>
                  <a:pt x="244" y="139"/>
                  <a:pt x="243" y="138"/>
                  <a:pt x="243" y="138"/>
                </a:cubicBezTo>
                <a:cubicBezTo>
                  <a:pt x="241" y="136"/>
                  <a:pt x="241" y="135"/>
                  <a:pt x="241" y="134"/>
                </a:cubicBezTo>
                <a:cubicBezTo>
                  <a:pt x="241" y="133"/>
                  <a:pt x="241" y="132"/>
                  <a:pt x="240" y="131"/>
                </a:cubicBezTo>
                <a:cubicBezTo>
                  <a:pt x="239" y="130"/>
                  <a:pt x="237" y="128"/>
                  <a:pt x="235" y="128"/>
                </a:cubicBezTo>
                <a:cubicBezTo>
                  <a:pt x="232" y="128"/>
                  <a:pt x="229" y="131"/>
                  <a:pt x="229" y="134"/>
                </a:cubicBezTo>
                <a:cubicBezTo>
                  <a:pt x="229" y="135"/>
                  <a:pt x="229" y="139"/>
                  <a:pt x="232" y="143"/>
                </a:cubicBezTo>
                <a:cubicBezTo>
                  <a:pt x="232" y="144"/>
                  <a:pt x="233" y="145"/>
                  <a:pt x="234" y="146"/>
                </a:cubicBezTo>
                <a:cubicBezTo>
                  <a:pt x="235" y="147"/>
                  <a:pt x="235" y="147"/>
                  <a:pt x="236" y="148"/>
                </a:cubicBezTo>
                <a:cubicBezTo>
                  <a:pt x="238" y="150"/>
                  <a:pt x="241" y="151"/>
                  <a:pt x="244" y="152"/>
                </a:cubicBezTo>
                <a:cubicBezTo>
                  <a:pt x="247" y="152"/>
                  <a:pt x="251" y="153"/>
                  <a:pt x="255" y="153"/>
                </a:cubicBezTo>
                <a:cubicBezTo>
                  <a:pt x="257" y="153"/>
                  <a:pt x="258" y="152"/>
                  <a:pt x="260" y="152"/>
                </a:cubicBezTo>
                <a:cubicBezTo>
                  <a:pt x="262" y="151"/>
                  <a:pt x="265" y="150"/>
                  <a:pt x="267" y="148"/>
                </a:cubicBezTo>
                <a:cubicBezTo>
                  <a:pt x="268" y="147"/>
                  <a:pt x="270" y="146"/>
                  <a:pt x="271" y="144"/>
                </a:cubicBezTo>
                <a:cubicBezTo>
                  <a:pt x="274" y="140"/>
                  <a:pt x="277" y="134"/>
                  <a:pt x="277" y="127"/>
                </a:cubicBezTo>
                <a:cubicBezTo>
                  <a:pt x="278" y="122"/>
                  <a:pt x="277" y="117"/>
                  <a:pt x="275" y="111"/>
                </a:cubicBezTo>
                <a:cubicBezTo>
                  <a:pt x="283" y="118"/>
                  <a:pt x="293" y="124"/>
                  <a:pt x="305" y="124"/>
                </a:cubicBezTo>
                <a:cubicBezTo>
                  <a:pt x="306" y="124"/>
                  <a:pt x="307" y="124"/>
                  <a:pt x="308" y="124"/>
                </a:cubicBezTo>
                <a:cubicBezTo>
                  <a:pt x="308" y="127"/>
                  <a:pt x="308" y="130"/>
                  <a:pt x="307" y="132"/>
                </a:cubicBezTo>
                <a:cubicBezTo>
                  <a:pt x="304" y="145"/>
                  <a:pt x="288" y="151"/>
                  <a:pt x="288" y="151"/>
                </a:cubicBezTo>
                <a:cubicBezTo>
                  <a:pt x="287" y="151"/>
                  <a:pt x="285" y="152"/>
                  <a:pt x="285" y="154"/>
                </a:cubicBezTo>
                <a:cubicBezTo>
                  <a:pt x="285" y="154"/>
                  <a:pt x="285" y="154"/>
                  <a:pt x="284" y="155"/>
                </a:cubicBezTo>
                <a:cubicBezTo>
                  <a:pt x="284" y="157"/>
                  <a:pt x="284" y="159"/>
                  <a:pt x="286" y="160"/>
                </a:cubicBezTo>
                <a:cubicBezTo>
                  <a:pt x="286" y="161"/>
                  <a:pt x="287" y="162"/>
                  <a:pt x="287" y="163"/>
                </a:cubicBezTo>
                <a:cubicBezTo>
                  <a:pt x="288" y="165"/>
                  <a:pt x="289" y="167"/>
                  <a:pt x="289" y="170"/>
                </a:cubicBezTo>
                <a:close/>
                <a:moveTo>
                  <a:pt x="197" y="151"/>
                </a:moveTo>
                <a:cubicBezTo>
                  <a:pt x="190" y="161"/>
                  <a:pt x="184" y="167"/>
                  <a:pt x="164" y="168"/>
                </a:cubicBezTo>
                <a:cubicBezTo>
                  <a:pt x="154" y="168"/>
                  <a:pt x="147" y="163"/>
                  <a:pt x="140" y="158"/>
                </a:cubicBezTo>
                <a:cubicBezTo>
                  <a:pt x="149" y="157"/>
                  <a:pt x="158" y="153"/>
                  <a:pt x="168" y="143"/>
                </a:cubicBezTo>
                <a:cubicBezTo>
                  <a:pt x="177" y="133"/>
                  <a:pt x="179" y="119"/>
                  <a:pt x="173" y="106"/>
                </a:cubicBezTo>
                <a:cubicBezTo>
                  <a:pt x="167" y="93"/>
                  <a:pt x="156" y="84"/>
                  <a:pt x="144" y="84"/>
                </a:cubicBezTo>
                <a:cubicBezTo>
                  <a:pt x="132" y="84"/>
                  <a:pt x="124" y="87"/>
                  <a:pt x="119" y="92"/>
                </a:cubicBezTo>
                <a:cubicBezTo>
                  <a:pt x="114" y="97"/>
                  <a:pt x="112" y="105"/>
                  <a:pt x="112" y="114"/>
                </a:cubicBezTo>
                <a:cubicBezTo>
                  <a:pt x="112" y="115"/>
                  <a:pt x="112" y="122"/>
                  <a:pt x="119" y="128"/>
                </a:cubicBezTo>
                <a:cubicBezTo>
                  <a:pt x="121" y="130"/>
                  <a:pt x="124" y="131"/>
                  <a:pt x="127" y="131"/>
                </a:cubicBezTo>
                <a:cubicBezTo>
                  <a:pt x="132" y="133"/>
                  <a:pt x="138" y="133"/>
                  <a:pt x="145" y="131"/>
                </a:cubicBezTo>
                <a:cubicBezTo>
                  <a:pt x="148" y="130"/>
                  <a:pt x="150" y="127"/>
                  <a:pt x="149" y="124"/>
                </a:cubicBezTo>
                <a:cubicBezTo>
                  <a:pt x="149" y="120"/>
                  <a:pt x="145" y="118"/>
                  <a:pt x="142" y="119"/>
                </a:cubicBezTo>
                <a:cubicBezTo>
                  <a:pt x="135" y="121"/>
                  <a:pt x="129" y="121"/>
                  <a:pt x="126" y="118"/>
                </a:cubicBezTo>
                <a:cubicBezTo>
                  <a:pt x="124" y="117"/>
                  <a:pt x="124" y="114"/>
                  <a:pt x="124" y="114"/>
                </a:cubicBezTo>
                <a:cubicBezTo>
                  <a:pt x="124" y="108"/>
                  <a:pt x="125" y="103"/>
                  <a:pt x="128" y="101"/>
                </a:cubicBezTo>
                <a:cubicBezTo>
                  <a:pt x="131" y="98"/>
                  <a:pt x="136" y="96"/>
                  <a:pt x="144" y="96"/>
                </a:cubicBezTo>
                <a:cubicBezTo>
                  <a:pt x="151" y="96"/>
                  <a:pt x="158" y="102"/>
                  <a:pt x="162" y="110"/>
                </a:cubicBezTo>
                <a:cubicBezTo>
                  <a:pt x="166" y="119"/>
                  <a:pt x="165" y="129"/>
                  <a:pt x="159" y="135"/>
                </a:cubicBezTo>
                <a:cubicBezTo>
                  <a:pt x="146" y="149"/>
                  <a:pt x="134" y="147"/>
                  <a:pt x="124" y="143"/>
                </a:cubicBezTo>
                <a:cubicBezTo>
                  <a:pt x="123" y="142"/>
                  <a:pt x="122" y="142"/>
                  <a:pt x="121" y="142"/>
                </a:cubicBezTo>
                <a:cubicBezTo>
                  <a:pt x="119" y="141"/>
                  <a:pt x="117" y="140"/>
                  <a:pt x="116" y="140"/>
                </a:cubicBezTo>
                <a:cubicBezTo>
                  <a:pt x="114" y="139"/>
                  <a:pt x="113" y="139"/>
                  <a:pt x="112" y="139"/>
                </a:cubicBezTo>
                <a:cubicBezTo>
                  <a:pt x="111" y="139"/>
                  <a:pt x="110" y="138"/>
                  <a:pt x="109" y="138"/>
                </a:cubicBezTo>
                <a:cubicBezTo>
                  <a:pt x="101" y="137"/>
                  <a:pt x="94" y="140"/>
                  <a:pt x="88" y="142"/>
                </a:cubicBezTo>
                <a:cubicBezTo>
                  <a:pt x="84" y="143"/>
                  <a:pt x="80" y="145"/>
                  <a:pt x="75" y="145"/>
                </a:cubicBezTo>
                <a:cubicBezTo>
                  <a:pt x="75" y="145"/>
                  <a:pt x="74" y="145"/>
                  <a:pt x="74" y="145"/>
                </a:cubicBezTo>
                <a:cubicBezTo>
                  <a:pt x="63" y="146"/>
                  <a:pt x="47" y="144"/>
                  <a:pt x="38" y="137"/>
                </a:cubicBezTo>
                <a:cubicBezTo>
                  <a:pt x="32" y="132"/>
                  <a:pt x="25" y="131"/>
                  <a:pt x="19" y="131"/>
                </a:cubicBezTo>
                <a:cubicBezTo>
                  <a:pt x="31" y="114"/>
                  <a:pt x="36" y="114"/>
                  <a:pt x="51" y="114"/>
                </a:cubicBezTo>
                <a:cubicBezTo>
                  <a:pt x="71" y="114"/>
                  <a:pt x="75" y="106"/>
                  <a:pt x="78" y="94"/>
                </a:cubicBezTo>
                <a:cubicBezTo>
                  <a:pt x="78" y="93"/>
                  <a:pt x="79" y="91"/>
                  <a:pt x="79" y="90"/>
                </a:cubicBezTo>
                <a:cubicBezTo>
                  <a:pt x="84" y="77"/>
                  <a:pt x="94" y="75"/>
                  <a:pt x="104" y="73"/>
                </a:cubicBezTo>
                <a:cubicBezTo>
                  <a:pt x="108" y="72"/>
                  <a:pt x="112" y="72"/>
                  <a:pt x="116" y="70"/>
                </a:cubicBezTo>
                <a:cubicBezTo>
                  <a:pt x="128" y="65"/>
                  <a:pt x="132" y="57"/>
                  <a:pt x="136" y="51"/>
                </a:cubicBezTo>
                <a:cubicBezTo>
                  <a:pt x="138" y="45"/>
                  <a:pt x="140" y="41"/>
                  <a:pt x="146" y="38"/>
                </a:cubicBezTo>
                <a:cubicBezTo>
                  <a:pt x="158" y="31"/>
                  <a:pt x="166" y="40"/>
                  <a:pt x="167" y="41"/>
                </a:cubicBezTo>
                <a:cubicBezTo>
                  <a:pt x="169" y="43"/>
                  <a:pt x="173" y="43"/>
                  <a:pt x="175" y="42"/>
                </a:cubicBezTo>
                <a:cubicBezTo>
                  <a:pt x="179" y="39"/>
                  <a:pt x="183" y="37"/>
                  <a:pt x="186" y="36"/>
                </a:cubicBezTo>
                <a:cubicBezTo>
                  <a:pt x="186" y="36"/>
                  <a:pt x="186" y="37"/>
                  <a:pt x="186" y="38"/>
                </a:cubicBezTo>
                <a:cubicBezTo>
                  <a:pt x="170" y="44"/>
                  <a:pt x="165" y="59"/>
                  <a:pt x="165" y="67"/>
                </a:cubicBezTo>
                <a:cubicBezTo>
                  <a:pt x="164" y="79"/>
                  <a:pt x="169" y="90"/>
                  <a:pt x="179" y="97"/>
                </a:cubicBezTo>
                <a:cubicBezTo>
                  <a:pt x="187" y="102"/>
                  <a:pt x="196" y="105"/>
                  <a:pt x="205" y="106"/>
                </a:cubicBezTo>
                <a:cubicBezTo>
                  <a:pt x="201" y="111"/>
                  <a:pt x="198" y="117"/>
                  <a:pt x="196" y="125"/>
                </a:cubicBezTo>
                <a:cubicBezTo>
                  <a:pt x="194" y="133"/>
                  <a:pt x="195" y="142"/>
                  <a:pt x="199" y="149"/>
                </a:cubicBezTo>
                <a:cubicBezTo>
                  <a:pt x="198" y="150"/>
                  <a:pt x="198" y="150"/>
                  <a:pt x="197" y="151"/>
                </a:cubicBezTo>
                <a:close/>
                <a:moveTo>
                  <a:pt x="200" y="23"/>
                </a:moveTo>
                <a:cubicBezTo>
                  <a:pt x="201" y="22"/>
                  <a:pt x="201" y="21"/>
                  <a:pt x="202" y="20"/>
                </a:cubicBezTo>
                <a:cubicBezTo>
                  <a:pt x="206" y="15"/>
                  <a:pt x="213" y="12"/>
                  <a:pt x="222" y="12"/>
                </a:cubicBezTo>
                <a:cubicBezTo>
                  <a:pt x="223" y="12"/>
                  <a:pt x="239" y="13"/>
                  <a:pt x="242" y="33"/>
                </a:cubicBezTo>
                <a:cubicBezTo>
                  <a:pt x="243" y="36"/>
                  <a:pt x="246" y="38"/>
                  <a:pt x="249" y="38"/>
                </a:cubicBezTo>
                <a:cubicBezTo>
                  <a:pt x="249" y="38"/>
                  <a:pt x="260" y="36"/>
                  <a:pt x="268" y="43"/>
                </a:cubicBezTo>
                <a:cubicBezTo>
                  <a:pt x="269" y="43"/>
                  <a:pt x="270" y="44"/>
                  <a:pt x="270" y="45"/>
                </a:cubicBezTo>
                <a:cubicBezTo>
                  <a:pt x="274" y="49"/>
                  <a:pt x="276" y="55"/>
                  <a:pt x="277" y="64"/>
                </a:cubicBezTo>
                <a:cubicBezTo>
                  <a:pt x="277" y="67"/>
                  <a:pt x="274" y="81"/>
                  <a:pt x="264" y="88"/>
                </a:cubicBezTo>
                <a:cubicBezTo>
                  <a:pt x="260" y="91"/>
                  <a:pt x="254" y="92"/>
                  <a:pt x="248" y="91"/>
                </a:cubicBezTo>
                <a:cubicBezTo>
                  <a:pt x="248" y="91"/>
                  <a:pt x="248" y="91"/>
                  <a:pt x="248" y="91"/>
                </a:cubicBezTo>
                <a:cubicBezTo>
                  <a:pt x="249" y="90"/>
                  <a:pt x="249" y="89"/>
                  <a:pt x="250" y="88"/>
                </a:cubicBezTo>
                <a:cubicBezTo>
                  <a:pt x="250" y="88"/>
                  <a:pt x="250" y="88"/>
                  <a:pt x="250" y="88"/>
                </a:cubicBezTo>
                <a:cubicBezTo>
                  <a:pt x="253" y="81"/>
                  <a:pt x="253" y="72"/>
                  <a:pt x="252" y="65"/>
                </a:cubicBezTo>
                <a:cubicBezTo>
                  <a:pt x="249" y="52"/>
                  <a:pt x="239" y="43"/>
                  <a:pt x="229" y="43"/>
                </a:cubicBezTo>
                <a:cubicBezTo>
                  <a:pt x="225" y="43"/>
                  <a:pt x="222" y="44"/>
                  <a:pt x="219" y="45"/>
                </a:cubicBezTo>
                <a:cubicBezTo>
                  <a:pt x="218" y="45"/>
                  <a:pt x="216" y="46"/>
                  <a:pt x="215" y="47"/>
                </a:cubicBezTo>
                <a:cubicBezTo>
                  <a:pt x="215" y="47"/>
                  <a:pt x="215" y="47"/>
                  <a:pt x="214" y="47"/>
                </a:cubicBezTo>
                <a:cubicBezTo>
                  <a:pt x="213" y="49"/>
                  <a:pt x="211" y="50"/>
                  <a:pt x="210" y="51"/>
                </a:cubicBezTo>
                <a:cubicBezTo>
                  <a:pt x="203" y="60"/>
                  <a:pt x="205" y="72"/>
                  <a:pt x="205" y="73"/>
                </a:cubicBezTo>
                <a:cubicBezTo>
                  <a:pt x="206" y="76"/>
                  <a:pt x="208" y="78"/>
                  <a:pt x="211" y="78"/>
                </a:cubicBezTo>
                <a:cubicBezTo>
                  <a:pt x="211" y="78"/>
                  <a:pt x="212" y="78"/>
                  <a:pt x="212" y="78"/>
                </a:cubicBezTo>
                <a:cubicBezTo>
                  <a:pt x="213" y="78"/>
                  <a:pt x="215" y="77"/>
                  <a:pt x="215" y="76"/>
                </a:cubicBezTo>
                <a:cubicBezTo>
                  <a:pt x="217" y="75"/>
                  <a:pt x="217" y="73"/>
                  <a:pt x="217" y="71"/>
                </a:cubicBezTo>
                <a:cubicBezTo>
                  <a:pt x="217" y="71"/>
                  <a:pt x="215" y="63"/>
                  <a:pt x="219" y="59"/>
                </a:cubicBezTo>
                <a:cubicBezTo>
                  <a:pt x="221" y="57"/>
                  <a:pt x="224" y="55"/>
                  <a:pt x="229" y="55"/>
                </a:cubicBezTo>
                <a:cubicBezTo>
                  <a:pt x="235" y="55"/>
                  <a:pt x="238" y="62"/>
                  <a:pt x="240" y="68"/>
                </a:cubicBezTo>
                <a:cubicBezTo>
                  <a:pt x="242" y="76"/>
                  <a:pt x="240" y="85"/>
                  <a:pt x="233" y="90"/>
                </a:cubicBezTo>
                <a:cubicBezTo>
                  <a:pt x="232" y="90"/>
                  <a:pt x="232" y="90"/>
                  <a:pt x="231" y="91"/>
                </a:cubicBezTo>
                <a:cubicBezTo>
                  <a:pt x="231" y="91"/>
                  <a:pt x="230" y="91"/>
                  <a:pt x="230" y="91"/>
                </a:cubicBezTo>
                <a:cubicBezTo>
                  <a:pt x="227" y="92"/>
                  <a:pt x="224" y="93"/>
                  <a:pt x="221" y="94"/>
                </a:cubicBezTo>
                <a:cubicBezTo>
                  <a:pt x="217" y="94"/>
                  <a:pt x="213" y="94"/>
                  <a:pt x="209" y="94"/>
                </a:cubicBezTo>
                <a:cubicBezTo>
                  <a:pt x="201" y="93"/>
                  <a:pt x="193" y="91"/>
                  <a:pt x="186" y="87"/>
                </a:cubicBezTo>
                <a:cubicBezTo>
                  <a:pt x="179" y="82"/>
                  <a:pt x="176" y="76"/>
                  <a:pt x="177" y="68"/>
                </a:cubicBezTo>
                <a:cubicBezTo>
                  <a:pt x="177" y="66"/>
                  <a:pt x="178" y="52"/>
                  <a:pt x="194" y="48"/>
                </a:cubicBezTo>
                <a:cubicBezTo>
                  <a:pt x="196" y="48"/>
                  <a:pt x="197" y="47"/>
                  <a:pt x="198" y="46"/>
                </a:cubicBezTo>
                <a:cubicBezTo>
                  <a:pt x="199" y="44"/>
                  <a:pt x="199" y="43"/>
                  <a:pt x="199" y="41"/>
                </a:cubicBezTo>
                <a:cubicBezTo>
                  <a:pt x="199" y="41"/>
                  <a:pt x="198" y="38"/>
                  <a:pt x="198" y="35"/>
                </a:cubicBezTo>
                <a:cubicBezTo>
                  <a:pt x="198" y="33"/>
                  <a:pt x="198" y="31"/>
                  <a:pt x="199" y="29"/>
                </a:cubicBezTo>
                <a:cubicBezTo>
                  <a:pt x="199" y="27"/>
                  <a:pt x="199" y="25"/>
                  <a:pt x="200" y="23"/>
                </a:cubicBezTo>
                <a:close/>
              </a:path>
            </a:pathLst>
          </a:custGeom>
          <a:solidFill>
            <a:srgbClr val="EDB22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08" name="组合 107"/>
          <p:cNvGrpSpPr/>
          <p:nvPr/>
        </p:nvGrpSpPr>
        <p:grpSpPr>
          <a:xfrm>
            <a:off x="10131171" y="488951"/>
            <a:ext cx="1419225" cy="735012"/>
            <a:chOff x="8894763" y="528638"/>
            <a:chExt cx="1419225" cy="735012"/>
          </a:xfrm>
        </p:grpSpPr>
        <p:sp>
          <p:nvSpPr>
            <p:cNvPr id="106" name="Freeform 102"/>
            <p:cNvSpPr>
              <a:spLocks/>
            </p:cNvSpPr>
            <p:nvPr/>
          </p:nvSpPr>
          <p:spPr bwMode="auto">
            <a:xfrm>
              <a:off x="8894763" y="528638"/>
              <a:ext cx="1419225" cy="735012"/>
            </a:xfrm>
            <a:custGeom>
              <a:avLst/>
              <a:gdLst>
                <a:gd name="T0" fmla="*/ 374 w 378"/>
                <a:gd name="T1" fmla="*/ 102 h 195"/>
                <a:gd name="T2" fmla="*/ 365 w 378"/>
                <a:gd name="T3" fmla="*/ 103 h 195"/>
                <a:gd name="T4" fmla="*/ 344 w 378"/>
                <a:gd name="T5" fmla="*/ 87 h 195"/>
                <a:gd name="T6" fmla="*/ 342 w 378"/>
                <a:gd name="T7" fmla="*/ 85 h 195"/>
                <a:gd name="T8" fmla="*/ 303 w 378"/>
                <a:gd name="T9" fmla="*/ 71 h 195"/>
                <a:gd name="T10" fmla="*/ 294 w 378"/>
                <a:gd name="T11" fmla="*/ 71 h 195"/>
                <a:gd name="T12" fmla="*/ 291 w 378"/>
                <a:gd name="T13" fmla="*/ 71 h 195"/>
                <a:gd name="T14" fmla="*/ 290 w 378"/>
                <a:gd name="T15" fmla="*/ 67 h 195"/>
                <a:gd name="T16" fmla="*/ 281 w 378"/>
                <a:gd name="T17" fmla="*/ 47 h 195"/>
                <a:gd name="T18" fmla="*/ 242 w 378"/>
                <a:gd name="T19" fmla="*/ 38 h 195"/>
                <a:gd name="T20" fmla="*/ 222 w 378"/>
                <a:gd name="T21" fmla="*/ 26 h 195"/>
                <a:gd name="T22" fmla="*/ 209 w 378"/>
                <a:gd name="T23" fmla="*/ 24 h 195"/>
                <a:gd name="T24" fmla="*/ 181 w 378"/>
                <a:gd name="T25" fmla="*/ 0 h 195"/>
                <a:gd name="T26" fmla="*/ 153 w 378"/>
                <a:gd name="T27" fmla="*/ 12 h 195"/>
                <a:gd name="T28" fmla="*/ 148 w 378"/>
                <a:gd name="T29" fmla="*/ 31 h 195"/>
                <a:gd name="T30" fmla="*/ 147 w 378"/>
                <a:gd name="T31" fmla="*/ 31 h 195"/>
                <a:gd name="T32" fmla="*/ 130 w 378"/>
                <a:gd name="T33" fmla="*/ 45 h 195"/>
                <a:gd name="T34" fmla="*/ 115 w 378"/>
                <a:gd name="T35" fmla="*/ 56 h 195"/>
                <a:gd name="T36" fmla="*/ 106 w 378"/>
                <a:gd name="T37" fmla="*/ 57 h 195"/>
                <a:gd name="T38" fmla="*/ 71 w 378"/>
                <a:gd name="T39" fmla="*/ 74 h 195"/>
                <a:gd name="T40" fmla="*/ 69 w 378"/>
                <a:gd name="T41" fmla="*/ 78 h 195"/>
                <a:gd name="T42" fmla="*/ 52 w 378"/>
                <a:gd name="T43" fmla="*/ 86 h 195"/>
                <a:gd name="T44" fmla="*/ 1 w 378"/>
                <a:gd name="T45" fmla="*/ 111 h 195"/>
                <a:gd name="T46" fmla="*/ 1 w 378"/>
                <a:gd name="T47" fmla="*/ 117 h 195"/>
                <a:gd name="T48" fmla="*/ 7 w 378"/>
                <a:gd name="T49" fmla="*/ 119 h 195"/>
                <a:gd name="T50" fmla="*/ 28 w 378"/>
                <a:gd name="T51" fmla="*/ 124 h 195"/>
                <a:gd name="T52" fmla="*/ 73 w 378"/>
                <a:gd name="T53" fmla="*/ 141 h 195"/>
                <a:gd name="T54" fmla="*/ 75 w 378"/>
                <a:gd name="T55" fmla="*/ 140 h 195"/>
                <a:gd name="T56" fmla="*/ 84 w 378"/>
                <a:gd name="T57" fmla="*/ 154 h 195"/>
                <a:gd name="T58" fmla="*/ 98 w 378"/>
                <a:gd name="T59" fmla="*/ 163 h 195"/>
                <a:gd name="T60" fmla="*/ 110 w 378"/>
                <a:gd name="T61" fmla="*/ 188 h 195"/>
                <a:gd name="T62" fmla="*/ 131 w 378"/>
                <a:gd name="T63" fmla="*/ 195 h 195"/>
                <a:gd name="T64" fmla="*/ 136 w 378"/>
                <a:gd name="T65" fmla="*/ 195 h 195"/>
                <a:gd name="T66" fmla="*/ 166 w 378"/>
                <a:gd name="T67" fmla="*/ 172 h 195"/>
                <a:gd name="T68" fmla="*/ 167 w 378"/>
                <a:gd name="T69" fmla="*/ 152 h 195"/>
                <a:gd name="T70" fmla="*/ 184 w 378"/>
                <a:gd name="T71" fmla="*/ 157 h 195"/>
                <a:gd name="T72" fmla="*/ 238 w 378"/>
                <a:gd name="T73" fmla="*/ 177 h 195"/>
                <a:gd name="T74" fmla="*/ 248 w 378"/>
                <a:gd name="T75" fmla="*/ 176 h 195"/>
                <a:gd name="T76" fmla="*/ 287 w 378"/>
                <a:gd name="T77" fmla="*/ 155 h 195"/>
                <a:gd name="T78" fmla="*/ 330 w 378"/>
                <a:gd name="T79" fmla="*/ 135 h 195"/>
                <a:gd name="T80" fmla="*/ 376 w 378"/>
                <a:gd name="T81" fmla="*/ 111 h 195"/>
                <a:gd name="T82" fmla="*/ 374 w 378"/>
                <a:gd name="T83" fmla="*/ 102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8" h="195">
                  <a:moveTo>
                    <a:pt x="374" y="102"/>
                  </a:moveTo>
                  <a:cubicBezTo>
                    <a:pt x="373" y="101"/>
                    <a:pt x="370" y="99"/>
                    <a:pt x="365" y="103"/>
                  </a:cubicBezTo>
                  <a:cubicBezTo>
                    <a:pt x="361" y="107"/>
                    <a:pt x="358" y="104"/>
                    <a:pt x="344" y="87"/>
                  </a:cubicBezTo>
                  <a:cubicBezTo>
                    <a:pt x="342" y="85"/>
                    <a:pt x="342" y="85"/>
                    <a:pt x="342" y="85"/>
                  </a:cubicBezTo>
                  <a:cubicBezTo>
                    <a:pt x="329" y="69"/>
                    <a:pt x="314" y="70"/>
                    <a:pt x="303" y="71"/>
                  </a:cubicBezTo>
                  <a:cubicBezTo>
                    <a:pt x="300" y="71"/>
                    <a:pt x="297" y="71"/>
                    <a:pt x="294" y="71"/>
                  </a:cubicBezTo>
                  <a:cubicBezTo>
                    <a:pt x="291" y="71"/>
                    <a:pt x="291" y="71"/>
                    <a:pt x="291" y="71"/>
                  </a:cubicBezTo>
                  <a:cubicBezTo>
                    <a:pt x="290" y="70"/>
                    <a:pt x="290" y="68"/>
                    <a:pt x="290" y="67"/>
                  </a:cubicBezTo>
                  <a:cubicBezTo>
                    <a:pt x="289" y="62"/>
                    <a:pt x="288" y="55"/>
                    <a:pt x="281" y="47"/>
                  </a:cubicBezTo>
                  <a:cubicBezTo>
                    <a:pt x="270" y="32"/>
                    <a:pt x="250" y="36"/>
                    <a:pt x="242" y="38"/>
                  </a:cubicBezTo>
                  <a:cubicBezTo>
                    <a:pt x="236" y="31"/>
                    <a:pt x="229" y="28"/>
                    <a:pt x="222" y="26"/>
                  </a:cubicBezTo>
                  <a:cubicBezTo>
                    <a:pt x="217" y="24"/>
                    <a:pt x="213" y="24"/>
                    <a:pt x="209" y="24"/>
                  </a:cubicBezTo>
                  <a:cubicBezTo>
                    <a:pt x="205" y="6"/>
                    <a:pt x="189" y="0"/>
                    <a:pt x="181" y="0"/>
                  </a:cubicBezTo>
                  <a:cubicBezTo>
                    <a:pt x="168" y="0"/>
                    <a:pt x="159" y="4"/>
                    <a:pt x="153" y="12"/>
                  </a:cubicBezTo>
                  <a:cubicBezTo>
                    <a:pt x="149" y="18"/>
                    <a:pt x="148" y="25"/>
                    <a:pt x="148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37" y="35"/>
                    <a:pt x="133" y="40"/>
                    <a:pt x="130" y="45"/>
                  </a:cubicBezTo>
                  <a:cubicBezTo>
                    <a:pt x="126" y="50"/>
                    <a:pt x="123" y="54"/>
                    <a:pt x="115" y="56"/>
                  </a:cubicBezTo>
                  <a:cubicBezTo>
                    <a:pt x="112" y="57"/>
                    <a:pt x="109" y="57"/>
                    <a:pt x="106" y="57"/>
                  </a:cubicBezTo>
                  <a:cubicBezTo>
                    <a:pt x="95" y="57"/>
                    <a:pt x="80" y="58"/>
                    <a:pt x="71" y="74"/>
                  </a:cubicBezTo>
                  <a:cubicBezTo>
                    <a:pt x="70" y="75"/>
                    <a:pt x="70" y="77"/>
                    <a:pt x="69" y="78"/>
                  </a:cubicBezTo>
                  <a:cubicBezTo>
                    <a:pt x="65" y="86"/>
                    <a:pt x="64" y="88"/>
                    <a:pt x="52" y="86"/>
                  </a:cubicBezTo>
                  <a:cubicBezTo>
                    <a:pt x="32" y="83"/>
                    <a:pt x="25" y="83"/>
                    <a:pt x="1" y="111"/>
                  </a:cubicBezTo>
                  <a:cubicBezTo>
                    <a:pt x="0" y="113"/>
                    <a:pt x="0" y="115"/>
                    <a:pt x="1" y="117"/>
                  </a:cubicBezTo>
                  <a:cubicBezTo>
                    <a:pt x="2" y="119"/>
                    <a:pt x="5" y="120"/>
                    <a:pt x="7" y="119"/>
                  </a:cubicBezTo>
                  <a:cubicBezTo>
                    <a:pt x="7" y="119"/>
                    <a:pt x="19" y="115"/>
                    <a:pt x="28" y="124"/>
                  </a:cubicBezTo>
                  <a:cubicBezTo>
                    <a:pt x="40" y="136"/>
                    <a:pt x="63" y="141"/>
                    <a:pt x="73" y="141"/>
                  </a:cubicBezTo>
                  <a:cubicBezTo>
                    <a:pt x="74" y="141"/>
                    <a:pt x="74" y="141"/>
                    <a:pt x="75" y="140"/>
                  </a:cubicBezTo>
                  <a:cubicBezTo>
                    <a:pt x="77" y="145"/>
                    <a:pt x="80" y="150"/>
                    <a:pt x="84" y="154"/>
                  </a:cubicBezTo>
                  <a:cubicBezTo>
                    <a:pt x="88" y="159"/>
                    <a:pt x="93" y="162"/>
                    <a:pt x="98" y="163"/>
                  </a:cubicBezTo>
                  <a:cubicBezTo>
                    <a:pt x="99" y="169"/>
                    <a:pt x="102" y="180"/>
                    <a:pt x="110" y="188"/>
                  </a:cubicBezTo>
                  <a:cubicBezTo>
                    <a:pt x="115" y="193"/>
                    <a:pt x="122" y="195"/>
                    <a:pt x="131" y="195"/>
                  </a:cubicBezTo>
                  <a:cubicBezTo>
                    <a:pt x="132" y="195"/>
                    <a:pt x="134" y="195"/>
                    <a:pt x="136" y="195"/>
                  </a:cubicBezTo>
                  <a:cubicBezTo>
                    <a:pt x="150" y="193"/>
                    <a:pt x="162" y="185"/>
                    <a:pt x="166" y="172"/>
                  </a:cubicBezTo>
                  <a:cubicBezTo>
                    <a:pt x="169" y="165"/>
                    <a:pt x="169" y="158"/>
                    <a:pt x="167" y="152"/>
                  </a:cubicBezTo>
                  <a:cubicBezTo>
                    <a:pt x="172" y="152"/>
                    <a:pt x="178" y="153"/>
                    <a:pt x="184" y="157"/>
                  </a:cubicBezTo>
                  <a:cubicBezTo>
                    <a:pt x="203" y="171"/>
                    <a:pt x="218" y="177"/>
                    <a:pt x="238" y="177"/>
                  </a:cubicBezTo>
                  <a:cubicBezTo>
                    <a:pt x="241" y="177"/>
                    <a:pt x="244" y="176"/>
                    <a:pt x="248" y="176"/>
                  </a:cubicBezTo>
                  <a:cubicBezTo>
                    <a:pt x="264" y="175"/>
                    <a:pt x="275" y="165"/>
                    <a:pt x="287" y="155"/>
                  </a:cubicBezTo>
                  <a:cubicBezTo>
                    <a:pt x="300" y="144"/>
                    <a:pt x="312" y="134"/>
                    <a:pt x="330" y="135"/>
                  </a:cubicBezTo>
                  <a:cubicBezTo>
                    <a:pt x="356" y="138"/>
                    <a:pt x="372" y="122"/>
                    <a:pt x="376" y="111"/>
                  </a:cubicBezTo>
                  <a:cubicBezTo>
                    <a:pt x="378" y="105"/>
                    <a:pt x="376" y="103"/>
                    <a:pt x="374" y="10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7" name="Freeform 103"/>
            <p:cNvSpPr>
              <a:spLocks noEditPoints="1"/>
            </p:cNvSpPr>
            <p:nvPr/>
          </p:nvSpPr>
          <p:spPr bwMode="auto">
            <a:xfrm>
              <a:off x="8894763" y="528638"/>
              <a:ext cx="1419225" cy="735012"/>
            </a:xfrm>
            <a:custGeom>
              <a:avLst/>
              <a:gdLst>
                <a:gd name="T0" fmla="*/ 344 w 378"/>
                <a:gd name="T1" fmla="*/ 87 h 195"/>
                <a:gd name="T2" fmla="*/ 294 w 378"/>
                <a:gd name="T3" fmla="*/ 71 h 195"/>
                <a:gd name="T4" fmla="*/ 281 w 378"/>
                <a:gd name="T5" fmla="*/ 47 h 195"/>
                <a:gd name="T6" fmla="*/ 209 w 378"/>
                <a:gd name="T7" fmla="*/ 24 h 195"/>
                <a:gd name="T8" fmla="*/ 148 w 378"/>
                <a:gd name="T9" fmla="*/ 31 h 195"/>
                <a:gd name="T10" fmla="*/ 115 w 378"/>
                <a:gd name="T11" fmla="*/ 56 h 195"/>
                <a:gd name="T12" fmla="*/ 69 w 378"/>
                <a:gd name="T13" fmla="*/ 78 h 195"/>
                <a:gd name="T14" fmla="*/ 1 w 378"/>
                <a:gd name="T15" fmla="*/ 117 h 195"/>
                <a:gd name="T16" fmla="*/ 73 w 378"/>
                <a:gd name="T17" fmla="*/ 141 h 195"/>
                <a:gd name="T18" fmla="*/ 98 w 378"/>
                <a:gd name="T19" fmla="*/ 163 h 195"/>
                <a:gd name="T20" fmla="*/ 136 w 378"/>
                <a:gd name="T21" fmla="*/ 195 h 195"/>
                <a:gd name="T22" fmla="*/ 184 w 378"/>
                <a:gd name="T23" fmla="*/ 157 h 195"/>
                <a:gd name="T24" fmla="*/ 287 w 378"/>
                <a:gd name="T25" fmla="*/ 155 h 195"/>
                <a:gd name="T26" fmla="*/ 374 w 378"/>
                <a:gd name="T27" fmla="*/ 102 h 195"/>
                <a:gd name="T28" fmla="*/ 190 w 378"/>
                <a:gd name="T29" fmla="*/ 149 h 195"/>
                <a:gd name="T30" fmla="*/ 187 w 378"/>
                <a:gd name="T31" fmla="*/ 117 h 195"/>
                <a:gd name="T32" fmla="*/ 268 w 378"/>
                <a:gd name="T33" fmla="*/ 145 h 195"/>
                <a:gd name="T34" fmla="*/ 244 w 378"/>
                <a:gd name="T35" fmla="*/ 92 h 195"/>
                <a:gd name="T36" fmla="*/ 246 w 378"/>
                <a:gd name="T37" fmla="*/ 117 h 195"/>
                <a:gd name="T38" fmla="*/ 265 w 378"/>
                <a:gd name="T39" fmla="*/ 97 h 195"/>
                <a:gd name="T40" fmla="*/ 225 w 378"/>
                <a:gd name="T41" fmla="*/ 118 h 195"/>
                <a:gd name="T42" fmla="*/ 184 w 378"/>
                <a:gd name="T43" fmla="*/ 106 h 195"/>
                <a:gd name="T44" fmla="*/ 194 w 378"/>
                <a:gd name="T45" fmla="*/ 94 h 195"/>
                <a:gd name="T46" fmla="*/ 243 w 378"/>
                <a:gd name="T47" fmla="*/ 60 h 195"/>
                <a:gd name="T48" fmla="*/ 242 w 378"/>
                <a:gd name="T49" fmla="*/ 49 h 195"/>
                <a:gd name="T50" fmla="*/ 293 w 378"/>
                <a:gd name="T51" fmla="*/ 81 h 195"/>
                <a:gd name="T52" fmla="*/ 336 w 378"/>
                <a:gd name="T53" fmla="*/ 93 h 195"/>
                <a:gd name="T54" fmla="*/ 280 w 378"/>
                <a:gd name="T55" fmla="*/ 147 h 195"/>
                <a:gd name="T56" fmla="*/ 117 w 378"/>
                <a:gd name="T57" fmla="*/ 180 h 195"/>
                <a:gd name="T58" fmla="*/ 102 w 378"/>
                <a:gd name="T59" fmla="*/ 153 h 195"/>
                <a:gd name="T60" fmla="*/ 84 w 378"/>
                <a:gd name="T61" fmla="*/ 134 h 195"/>
                <a:gd name="T62" fmla="*/ 96 w 378"/>
                <a:gd name="T63" fmla="*/ 100 h 195"/>
                <a:gd name="T64" fmla="*/ 136 w 378"/>
                <a:gd name="T65" fmla="*/ 116 h 195"/>
                <a:gd name="T66" fmla="*/ 112 w 378"/>
                <a:gd name="T67" fmla="*/ 123 h 195"/>
                <a:gd name="T68" fmla="*/ 102 w 378"/>
                <a:gd name="T69" fmla="*/ 123 h 195"/>
                <a:gd name="T70" fmla="*/ 116 w 378"/>
                <a:gd name="T71" fmla="*/ 139 h 195"/>
                <a:gd name="T72" fmla="*/ 145 w 378"/>
                <a:gd name="T73" fmla="*/ 105 h 195"/>
                <a:gd name="T74" fmla="*/ 73 w 378"/>
                <a:gd name="T75" fmla="*/ 120 h 195"/>
                <a:gd name="T76" fmla="*/ 17 w 378"/>
                <a:gd name="T77" fmla="*/ 108 h 195"/>
                <a:gd name="T78" fmla="*/ 80 w 378"/>
                <a:gd name="T79" fmla="*/ 79 h 195"/>
                <a:gd name="T80" fmla="*/ 128 w 378"/>
                <a:gd name="T81" fmla="*/ 62 h 195"/>
                <a:gd name="T82" fmla="*/ 161 w 378"/>
                <a:gd name="T83" fmla="*/ 97 h 195"/>
                <a:gd name="T84" fmla="*/ 177 w 378"/>
                <a:gd name="T85" fmla="*/ 118 h 195"/>
                <a:gd name="T86" fmla="*/ 162 w 378"/>
                <a:gd name="T87" fmla="*/ 142 h 195"/>
                <a:gd name="T88" fmla="*/ 155 w 378"/>
                <a:gd name="T89" fmla="*/ 148 h 195"/>
                <a:gd name="T90" fmla="*/ 156 w 378"/>
                <a:gd name="T91" fmla="*/ 153 h 195"/>
                <a:gd name="T92" fmla="*/ 200 w 378"/>
                <a:gd name="T93" fmla="*/ 30 h 195"/>
                <a:gd name="T94" fmla="*/ 203 w 378"/>
                <a:gd name="T95" fmla="*/ 34 h 195"/>
                <a:gd name="T96" fmla="*/ 224 w 378"/>
                <a:gd name="T97" fmla="*/ 39 h 195"/>
                <a:gd name="T98" fmla="*/ 204 w 378"/>
                <a:gd name="T99" fmla="*/ 85 h 195"/>
                <a:gd name="T100" fmla="*/ 200 w 378"/>
                <a:gd name="T101" fmla="*/ 46 h 195"/>
                <a:gd name="T102" fmla="*/ 170 w 378"/>
                <a:gd name="T103" fmla="*/ 47 h 195"/>
                <a:gd name="T104" fmla="*/ 171 w 378"/>
                <a:gd name="T105" fmla="*/ 72 h 195"/>
                <a:gd name="T106" fmla="*/ 177 w 378"/>
                <a:gd name="T107" fmla="*/ 54 h 195"/>
                <a:gd name="T108" fmla="*/ 198 w 378"/>
                <a:gd name="T109" fmla="*/ 63 h 195"/>
                <a:gd name="T110" fmla="*/ 178 w 378"/>
                <a:gd name="T111" fmla="*/ 88 h 195"/>
                <a:gd name="T112" fmla="*/ 147 w 378"/>
                <a:gd name="T113" fmla="*/ 81 h 195"/>
                <a:gd name="T114" fmla="*/ 158 w 378"/>
                <a:gd name="T115" fmla="*/ 42 h 195"/>
                <a:gd name="T116" fmla="*/ 158 w 378"/>
                <a:gd name="T117" fmla="*/ 34 h 195"/>
                <a:gd name="T118" fmla="*/ 181 w 378"/>
                <a:gd name="T119" fmla="*/ 1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78" h="195">
                  <a:moveTo>
                    <a:pt x="374" y="102"/>
                  </a:moveTo>
                  <a:cubicBezTo>
                    <a:pt x="373" y="101"/>
                    <a:pt x="370" y="99"/>
                    <a:pt x="365" y="103"/>
                  </a:cubicBezTo>
                  <a:cubicBezTo>
                    <a:pt x="361" y="107"/>
                    <a:pt x="358" y="104"/>
                    <a:pt x="344" y="87"/>
                  </a:cubicBezTo>
                  <a:cubicBezTo>
                    <a:pt x="342" y="85"/>
                    <a:pt x="342" y="85"/>
                    <a:pt x="342" y="85"/>
                  </a:cubicBezTo>
                  <a:cubicBezTo>
                    <a:pt x="329" y="69"/>
                    <a:pt x="314" y="70"/>
                    <a:pt x="303" y="71"/>
                  </a:cubicBezTo>
                  <a:cubicBezTo>
                    <a:pt x="300" y="71"/>
                    <a:pt x="297" y="71"/>
                    <a:pt x="294" y="71"/>
                  </a:cubicBezTo>
                  <a:cubicBezTo>
                    <a:pt x="291" y="71"/>
                    <a:pt x="291" y="71"/>
                    <a:pt x="291" y="71"/>
                  </a:cubicBezTo>
                  <a:cubicBezTo>
                    <a:pt x="290" y="70"/>
                    <a:pt x="290" y="68"/>
                    <a:pt x="290" y="67"/>
                  </a:cubicBezTo>
                  <a:cubicBezTo>
                    <a:pt x="289" y="62"/>
                    <a:pt x="288" y="55"/>
                    <a:pt x="281" y="47"/>
                  </a:cubicBezTo>
                  <a:cubicBezTo>
                    <a:pt x="270" y="32"/>
                    <a:pt x="250" y="36"/>
                    <a:pt x="242" y="38"/>
                  </a:cubicBezTo>
                  <a:cubicBezTo>
                    <a:pt x="236" y="31"/>
                    <a:pt x="229" y="28"/>
                    <a:pt x="222" y="26"/>
                  </a:cubicBezTo>
                  <a:cubicBezTo>
                    <a:pt x="217" y="24"/>
                    <a:pt x="213" y="24"/>
                    <a:pt x="209" y="24"/>
                  </a:cubicBezTo>
                  <a:cubicBezTo>
                    <a:pt x="205" y="6"/>
                    <a:pt x="189" y="0"/>
                    <a:pt x="181" y="0"/>
                  </a:cubicBezTo>
                  <a:cubicBezTo>
                    <a:pt x="168" y="0"/>
                    <a:pt x="159" y="4"/>
                    <a:pt x="153" y="12"/>
                  </a:cubicBezTo>
                  <a:cubicBezTo>
                    <a:pt x="149" y="18"/>
                    <a:pt x="148" y="25"/>
                    <a:pt x="148" y="31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37" y="35"/>
                    <a:pt x="133" y="40"/>
                    <a:pt x="130" y="45"/>
                  </a:cubicBezTo>
                  <a:cubicBezTo>
                    <a:pt x="126" y="50"/>
                    <a:pt x="123" y="54"/>
                    <a:pt x="115" y="56"/>
                  </a:cubicBezTo>
                  <a:cubicBezTo>
                    <a:pt x="112" y="57"/>
                    <a:pt x="109" y="57"/>
                    <a:pt x="106" y="57"/>
                  </a:cubicBezTo>
                  <a:cubicBezTo>
                    <a:pt x="95" y="57"/>
                    <a:pt x="80" y="58"/>
                    <a:pt x="71" y="74"/>
                  </a:cubicBezTo>
                  <a:cubicBezTo>
                    <a:pt x="70" y="75"/>
                    <a:pt x="70" y="77"/>
                    <a:pt x="69" y="78"/>
                  </a:cubicBezTo>
                  <a:cubicBezTo>
                    <a:pt x="65" y="86"/>
                    <a:pt x="64" y="88"/>
                    <a:pt x="52" y="86"/>
                  </a:cubicBezTo>
                  <a:cubicBezTo>
                    <a:pt x="32" y="83"/>
                    <a:pt x="25" y="83"/>
                    <a:pt x="1" y="111"/>
                  </a:cubicBezTo>
                  <a:cubicBezTo>
                    <a:pt x="0" y="113"/>
                    <a:pt x="0" y="115"/>
                    <a:pt x="1" y="117"/>
                  </a:cubicBezTo>
                  <a:cubicBezTo>
                    <a:pt x="2" y="119"/>
                    <a:pt x="5" y="120"/>
                    <a:pt x="7" y="119"/>
                  </a:cubicBezTo>
                  <a:cubicBezTo>
                    <a:pt x="7" y="119"/>
                    <a:pt x="19" y="115"/>
                    <a:pt x="28" y="124"/>
                  </a:cubicBezTo>
                  <a:cubicBezTo>
                    <a:pt x="40" y="136"/>
                    <a:pt x="63" y="141"/>
                    <a:pt x="73" y="141"/>
                  </a:cubicBezTo>
                  <a:cubicBezTo>
                    <a:pt x="74" y="141"/>
                    <a:pt x="74" y="141"/>
                    <a:pt x="75" y="140"/>
                  </a:cubicBezTo>
                  <a:cubicBezTo>
                    <a:pt x="77" y="145"/>
                    <a:pt x="80" y="150"/>
                    <a:pt x="84" y="154"/>
                  </a:cubicBezTo>
                  <a:cubicBezTo>
                    <a:pt x="88" y="159"/>
                    <a:pt x="93" y="162"/>
                    <a:pt x="98" y="163"/>
                  </a:cubicBezTo>
                  <a:cubicBezTo>
                    <a:pt x="99" y="169"/>
                    <a:pt x="102" y="180"/>
                    <a:pt x="110" y="188"/>
                  </a:cubicBezTo>
                  <a:cubicBezTo>
                    <a:pt x="115" y="193"/>
                    <a:pt x="122" y="195"/>
                    <a:pt x="131" y="195"/>
                  </a:cubicBezTo>
                  <a:cubicBezTo>
                    <a:pt x="132" y="195"/>
                    <a:pt x="134" y="195"/>
                    <a:pt x="136" y="195"/>
                  </a:cubicBezTo>
                  <a:cubicBezTo>
                    <a:pt x="150" y="193"/>
                    <a:pt x="162" y="185"/>
                    <a:pt x="166" y="172"/>
                  </a:cubicBezTo>
                  <a:cubicBezTo>
                    <a:pt x="169" y="165"/>
                    <a:pt x="169" y="158"/>
                    <a:pt x="167" y="152"/>
                  </a:cubicBezTo>
                  <a:cubicBezTo>
                    <a:pt x="172" y="152"/>
                    <a:pt x="178" y="153"/>
                    <a:pt x="184" y="157"/>
                  </a:cubicBezTo>
                  <a:cubicBezTo>
                    <a:pt x="203" y="171"/>
                    <a:pt x="218" y="177"/>
                    <a:pt x="238" y="177"/>
                  </a:cubicBezTo>
                  <a:cubicBezTo>
                    <a:pt x="241" y="177"/>
                    <a:pt x="244" y="176"/>
                    <a:pt x="248" y="176"/>
                  </a:cubicBezTo>
                  <a:cubicBezTo>
                    <a:pt x="264" y="175"/>
                    <a:pt x="275" y="165"/>
                    <a:pt x="287" y="155"/>
                  </a:cubicBezTo>
                  <a:cubicBezTo>
                    <a:pt x="300" y="144"/>
                    <a:pt x="312" y="134"/>
                    <a:pt x="330" y="135"/>
                  </a:cubicBezTo>
                  <a:cubicBezTo>
                    <a:pt x="356" y="138"/>
                    <a:pt x="372" y="122"/>
                    <a:pt x="376" y="111"/>
                  </a:cubicBezTo>
                  <a:cubicBezTo>
                    <a:pt x="378" y="105"/>
                    <a:pt x="376" y="103"/>
                    <a:pt x="374" y="102"/>
                  </a:cubicBezTo>
                  <a:close/>
                  <a:moveTo>
                    <a:pt x="280" y="147"/>
                  </a:moveTo>
                  <a:cubicBezTo>
                    <a:pt x="270" y="157"/>
                    <a:pt x="260" y="165"/>
                    <a:pt x="247" y="166"/>
                  </a:cubicBezTo>
                  <a:cubicBezTo>
                    <a:pt x="224" y="168"/>
                    <a:pt x="210" y="164"/>
                    <a:pt x="190" y="149"/>
                  </a:cubicBezTo>
                  <a:cubicBezTo>
                    <a:pt x="186" y="146"/>
                    <a:pt x="181" y="144"/>
                    <a:pt x="177" y="143"/>
                  </a:cubicBezTo>
                  <a:cubicBezTo>
                    <a:pt x="181" y="140"/>
                    <a:pt x="184" y="136"/>
                    <a:pt x="186" y="130"/>
                  </a:cubicBezTo>
                  <a:cubicBezTo>
                    <a:pt x="187" y="126"/>
                    <a:pt x="187" y="122"/>
                    <a:pt x="187" y="117"/>
                  </a:cubicBezTo>
                  <a:cubicBezTo>
                    <a:pt x="204" y="112"/>
                    <a:pt x="210" y="115"/>
                    <a:pt x="216" y="124"/>
                  </a:cubicBezTo>
                  <a:cubicBezTo>
                    <a:pt x="227" y="139"/>
                    <a:pt x="240" y="147"/>
                    <a:pt x="254" y="147"/>
                  </a:cubicBezTo>
                  <a:cubicBezTo>
                    <a:pt x="258" y="147"/>
                    <a:pt x="263" y="146"/>
                    <a:pt x="268" y="145"/>
                  </a:cubicBezTo>
                  <a:cubicBezTo>
                    <a:pt x="281" y="140"/>
                    <a:pt x="288" y="130"/>
                    <a:pt x="288" y="117"/>
                  </a:cubicBezTo>
                  <a:cubicBezTo>
                    <a:pt x="288" y="104"/>
                    <a:pt x="278" y="90"/>
                    <a:pt x="268" y="87"/>
                  </a:cubicBezTo>
                  <a:cubicBezTo>
                    <a:pt x="259" y="85"/>
                    <a:pt x="249" y="87"/>
                    <a:pt x="244" y="92"/>
                  </a:cubicBezTo>
                  <a:cubicBezTo>
                    <a:pt x="239" y="97"/>
                    <a:pt x="237" y="104"/>
                    <a:pt x="239" y="112"/>
                  </a:cubicBezTo>
                  <a:cubicBezTo>
                    <a:pt x="239" y="113"/>
                    <a:pt x="240" y="113"/>
                    <a:pt x="240" y="114"/>
                  </a:cubicBezTo>
                  <a:cubicBezTo>
                    <a:pt x="240" y="116"/>
                    <a:pt x="243" y="118"/>
                    <a:pt x="246" y="117"/>
                  </a:cubicBezTo>
                  <a:cubicBezTo>
                    <a:pt x="249" y="116"/>
                    <a:pt x="250" y="113"/>
                    <a:pt x="249" y="111"/>
                  </a:cubicBezTo>
                  <a:cubicBezTo>
                    <a:pt x="248" y="107"/>
                    <a:pt x="248" y="103"/>
                    <a:pt x="251" y="99"/>
                  </a:cubicBezTo>
                  <a:cubicBezTo>
                    <a:pt x="254" y="96"/>
                    <a:pt x="260" y="95"/>
                    <a:pt x="265" y="97"/>
                  </a:cubicBezTo>
                  <a:cubicBezTo>
                    <a:pt x="271" y="99"/>
                    <a:pt x="278" y="108"/>
                    <a:pt x="278" y="118"/>
                  </a:cubicBezTo>
                  <a:cubicBezTo>
                    <a:pt x="278" y="124"/>
                    <a:pt x="276" y="131"/>
                    <a:pt x="264" y="135"/>
                  </a:cubicBezTo>
                  <a:cubicBezTo>
                    <a:pt x="249" y="140"/>
                    <a:pt x="236" y="134"/>
                    <a:pt x="225" y="118"/>
                  </a:cubicBezTo>
                  <a:cubicBezTo>
                    <a:pt x="223" y="116"/>
                    <a:pt x="222" y="114"/>
                    <a:pt x="221" y="113"/>
                  </a:cubicBezTo>
                  <a:cubicBezTo>
                    <a:pt x="212" y="104"/>
                    <a:pt x="201" y="102"/>
                    <a:pt x="184" y="107"/>
                  </a:cubicBezTo>
                  <a:cubicBezTo>
                    <a:pt x="184" y="107"/>
                    <a:pt x="184" y="106"/>
                    <a:pt x="184" y="106"/>
                  </a:cubicBezTo>
                  <a:cubicBezTo>
                    <a:pt x="183" y="103"/>
                    <a:pt x="181" y="101"/>
                    <a:pt x="180" y="98"/>
                  </a:cubicBezTo>
                  <a:cubicBezTo>
                    <a:pt x="183" y="98"/>
                    <a:pt x="186" y="97"/>
                    <a:pt x="189" y="96"/>
                  </a:cubicBezTo>
                  <a:cubicBezTo>
                    <a:pt x="191" y="95"/>
                    <a:pt x="193" y="95"/>
                    <a:pt x="194" y="94"/>
                  </a:cubicBezTo>
                  <a:cubicBezTo>
                    <a:pt x="195" y="94"/>
                    <a:pt x="195" y="94"/>
                    <a:pt x="195" y="93"/>
                  </a:cubicBezTo>
                  <a:cubicBezTo>
                    <a:pt x="207" y="97"/>
                    <a:pt x="217" y="96"/>
                    <a:pt x="226" y="91"/>
                  </a:cubicBezTo>
                  <a:cubicBezTo>
                    <a:pt x="240" y="81"/>
                    <a:pt x="243" y="61"/>
                    <a:pt x="243" y="60"/>
                  </a:cubicBezTo>
                  <a:cubicBezTo>
                    <a:pt x="243" y="60"/>
                    <a:pt x="243" y="60"/>
                    <a:pt x="243" y="59"/>
                  </a:cubicBezTo>
                  <a:cubicBezTo>
                    <a:pt x="243" y="56"/>
                    <a:pt x="242" y="52"/>
                    <a:pt x="241" y="49"/>
                  </a:cubicBezTo>
                  <a:cubicBezTo>
                    <a:pt x="242" y="49"/>
                    <a:pt x="242" y="49"/>
                    <a:pt x="242" y="49"/>
                  </a:cubicBezTo>
                  <a:cubicBezTo>
                    <a:pt x="242" y="49"/>
                    <a:pt x="264" y="41"/>
                    <a:pt x="274" y="53"/>
                  </a:cubicBezTo>
                  <a:cubicBezTo>
                    <a:pt x="278" y="59"/>
                    <a:pt x="279" y="64"/>
                    <a:pt x="280" y="68"/>
                  </a:cubicBezTo>
                  <a:cubicBezTo>
                    <a:pt x="281" y="74"/>
                    <a:pt x="282" y="81"/>
                    <a:pt x="293" y="81"/>
                  </a:cubicBezTo>
                  <a:cubicBezTo>
                    <a:pt x="297" y="81"/>
                    <a:pt x="300" y="81"/>
                    <a:pt x="303" y="81"/>
                  </a:cubicBezTo>
                  <a:cubicBezTo>
                    <a:pt x="314" y="80"/>
                    <a:pt x="325" y="80"/>
                    <a:pt x="334" y="91"/>
                  </a:cubicBezTo>
                  <a:cubicBezTo>
                    <a:pt x="336" y="93"/>
                    <a:pt x="336" y="93"/>
                    <a:pt x="336" y="93"/>
                  </a:cubicBezTo>
                  <a:cubicBezTo>
                    <a:pt x="345" y="105"/>
                    <a:pt x="353" y="114"/>
                    <a:pt x="361" y="115"/>
                  </a:cubicBezTo>
                  <a:cubicBezTo>
                    <a:pt x="356" y="120"/>
                    <a:pt x="346" y="126"/>
                    <a:pt x="331" y="125"/>
                  </a:cubicBezTo>
                  <a:cubicBezTo>
                    <a:pt x="309" y="123"/>
                    <a:pt x="294" y="136"/>
                    <a:pt x="280" y="147"/>
                  </a:cubicBezTo>
                  <a:close/>
                  <a:moveTo>
                    <a:pt x="157" y="169"/>
                  </a:moveTo>
                  <a:cubicBezTo>
                    <a:pt x="154" y="177"/>
                    <a:pt x="145" y="183"/>
                    <a:pt x="135" y="185"/>
                  </a:cubicBezTo>
                  <a:cubicBezTo>
                    <a:pt x="127" y="186"/>
                    <a:pt x="121" y="184"/>
                    <a:pt x="117" y="180"/>
                  </a:cubicBezTo>
                  <a:cubicBezTo>
                    <a:pt x="108" y="173"/>
                    <a:pt x="108" y="159"/>
                    <a:pt x="108" y="159"/>
                  </a:cubicBezTo>
                  <a:cubicBezTo>
                    <a:pt x="108" y="157"/>
                    <a:pt x="108" y="156"/>
                    <a:pt x="106" y="155"/>
                  </a:cubicBezTo>
                  <a:cubicBezTo>
                    <a:pt x="105" y="154"/>
                    <a:pt x="104" y="153"/>
                    <a:pt x="102" y="153"/>
                  </a:cubicBezTo>
                  <a:cubicBezTo>
                    <a:pt x="100" y="154"/>
                    <a:pt x="96" y="152"/>
                    <a:pt x="91" y="147"/>
                  </a:cubicBezTo>
                  <a:cubicBezTo>
                    <a:pt x="89" y="145"/>
                    <a:pt x="87" y="142"/>
                    <a:pt x="86" y="139"/>
                  </a:cubicBezTo>
                  <a:cubicBezTo>
                    <a:pt x="85" y="138"/>
                    <a:pt x="84" y="136"/>
                    <a:pt x="84" y="134"/>
                  </a:cubicBezTo>
                  <a:cubicBezTo>
                    <a:pt x="83" y="133"/>
                    <a:pt x="83" y="131"/>
                    <a:pt x="82" y="129"/>
                  </a:cubicBezTo>
                  <a:cubicBezTo>
                    <a:pt x="82" y="127"/>
                    <a:pt x="82" y="125"/>
                    <a:pt x="83" y="122"/>
                  </a:cubicBezTo>
                  <a:cubicBezTo>
                    <a:pt x="85" y="112"/>
                    <a:pt x="89" y="105"/>
                    <a:pt x="96" y="100"/>
                  </a:cubicBezTo>
                  <a:cubicBezTo>
                    <a:pt x="103" y="96"/>
                    <a:pt x="113" y="95"/>
                    <a:pt x="124" y="98"/>
                  </a:cubicBezTo>
                  <a:cubicBezTo>
                    <a:pt x="131" y="100"/>
                    <a:pt x="134" y="104"/>
                    <a:pt x="135" y="109"/>
                  </a:cubicBezTo>
                  <a:cubicBezTo>
                    <a:pt x="136" y="112"/>
                    <a:pt x="136" y="114"/>
                    <a:pt x="136" y="116"/>
                  </a:cubicBezTo>
                  <a:cubicBezTo>
                    <a:pt x="135" y="122"/>
                    <a:pt x="132" y="129"/>
                    <a:pt x="125" y="129"/>
                  </a:cubicBezTo>
                  <a:cubicBezTo>
                    <a:pt x="120" y="130"/>
                    <a:pt x="116" y="129"/>
                    <a:pt x="114" y="127"/>
                  </a:cubicBezTo>
                  <a:cubicBezTo>
                    <a:pt x="112" y="125"/>
                    <a:pt x="112" y="123"/>
                    <a:pt x="112" y="123"/>
                  </a:cubicBezTo>
                  <a:cubicBezTo>
                    <a:pt x="112" y="122"/>
                    <a:pt x="112" y="121"/>
                    <a:pt x="112" y="121"/>
                  </a:cubicBezTo>
                  <a:cubicBezTo>
                    <a:pt x="111" y="119"/>
                    <a:pt x="109" y="118"/>
                    <a:pt x="107" y="118"/>
                  </a:cubicBezTo>
                  <a:cubicBezTo>
                    <a:pt x="105" y="118"/>
                    <a:pt x="102" y="120"/>
                    <a:pt x="102" y="123"/>
                  </a:cubicBezTo>
                  <a:cubicBezTo>
                    <a:pt x="102" y="123"/>
                    <a:pt x="102" y="126"/>
                    <a:pt x="104" y="130"/>
                  </a:cubicBezTo>
                  <a:cubicBezTo>
                    <a:pt x="105" y="131"/>
                    <a:pt x="105" y="133"/>
                    <a:pt x="107" y="134"/>
                  </a:cubicBezTo>
                  <a:cubicBezTo>
                    <a:pt x="109" y="136"/>
                    <a:pt x="112" y="138"/>
                    <a:pt x="116" y="139"/>
                  </a:cubicBezTo>
                  <a:cubicBezTo>
                    <a:pt x="119" y="139"/>
                    <a:pt x="122" y="140"/>
                    <a:pt x="125" y="139"/>
                  </a:cubicBezTo>
                  <a:cubicBezTo>
                    <a:pt x="136" y="139"/>
                    <a:pt x="145" y="130"/>
                    <a:pt x="146" y="117"/>
                  </a:cubicBezTo>
                  <a:cubicBezTo>
                    <a:pt x="146" y="113"/>
                    <a:pt x="146" y="109"/>
                    <a:pt x="145" y="105"/>
                  </a:cubicBezTo>
                  <a:cubicBezTo>
                    <a:pt x="142" y="97"/>
                    <a:pt x="136" y="91"/>
                    <a:pt x="127" y="88"/>
                  </a:cubicBezTo>
                  <a:cubicBezTo>
                    <a:pt x="113" y="84"/>
                    <a:pt x="100" y="86"/>
                    <a:pt x="90" y="92"/>
                  </a:cubicBezTo>
                  <a:cubicBezTo>
                    <a:pt x="81" y="98"/>
                    <a:pt x="75" y="107"/>
                    <a:pt x="73" y="120"/>
                  </a:cubicBezTo>
                  <a:cubicBezTo>
                    <a:pt x="72" y="124"/>
                    <a:pt x="72" y="127"/>
                    <a:pt x="72" y="130"/>
                  </a:cubicBezTo>
                  <a:cubicBezTo>
                    <a:pt x="64" y="131"/>
                    <a:pt x="44" y="126"/>
                    <a:pt x="35" y="117"/>
                  </a:cubicBezTo>
                  <a:cubicBezTo>
                    <a:pt x="29" y="111"/>
                    <a:pt x="23" y="109"/>
                    <a:pt x="17" y="108"/>
                  </a:cubicBezTo>
                  <a:cubicBezTo>
                    <a:pt x="31" y="93"/>
                    <a:pt x="36" y="94"/>
                    <a:pt x="51" y="96"/>
                  </a:cubicBezTo>
                  <a:cubicBezTo>
                    <a:pt x="69" y="99"/>
                    <a:pt x="73" y="92"/>
                    <a:pt x="78" y="83"/>
                  </a:cubicBezTo>
                  <a:cubicBezTo>
                    <a:pt x="79" y="81"/>
                    <a:pt x="79" y="80"/>
                    <a:pt x="80" y="79"/>
                  </a:cubicBezTo>
                  <a:cubicBezTo>
                    <a:pt x="86" y="68"/>
                    <a:pt x="96" y="67"/>
                    <a:pt x="106" y="67"/>
                  </a:cubicBezTo>
                  <a:cubicBezTo>
                    <a:pt x="110" y="67"/>
                    <a:pt x="114" y="67"/>
                    <a:pt x="117" y="66"/>
                  </a:cubicBezTo>
                  <a:cubicBezTo>
                    <a:pt x="121" y="65"/>
                    <a:pt x="125" y="63"/>
                    <a:pt x="128" y="62"/>
                  </a:cubicBezTo>
                  <a:cubicBezTo>
                    <a:pt x="128" y="62"/>
                    <a:pt x="127" y="62"/>
                    <a:pt x="127" y="62"/>
                  </a:cubicBezTo>
                  <a:cubicBezTo>
                    <a:pt x="126" y="73"/>
                    <a:pt x="131" y="83"/>
                    <a:pt x="141" y="90"/>
                  </a:cubicBezTo>
                  <a:cubicBezTo>
                    <a:pt x="147" y="93"/>
                    <a:pt x="153" y="96"/>
                    <a:pt x="161" y="97"/>
                  </a:cubicBezTo>
                  <a:cubicBezTo>
                    <a:pt x="163" y="98"/>
                    <a:pt x="166" y="98"/>
                    <a:pt x="168" y="98"/>
                  </a:cubicBezTo>
                  <a:cubicBezTo>
                    <a:pt x="169" y="100"/>
                    <a:pt x="170" y="101"/>
                    <a:pt x="171" y="103"/>
                  </a:cubicBezTo>
                  <a:cubicBezTo>
                    <a:pt x="174" y="108"/>
                    <a:pt x="176" y="113"/>
                    <a:pt x="177" y="118"/>
                  </a:cubicBezTo>
                  <a:cubicBezTo>
                    <a:pt x="177" y="121"/>
                    <a:pt x="177" y="124"/>
                    <a:pt x="176" y="127"/>
                  </a:cubicBezTo>
                  <a:cubicBezTo>
                    <a:pt x="174" y="134"/>
                    <a:pt x="168" y="139"/>
                    <a:pt x="163" y="142"/>
                  </a:cubicBezTo>
                  <a:cubicBezTo>
                    <a:pt x="163" y="142"/>
                    <a:pt x="163" y="142"/>
                    <a:pt x="162" y="142"/>
                  </a:cubicBezTo>
                  <a:cubicBezTo>
                    <a:pt x="160" y="144"/>
                    <a:pt x="158" y="144"/>
                    <a:pt x="158" y="144"/>
                  </a:cubicBezTo>
                  <a:cubicBezTo>
                    <a:pt x="156" y="145"/>
                    <a:pt x="155" y="146"/>
                    <a:pt x="155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4" y="150"/>
                    <a:pt x="155" y="151"/>
                    <a:pt x="156" y="152"/>
                  </a:cubicBezTo>
                  <a:cubicBezTo>
                    <a:pt x="156" y="153"/>
                    <a:pt x="156" y="153"/>
                    <a:pt x="156" y="153"/>
                  </a:cubicBezTo>
                  <a:cubicBezTo>
                    <a:pt x="156" y="153"/>
                    <a:pt x="156" y="153"/>
                    <a:pt x="156" y="153"/>
                  </a:cubicBezTo>
                  <a:cubicBezTo>
                    <a:pt x="159" y="157"/>
                    <a:pt x="159" y="163"/>
                    <a:pt x="157" y="169"/>
                  </a:cubicBezTo>
                  <a:close/>
                  <a:moveTo>
                    <a:pt x="181" y="10"/>
                  </a:moveTo>
                  <a:cubicBezTo>
                    <a:pt x="182" y="10"/>
                    <a:pt x="197" y="11"/>
                    <a:pt x="200" y="30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00" y="31"/>
                    <a:pt x="201" y="32"/>
                    <a:pt x="202" y="33"/>
                  </a:cubicBezTo>
                  <a:cubicBezTo>
                    <a:pt x="203" y="34"/>
                    <a:pt x="203" y="34"/>
                    <a:pt x="203" y="34"/>
                  </a:cubicBezTo>
                  <a:cubicBezTo>
                    <a:pt x="204" y="34"/>
                    <a:pt x="205" y="34"/>
                    <a:pt x="206" y="34"/>
                  </a:cubicBezTo>
                  <a:cubicBezTo>
                    <a:pt x="206" y="34"/>
                    <a:pt x="213" y="33"/>
                    <a:pt x="219" y="36"/>
                  </a:cubicBezTo>
                  <a:cubicBezTo>
                    <a:pt x="221" y="37"/>
                    <a:pt x="223" y="38"/>
                    <a:pt x="224" y="39"/>
                  </a:cubicBezTo>
                  <a:cubicBezTo>
                    <a:pt x="229" y="43"/>
                    <a:pt x="232" y="50"/>
                    <a:pt x="233" y="59"/>
                  </a:cubicBezTo>
                  <a:cubicBezTo>
                    <a:pt x="232" y="62"/>
                    <a:pt x="230" y="76"/>
                    <a:pt x="220" y="82"/>
                  </a:cubicBezTo>
                  <a:cubicBezTo>
                    <a:pt x="216" y="85"/>
                    <a:pt x="210" y="86"/>
                    <a:pt x="204" y="85"/>
                  </a:cubicBezTo>
                  <a:cubicBezTo>
                    <a:pt x="208" y="79"/>
                    <a:pt x="209" y="71"/>
                    <a:pt x="208" y="63"/>
                  </a:cubicBezTo>
                  <a:cubicBezTo>
                    <a:pt x="208" y="62"/>
                    <a:pt x="208" y="61"/>
                    <a:pt x="208" y="61"/>
                  </a:cubicBezTo>
                  <a:cubicBezTo>
                    <a:pt x="206" y="55"/>
                    <a:pt x="204" y="50"/>
                    <a:pt x="200" y="46"/>
                  </a:cubicBezTo>
                  <a:cubicBezTo>
                    <a:pt x="200" y="46"/>
                    <a:pt x="199" y="45"/>
                    <a:pt x="198" y="45"/>
                  </a:cubicBezTo>
                  <a:cubicBezTo>
                    <a:pt x="195" y="42"/>
                    <a:pt x="191" y="41"/>
                    <a:pt x="187" y="41"/>
                  </a:cubicBezTo>
                  <a:cubicBezTo>
                    <a:pt x="180" y="41"/>
                    <a:pt x="174" y="43"/>
                    <a:pt x="170" y="47"/>
                  </a:cubicBezTo>
                  <a:cubicBezTo>
                    <a:pt x="170" y="48"/>
                    <a:pt x="170" y="48"/>
                    <a:pt x="170" y="48"/>
                  </a:cubicBezTo>
                  <a:cubicBezTo>
                    <a:pt x="163" y="56"/>
                    <a:pt x="165" y="67"/>
                    <a:pt x="165" y="68"/>
                  </a:cubicBezTo>
                  <a:cubicBezTo>
                    <a:pt x="166" y="71"/>
                    <a:pt x="168" y="73"/>
                    <a:pt x="171" y="72"/>
                  </a:cubicBezTo>
                  <a:cubicBezTo>
                    <a:pt x="172" y="72"/>
                    <a:pt x="173" y="71"/>
                    <a:pt x="174" y="70"/>
                  </a:cubicBezTo>
                  <a:cubicBezTo>
                    <a:pt x="175" y="69"/>
                    <a:pt x="175" y="68"/>
                    <a:pt x="175" y="66"/>
                  </a:cubicBezTo>
                  <a:cubicBezTo>
                    <a:pt x="175" y="64"/>
                    <a:pt x="174" y="58"/>
                    <a:pt x="177" y="54"/>
                  </a:cubicBezTo>
                  <a:cubicBezTo>
                    <a:pt x="179" y="52"/>
                    <a:pt x="183" y="51"/>
                    <a:pt x="187" y="51"/>
                  </a:cubicBezTo>
                  <a:cubicBezTo>
                    <a:pt x="190" y="51"/>
                    <a:pt x="192" y="52"/>
                    <a:pt x="194" y="54"/>
                  </a:cubicBezTo>
                  <a:cubicBezTo>
                    <a:pt x="196" y="57"/>
                    <a:pt x="197" y="60"/>
                    <a:pt x="198" y="63"/>
                  </a:cubicBezTo>
                  <a:cubicBezTo>
                    <a:pt x="200" y="70"/>
                    <a:pt x="198" y="80"/>
                    <a:pt x="191" y="84"/>
                  </a:cubicBezTo>
                  <a:cubicBezTo>
                    <a:pt x="191" y="84"/>
                    <a:pt x="190" y="85"/>
                    <a:pt x="190" y="85"/>
                  </a:cubicBezTo>
                  <a:cubicBezTo>
                    <a:pt x="186" y="87"/>
                    <a:pt x="182" y="88"/>
                    <a:pt x="178" y="88"/>
                  </a:cubicBezTo>
                  <a:cubicBezTo>
                    <a:pt x="176" y="88"/>
                    <a:pt x="175" y="88"/>
                    <a:pt x="173" y="88"/>
                  </a:cubicBezTo>
                  <a:cubicBezTo>
                    <a:pt x="171" y="88"/>
                    <a:pt x="170" y="88"/>
                    <a:pt x="168" y="88"/>
                  </a:cubicBezTo>
                  <a:cubicBezTo>
                    <a:pt x="160" y="88"/>
                    <a:pt x="152" y="85"/>
                    <a:pt x="147" y="81"/>
                  </a:cubicBezTo>
                  <a:cubicBezTo>
                    <a:pt x="140" y="77"/>
                    <a:pt x="137" y="71"/>
                    <a:pt x="138" y="63"/>
                  </a:cubicBezTo>
                  <a:cubicBezTo>
                    <a:pt x="138" y="62"/>
                    <a:pt x="138" y="47"/>
                    <a:pt x="154" y="44"/>
                  </a:cubicBezTo>
                  <a:cubicBezTo>
                    <a:pt x="156" y="44"/>
                    <a:pt x="157" y="43"/>
                    <a:pt x="158" y="42"/>
                  </a:cubicBezTo>
                  <a:cubicBezTo>
                    <a:pt x="158" y="41"/>
                    <a:pt x="159" y="40"/>
                    <a:pt x="159" y="39"/>
                  </a:cubicBezTo>
                  <a:cubicBezTo>
                    <a:pt x="159" y="39"/>
                    <a:pt x="159" y="39"/>
                    <a:pt x="158" y="38"/>
                  </a:cubicBezTo>
                  <a:cubicBezTo>
                    <a:pt x="158" y="38"/>
                    <a:pt x="158" y="37"/>
                    <a:pt x="158" y="34"/>
                  </a:cubicBezTo>
                  <a:cubicBezTo>
                    <a:pt x="158" y="33"/>
                    <a:pt x="158" y="31"/>
                    <a:pt x="158" y="29"/>
                  </a:cubicBezTo>
                  <a:cubicBezTo>
                    <a:pt x="158" y="26"/>
                    <a:pt x="159" y="21"/>
                    <a:pt x="162" y="18"/>
                  </a:cubicBezTo>
                  <a:cubicBezTo>
                    <a:pt x="165" y="13"/>
                    <a:pt x="172" y="11"/>
                    <a:pt x="181" y="10"/>
                  </a:cubicBezTo>
                  <a:close/>
                </a:path>
              </a:pathLst>
            </a:custGeom>
            <a:solidFill>
              <a:srgbClr val="EDB2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10" name="TextBox 1"/>
          <p:cNvSpPr txBox="1"/>
          <p:nvPr/>
        </p:nvSpPr>
        <p:spPr>
          <a:xfrm>
            <a:off x="1054410" y="1713999"/>
            <a:ext cx="10100679" cy="2123630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>
            <a:defPPr>
              <a:defRPr lang="en-US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6600" b="1" dirty="0" smtClean="0">
                <a:solidFill>
                  <a:srgbClr val="1FA3B5"/>
                </a:solidFill>
                <a:latin typeface="微软雅黑" panose="020B0503020204020204" pitchFamily="34" charset="-122"/>
                <a:cs typeface="+mn-ea"/>
                <a:sym typeface="+mn-lt"/>
              </a:rPr>
              <a:t>2020</a:t>
            </a:r>
          </a:p>
          <a:p>
            <a:pPr algn="ctr"/>
            <a:r>
              <a:rPr lang="zh-CN" altLang="en-US" sz="6600" b="1" dirty="0" smtClean="0">
                <a:solidFill>
                  <a:srgbClr val="1FA3B5"/>
                </a:solidFill>
                <a:latin typeface="微软雅黑" panose="020B0503020204020204" pitchFamily="34" charset="-122"/>
                <a:cs typeface="+mn-ea"/>
                <a:sym typeface="+mn-lt"/>
              </a:rPr>
              <a:t>谢谢观看   新年快乐</a:t>
            </a:r>
            <a:endParaRPr lang="zh-CN" altLang="en-US" sz="6600" b="1" dirty="0">
              <a:solidFill>
                <a:srgbClr val="1FA3B5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1" name="圆角矩形 2"/>
          <p:cNvSpPr/>
          <p:nvPr/>
        </p:nvSpPr>
        <p:spPr>
          <a:xfrm>
            <a:off x="4809721" y="4907492"/>
            <a:ext cx="1309679" cy="370768"/>
          </a:xfrm>
          <a:prstGeom prst="rect">
            <a:avLst/>
          </a:prstGeom>
          <a:solidFill>
            <a:schemeClr val="bg1"/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>
              <a:defRPr/>
            </a:pPr>
            <a:r>
              <a:rPr lang="zh-CN" altLang="en-US" sz="1200" b="1" dirty="0">
                <a:solidFill>
                  <a:prstClr val="black"/>
                </a:solidFill>
                <a:latin typeface="Arial" panose="020B0604020202020204"/>
                <a:sym typeface="Arial" panose="020B0604020202020204" pitchFamily="34" charset="0"/>
              </a:rPr>
              <a:t>汇报人：</a:t>
            </a:r>
          </a:p>
        </p:txBody>
      </p:sp>
      <p:sp>
        <p:nvSpPr>
          <p:cNvPr id="112" name="圆角矩形 2"/>
          <p:cNvSpPr/>
          <p:nvPr/>
        </p:nvSpPr>
        <p:spPr>
          <a:xfrm>
            <a:off x="4388517" y="4907492"/>
            <a:ext cx="370821" cy="370768"/>
          </a:xfrm>
          <a:prstGeom prst="rect">
            <a:avLst/>
          </a:prstGeom>
          <a:solidFill>
            <a:srgbClr val="C1272D"/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 algn="ctr">
              <a:defRPr/>
            </a:pPr>
            <a:endParaRPr lang="zh-CN" altLang="en-US" sz="1400" b="1">
              <a:solidFill>
                <a:srgbClr val="00A19A"/>
              </a:solidFill>
              <a:latin typeface="Arial" panose="020B0604020202020204"/>
              <a:sym typeface="Arial" panose="020B0604020202020204" pitchFamily="34" charset="0"/>
            </a:endParaRPr>
          </a:p>
        </p:txBody>
      </p:sp>
      <p:sp>
        <p:nvSpPr>
          <p:cNvPr id="113" name="student-graduation-cap-shape_52041"/>
          <p:cNvSpPr>
            <a:spLocks noChangeAspect="1"/>
          </p:cNvSpPr>
          <p:nvPr/>
        </p:nvSpPr>
        <p:spPr bwMode="auto">
          <a:xfrm>
            <a:off x="4493372" y="4993997"/>
            <a:ext cx="153299" cy="184628"/>
          </a:xfrm>
          <a:custGeom>
            <a:avLst/>
            <a:gdLst>
              <a:gd name="connsiteX0" fmla="*/ 56671 w 279400"/>
              <a:gd name="connsiteY0" fmla="*/ 192087 h 336550"/>
              <a:gd name="connsiteX1" fmla="*/ 224047 w 279400"/>
              <a:gd name="connsiteY1" fmla="*/ 192087 h 336550"/>
              <a:gd name="connsiteX2" fmla="*/ 279400 w 279400"/>
              <a:gd name="connsiteY2" fmla="*/ 247752 h 336550"/>
              <a:gd name="connsiteX3" fmla="*/ 279400 w 279400"/>
              <a:gd name="connsiteY3" fmla="*/ 336550 h 336550"/>
              <a:gd name="connsiteX4" fmla="*/ 176602 w 279400"/>
              <a:gd name="connsiteY4" fmla="*/ 336550 h 336550"/>
              <a:gd name="connsiteX5" fmla="*/ 158151 w 279400"/>
              <a:gd name="connsiteY5" fmla="*/ 245101 h 336550"/>
              <a:gd name="connsiteX6" fmla="*/ 151562 w 279400"/>
              <a:gd name="connsiteY6" fmla="*/ 239800 h 336550"/>
              <a:gd name="connsiteX7" fmla="*/ 167377 w 279400"/>
              <a:gd name="connsiteY7" fmla="*/ 213293 h 336550"/>
              <a:gd name="connsiteX8" fmla="*/ 167377 w 279400"/>
              <a:gd name="connsiteY8" fmla="*/ 209317 h 336550"/>
              <a:gd name="connsiteX9" fmla="*/ 163423 w 279400"/>
              <a:gd name="connsiteY9" fmla="*/ 207991 h 336550"/>
              <a:gd name="connsiteX10" fmla="*/ 121249 w 279400"/>
              <a:gd name="connsiteY10" fmla="*/ 207991 h 336550"/>
              <a:gd name="connsiteX11" fmla="*/ 118613 w 279400"/>
              <a:gd name="connsiteY11" fmla="*/ 209317 h 336550"/>
              <a:gd name="connsiteX12" fmla="*/ 118613 w 279400"/>
              <a:gd name="connsiteY12" fmla="*/ 213293 h 336550"/>
              <a:gd name="connsiteX13" fmla="*/ 134429 w 279400"/>
              <a:gd name="connsiteY13" fmla="*/ 239800 h 336550"/>
              <a:gd name="connsiteX14" fmla="*/ 126521 w 279400"/>
              <a:gd name="connsiteY14" fmla="*/ 245101 h 336550"/>
              <a:gd name="connsiteX15" fmla="*/ 110706 w 279400"/>
              <a:gd name="connsiteY15" fmla="*/ 336550 h 336550"/>
              <a:gd name="connsiteX16" fmla="*/ 0 w 279400"/>
              <a:gd name="connsiteY16" fmla="*/ 336550 h 336550"/>
              <a:gd name="connsiteX17" fmla="*/ 0 w 279400"/>
              <a:gd name="connsiteY17" fmla="*/ 247752 h 336550"/>
              <a:gd name="connsiteX18" fmla="*/ 56671 w 279400"/>
              <a:gd name="connsiteY18" fmla="*/ 192087 h 336550"/>
              <a:gd name="connsiteX19" fmla="*/ 138907 w 279400"/>
              <a:gd name="connsiteY19" fmla="*/ 0 h 336550"/>
              <a:gd name="connsiteX20" fmla="*/ 219076 w 279400"/>
              <a:gd name="connsiteY20" fmla="*/ 80169 h 336550"/>
              <a:gd name="connsiteX21" fmla="*/ 138907 w 279400"/>
              <a:gd name="connsiteY21" fmla="*/ 160338 h 336550"/>
              <a:gd name="connsiteX22" fmla="*/ 58738 w 279400"/>
              <a:gd name="connsiteY22" fmla="*/ 80169 h 336550"/>
              <a:gd name="connsiteX23" fmla="*/ 138907 w 279400"/>
              <a:gd name="connsiteY23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279400" h="336550">
                <a:moveTo>
                  <a:pt x="56671" y="192087"/>
                </a:moveTo>
                <a:cubicBezTo>
                  <a:pt x="56671" y="192087"/>
                  <a:pt x="56671" y="192087"/>
                  <a:pt x="224047" y="192087"/>
                </a:cubicBezTo>
                <a:cubicBezTo>
                  <a:pt x="254360" y="192087"/>
                  <a:pt x="279400" y="217269"/>
                  <a:pt x="279400" y="247752"/>
                </a:cubicBezTo>
                <a:cubicBezTo>
                  <a:pt x="279400" y="247752"/>
                  <a:pt x="279400" y="247752"/>
                  <a:pt x="279400" y="336550"/>
                </a:cubicBezTo>
                <a:cubicBezTo>
                  <a:pt x="279400" y="336550"/>
                  <a:pt x="279400" y="336550"/>
                  <a:pt x="176602" y="336550"/>
                </a:cubicBezTo>
                <a:cubicBezTo>
                  <a:pt x="176602" y="336550"/>
                  <a:pt x="176602" y="336550"/>
                  <a:pt x="158151" y="245101"/>
                </a:cubicBezTo>
                <a:cubicBezTo>
                  <a:pt x="158151" y="242450"/>
                  <a:pt x="154197" y="239800"/>
                  <a:pt x="151562" y="239800"/>
                </a:cubicBezTo>
                <a:cubicBezTo>
                  <a:pt x="151562" y="239800"/>
                  <a:pt x="151562" y="239800"/>
                  <a:pt x="167377" y="213293"/>
                </a:cubicBezTo>
                <a:cubicBezTo>
                  <a:pt x="167377" y="211967"/>
                  <a:pt x="167377" y="210642"/>
                  <a:pt x="167377" y="209317"/>
                </a:cubicBezTo>
                <a:cubicBezTo>
                  <a:pt x="166059" y="207991"/>
                  <a:pt x="164741" y="207991"/>
                  <a:pt x="163423" y="207991"/>
                </a:cubicBezTo>
                <a:cubicBezTo>
                  <a:pt x="163423" y="207991"/>
                  <a:pt x="163423" y="207991"/>
                  <a:pt x="121249" y="207991"/>
                </a:cubicBezTo>
                <a:cubicBezTo>
                  <a:pt x="119931" y="207991"/>
                  <a:pt x="118613" y="207991"/>
                  <a:pt x="118613" y="209317"/>
                </a:cubicBezTo>
                <a:cubicBezTo>
                  <a:pt x="117296" y="210642"/>
                  <a:pt x="117296" y="211967"/>
                  <a:pt x="118613" y="213293"/>
                </a:cubicBezTo>
                <a:cubicBezTo>
                  <a:pt x="118613" y="213293"/>
                  <a:pt x="118613" y="213293"/>
                  <a:pt x="134429" y="239800"/>
                </a:cubicBezTo>
                <a:cubicBezTo>
                  <a:pt x="130475" y="239800"/>
                  <a:pt x="127839" y="242450"/>
                  <a:pt x="126521" y="245101"/>
                </a:cubicBezTo>
                <a:cubicBezTo>
                  <a:pt x="126521" y="245101"/>
                  <a:pt x="126521" y="245101"/>
                  <a:pt x="110706" y="336550"/>
                </a:cubicBezTo>
                <a:cubicBezTo>
                  <a:pt x="110706" y="336550"/>
                  <a:pt x="110706" y="336550"/>
                  <a:pt x="0" y="336550"/>
                </a:cubicBezTo>
                <a:cubicBezTo>
                  <a:pt x="0" y="336550"/>
                  <a:pt x="0" y="336550"/>
                  <a:pt x="0" y="247752"/>
                </a:cubicBezTo>
                <a:cubicBezTo>
                  <a:pt x="0" y="217269"/>
                  <a:pt x="25040" y="192087"/>
                  <a:pt x="56671" y="192087"/>
                </a:cubicBezTo>
                <a:close/>
                <a:moveTo>
                  <a:pt x="138907" y="0"/>
                </a:moveTo>
                <a:cubicBezTo>
                  <a:pt x="183183" y="0"/>
                  <a:pt x="219076" y="35893"/>
                  <a:pt x="219076" y="80169"/>
                </a:cubicBezTo>
                <a:cubicBezTo>
                  <a:pt x="219076" y="124445"/>
                  <a:pt x="183183" y="160338"/>
                  <a:pt x="138907" y="160338"/>
                </a:cubicBezTo>
                <a:cubicBezTo>
                  <a:pt x="94631" y="160338"/>
                  <a:pt x="58738" y="124445"/>
                  <a:pt x="58738" y="80169"/>
                </a:cubicBezTo>
                <a:cubicBezTo>
                  <a:pt x="58738" y="35893"/>
                  <a:pt x="94631" y="0"/>
                  <a:pt x="13890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>
              <a:defRPr/>
            </a:pPr>
            <a:endParaRPr lang="zh-CN" altLang="en-US" sz="1400" b="1" dirty="0">
              <a:solidFill>
                <a:srgbClr val="00A19A"/>
              </a:solidFill>
              <a:latin typeface="Arial" panose="020B0604020202020204"/>
              <a:sym typeface="Arial" panose="020B0604020202020204" pitchFamily="34" charset="0"/>
            </a:endParaRPr>
          </a:p>
        </p:txBody>
      </p:sp>
      <p:sp>
        <p:nvSpPr>
          <p:cNvPr id="114" name="圆角矩形 2"/>
          <p:cNvSpPr/>
          <p:nvPr/>
        </p:nvSpPr>
        <p:spPr>
          <a:xfrm>
            <a:off x="6416668" y="4925244"/>
            <a:ext cx="370834" cy="370958"/>
          </a:xfrm>
          <a:prstGeom prst="rect">
            <a:avLst/>
          </a:prstGeom>
          <a:solidFill>
            <a:srgbClr val="C1272D"/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 algn="ctr">
              <a:defRPr/>
            </a:pPr>
            <a:endParaRPr lang="zh-CN" altLang="en-US" sz="1400" b="1">
              <a:solidFill>
                <a:srgbClr val="00A19A"/>
              </a:solidFill>
              <a:latin typeface="Arial" panose="020B0604020202020204"/>
              <a:sym typeface="Arial" panose="020B0604020202020204" pitchFamily="34" charset="0"/>
            </a:endParaRPr>
          </a:p>
        </p:txBody>
      </p:sp>
      <p:sp>
        <p:nvSpPr>
          <p:cNvPr id="115" name="student-graduation-cap-shape_52041"/>
          <p:cNvSpPr>
            <a:spLocks noChangeAspect="1"/>
          </p:cNvSpPr>
          <p:nvPr/>
        </p:nvSpPr>
        <p:spPr bwMode="auto">
          <a:xfrm>
            <a:off x="6510276" y="5018785"/>
            <a:ext cx="178566" cy="184724"/>
          </a:xfrm>
          <a:custGeom>
            <a:avLst/>
            <a:gdLst>
              <a:gd name="connsiteX0" fmla="*/ 233363 w 325438"/>
              <a:gd name="connsiteY0" fmla="*/ 249238 h 336550"/>
              <a:gd name="connsiteX1" fmla="*/ 279401 w 325438"/>
              <a:gd name="connsiteY1" fmla="*/ 249238 h 336550"/>
              <a:gd name="connsiteX2" fmla="*/ 279401 w 325438"/>
              <a:gd name="connsiteY2" fmla="*/ 290513 h 336550"/>
              <a:gd name="connsiteX3" fmla="*/ 233363 w 325438"/>
              <a:gd name="connsiteY3" fmla="*/ 290513 h 336550"/>
              <a:gd name="connsiteX4" fmla="*/ 171450 w 325438"/>
              <a:gd name="connsiteY4" fmla="*/ 249238 h 336550"/>
              <a:gd name="connsiteX5" fmla="*/ 217488 w 325438"/>
              <a:gd name="connsiteY5" fmla="*/ 249238 h 336550"/>
              <a:gd name="connsiteX6" fmla="*/ 217488 w 325438"/>
              <a:gd name="connsiteY6" fmla="*/ 290513 h 336550"/>
              <a:gd name="connsiteX7" fmla="*/ 171450 w 325438"/>
              <a:gd name="connsiteY7" fmla="*/ 290513 h 336550"/>
              <a:gd name="connsiteX8" fmla="*/ 107950 w 325438"/>
              <a:gd name="connsiteY8" fmla="*/ 249238 h 336550"/>
              <a:gd name="connsiteX9" fmla="*/ 155575 w 325438"/>
              <a:gd name="connsiteY9" fmla="*/ 249238 h 336550"/>
              <a:gd name="connsiteX10" fmla="*/ 155575 w 325438"/>
              <a:gd name="connsiteY10" fmla="*/ 290513 h 336550"/>
              <a:gd name="connsiteX11" fmla="*/ 107950 w 325438"/>
              <a:gd name="connsiteY11" fmla="*/ 290513 h 336550"/>
              <a:gd name="connsiteX12" fmla="*/ 46038 w 325438"/>
              <a:gd name="connsiteY12" fmla="*/ 249238 h 336550"/>
              <a:gd name="connsiteX13" fmla="*/ 93663 w 325438"/>
              <a:gd name="connsiteY13" fmla="*/ 249238 h 336550"/>
              <a:gd name="connsiteX14" fmla="*/ 93663 w 325438"/>
              <a:gd name="connsiteY14" fmla="*/ 290513 h 336550"/>
              <a:gd name="connsiteX15" fmla="*/ 46038 w 325438"/>
              <a:gd name="connsiteY15" fmla="*/ 290513 h 336550"/>
              <a:gd name="connsiteX16" fmla="*/ 233363 w 325438"/>
              <a:gd name="connsiteY16" fmla="*/ 195263 h 336550"/>
              <a:gd name="connsiteX17" fmla="*/ 279401 w 325438"/>
              <a:gd name="connsiteY17" fmla="*/ 195263 h 336550"/>
              <a:gd name="connsiteX18" fmla="*/ 279401 w 325438"/>
              <a:gd name="connsiteY18" fmla="*/ 234951 h 336550"/>
              <a:gd name="connsiteX19" fmla="*/ 233363 w 325438"/>
              <a:gd name="connsiteY19" fmla="*/ 234951 h 336550"/>
              <a:gd name="connsiteX20" fmla="*/ 171450 w 325438"/>
              <a:gd name="connsiteY20" fmla="*/ 195263 h 336550"/>
              <a:gd name="connsiteX21" fmla="*/ 217488 w 325438"/>
              <a:gd name="connsiteY21" fmla="*/ 195263 h 336550"/>
              <a:gd name="connsiteX22" fmla="*/ 217488 w 325438"/>
              <a:gd name="connsiteY22" fmla="*/ 234951 h 336550"/>
              <a:gd name="connsiteX23" fmla="*/ 171450 w 325438"/>
              <a:gd name="connsiteY23" fmla="*/ 234951 h 336550"/>
              <a:gd name="connsiteX24" fmla="*/ 107950 w 325438"/>
              <a:gd name="connsiteY24" fmla="*/ 195263 h 336550"/>
              <a:gd name="connsiteX25" fmla="*/ 155575 w 325438"/>
              <a:gd name="connsiteY25" fmla="*/ 195263 h 336550"/>
              <a:gd name="connsiteX26" fmla="*/ 155575 w 325438"/>
              <a:gd name="connsiteY26" fmla="*/ 234951 h 336550"/>
              <a:gd name="connsiteX27" fmla="*/ 107950 w 325438"/>
              <a:gd name="connsiteY27" fmla="*/ 234951 h 336550"/>
              <a:gd name="connsiteX28" fmla="*/ 46038 w 325438"/>
              <a:gd name="connsiteY28" fmla="*/ 195263 h 336550"/>
              <a:gd name="connsiteX29" fmla="*/ 93663 w 325438"/>
              <a:gd name="connsiteY29" fmla="*/ 195263 h 336550"/>
              <a:gd name="connsiteX30" fmla="*/ 93663 w 325438"/>
              <a:gd name="connsiteY30" fmla="*/ 234951 h 336550"/>
              <a:gd name="connsiteX31" fmla="*/ 46038 w 325438"/>
              <a:gd name="connsiteY31" fmla="*/ 234951 h 336550"/>
              <a:gd name="connsiteX32" fmla="*/ 233363 w 325438"/>
              <a:gd name="connsiteY32" fmla="*/ 139700 h 336550"/>
              <a:gd name="connsiteX33" fmla="*/ 279401 w 325438"/>
              <a:gd name="connsiteY33" fmla="*/ 139700 h 336550"/>
              <a:gd name="connsiteX34" fmla="*/ 279401 w 325438"/>
              <a:gd name="connsiteY34" fmla="*/ 180975 h 336550"/>
              <a:gd name="connsiteX35" fmla="*/ 233363 w 325438"/>
              <a:gd name="connsiteY35" fmla="*/ 180975 h 336550"/>
              <a:gd name="connsiteX36" fmla="*/ 171450 w 325438"/>
              <a:gd name="connsiteY36" fmla="*/ 139700 h 336550"/>
              <a:gd name="connsiteX37" fmla="*/ 217488 w 325438"/>
              <a:gd name="connsiteY37" fmla="*/ 139700 h 336550"/>
              <a:gd name="connsiteX38" fmla="*/ 217488 w 325438"/>
              <a:gd name="connsiteY38" fmla="*/ 180975 h 336550"/>
              <a:gd name="connsiteX39" fmla="*/ 171450 w 325438"/>
              <a:gd name="connsiteY39" fmla="*/ 180975 h 336550"/>
              <a:gd name="connsiteX40" fmla="*/ 107950 w 325438"/>
              <a:gd name="connsiteY40" fmla="*/ 139700 h 336550"/>
              <a:gd name="connsiteX41" fmla="*/ 155575 w 325438"/>
              <a:gd name="connsiteY41" fmla="*/ 139700 h 336550"/>
              <a:gd name="connsiteX42" fmla="*/ 155575 w 325438"/>
              <a:gd name="connsiteY42" fmla="*/ 180975 h 336550"/>
              <a:gd name="connsiteX43" fmla="*/ 107950 w 325438"/>
              <a:gd name="connsiteY43" fmla="*/ 180975 h 336550"/>
              <a:gd name="connsiteX44" fmla="*/ 49167 w 325438"/>
              <a:gd name="connsiteY44" fmla="*/ 38100 h 336550"/>
              <a:gd name="connsiteX45" fmla="*/ 25400 w 325438"/>
              <a:gd name="connsiteY45" fmla="*/ 61753 h 336550"/>
              <a:gd name="connsiteX46" fmla="*/ 25400 w 325438"/>
              <a:gd name="connsiteY46" fmla="*/ 289085 h 336550"/>
              <a:gd name="connsiteX47" fmla="*/ 49167 w 325438"/>
              <a:gd name="connsiteY47" fmla="*/ 312738 h 336550"/>
              <a:gd name="connsiteX48" fmla="*/ 276271 w 325438"/>
              <a:gd name="connsiteY48" fmla="*/ 312738 h 336550"/>
              <a:gd name="connsiteX49" fmla="*/ 300038 w 325438"/>
              <a:gd name="connsiteY49" fmla="*/ 289085 h 336550"/>
              <a:gd name="connsiteX50" fmla="*/ 300038 w 325438"/>
              <a:gd name="connsiteY50" fmla="*/ 61753 h 336550"/>
              <a:gd name="connsiteX51" fmla="*/ 276271 w 325438"/>
              <a:gd name="connsiteY51" fmla="*/ 38100 h 336550"/>
              <a:gd name="connsiteX52" fmla="*/ 269669 w 325438"/>
              <a:gd name="connsiteY52" fmla="*/ 38100 h 336550"/>
              <a:gd name="connsiteX53" fmla="*/ 269669 w 325438"/>
              <a:gd name="connsiteY53" fmla="*/ 63067 h 336550"/>
              <a:gd name="connsiteX54" fmla="*/ 276271 w 325438"/>
              <a:gd name="connsiteY54" fmla="*/ 74894 h 336550"/>
              <a:gd name="connsiteX55" fmla="*/ 260427 w 325438"/>
              <a:gd name="connsiteY55" fmla="*/ 90662 h 336550"/>
              <a:gd name="connsiteX56" fmla="*/ 244582 w 325438"/>
              <a:gd name="connsiteY56" fmla="*/ 74894 h 336550"/>
              <a:gd name="connsiteX57" fmla="*/ 249864 w 325438"/>
              <a:gd name="connsiteY57" fmla="*/ 63067 h 336550"/>
              <a:gd name="connsiteX58" fmla="*/ 249864 w 325438"/>
              <a:gd name="connsiteY58" fmla="*/ 38100 h 336550"/>
              <a:gd name="connsiteX59" fmla="*/ 231379 w 325438"/>
              <a:gd name="connsiteY59" fmla="*/ 38100 h 336550"/>
              <a:gd name="connsiteX60" fmla="*/ 231379 w 325438"/>
              <a:gd name="connsiteY60" fmla="*/ 63067 h 336550"/>
              <a:gd name="connsiteX61" fmla="*/ 236660 w 325438"/>
              <a:gd name="connsiteY61" fmla="*/ 74894 h 336550"/>
              <a:gd name="connsiteX62" fmla="*/ 220816 w 325438"/>
              <a:gd name="connsiteY62" fmla="*/ 90662 h 336550"/>
              <a:gd name="connsiteX63" fmla="*/ 204971 w 325438"/>
              <a:gd name="connsiteY63" fmla="*/ 74894 h 336550"/>
              <a:gd name="connsiteX64" fmla="*/ 210253 w 325438"/>
              <a:gd name="connsiteY64" fmla="*/ 63067 h 336550"/>
              <a:gd name="connsiteX65" fmla="*/ 210253 w 325438"/>
              <a:gd name="connsiteY65" fmla="*/ 38100 h 336550"/>
              <a:gd name="connsiteX66" fmla="*/ 191767 w 325438"/>
              <a:gd name="connsiteY66" fmla="*/ 38100 h 336550"/>
              <a:gd name="connsiteX67" fmla="*/ 191767 w 325438"/>
              <a:gd name="connsiteY67" fmla="*/ 63067 h 336550"/>
              <a:gd name="connsiteX68" fmla="*/ 198369 w 325438"/>
              <a:gd name="connsiteY68" fmla="*/ 74894 h 336550"/>
              <a:gd name="connsiteX69" fmla="*/ 182525 w 325438"/>
              <a:gd name="connsiteY69" fmla="*/ 90662 h 336550"/>
              <a:gd name="connsiteX70" fmla="*/ 166680 w 325438"/>
              <a:gd name="connsiteY70" fmla="*/ 74894 h 336550"/>
              <a:gd name="connsiteX71" fmla="*/ 171962 w 325438"/>
              <a:gd name="connsiteY71" fmla="*/ 63067 h 336550"/>
              <a:gd name="connsiteX72" fmla="*/ 171962 w 325438"/>
              <a:gd name="connsiteY72" fmla="*/ 38100 h 336550"/>
              <a:gd name="connsiteX73" fmla="*/ 153476 w 325438"/>
              <a:gd name="connsiteY73" fmla="*/ 38100 h 336550"/>
              <a:gd name="connsiteX74" fmla="*/ 153476 w 325438"/>
              <a:gd name="connsiteY74" fmla="*/ 63067 h 336550"/>
              <a:gd name="connsiteX75" fmla="*/ 158758 w 325438"/>
              <a:gd name="connsiteY75" fmla="*/ 74894 h 336550"/>
              <a:gd name="connsiteX76" fmla="*/ 142913 w 325438"/>
              <a:gd name="connsiteY76" fmla="*/ 90662 h 336550"/>
              <a:gd name="connsiteX77" fmla="*/ 127069 w 325438"/>
              <a:gd name="connsiteY77" fmla="*/ 74894 h 336550"/>
              <a:gd name="connsiteX78" fmla="*/ 133671 w 325438"/>
              <a:gd name="connsiteY78" fmla="*/ 63067 h 336550"/>
              <a:gd name="connsiteX79" fmla="*/ 133671 w 325438"/>
              <a:gd name="connsiteY79" fmla="*/ 38100 h 336550"/>
              <a:gd name="connsiteX80" fmla="*/ 115186 w 325438"/>
              <a:gd name="connsiteY80" fmla="*/ 38100 h 336550"/>
              <a:gd name="connsiteX81" fmla="*/ 115186 w 325438"/>
              <a:gd name="connsiteY81" fmla="*/ 63067 h 336550"/>
              <a:gd name="connsiteX82" fmla="*/ 120467 w 325438"/>
              <a:gd name="connsiteY82" fmla="*/ 74894 h 336550"/>
              <a:gd name="connsiteX83" fmla="*/ 104623 w 325438"/>
              <a:gd name="connsiteY83" fmla="*/ 90662 h 336550"/>
              <a:gd name="connsiteX84" fmla="*/ 88778 w 325438"/>
              <a:gd name="connsiteY84" fmla="*/ 74894 h 336550"/>
              <a:gd name="connsiteX85" fmla="*/ 94060 w 325438"/>
              <a:gd name="connsiteY85" fmla="*/ 63067 h 336550"/>
              <a:gd name="connsiteX86" fmla="*/ 94060 w 325438"/>
              <a:gd name="connsiteY86" fmla="*/ 38100 h 336550"/>
              <a:gd name="connsiteX87" fmla="*/ 75574 w 325438"/>
              <a:gd name="connsiteY87" fmla="*/ 38100 h 336550"/>
              <a:gd name="connsiteX88" fmla="*/ 75574 w 325438"/>
              <a:gd name="connsiteY88" fmla="*/ 63067 h 336550"/>
              <a:gd name="connsiteX89" fmla="*/ 80856 w 325438"/>
              <a:gd name="connsiteY89" fmla="*/ 74894 h 336550"/>
              <a:gd name="connsiteX90" fmla="*/ 65011 w 325438"/>
              <a:gd name="connsiteY90" fmla="*/ 90662 h 336550"/>
              <a:gd name="connsiteX91" fmla="*/ 49167 w 325438"/>
              <a:gd name="connsiteY91" fmla="*/ 74894 h 336550"/>
              <a:gd name="connsiteX92" fmla="*/ 55769 w 325438"/>
              <a:gd name="connsiteY92" fmla="*/ 63067 h 336550"/>
              <a:gd name="connsiteX93" fmla="*/ 55769 w 325438"/>
              <a:gd name="connsiteY93" fmla="*/ 38100 h 336550"/>
              <a:gd name="connsiteX94" fmla="*/ 49167 w 325438"/>
              <a:gd name="connsiteY94" fmla="*/ 38100 h 336550"/>
              <a:gd name="connsiteX95" fmla="*/ 65315 w 325438"/>
              <a:gd name="connsiteY95" fmla="*/ 4763 h 336550"/>
              <a:gd name="connsiteX96" fmla="*/ 61913 w 325438"/>
              <a:gd name="connsiteY96" fmla="*/ 10110 h 336550"/>
              <a:gd name="connsiteX97" fmla="*/ 61913 w 325438"/>
              <a:gd name="connsiteY97" fmla="*/ 75616 h 336550"/>
              <a:gd name="connsiteX98" fmla="*/ 65315 w 325438"/>
              <a:gd name="connsiteY98" fmla="*/ 80963 h 336550"/>
              <a:gd name="connsiteX99" fmla="*/ 69851 w 325438"/>
              <a:gd name="connsiteY99" fmla="*/ 75616 h 336550"/>
              <a:gd name="connsiteX100" fmla="*/ 69851 w 325438"/>
              <a:gd name="connsiteY100" fmla="*/ 10110 h 336550"/>
              <a:gd name="connsiteX101" fmla="*/ 65315 w 325438"/>
              <a:gd name="connsiteY101" fmla="*/ 4763 h 336550"/>
              <a:gd name="connsiteX102" fmla="*/ 104776 w 325438"/>
              <a:gd name="connsiteY102" fmla="*/ 4763 h 336550"/>
              <a:gd name="connsiteX103" fmla="*/ 100013 w 325438"/>
              <a:gd name="connsiteY103" fmla="*/ 10110 h 336550"/>
              <a:gd name="connsiteX104" fmla="*/ 100013 w 325438"/>
              <a:gd name="connsiteY104" fmla="*/ 75616 h 336550"/>
              <a:gd name="connsiteX105" fmla="*/ 104776 w 325438"/>
              <a:gd name="connsiteY105" fmla="*/ 80963 h 336550"/>
              <a:gd name="connsiteX106" fmla="*/ 109538 w 325438"/>
              <a:gd name="connsiteY106" fmla="*/ 75616 h 336550"/>
              <a:gd name="connsiteX107" fmla="*/ 109538 w 325438"/>
              <a:gd name="connsiteY107" fmla="*/ 10110 h 336550"/>
              <a:gd name="connsiteX108" fmla="*/ 104776 w 325438"/>
              <a:gd name="connsiteY108" fmla="*/ 4763 h 336550"/>
              <a:gd name="connsiteX109" fmla="*/ 142876 w 325438"/>
              <a:gd name="connsiteY109" fmla="*/ 4763 h 336550"/>
              <a:gd name="connsiteX110" fmla="*/ 138113 w 325438"/>
              <a:gd name="connsiteY110" fmla="*/ 10110 h 336550"/>
              <a:gd name="connsiteX111" fmla="*/ 138113 w 325438"/>
              <a:gd name="connsiteY111" fmla="*/ 75616 h 336550"/>
              <a:gd name="connsiteX112" fmla="*/ 142876 w 325438"/>
              <a:gd name="connsiteY112" fmla="*/ 80963 h 336550"/>
              <a:gd name="connsiteX113" fmla="*/ 147638 w 325438"/>
              <a:gd name="connsiteY113" fmla="*/ 75616 h 336550"/>
              <a:gd name="connsiteX114" fmla="*/ 147638 w 325438"/>
              <a:gd name="connsiteY114" fmla="*/ 10110 h 336550"/>
              <a:gd name="connsiteX115" fmla="*/ 142876 w 325438"/>
              <a:gd name="connsiteY115" fmla="*/ 4763 h 336550"/>
              <a:gd name="connsiteX116" fmla="*/ 182563 w 325438"/>
              <a:gd name="connsiteY116" fmla="*/ 4763 h 336550"/>
              <a:gd name="connsiteX117" fmla="*/ 177800 w 325438"/>
              <a:gd name="connsiteY117" fmla="*/ 10110 h 336550"/>
              <a:gd name="connsiteX118" fmla="*/ 177800 w 325438"/>
              <a:gd name="connsiteY118" fmla="*/ 75616 h 336550"/>
              <a:gd name="connsiteX119" fmla="*/ 182563 w 325438"/>
              <a:gd name="connsiteY119" fmla="*/ 80963 h 336550"/>
              <a:gd name="connsiteX120" fmla="*/ 187325 w 325438"/>
              <a:gd name="connsiteY120" fmla="*/ 75616 h 336550"/>
              <a:gd name="connsiteX121" fmla="*/ 187325 w 325438"/>
              <a:gd name="connsiteY121" fmla="*/ 10110 h 336550"/>
              <a:gd name="connsiteX122" fmla="*/ 182563 w 325438"/>
              <a:gd name="connsiteY122" fmla="*/ 4763 h 336550"/>
              <a:gd name="connsiteX123" fmla="*/ 220663 w 325438"/>
              <a:gd name="connsiteY123" fmla="*/ 4763 h 336550"/>
              <a:gd name="connsiteX124" fmla="*/ 215900 w 325438"/>
              <a:gd name="connsiteY124" fmla="*/ 10110 h 336550"/>
              <a:gd name="connsiteX125" fmla="*/ 215900 w 325438"/>
              <a:gd name="connsiteY125" fmla="*/ 75616 h 336550"/>
              <a:gd name="connsiteX126" fmla="*/ 220663 w 325438"/>
              <a:gd name="connsiteY126" fmla="*/ 80963 h 336550"/>
              <a:gd name="connsiteX127" fmla="*/ 225425 w 325438"/>
              <a:gd name="connsiteY127" fmla="*/ 75616 h 336550"/>
              <a:gd name="connsiteX128" fmla="*/ 225425 w 325438"/>
              <a:gd name="connsiteY128" fmla="*/ 10110 h 336550"/>
              <a:gd name="connsiteX129" fmla="*/ 220663 w 325438"/>
              <a:gd name="connsiteY129" fmla="*/ 4763 h 336550"/>
              <a:gd name="connsiteX130" fmla="*/ 260124 w 325438"/>
              <a:gd name="connsiteY130" fmla="*/ 4763 h 336550"/>
              <a:gd name="connsiteX131" fmla="*/ 255588 w 325438"/>
              <a:gd name="connsiteY131" fmla="*/ 10110 h 336550"/>
              <a:gd name="connsiteX132" fmla="*/ 255588 w 325438"/>
              <a:gd name="connsiteY132" fmla="*/ 75616 h 336550"/>
              <a:gd name="connsiteX133" fmla="*/ 260124 w 325438"/>
              <a:gd name="connsiteY133" fmla="*/ 80963 h 336550"/>
              <a:gd name="connsiteX134" fmla="*/ 263526 w 325438"/>
              <a:gd name="connsiteY134" fmla="*/ 75616 h 336550"/>
              <a:gd name="connsiteX135" fmla="*/ 263526 w 325438"/>
              <a:gd name="connsiteY135" fmla="*/ 10110 h 336550"/>
              <a:gd name="connsiteX136" fmla="*/ 260124 w 325438"/>
              <a:gd name="connsiteY136" fmla="*/ 4763 h 336550"/>
              <a:gd name="connsiteX137" fmla="*/ 64823 w 325438"/>
              <a:gd name="connsiteY137" fmla="*/ 0 h 336550"/>
              <a:gd name="connsiteX138" fmla="*/ 75406 w 325438"/>
              <a:gd name="connsiteY138" fmla="*/ 10517 h 336550"/>
              <a:gd name="connsiteX139" fmla="*/ 75406 w 325438"/>
              <a:gd name="connsiteY139" fmla="*/ 14461 h 336550"/>
              <a:gd name="connsiteX140" fmla="*/ 93927 w 325438"/>
              <a:gd name="connsiteY140" fmla="*/ 14461 h 336550"/>
              <a:gd name="connsiteX141" fmla="*/ 93927 w 325438"/>
              <a:gd name="connsiteY141" fmla="*/ 10517 h 336550"/>
              <a:gd name="connsiteX142" fmla="*/ 104511 w 325438"/>
              <a:gd name="connsiteY142" fmla="*/ 0 h 336550"/>
              <a:gd name="connsiteX143" fmla="*/ 115094 w 325438"/>
              <a:gd name="connsiteY143" fmla="*/ 10517 h 336550"/>
              <a:gd name="connsiteX144" fmla="*/ 115094 w 325438"/>
              <a:gd name="connsiteY144" fmla="*/ 14461 h 336550"/>
              <a:gd name="connsiteX145" fmla="*/ 133615 w 325438"/>
              <a:gd name="connsiteY145" fmla="*/ 14461 h 336550"/>
              <a:gd name="connsiteX146" fmla="*/ 133615 w 325438"/>
              <a:gd name="connsiteY146" fmla="*/ 10517 h 336550"/>
              <a:gd name="connsiteX147" fmla="*/ 142875 w 325438"/>
              <a:gd name="connsiteY147" fmla="*/ 0 h 336550"/>
              <a:gd name="connsiteX148" fmla="*/ 153459 w 325438"/>
              <a:gd name="connsiteY148" fmla="*/ 10517 h 336550"/>
              <a:gd name="connsiteX149" fmla="*/ 153459 w 325438"/>
              <a:gd name="connsiteY149" fmla="*/ 14461 h 336550"/>
              <a:gd name="connsiteX150" fmla="*/ 171980 w 325438"/>
              <a:gd name="connsiteY150" fmla="*/ 14461 h 336550"/>
              <a:gd name="connsiteX151" fmla="*/ 171980 w 325438"/>
              <a:gd name="connsiteY151" fmla="*/ 10517 h 336550"/>
              <a:gd name="connsiteX152" fmla="*/ 182563 w 325438"/>
              <a:gd name="connsiteY152" fmla="*/ 0 h 336550"/>
              <a:gd name="connsiteX153" fmla="*/ 191823 w 325438"/>
              <a:gd name="connsiteY153" fmla="*/ 10517 h 336550"/>
              <a:gd name="connsiteX154" fmla="*/ 191823 w 325438"/>
              <a:gd name="connsiteY154" fmla="*/ 14461 h 336550"/>
              <a:gd name="connsiteX155" fmla="*/ 210344 w 325438"/>
              <a:gd name="connsiteY155" fmla="*/ 14461 h 336550"/>
              <a:gd name="connsiteX156" fmla="*/ 210344 w 325438"/>
              <a:gd name="connsiteY156" fmla="*/ 10517 h 336550"/>
              <a:gd name="connsiteX157" fmla="*/ 220927 w 325438"/>
              <a:gd name="connsiteY157" fmla="*/ 0 h 336550"/>
              <a:gd name="connsiteX158" fmla="*/ 231511 w 325438"/>
              <a:gd name="connsiteY158" fmla="*/ 10517 h 336550"/>
              <a:gd name="connsiteX159" fmla="*/ 231511 w 325438"/>
              <a:gd name="connsiteY159" fmla="*/ 14461 h 336550"/>
              <a:gd name="connsiteX160" fmla="*/ 250032 w 325438"/>
              <a:gd name="connsiteY160" fmla="*/ 14461 h 336550"/>
              <a:gd name="connsiteX161" fmla="*/ 250032 w 325438"/>
              <a:gd name="connsiteY161" fmla="*/ 10517 h 336550"/>
              <a:gd name="connsiteX162" fmla="*/ 260615 w 325438"/>
              <a:gd name="connsiteY162" fmla="*/ 0 h 336550"/>
              <a:gd name="connsiteX163" fmla="*/ 269875 w 325438"/>
              <a:gd name="connsiteY163" fmla="*/ 10517 h 336550"/>
              <a:gd name="connsiteX164" fmla="*/ 269875 w 325438"/>
              <a:gd name="connsiteY164" fmla="*/ 14461 h 336550"/>
              <a:gd name="connsiteX165" fmla="*/ 276490 w 325438"/>
              <a:gd name="connsiteY165" fmla="*/ 14461 h 336550"/>
              <a:gd name="connsiteX166" fmla="*/ 325438 w 325438"/>
              <a:gd name="connsiteY166" fmla="*/ 61789 h 336550"/>
              <a:gd name="connsiteX167" fmla="*/ 325438 w 325438"/>
              <a:gd name="connsiteY167" fmla="*/ 289223 h 336550"/>
              <a:gd name="connsiteX168" fmla="*/ 276490 w 325438"/>
              <a:gd name="connsiteY168" fmla="*/ 336550 h 336550"/>
              <a:gd name="connsiteX169" fmla="*/ 48948 w 325438"/>
              <a:gd name="connsiteY169" fmla="*/ 336550 h 336550"/>
              <a:gd name="connsiteX170" fmla="*/ 0 w 325438"/>
              <a:gd name="connsiteY170" fmla="*/ 289223 h 336550"/>
              <a:gd name="connsiteX171" fmla="*/ 0 w 325438"/>
              <a:gd name="connsiteY171" fmla="*/ 61789 h 336550"/>
              <a:gd name="connsiteX172" fmla="*/ 48948 w 325438"/>
              <a:gd name="connsiteY172" fmla="*/ 14461 h 336550"/>
              <a:gd name="connsiteX173" fmla="*/ 55563 w 325438"/>
              <a:gd name="connsiteY173" fmla="*/ 14461 h 336550"/>
              <a:gd name="connsiteX174" fmla="*/ 55563 w 325438"/>
              <a:gd name="connsiteY174" fmla="*/ 10517 h 336550"/>
              <a:gd name="connsiteX175" fmla="*/ 64823 w 325438"/>
              <a:gd name="connsiteY175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</a:cxnLst>
            <a:rect l="l" t="t" r="r" b="b"/>
            <a:pathLst>
              <a:path w="325438" h="336550">
                <a:moveTo>
                  <a:pt x="233363" y="249238"/>
                </a:moveTo>
                <a:lnTo>
                  <a:pt x="279401" y="249238"/>
                </a:lnTo>
                <a:lnTo>
                  <a:pt x="279401" y="290513"/>
                </a:lnTo>
                <a:lnTo>
                  <a:pt x="233363" y="290513"/>
                </a:lnTo>
                <a:close/>
                <a:moveTo>
                  <a:pt x="171450" y="249238"/>
                </a:moveTo>
                <a:lnTo>
                  <a:pt x="217488" y="249238"/>
                </a:lnTo>
                <a:lnTo>
                  <a:pt x="217488" y="290513"/>
                </a:lnTo>
                <a:lnTo>
                  <a:pt x="171450" y="290513"/>
                </a:lnTo>
                <a:close/>
                <a:moveTo>
                  <a:pt x="107950" y="249238"/>
                </a:moveTo>
                <a:lnTo>
                  <a:pt x="155575" y="249238"/>
                </a:lnTo>
                <a:lnTo>
                  <a:pt x="155575" y="290513"/>
                </a:lnTo>
                <a:lnTo>
                  <a:pt x="107950" y="290513"/>
                </a:lnTo>
                <a:close/>
                <a:moveTo>
                  <a:pt x="46038" y="249238"/>
                </a:moveTo>
                <a:lnTo>
                  <a:pt x="93663" y="249238"/>
                </a:lnTo>
                <a:lnTo>
                  <a:pt x="93663" y="290513"/>
                </a:lnTo>
                <a:lnTo>
                  <a:pt x="46038" y="290513"/>
                </a:lnTo>
                <a:close/>
                <a:moveTo>
                  <a:pt x="233363" y="195263"/>
                </a:moveTo>
                <a:lnTo>
                  <a:pt x="279401" y="195263"/>
                </a:lnTo>
                <a:lnTo>
                  <a:pt x="279401" y="234951"/>
                </a:lnTo>
                <a:lnTo>
                  <a:pt x="233363" y="234951"/>
                </a:lnTo>
                <a:close/>
                <a:moveTo>
                  <a:pt x="171450" y="195263"/>
                </a:moveTo>
                <a:lnTo>
                  <a:pt x="217488" y="195263"/>
                </a:lnTo>
                <a:lnTo>
                  <a:pt x="217488" y="234951"/>
                </a:lnTo>
                <a:lnTo>
                  <a:pt x="171450" y="234951"/>
                </a:lnTo>
                <a:close/>
                <a:moveTo>
                  <a:pt x="107950" y="195263"/>
                </a:moveTo>
                <a:lnTo>
                  <a:pt x="155575" y="195263"/>
                </a:lnTo>
                <a:lnTo>
                  <a:pt x="155575" y="234951"/>
                </a:lnTo>
                <a:lnTo>
                  <a:pt x="107950" y="234951"/>
                </a:lnTo>
                <a:close/>
                <a:moveTo>
                  <a:pt x="46038" y="195263"/>
                </a:moveTo>
                <a:lnTo>
                  <a:pt x="93663" y="195263"/>
                </a:lnTo>
                <a:lnTo>
                  <a:pt x="93663" y="234951"/>
                </a:lnTo>
                <a:lnTo>
                  <a:pt x="46038" y="234951"/>
                </a:lnTo>
                <a:close/>
                <a:moveTo>
                  <a:pt x="233363" y="139700"/>
                </a:moveTo>
                <a:lnTo>
                  <a:pt x="279401" y="139700"/>
                </a:lnTo>
                <a:lnTo>
                  <a:pt x="279401" y="180975"/>
                </a:lnTo>
                <a:lnTo>
                  <a:pt x="233363" y="180975"/>
                </a:lnTo>
                <a:close/>
                <a:moveTo>
                  <a:pt x="171450" y="139700"/>
                </a:moveTo>
                <a:lnTo>
                  <a:pt x="217488" y="139700"/>
                </a:lnTo>
                <a:lnTo>
                  <a:pt x="217488" y="180975"/>
                </a:lnTo>
                <a:lnTo>
                  <a:pt x="171450" y="180975"/>
                </a:lnTo>
                <a:close/>
                <a:moveTo>
                  <a:pt x="107950" y="139700"/>
                </a:moveTo>
                <a:lnTo>
                  <a:pt x="155575" y="139700"/>
                </a:lnTo>
                <a:lnTo>
                  <a:pt x="155575" y="180975"/>
                </a:lnTo>
                <a:lnTo>
                  <a:pt x="107950" y="180975"/>
                </a:lnTo>
                <a:close/>
                <a:moveTo>
                  <a:pt x="49167" y="38100"/>
                </a:moveTo>
                <a:cubicBezTo>
                  <a:pt x="35963" y="38100"/>
                  <a:pt x="25400" y="48613"/>
                  <a:pt x="25400" y="61753"/>
                </a:cubicBezTo>
                <a:cubicBezTo>
                  <a:pt x="25400" y="61753"/>
                  <a:pt x="25400" y="61753"/>
                  <a:pt x="25400" y="289085"/>
                </a:cubicBezTo>
                <a:cubicBezTo>
                  <a:pt x="25400" y="302226"/>
                  <a:pt x="35963" y="312738"/>
                  <a:pt x="49167" y="312738"/>
                </a:cubicBezTo>
                <a:cubicBezTo>
                  <a:pt x="49167" y="312738"/>
                  <a:pt x="49167" y="312738"/>
                  <a:pt x="276271" y="312738"/>
                </a:cubicBezTo>
                <a:cubicBezTo>
                  <a:pt x="289475" y="312738"/>
                  <a:pt x="300038" y="302226"/>
                  <a:pt x="300038" y="289085"/>
                </a:cubicBezTo>
                <a:cubicBezTo>
                  <a:pt x="300038" y="289085"/>
                  <a:pt x="300038" y="289085"/>
                  <a:pt x="300038" y="61753"/>
                </a:cubicBezTo>
                <a:cubicBezTo>
                  <a:pt x="300038" y="48613"/>
                  <a:pt x="289475" y="38100"/>
                  <a:pt x="276271" y="38100"/>
                </a:cubicBezTo>
                <a:cubicBezTo>
                  <a:pt x="276271" y="38100"/>
                  <a:pt x="276271" y="38100"/>
                  <a:pt x="269669" y="38100"/>
                </a:cubicBezTo>
                <a:cubicBezTo>
                  <a:pt x="269669" y="38100"/>
                  <a:pt x="269669" y="38100"/>
                  <a:pt x="269669" y="63067"/>
                </a:cubicBezTo>
                <a:cubicBezTo>
                  <a:pt x="273631" y="65695"/>
                  <a:pt x="276271" y="70951"/>
                  <a:pt x="276271" y="74894"/>
                </a:cubicBezTo>
                <a:cubicBezTo>
                  <a:pt x="276271" y="84092"/>
                  <a:pt x="268349" y="90662"/>
                  <a:pt x="260427" y="90662"/>
                </a:cubicBezTo>
                <a:cubicBezTo>
                  <a:pt x="251184" y="90662"/>
                  <a:pt x="244582" y="84092"/>
                  <a:pt x="244582" y="74894"/>
                </a:cubicBezTo>
                <a:cubicBezTo>
                  <a:pt x="244582" y="70951"/>
                  <a:pt x="245903" y="65695"/>
                  <a:pt x="249864" y="63067"/>
                </a:cubicBezTo>
                <a:cubicBezTo>
                  <a:pt x="249864" y="63067"/>
                  <a:pt x="249864" y="63067"/>
                  <a:pt x="249864" y="38100"/>
                </a:cubicBezTo>
                <a:cubicBezTo>
                  <a:pt x="249864" y="38100"/>
                  <a:pt x="249864" y="38100"/>
                  <a:pt x="231379" y="38100"/>
                </a:cubicBezTo>
                <a:cubicBezTo>
                  <a:pt x="231379" y="38100"/>
                  <a:pt x="231379" y="38100"/>
                  <a:pt x="231379" y="63067"/>
                </a:cubicBezTo>
                <a:cubicBezTo>
                  <a:pt x="234019" y="65695"/>
                  <a:pt x="236660" y="70951"/>
                  <a:pt x="236660" y="74894"/>
                </a:cubicBezTo>
                <a:cubicBezTo>
                  <a:pt x="236660" y="84092"/>
                  <a:pt x="230058" y="90662"/>
                  <a:pt x="220816" y="90662"/>
                </a:cubicBezTo>
                <a:cubicBezTo>
                  <a:pt x="212893" y="90662"/>
                  <a:pt x="204971" y="84092"/>
                  <a:pt x="204971" y="74894"/>
                </a:cubicBezTo>
                <a:cubicBezTo>
                  <a:pt x="204971" y="70951"/>
                  <a:pt x="207612" y="65695"/>
                  <a:pt x="210253" y="63067"/>
                </a:cubicBezTo>
                <a:cubicBezTo>
                  <a:pt x="210253" y="63067"/>
                  <a:pt x="210253" y="63067"/>
                  <a:pt x="210253" y="38100"/>
                </a:cubicBezTo>
                <a:cubicBezTo>
                  <a:pt x="210253" y="38100"/>
                  <a:pt x="210253" y="38100"/>
                  <a:pt x="191767" y="38100"/>
                </a:cubicBezTo>
                <a:cubicBezTo>
                  <a:pt x="191767" y="38100"/>
                  <a:pt x="191767" y="38100"/>
                  <a:pt x="191767" y="63067"/>
                </a:cubicBezTo>
                <a:cubicBezTo>
                  <a:pt x="195728" y="65695"/>
                  <a:pt x="198369" y="70951"/>
                  <a:pt x="198369" y="74894"/>
                </a:cubicBezTo>
                <a:cubicBezTo>
                  <a:pt x="198369" y="84092"/>
                  <a:pt x="190447" y="90662"/>
                  <a:pt x="182525" y="90662"/>
                </a:cubicBezTo>
                <a:cubicBezTo>
                  <a:pt x="173282" y="90662"/>
                  <a:pt x="166680" y="84092"/>
                  <a:pt x="166680" y="74894"/>
                </a:cubicBezTo>
                <a:cubicBezTo>
                  <a:pt x="166680" y="70951"/>
                  <a:pt x="168001" y="65695"/>
                  <a:pt x="171962" y="63067"/>
                </a:cubicBezTo>
                <a:cubicBezTo>
                  <a:pt x="171962" y="63067"/>
                  <a:pt x="171962" y="63067"/>
                  <a:pt x="171962" y="38100"/>
                </a:cubicBezTo>
                <a:cubicBezTo>
                  <a:pt x="171962" y="38100"/>
                  <a:pt x="171962" y="38100"/>
                  <a:pt x="153476" y="38100"/>
                </a:cubicBezTo>
                <a:cubicBezTo>
                  <a:pt x="153476" y="38100"/>
                  <a:pt x="153476" y="38100"/>
                  <a:pt x="153476" y="63067"/>
                </a:cubicBezTo>
                <a:cubicBezTo>
                  <a:pt x="157438" y="65695"/>
                  <a:pt x="158758" y="70951"/>
                  <a:pt x="158758" y="74894"/>
                </a:cubicBezTo>
                <a:cubicBezTo>
                  <a:pt x="158758" y="84092"/>
                  <a:pt x="152156" y="90662"/>
                  <a:pt x="142913" y="90662"/>
                </a:cubicBezTo>
                <a:cubicBezTo>
                  <a:pt x="134991" y="90662"/>
                  <a:pt x="127069" y="84092"/>
                  <a:pt x="127069" y="74894"/>
                </a:cubicBezTo>
                <a:cubicBezTo>
                  <a:pt x="127069" y="70951"/>
                  <a:pt x="129710" y="65695"/>
                  <a:pt x="133671" y="63067"/>
                </a:cubicBezTo>
                <a:cubicBezTo>
                  <a:pt x="133671" y="63067"/>
                  <a:pt x="133671" y="63067"/>
                  <a:pt x="133671" y="38100"/>
                </a:cubicBezTo>
                <a:cubicBezTo>
                  <a:pt x="133671" y="38100"/>
                  <a:pt x="133671" y="38100"/>
                  <a:pt x="115186" y="38100"/>
                </a:cubicBezTo>
                <a:cubicBezTo>
                  <a:pt x="115186" y="38100"/>
                  <a:pt x="115186" y="38100"/>
                  <a:pt x="115186" y="63067"/>
                </a:cubicBezTo>
                <a:cubicBezTo>
                  <a:pt x="117826" y="65695"/>
                  <a:pt x="120467" y="70951"/>
                  <a:pt x="120467" y="74894"/>
                </a:cubicBezTo>
                <a:cubicBezTo>
                  <a:pt x="120467" y="84092"/>
                  <a:pt x="112545" y="90662"/>
                  <a:pt x="104623" y="90662"/>
                </a:cubicBezTo>
                <a:cubicBezTo>
                  <a:pt x="95380" y="90662"/>
                  <a:pt x="88778" y="84092"/>
                  <a:pt x="88778" y="74894"/>
                </a:cubicBezTo>
                <a:cubicBezTo>
                  <a:pt x="88778" y="70951"/>
                  <a:pt x="91419" y="65695"/>
                  <a:pt x="94060" y="63067"/>
                </a:cubicBezTo>
                <a:cubicBezTo>
                  <a:pt x="94060" y="63067"/>
                  <a:pt x="94060" y="63067"/>
                  <a:pt x="94060" y="38100"/>
                </a:cubicBezTo>
                <a:cubicBezTo>
                  <a:pt x="94060" y="38100"/>
                  <a:pt x="94060" y="38100"/>
                  <a:pt x="75574" y="38100"/>
                </a:cubicBezTo>
                <a:cubicBezTo>
                  <a:pt x="75574" y="38100"/>
                  <a:pt x="75574" y="38100"/>
                  <a:pt x="75574" y="63067"/>
                </a:cubicBezTo>
                <a:cubicBezTo>
                  <a:pt x="79535" y="65695"/>
                  <a:pt x="80856" y="70951"/>
                  <a:pt x="80856" y="74894"/>
                </a:cubicBezTo>
                <a:cubicBezTo>
                  <a:pt x="80856" y="84092"/>
                  <a:pt x="74254" y="90662"/>
                  <a:pt x="65011" y="90662"/>
                </a:cubicBezTo>
                <a:cubicBezTo>
                  <a:pt x="57089" y="90662"/>
                  <a:pt x="49167" y="84092"/>
                  <a:pt x="49167" y="74894"/>
                </a:cubicBezTo>
                <a:cubicBezTo>
                  <a:pt x="49167" y="70951"/>
                  <a:pt x="51808" y="65695"/>
                  <a:pt x="55769" y="63067"/>
                </a:cubicBezTo>
                <a:cubicBezTo>
                  <a:pt x="55769" y="63067"/>
                  <a:pt x="55769" y="63067"/>
                  <a:pt x="55769" y="38100"/>
                </a:cubicBezTo>
                <a:cubicBezTo>
                  <a:pt x="55769" y="38100"/>
                  <a:pt x="55769" y="38100"/>
                  <a:pt x="49167" y="38100"/>
                </a:cubicBezTo>
                <a:close/>
                <a:moveTo>
                  <a:pt x="65315" y="4763"/>
                </a:moveTo>
                <a:cubicBezTo>
                  <a:pt x="63047" y="4763"/>
                  <a:pt x="61913" y="7437"/>
                  <a:pt x="61913" y="10110"/>
                </a:cubicBezTo>
                <a:lnTo>
                  <a:pt x="61913" y="75616"/>
                </a:lnTo>
                <a:cubicBezTo>
                  <a:pt x="61913" y="79626"/>
                  <a:pt x="63047" y="80963"/>
                  <a:pt x="65315" y="80963"/>
                </a:cubicBezTo>
                <a:cubicBezTo>
                  <a:pt x="68717" y="80963"/>
                  <a:pt x="69851" y="79626"/>
                  <a:pt x="69851" y="75616"/>
                </a:cubicBezTo>
                <a:cubicBezTo>
                  <a:pt x="69851" y="75616"/>
                  <a:pt x="69851" y="75616"/>
                  <a:pt x="69851" y="10110"/>
                </a:cubicBezTo>
                <a:cubicBezTo>
                  <a:pt x="69851" y="7437"/>
                  <a:pt x="68717" y="4763"/>
                  <a:pt x="65315" y="4763"/>
                </a:cubicBezTo>
                <a:close/>
                <a:moveTo>
                  <a:pt x="104776" y="4763"/>
                </a:moveTo>
                <a:cubicBezTo>
                  <a:pt x="102394" y="4763"/>
                  <a:pt x="100013" y="7437"/>
                  <a:pt x="100013" y="10110"/>
                </a:cubicBezTo>
                <a:lnTo>
                  <a:pt x="100013" y="75616"/>
                </a:lnTo>
                <a:cubicBezTo>
                  <a:pt x="100013" y="79626"/>
                  <a:pt x="102394" y="80963"/>
                  <a:pt x="104776" y="80963"/>
                </a:cubicBezTo>
                <a:cubicBezTo>
                  <a:pt x="107157" y="80963"/>
                  <a:pt x="109538" y="79626"/>
                  <a:pt x="109538" y="75616"/>
                </a:cubicBezTo>
                <a:cubicBezTo>
                  <a:pt x="109538" y="75616"/>
                  <a:pt x="109538" y="75616"/>
                  <a:pt x="109538" y="10110"/>
                </a:cubicBezTo>
                <a:cubicBezTo>
                  <a:pt x="109538" y="7437"/>
                  <a:pt x="107157" y="4763"/>
                  <a:pt x="104776" y="4763"/>
                </a:cubicBezTo>
                <a:close/>
                <a:moveTo>
                  <a:pt x="142876" y="4763"/>
                </a:moveTo>
                <a:cubicBezTo>
                  <a:pt x="140494" y="4763"/>
                  <a:pt x="138113" y="7437"/>
                  <a:pt x="138113" y="10110"/>
                </a:cubicBezTo>
                <a:lnTo>
                  <a:pt x="138113" y="75616"/>
                </a:lnTo>
                <a:cubicBezTo>
                  <a:pt x="138113" y="79626"/>
                  <a:pt x="140494" y="80963"/>
                  <a:pt x="142876" y="80963"/>
                </a:cubicBezTo>
                <a:cubicBezTo>
                  <a:pt x="145257" y="80963"/>
                  <a:pt x="147638" y="79626"/>
                  <a:pt x="147638" y="75616"/>
                </a:cubicBezTo>
                <a:cubicBezTo>
                  <a:pt x="147638" y="75616"/>
                  <a:pt x="147638" y="75616"/>
                  <a:pt x="147638" y="10110"/>
                </a:cubicBezTo>
                <a:cubicBezTo>
                  <a:pt x="147638" y="7437"/>
                  <a:pt x="145257" y="4763"/>
                  <a:pt x="142876" y="4763"/>
                </a:cubicBezTo>
                <a:close/>
                <a:moveTo>
                  <a:pt x="182563" y="4763"/>
                </a:moveTo>
                <a:cubicBezTo>
                  <a:pt x="180181" y="4763"/>
                  <a:pt x="177800" y="7437"/>
                  <a:pt x="177800" y="10110"/>
                </a:cubicBezTo>
                <a:lnTo>
                  <a:pt x="177800" y="75616"/>
                </a:lnTo>
                <a:cubicBezTo>
                  <a:pt x="177800" y="79626"/>
                  <a:pt x="180181" y="80963"/>
                  <a:pt x="182563" y="80963"/>
                </a:cubicBezTo>
                <a:cubicBezTo>
                  <a:pt x="184944" y="80963"/>
                  <a:pt x="187325" y="79626"/>
                  <a:pt x="187325" y="75616"/>
                </a:cubicBezTo>
                <a:cubicBezTo>
                  <a:pt x="187325" y="75616"/>
                  <a:pt x="187325" y="75616"/>
                  <a:pt x="187325" y="10110"/>
                </a:cubicBezTo>
                <a:cubicBezTo>
                  <a:pt x="187325" y="7437"/>
                  <a:pt x="184944" y="4763"/>
                  <a:pt x="182563" y="4763"/>
                </a:cubicBezTo>
                <a:close/>
                <a:moveTo>
                  <a:pt x="220663" y="4763"/>
                </a:moveTo>
                <a:cubicBezTo>
                  <a:pt x="218281" y="4763"/>
                  <a:pt x="215900" y="7437"/>
                  <a:pt x="215900" y="10110"/>
                </a:cubicBezTo>
                <a:lnTo>
                  <a:pt x="215900" y="75616"/>
                </a:lnTo>
                <a:cubicBezTo>
                  <a:pt x="215900" y="79626"/>
                  <a:pt x="218281" y="80963"/>
                  <a:pt x="220663" y="80963"/>
                </a:cubicBezTo>
                <a:cubicBezTo>
                  <a:pt x="223044" y="80963"/>
                  <a:pt x="225425" y="79626"/>
                  <a:pt x="225425" y="75616"/>
                </a:cubicBezTo>
                <a:cubicBezTo>
                  <a:pt x="225425" y="75616"/>
                  <a:pt x="225425" y="75616"/>
                  <a:pt x="225425" y="10110"/>
                </a:cubicBezTo>
                <a:cubicBezTo>
                  <a:pt x="225425" y="7437"/>
                  <a:pt x="223044" y="4763"/>
                  <a:pt x="220663" y="4763"/>
                </a:cubicBezTo>
                <a:close/>
                <a:moveTo>
                  <a:pt x="260124" y="4763"/>
                </a:moveTo>
                <a:cubicBezTo>
                  <a:pt x="256722" y="4763"/>
                  <a:pt x="255588" y="7437"/>
                  <a:pt x="255588" y="10110"/>
                </a:cubicBezTo>
                <a:lnTo>
                  <a:pt x="255588" y="75616"/>
                </a:lnTo>
                <a:cubicBezTo>
                  <a:pt x="255588" y="79626"/>
                  <a:pt x="256722" y="80963"/>
                  <a:pt x="260124" y="80963"/>
                </a:cubicBezTo>
                <a:cubicBezTo>
                  <a:pt x="262392" y="80963"/>
                  <a:pt x="263526" y="79626"/>
                  <a:pt x="263526" y="75616"/>
                </a:cubicBezTo>
                <a:cubicBezTo>
                  <a:pt x="263526" y="75616"/>
                  <a:pt x="263526" y="75616"/>
                  <a:pt x="263526" y="10110"/>
                </a:cubicBezTo>
                <a:cubicBezTo>
                  <a:pt x="263526" y="7437"/>
                  <a:pt x="262392" y="4763"/>
                  <a:pt x="260124" y="4763"/>
                </a:cubicBezTo>
                <a:close/>
                <a:moveTo>
                  <a:pt x="64823" y="0"/>
                </a:moveTo>
                <a:cubicBezTo>
                  <a:pt x="71438" y="0"/>
                  <a:pt x="75406" y="3944"/>
                  <a:pt x="75406" y="10517"/>
                </a:cubicBezTo>
                <a:cubicBezTo>
                  <a:pt x="75406" y="10517"/>
                  <a:pt x="75406" y="10517"/>
                  <a:pt x="75406" y="14461"/>
                </a:cubicBezTo>
                <a:cubicBezTo>
                  <a:pt x="75406" y="14461"/>
                  <a:pt x="75406" y="14461"/>
                  <a:pt x="93927" y="14461"/>
                </a:cubicBezTo>
                <a:cubicBezTo>
                  <a:pt x="93927" y="14461"/>
                  <a:pt x="93927" y="14461"/>
                  <a:pt x="93927" y="10517"/>
                </a:cubicBezTo>
                <a:cubicBezTo>
                  <a:pt x="93927" y="3944"/>
                  <a:pt x="99219" y="0"/>
                  <a:pt x="104511" y="0"/>
                </a:cubicBezTo>
                <a:cubicBezTo>
                  <a:pt x="109802" y="0"/>
                  <a:pt x="115094" y="3944"/>
                  <a:pt x="115094" y="10517"/>
                </a:cubicBezTo>
                <a:cubicBezTo>
                  <a:pt x="115094" y="10517"/>
                  <a:pt x="115094" y="10517"/>
                  <a:pt x="115094" y="14461"/>
                </a:cubicBezTo>
                <a:cubicBezTo>
                  <a:pt x="115094" y="14461"/>
                  <a:pt x="115094" y="14461"/>
                  <a:pt x="133615" y="14461"/>
                </a:cubicBezTo>
                <a:cubicBezTo>
                  <a:pt x="133615" y="14461"/>
                  <a:pt x="133615" y="14461"/>
                  <a:pt x="133615" y="10517"/>
                </a:cubicBezTo>
                <a:cubicBezTo>
                  <a:pt x="133615" y="3944"/>
                  <a:pt x="137584" y="0"/>
                  <a:pt x="142875" y="0"/>
                </a:cubicBezTo>
                <a:cubicBezTo>
                  <a:pt x="149490" y="0"/>
                  <a:pt x="153459" y="3944"/>
                  <a:pt x="153459" y="10517"/>
                </a:cubicBezTo>
                <a:cubicBezTo>
                  <a:pt x="153459" y="10517"/>
                  <a:pt x="153459" y="10517"/>
                  <a:pt x="153459" y="14461"/>
                </a:cubicBezTo>
                <a:cubicBezTo>
                  <a:pt x="153459" y="14461"/>
                  <a:pt x="153459" y="14461"/>
                  <a:pt x="171980" y="14461"/>
                </a:cubicBezTo>
                <a:cubicBezTo>
                  <a:pt x="171980" y="14461"/>
                  <a:pt x="171980" y="14461"/>
                  <a:pt x="171980" y="10517"/>
                </a:cubicBezTo>
                <a:cubicBezTo>
                  <a:pt x="171980" y="3944"/>
                  <a:pt x="175948" y="0"/>
                  <a:pt x="182563" y="0"/>
                </a:cubicBezTo>
                <a:cubicBezTo>
                  <a:pt x="187855" y="0"/>
                  <a:pt x="191823" y="3944"/>
                  <a:pt x="191823" y="10517"/>
                </a:cubicBezTo>
                <a:cubicBezTo>
                  <a:pt x="191823" y="10517"/>
                  <a:pt x="191823" y="10517"/>
                  <a:pt x="191823" y="14461"/>
                </a:cubicBezTo>
                <a:cubicBezTo>
                  <a:pt x="191823" y="14461"/>
                  <a:pt x="191823" y="14461"/>
                  <a:pt x="210344" y="14461"/>
                </a:cubicBezTo>
                <a:cubicBezTo>
                  <a:pt x="210344" y="14461"/>
                  <a:pt x="210344" y="14461"/>
                  <a:pt x="210344" y="10517"/>
                </a:cubicBezTo>
                <a:cubicBezTo>
                  <a:pt x="210344" y="3944"/>
                  <a:pt x="215636" y="0"/>
                  <a:pt x="220927" y="0"/>
                </a:cubicBezTo>
                <a:cubicBezTo>
                  <a:pt x="226219" y="0"/>
                  <a:pt x="231511" y="3944"/>
                  <a:pt x="231511" y="10517"/>
                </a:cubicBezTo>
                <a:cubicBezTo>
                  <a:pt x="231511" y="10517"/>
                  <a:pt x="231511" y="10517"/>
                  <a:pt x="231511" y="14461"/>
                </a:cubicBezTo>
                <a:cubicBezTo>
                  <a:pt x="231511" y="14461"/>
                  <a:pt x="231511" y="14461"/>
                  <a:pt x="250032" y="14461"/>
                </a:cubicBezTo>
                <a:cubicBezTo>
                  <a:pt x="250032" y="14461"/>
                  <a:pt x="250032" y="14461"/>
                  <a:pt x="250032" y="10517"/>
                </a:cubicBezTo>
                <a:cubicBezTo>
                  <a:pt x="250032" y="3944"/>
                  <a:pt x="254000" y="0"/>
                  <a:pt x="260615" y="0"/>
                </a:cubicBezTo>
                <a:cubicBezTo>
                  <a:pt x="265907" y="0"/>
                  <a:pt x="269875" y="3944"/>
                  <a:pt x="269875" y="10517"/>
                </a:cubicBezTo>
                <a:cubicBezTo>
                  <a:pt x="269875" y="10517"/>
                  <a:pt x="269875" y="10517"/>
                  <a:pt x="269875" y="14461"/>
                </a:cubicBezTo>
                <a:cubicBezTo>
                  <a:pt x="269875" y="14461"/>
                  <a:pt x="269875" y="14461"/>
                  <a:pt x="276490" y="14461"/>
                </a:cubicBezTo>
                <a:cubicBezTo>
                  <a:pt x="302948" y="14461"/>
                  <a:pt x="325438" y="35496"/>
                  <a:pt x="325438" y="61789"/>
                </a:cubicBezTo>
                <a:cubicBezTo>
                  <a:pt x="325438" y="61789"/>
                  <a:pt x="325438" y="61789"/>
                  <a:pt x="325438" y="289223"/>
                </a:cubicBezTo>
                <a:cubicBezTo>
                  <a:pt x="325438" y="315516"/>
                  <a:pt x="302948" y="336550"/>
                  <a:pt x="276490" y="336550"/>
                </a:cubicBezTo>
                <a:cubicBezTo>
                  <a:pt x="276490" y="336550"/>
                  <a:pt x="276490" y="336550"/>
                  <a:pt x="48948" y="336550"/>
                </a:cubicBezTo>
                <a:cubicBezTo>
                  <a:pt x="22490" y="336550"/>
                  <a:pt x="0" y="315516"/>
                  <a:pt x="0" y="289223"/>
                </a:cubicBezTo>
                <a:cubicBezTo>
                  <a:pt x="0" y="289223"/>
                  <a:pt x="0" y="289223"/>
                  <a:pt x="0" y="61789"/>
                </a:cubicBezTo>
                <a:cubicBezTo>
                  <a:pt x="0" y="35496"/>
                  <a:pt x="22490" y="14461"/>
                  <a:pt x="48948" y="14461"/>
                </a:cubicBezTo>
                <a:cubicBezTo>
                  <a:pt x="48948" y="14461"/>
                  <a:pt x="48948" y="14461"/>
                  <a:pt x="55563" y="14461"/>
                </a:cubicBezTo>
                <a:cubicBezTo>
                  <a:pt x="55563" y="14461"/>
                  <a:pt x="55563" y="14461"/>
                  <a:pt x="55563" y="10517"/>
                </a:cubicBezTo>
                <a:cubicBezTo>
                  <a:pt x="55563" y="3944"/>
                  <a:pt x="59531" y="0"/>
                  <a:pt x="6482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>
              <a:defRPr/>
            </a:pPr>
            <a:endParaRPr lang="zh-CN" altLang="en-US" sz="1400" b="1" dirty="0">
              <a:solidFill>
                <a:srgbClr val="00A19A"/>
              </a:solidFill>
              <a:latin typeface="Arial" panose="020B0604020202020204"/>
              <a:sym typeface="Arial" panose="020B0604020202020204" pitchFamily="34" charset="0"/>
            </a:endParaRPr>
          </a:p>
        </p:txBody>
      </p:sp>
      <p:sp>
        <p:nvSpPr>
          <p:cNvPr id="116" name="圆角矩形 2"/>
          <p:cNvSpPr/>
          <p:nvPr/>
        </p:nvSpPr>
        <p:spPr>
          <a:xfrm>
            <a:off x="6843010" y="4930628"/>
            <a:ext cx="1511355" cy="370768"/>
          </a:xfrm>
          <a:prstGeom prst="rect">
            <a:avLst/>
          </a:prstGeom>
          <a:solidFill>
            <a:schemeClr val="bg1"/>
          </a:solidFill>
          <a:ln w="254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9pPr>
          </a:lstStyle>
          <a:p>
            <a:pPr>
              <a:defRPr/>
            </a:pPr>
            <a:r>
              <a:rPr lang="zh-CN" altLang="en-US" sz="1200" b="1" dirty="0">
                <a:solidFill>
                  <a:prstClr val="black"/>
                </a:solidFill>
                <a:latin typeface="Arial" panose="020B0604020202020204"/>
                <a:sym typeface="Arial" panose="020B0604020202020204" pitchFamily="34" charset="0"/>
              </a:rPr>
              <a:t>时间：</a:t>
            </a:r>
          </a:p>
        </p:txBody>
      </p:sp>
    </p:spTree>
    <p:extLst>
      <p:ext uri="{BB962C8B-B14F-4D97-AF65-F5344CB8AC3E}">
        <p14:creationId xmlns:p14="http://schemas.microsoft.com/office/powerpoint/2010/main" val="3690856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deb0431-897a-4eb7-8a86-c7725a9b19df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80d3f6f-d5f1-4382-b936-45a6fb4fd8a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748</Words>
  <Application>Microsoft Office PowerPoint</Application>
  <PresentationFormat>自定义</PresentationFormat>
  <Paragraphs>84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www.51pptmoban.com</dc:title>
  <dc:creator>StephenZhu</dc:creator>
  <cp:keywords>51PPT模板网</cp:keywords>
  <cp:lastModifiedBy>ZhangWeiHan</cp:lastModifiedBy>
  <cp:revision>13</cp:revision>
  <dcterms:created xsi:type="dcterms:W3CDTF">2019-12-14T02:12:07Z</dcterms:created>
  <dcterms:modified xsi:type="dcterms:W3CDTF">2020-01-17T07:18:16Z</dcterms:modified>
</cp:coreProperties>
</file>