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1" r:id="rId4"/>
    <p:sldId id="259" r:id="rId5"/>
    <p:sldId id="266" r:id="rId6"/>
    <p:sldId id="267" r:id="rId7"/>
    <p:sldId id="268" r:id="rId8"/>
    <p:sldId id="269" r:id="rId9"/>
    <p:sldId id="270" r:id="rId10"/>
    <p:sldId id="27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695"/>
    <a:srgbClr val="2B4D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-2256" y="-11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0466652" y="8598"/>
            <a:ext cx="1462088" cy="4129087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5"/>
          <p:cNvGrpSpPr/>
          <p:nvPr/>
        </p:nvGrpSpPr>
        <p:grpSpPr>
          <a:xfrm>
            <a:off x="26722" y="13490"/>
            <a:ext cx="1431925" cy="6496049"/>
            <a:chOff x="547688" y="11113"/>
            <a:chExt cx="1431925" cy="6496049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47688" y="4640263"/>
              <a:ext cx="1431925" cy="1296987"/>
            </a:xfrm>
            <a:custGeom>
              <a:avLst/>
              <a:gdLst>
                <a:gd name="T0" fmla="*/ 259 w 379"/>
                <a:gd name="T1" fmla="*/ 345 h 345"/>
                <a:gd name="T2" fmla="*/ 379 w 379"/>
                <a:gd name="T3" fmla="*/ 173 h 345"/>
                <a:gd name="T4" fmla="*/ 263 w 379"/>
                <a:gd name="T5" fmla="*/ 0 h 345"/>
                <a:gd name="T6" fmla="*/ 117 w 379"/>
                <a:gd name="T7" fmla="*/ 0 h 345"/>
                <a:gd name="T8" fmla="*/ 0 w 379"/>
                <a:gd name="T9" fmla="*/ 173 h 345"/>
                <a:gd name="T10" fmla="*/ 120 w 379"/>
                <a:gd name="T11" fmla="*/ 345 h 345"/>
                <a:gd name="T12" fmla="*/ 259 w 379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9" h="345">
                  <a:moveTo>
                    <a:pt x="259" y="345"/>
                  </a:moveTo>
                  <a:cubicBezTo>
                    <a:pt x="259" y="345"/>
                    <a:pt x="379" y="309"/>
                    <a:pt x="379" y="173"/>
                  </a:cubicBezTo>
                  <a:cubicBezTo>
                    <a:pt x="379" y="57"/>
                    <a:pt x="263" y="0"/>
                    <a:pt x="26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0" y="57"/>
                    <a:pt x="0" y="173"/>
                  </a:cubicBezTo>
                  <a:cubicBezTo>
                    <a:pt x="0" y="309"/>
                    <a:pt x="120" y="345"/>
                    <a:pt x="120" y="345"/>
                  </a:cubicBezTo>
                  <a:cubicBezTo>
                    <a:pt x="259" y="345"/>
                    <a:pt x="259" y="345"/>
                    <a:pt x="259" y="345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771526" y="4640263"/>
              <a:ext cx="985838" cy="1296987"/>
            </a:xfrm>
            <a:custGeom>
              <a:avLst/>
              <a:gdLst>
                <a:gd name="T0" fmla="*/ 187 w 261"/>
                <a:gd name="T1" fmla="*/ 345 h 345"/>
                <a:gd name="T2" fmla="*/ 261 w 261"/>
                <a:gd name="T3" fmla="*/ 173 h 345"/>
                <a:gd name="T4" fmla="*/ 185 w 261"/>
                <a:gd name="T5" fmla="*/ 0 h 345"/>
                <a:gd name="T6" fmla="*/ 78 w 261"/>
                <a:gd name="T7" fmla="*/ 0 h 345"/>
                <a:gd name="T8" fmla="*/ 0 w 261"/>
                <a:gd name="T9" fmla="*/ 173 h 345"/>
                <a:gd name="T10" fmla="*/ 74 w 261"/>
                <a:gd name="T11" fmla="*/ 345 h 345"/>
                <a:gd name="T12" fmla="*/ 187 w 261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345">
                  <a:moveTo>
                    <a:pt x="187" y="345"/>
                  </a:moveTo>
                  <a:cubicBezTo>
                    <a:pt x="187" y="345"/>
                    <a:pt x="261" y="309"/>
                    <a:pt x="261" y="173"/>
                  </a:cubicBezTo>
                  <a:cubicBezTo>
                    <a:pt x="261" y="57"/>
                    <a:pt x="185" y="0"/>
                    <a:pt x="18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0" y="57"/>
                    <a:pt x="0" y="173"/>
                  </a:cubicBezTo>
                  <a:cubicBezTo>
                    <a:pt x="0" y="309"/>
                    <a:pt x="74" y="345"/>
                    <a:pt x="74" y="345"/>
                  </a:cubicBezTo>
                  <a:cubicBezTo>
                    <a:pt x="187" y="345"/>
                    <a:pt x="187" y="345"/>
                    <a:pt x="187" y="345"/>
                  </a:cubicBezTo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1001713" y="4640263"/>
              <a:ext cx="517525" cy="1296987"/>
            </a:xfrm>
            <a:custGeom>
              <a:avLst/>
              <a:gdLst>
                <a:gd name="T0" fmla="*/ 137 w 137"/>
                <a:gd name="T1" fmla="*/ 173 h 345"/>
                <a:gd name="T2" fmla="*/ 99 w 137"/>
                <a:gd name="T3" fmla="*/ 345 h 345"/>
                <a:gd name="T4" fmla="*/ 43 w 137"/>
                <a:gd name="T5" fmla="*/ 345 h 345"/>
                <a:gd name="T6" fmla="*/ 0 w 137"/>
                <a:gd name="T7" fmla="*/ 173 h 345"/>
                <a:gd name="T8" fmla="*/ 44 w 137"/>
                <a:gd name="T9" fmla="*/ 0 h 345"/>
                <a:gd name="T10" fmla="*/ 96 w 137"/>
                <a:gd name="T11" fmla="*/ 0 h 345"/>
                <a:gd name="T12" fmla="*/ 137 w 137"/>
                <a:gd name="T13" fmla="*/ 173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345">
                  <a:moveTo>
                    <a:pt x="137" y="173"/>
                  </a:moveTo>
                  <a:cubicBezTo>
                    <a:pt x="137" y="309"/>
                    <a:pt x="99" y="345"/>
                    <a:pt x="99" y="345"/>
                  </a:cubicBezTo>
                  <a:cubicBezTo>
                    <a:pt x="43" y="345"/>
                    <a:pt x="43" y="345"/>
                    <a:pt x="43" y="345"/>
                  </a:cubicBezTo>
                  <a:cubicBezTo>
                    <a:pt x="43" y="345"/>
                    <a:pt x="0" y="309"/>
                    <a:pt x="0" y="173"/>
                  </a:cubicBezTo>
                  <a:cubicBezTo>
                    <a:pt x="0" y="57"/>
                    <a:pt x="44" y="0"/>
                    <a:pt x="44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137" y="57"/>
                    <a:pt x="137" y="173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7" name="Picture 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4632325"/>
              <a:ext cx="276225" cy="131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1228726" y="11113"/>
              <a:ext cx="41275" cy="4551362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9" name="Picture 2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4532313"/>
              <a:ext cx="623888" cy="146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911226" y="6015038"/>
              <a:ext cx="123825" cy="214312"/>
            </a:xfrm>
            <a:custGeom>
              <a:avLst/>
              <a:gdLst>
                <a:gd name="T0" fmla="*/ 0 w 33"/>
                <a:gd name="T1" fmla="*/ 57 h 57"/>
                <a:gd name="T2" fmla="*/ 33 w 33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7">
                  <a:moveTo>
                    <a:pt x="0" y="57"/>
                  </a:moveTo>
                  <a:cubicBezTo>
                    <a:pt x="0" y="57"/>
                    <a:pt x="27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1447801" y="5997575"/>
              <a:ext cx="120650" cy="214312"/>
            </a:xfrm>
            <a:custGeom>
              <a:avLst/>
              <a:gdLst>
                <a:gd name="T0" fmla="*/ 32 w 32"/>
                <a:gd name="T1" fmla="*/ 57 h 57"/>
                <a:gd name="T2" fmla="*/ 0 w 32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" h="57">
                  <a:moveTo>
                    <a:pt x="32" y="57"/>
                  </a:moveTo>
                  <a:cubicBezTo>
                    <a:pt x="32" y="57"/>
                    <a:pt x="5" y="39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035051" y="5978525"/>
              <a:ext cx="144463" cy="525462"/>
            </a:xfrm>
            <a:custGeom>
              <a:avLst/>
              <a:gdLst>
                <a:gd name="T0" fmla="*/ 34 w 38"/>
                <a:gd name="T1" fmla="*/ 0 h 140"/>
                <a:gd name="T2" fmla="*/ 0 w 38"/>
                <a:gd name="T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0">
                  <a:moveTo>
                    <a:pt x="34" y="0"/>
                  </a:moveTo>
                  <a:cubicBezTo>
                    <a:pt x="34" y="0"/>
                    <a:pt x="38" y="110"/>
                    <a:pt x="0" y="14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289051" y="5978525"/>
              <a:ext cx="139700" cy="528637"/>
            </a:xfrm>
            <a:custGeom>
              <a:avLst/>
              <a:gdLst>
                <a:gd name="T0" fmla="*/ 7 w 37"/>
                <a:gd name="T1" fmla="*/ 0 h 141"/>
                <a:gd name="T2" fmla="*/ 37 w 37"/>
                <a:gd name="T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141">
                  <a:moveTo>
                    <a:pt x="7" y="0"/>
                  </a:moveTo>
                  <a:cubicBezTo>
                    <a:pt x="7" y="0"/>
                    <a:pt x="0" y="110"/>
                    <a:pt x="37" y="141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64" name="Picture 2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5907088"/>
              <a:ext cx="623888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AutoShape 30"/>
          <p:cNvSpPr>
            <a:spLocks noChangeAspect="1" noChangeArrowheads="1" noTextEdit="1"/>
          </p:cNvSpPr>
          <p:nvPr/>
        </p:nvSpPr>
        <p:spPr bwMode="auto">
          <a:xfrm>
            <a:off x="3320970" y="328837"/>
            <a:ext cx="6266836" cy="627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Oval 32"/>
          <p:cNvSpPr>
            <a:spLocks noChangeArrowheads="1"/>
          </p:cNvSpPr>
          <p:nvPr/>
        </p:nvSpPr>
        <p:spPr bwMode="auto">
          <a:xfrm>
            <a:off x="3415736" y="400789"/>
            <a:ext cx="6163295" cy="6161541"/>
          </a:xfrm>
          <a:prstGeom prst="ellipse">
            <a:avLst/>
          </a:prstGeom>
          <a:solidFill>
            <a:srgbClr val="B504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3"/>
          <p:cNvSpPr>
            <a:spLocks/>
          </p:cNvSpPr>
          <p:nvPr/>
        </p:nvSpPr>
        <p:spPr bwMode="auto">
          <a:xfrm>
            <a:off x="3763211" y="4881111"/>
            <a:ext cx="4812003" cy="1582942"/>
          </a:xfrm>
          <a:custGeom>
            <a:avLst/>
            <a:gdLst>
              <a:gd name="T0" fmla="*/ 1064 w 1064"/>
              <a:gd name="T1" fmla="*/ 197 h 350"/>
              <a:gd name="T2" fmla="*/ 898 w 1064"/>
              <a:gd name="T3" fmla="*/ 310 h 350"/>
              <a:gd name="T4" fmla="*/ 564 w 1064"/>
              <a:gd name="T5" fmla="*/ 348 h 350"/>
              <a:gd name="T6" fmla="*/ 247 w 1064"/>
              <a:gd name="T7" fmla="*/ 287 h 350"/>
              <a:gd name="T8" fmla="*/ 40 w 1064"/>
              <a:gd name="T9" fmla="*/ 103 h 350"/>
              <a:gd name="T10" fmla="*/ 15 w 1064"/>
              <a:gd name="T11" fmla="*/ 67 h 350"/>
              <a:gd name="T12" fmla="*/ 0 w 1064"/>
              <a:gd name="T13" fmla="*/ 44 h 350"/>
              <a:gd name="T14" fmla="*/ 38 w 1064"/>
              <a:gd name="T15" fmla="*/ 38 h 350"/>
              <a:gd name="T16" fmla="*/ 492 w 1064"/>
              <a:gd name="T17" fmla="*/ 30 h 350"/>
              <a:gd name="T18" fmla="*/ 1019 w 1064"/>
              <a:gd name="T19" fmla="*/ 188 h 350"/>
              <a:gd name="T20" fmla="*/ 1064 w 1064"/>
              <a:gd name="T21" fmla="*/ 19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64" h="350">
                <a:moveTo>
                  <a:pt x="1064" y="197"/>
                </a:moveTo>
                <a:cubicBezTo>
                  <a:pt x="1015" y="242"/>
                  <a:pt x="959" y="280"/>
                  <a:pt x="898" y="310"/>
                </a:cubicBezTo>
                <a:cubicBezTo>
                  <a:pt x="803" y="331"/>
                  <a:pt x="689" y="347"/>
                  <a:pt x="564" y="348"/>
                </a:cubicBezTo>
                <a:cubicBezTo>
                  <a:pt x="448" y="350"/>
                  <a:pt x="340" y="324"/>
                  <a:pt x="247" y="287"/>
                </a:cubicBezTo>
                <a:cubicBezTo>
                  <a:pt x="166" y="240"/>
                  <a:pt x="95" y="177"/>
                  <a:pt x="40" y="103"/>
                </a:cubicBezTo>
                <a:cubicBezTo>
                  <a:pt x="31" y="91"/>
                  <a:pt x="23" y="79"/>
                  <a:pt x="15" y="67"/>
                </a:cubicBezTo>
                <a:cubicBezTo>
                  <a:pt x="10" y="60"/>
                  <a:pt x="5" y="52"/>
                  <a:pt x="0" y="44"/>
                </a:cubicBezTo>
                <a:cubicBezTo>
                  <a:pt x="12" y="42"/>
                  <a:pt x="25" y="40"/>
                  <a:pt x="38" y="38"/>
                </a:cubicBezTo>
                <a:cubicBezTo>
                  <a:pt x="159" y="18"/>
                  <a:pt x="337" y="0"/>
                  <a:pt x="492" y="30"/>
                </a:cubicBezTo>
                <a:cubicBezTo>
                  <a:pt x="687" y="67"/>
                  <a:pt x="844" y="152"/>
                  <a:pt x="1019" y="188"/>
                </a:cubicBezTo>
                <a:cubicBezTo>
                  <a:pt x="1034" y="191"/>
                  <a:pt x="1049" y="194"/>
                  <a:pt x="1064" y="197"/>
                </a:cubicBezTo>
                <a:close/>
              </a:path>
            </a:pathLst>
          </a:custGeom>
          <a:solidFill>
            <a:srgbClr val="A1011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" name="Freeform 38"/>
          <p:cNvSpPr>
            <a:spLocks/>
          </p:cNvSpPr>
          <p:nvPr/>
        </p:nvSpPr>
        <p:spPr bwMode="auto">
          <a:xfrm>
            <a:off x="5830512" y="4519597"/>
            <a:ext cx="3571272" cy="2083096"/>
          </a:xfrm>
          <a:custGeom>
            <a:avLst/>
            <a:gdLst>
              <a:gd name="T0" fmla="*/ 790 w 790"/>
              <a:gd name="T1" fmla="*/ 0 h 461"/>
              <a:gd name="T2" fmla="*/ 780 w 790"/>
              <a:gd name="T3" fmla="*/ 25 h 461"/>
              <a:gd name="T4" fmla="*/ 772 w 790"/>
              <a:gd name="T5" fmla="*/ 46 h 461"/>
              <a:gd name="T6" fmla="*/ 753 w 790"/>
              <a:gd name="T7" fmla="*/ 86 h 461"/>
              <a:gd name="T8" fmla="*/ 741 w 790"/>
              <a:gd name="T9" fmla="*/ 107 h 461"/>
              <a:gd name="T10" fmla="*/ 708 w 790"/>
              <a:gd name="T11" fmla="*/ 160 h 461"/>
              <a:gd name="T12" fmla="*/ 691 w 790"/>
              <a:gd name="T13" fmla="*/ 183 h 461"/>
              <a:gd name="T14" fmla="*/ 649 w 790"/>
              <a:gd name="T15" fmla="*/ 234 h 461"/>
              <a:gd name="T16" fmla="*/ 620 w 790"/>
              <a:gd name="T17" fmla="*/ 265 h 461"/>
              <a:gd name="T18" fmla="*/ 330 w 790"/>
              <a:gd name="T19" fmla="*/ 433 h 461"/>
              <a:gd name="T20" fmla="*/ 294 w 790"/>
              <a:gd name="T21" fmla="*/ 442 h 461"/>
              <a:gd name="T22" fmla="*/ 207 w 790"/>
              <a:gd name="T23" fmla="*/ 457 h 461"/>
              <a:gd name="T24" fmla="*/ 207 w 790"/>
              <a:gd name="T25" fmla="*/ 457 h 461"/>
              <a:gd name="T26" fmla="*/ 180 w 790"/>
              <a:gd name="T27" fmla="*/ 459 h 461"/>
              <a:gd name="T28" fmla="*/ 138 w 790"/>
              <a:gd name="T29" fmla="*/ 461 h 461"/>
              <a:gd name="T30" fmla="*/ 137 w 790"/>
              <a:gd name="T31" fmla="*/ 461 h 461"/>
              <a:gd name="T32" fmla="*/ 115 w 790"/>
              <a:gd name="T33" fmla="*/ 460 h 461"/>
              <a:gd name="T34" fmla="*/ 63 w 790"/>
              <a:gd name="T35" fmla="*/ 457 h 461"/>
              <a:gd name="T36" fmla="*/ 42 w 790"/>
              <a:gd name="T37" fmla="*/ 454 h 461"/>
              <a:gd name="T38" fmla="*/ 0 w 790"/>
              <a:gd name="T39" fmla="*/ 447 h 461"/>
              <a:gd name="T40" fmla="*/ 23 w 790"/>
              <a:gd name="T41" fmla="*/ 414 h 461"/>
              <a:gd name="T42" fmla="*/ 381 w 790"/>
              <a:gd name="T43" fmla="*/ 94 h 461"/>
              <a:gd name="T44" fmla="*/ 748 w 790"/>
              <a:gd name="T45" fmla="*/ 9 h 461"/>
              <a:gd name="T46" fmla="*/ 790 w 790"/>
              <a:gd name="T47" fmla="*/ 0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90" h="461">
                <a:moveTo>
                  <a:pt x="790" y="0"/>
                </a:moveTo>
                <a:cubicBezTo>
                  <a:pt x="787" y="9"/>
                  <a:pt x="784" y="17"/>
                  <a:pt x="780" y="25"/>
                </a:cubicBezTo>
                <a:cubicBezTo>
                  <a:pt x="778" y="32"/>
                  <a:pt x="775" y="39"/>
                  <a:pt x="772" y="46"/>
                </a:cubicBezTo>
                <a:cubicBezTo>
                  <a:pt x="766" y="60"/>
                  <a:pt x="759" y="73"/>
                  <a:pt x="753" y="86"/>
                </a:cubicBezTo>
                <a:cubicBezTo>
                  <a:pt x="749" y="93"/>
                  <a:pt x="745" y="100"/>
                  <a:pt x="741" y="107"/>
                </a:cubicBezTo>
                <a:cubicBezTo>
                  <a:pt x="731" y="125"/>
                  <a:pt x="720" y="143"/>
                  <a:pt x="708" y="160"/>
                </a:cubicBezTo>
                <a:cubicBezTo>
                  <a:pt x="702" y="168"/>
                  <a:pt x="697" y="176"/>
                  <a:pt x="691" y="183"/>
                </a:cubicBezTo>
                <a:cubicBezTo>
                  <a:pt x="678" y="201"/>
                  <a:pt x="664" y="218"/>
                  <a:pt x="649" y="234"/>
                </a:cubicBezTo>
                <a:cubicBezTo>
                  <a:pt x="639" y="245"/>
                  <a:pt x="630" y="255"/>
                  <a:pt x="620" y="265"/>
                </a:cubicBezTo>
                <a:cubicBezTo>
                  <a:pt x="539" y="342"/>
                  <a:pt x="440" y="401"/>
                  <a:pt x="330" y="433"/>
                </a:cubicBezTo>
                <a:cubicBezTo>
                  <a:pt x="318" y="437"/>
                  <a:pt x="306" y="440"/>
                  <a:pt x="294" y="442"/>
                </a:cubicBezTo>
                <a:cubicBezTo>
                  <a:pt x="266" y="449"/>
                  <a:pt x="237" y="454"/>
                  <a:pt x="207" y="457"/>
                </a:cubicBezTo>
                <a:cubicBezTo>
                  <a:pt x="207" y="457"/>
                  <a:pt x="207" y="457"/>
                  <a:pt x="207" y="457"/>
                </a:cubicBezTo>
                <a:cubicBezTo>
                  <a:pt x="198" y="458"/>
                  <a:pt x="189" y="459"/>
                  <a:pt x="180" y="459"/>
                </a:cubicBezTo>
                <a:cubicBezTo>
                  <a:pt x="166" y="460"/>
                  <a:pt x="152" y="461"/>
                  <a:pt x="138" y="461"/>
                </a:cubicBezTo>
                <a:cubicBezTo>
                  <a:pt x="137" y="461"/>
                  <a:pt x="137" y="461"/>
                  <a:pt x="137" y="461"/>
                </a:cubicBezTo>
                <a:cubicBezTo>
                  <a:pt x="130" y="461"/>
                  <a:pt x="122" y="460"/>
                  <a:pt x="115" y="460"/>
                </a:cubicBezTo>
                <a:cubicBezTo>
                  <a:pt x="97" y="460"/>
                  <a:pt x="80" y="458"/>
                  <a:pt x="63" y="457"/>
                </a:cubicBezTo>
                <a:cubicBezTo>
                  <a:pt x="56" y="456"/>
                  <a:pt x="49" y="455"/>
                  <a:pt x="42" y="454"/>
                </a:cubicBezTo>
                <a:cubicBezTo>
                  <a:pt x="28" y="452"/>
                  <a:pt x="14" y="450"/>
                  <a:pt x="0" y="447"/>
                </a:cubicBezTo>
                <a:cubicBezTo>
                  <a:pt x="6" y="437"/>
                  <a:pt x="14" y="426"/>
                  <a:pt x="23" y="414"/>
                </a:cubicBezTo>
                <a:cubicBezTo>
                  <a:pt x="89" y="322"/>
                  <a:pt x="221" y="163"/>
                  <a:pt x="381" y="94"/>
                </a:cubicBezTo>
                <a:cubicBezTo>
                  <a:pt x="515" y="37"/>
                  <a:pt x="651" y="27"/>
                  <a:pt x="748" y="9"/>
                </a:cubicBezTo>
                <a:cubicBezTo>
                  <a:pt x="763" y="6"/>
                  <a:pt x="777" y="4"/>
                  <a:pt x="790" y="0"/>
                </a:cubicBezTo>
                <a:close/>
              </a:path>
            </a:pathLst>
          </a:custGeom>
          <a:solidFill>
            <a:srgbClr val="9901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900095" y="4631912"/>
            <a:ext cx="5457815" cy="1970781"/>
            <a:chOff x="4105275" y="4424363"/>
            <a:chExt cx="4937125" cy="1782763"/>
          </a:xfrm>
        </p:grpSpPr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4648200" y="5529263"/>
              <a:ext cx="2368550" cy="514350"/>
            </a:xfrm>
            <a:custGeom>
              <a:avLst/>
              <a:gdLst>
                <a:gd name="T0" fmla="*/ 579 w 579"/>
                <a:gd name="T1" fmla="*/ 122 h 126"/>
                <a:gd name="T2" fmla="*/ 540 w 579"/>
                <a:gd name="T3" fmla="*/ 126 h 126"/>
                <a:gd name="T4" fmla="*/ 530 w 579"/>
                <a:gd name="T5" fmla="*/ 122 h 126"/>
                <a:gd name="T6" fmla="*/ 287 w 579"/>
                <a:gd name="T7" fmla="*/ 41 h 126"/>
                <a:gd name="T8" fmla="*/ 75 w 579"/>
                <a:gd name="T9" fmla="*/ 24 h 126"/>
                <a:gd name="T10" fmla="*/ 20 w 579"/>
                <a:gd name="T11" fmla="*/ 30 h 126"/>
                <a:gd name="T12" fmla="*/ 0 w 579"/>
                <a:gd name="T13" fmla="*/ 14 h 126"/>
                <a:gd name="T14" fmla="*/ 51 w 579"/>
                <a:gd name="T15" fmla="*/ 8 h 126"/>
                <a:gd name="T16" fmla="*/ 292 w 579"/>
                <a:gd name="T17" fmla="*/ 24 h 126"/>
                <a:gd name="T18" fmla="*/ 565 w 579"/>
                <a:gd name="T19" fmla="*/ 116 h 126"/>
                <a:gd name="T20" fmla="*/ 579 w 579"/>
                <a:gd name="T21" fmla="*/ 12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9" h="126">
                  <a:moveTo>
                    <a:pt x="579" y="122"/>
                  </a:moveTo>
                  <a:cubicBezTo>
                    <a:pt x="566" y="123"/>
                    <a:pt x="553" y="125"/>
                    <a:pt x="540" y="126"/>
                  </a:cubicBezTo>
                  <a:cubicBezTo>
                    <a:pt x="537" y="125"/>
                    <a:pt x="533" y="123"/>
                    <a:pt x="530" y="122"/>
                  </a:cubicBezTo>
                  <a:cubicBezTo>
                    <a:pt x="468" y="98"/>
                    <a:pt x="386" y="69"/>
                    <a:pt x="287" y="41"/>
                  </a:cubicBezTo>
                  <a:cubicBezTo>
                    <a:pt x="217" y="23"/>
                    <a:pt x="144" y="19"/>
                    <a:pt x="75" y="24"/>
                  </a:cubicBezTo>
                  <a:cubicBezTo>
                    <a:pt x="56" y="26"/>
                    <a:pt x="38" y="28"/>
                    <a:pt x="20" y="30"/>
                  </a:cubicBezTo>
                  <a:cubicBezTo>
                    <a:pt x="13" y="25"/>
                    <a:pt x="6" y="20"/>
                    <a:pt x="0" y="14"/>
                  </a:cubicBezTo>
                  <a:cubicBezTo>
                    <a:pt x="16" y="12"/>
                    <a:pt x="33" y="10"/>
                    <a:pt x="51" y="8"/>
                  </a:cubicBezTo>
                  <a:cubicBezTo>
                    <a:pt x="129" y="0"/>
                    <a:pt x="212" y="2"/>
                    <a:pt x="292" y="24"/>
                  </a:cubicBezTo>
                  <a:cubicBezTo>
                    <a:pt x="408" y="55"/>
                    <a:pt x="499" y="90"/>
                    <a:pt x="565" y="116"/>
                  </a:cubicBezTo>
                  <a:cubicBezTo>
                    <a:pt x="570" y="118"/>
                    <a:pt x="575" y="120"/>
                    <a:pt x="579" y="122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4105275" y="4776788"/>
              <a:ext cx="3471863" cy="817563"/>
            </a:xfrm>
            <a:custGeom>
              <a:avLst/>
              <a:gdLst>
                <a:gd name="T0" fmla="*/ 849 w 849"/>
                <a:gd name="T1" fmla="*/ 193 h 200"/>
                <a:gd name="T2" fmla="*/ 733 w 849"/>
                <a:gd name="T3" fmla="*/ 160 h 200"/>
                <a:gd name="T4" fmla="*/ 427 w 849"/>
                <a:gd name="T5" fmla="*/ 55 h 200"/>
                <a:gd name="T6" fmla="*/ 50 w 849"/>
                <a:gd name="T7" fmla="*/ 65 h 200"/>
                <a:gd name="T8" fmla="*/ 12 w 849"/>
                <a:gd name="T9" fmla="*/ 75 h 200"/>
                <a:gd name="T10" fmla="*/ 10 w 849"/>
                <a:gd name="T11" fmla="*/ 72 h 200"/>
                <a:gd name="T12" fmla="*/ 0 w 849"/>
                <a:gd name="T13" fmla="*/ 59 h 200"/>
                <a:gd name="T14" fmla="*/ 38 w 849"/>
                <a:gd name="T15" fmla="*/ 49 h 200"/>
                <a:gd name="T16" fmla="*/ 432 w 849"/>
                <a:gd name="T17" fmla="*/ 37 h 200"/>
                <a:gd name="T18" fmla="*/ 740 w 849"/>
                <a:gd name="T19" fmla="*/ 143 h 200"/>
                <a:gd name="T20" fmla="*/ 843 w 849"/>
                <a:gd name="T21" fmla="*/ 176 h 200"/>
                <a:gd name="T22" fmla="*/ 849 w 849"/>
                <a:gd name="T23" fmla="*/ 19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9" h="200">
                  <a:moveTo>
                    <a:pt x="849" y="193"/>
                  </a:moveTo>
                  <a:cubicBezTo>
                    <a:pt x="831" y="200"/>
                    <a:pt x="798" y="187"/>
                    <a:pt x="733" y="160"/>
                  </a:cubicBezTo>
                  <a:cubicBezTo>
                    <a:pt x="666" y="133"/>
                    <a:pt x="564" y="93"/>
                    <a:pt x="427" y="55"/>
                  </a:cubicBezTo>
                  <a:cubicBezTo>
                    <a:pt x="298" y="20"/>
                    <a:pt x="157" y="39"/>
                    <a:pt x="50" y="65"/>
                  </a:cubicBezTo>
                  <a:cubicBezTo>
                    <a:pt x="37" y="68"/>
                    <a:pt x="24" y="72"/>
                    <a:pt x="12" y="75"/>
                  </a:cubicBezTo>
                  <a:cubicBezTo>
                    <a:pt x="11" y="74"/>
                    <a:pt x="10" y="73"/>
                    <a:pt x="10" y="72"/>
                  </a:cubicBezTo>
                  <a:cubicBezTo>
                    <a:pt x="6" y="67"/>
                    <a:pt x="3" y="63"/>
                    <a:pt x="0" y="59"/>
                  </a:cubicBezTo>
                  <a:cubicBezTo>
                    <a:pt x="12" y="56"/>
                    <a:pt x="25" y="52"/>
                    <a:pt x="38" y="49"/>
                  </a:cubicBezTo>
                  <a:cubicBezTo>
                    <a:pt x="148" y="21"/>
                    <a:pt x="297" y="0"/>
                    <a:pt x="432" y="37"/>
                  </a:cubicBezTo>
                  <a:cubicBezTo>
                    <a:pt x="570" y="75"/>
                    <a:pt x="672" y="116"/>
                    <a:pt x="740" y="143"/>
                  </a:cubicBezTo>
                  <a:cubicBezTo>
                    <a:pt x="791" y="164"/>
                    <a:pt x="831" y="180"/>
                    <a:pt x="843" y="176"/>
                  </a:cubicBezTo>
                  <a:lnTo>
                    <a:pt x="849" y="193"/>
                  </a:ln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4256088" y="5030788"/>
              <a:ext cx="3313113" cy="788988"/>
            </a:xfrm>
            <a:custGeom>
              <a:avLst/>
              <a:gdLst>
                <a:gd name="T0" fmla="*/ 810 w 810"/>
                <a:gd name="T1" fmla="*/ 188 h 193"/>
                <a:gd name="T2" fmla="*/ 807 w 810"/>
                <a:gd name="T3" fmla="*/ 189 h 193"/>
                <a:gd name="T4" fmla="*/ 693 w 810"/>
                <a:gd name="T5" fmla="*/ 155 h 193"/>
                <a:gd name="T6" fmla="*/ 388 w 810"/>
                <a:gd name="T7" fmla="*/ 50 h 193"/>
                <a:gd name="T8" fmla="*/ 54 w 810"/>
                <a:gd name="T9" fmla="*/ 50 h 193"/>
                <a:gd name="T10" fmla="*/ 13 w 810"/>
                <a:gd name="T11" fmla="*/ 59 h 193"/>
                <a:gd name="T12" fmla="*/ 0 w 810"/>
                <a:gd name="T13" fmla="*/ 43 h 193"/>
                <a:gd name="T14" fmla="*/ 39 w 810"/>
                <a:gd name="T15" fmla="*/ 34 h 193"/>
                <a:gd name="T16" fmla="*/ 393 w 810"/>
                <a:gd name="T17" fmla="*/ 32 h 193"/>
                <a:gd name="T18" fmla="*/ 700 w 810"/>
                <a:gd name="T19" fmla="*/ 138 h 193"/>
                <a:gd name="T20" fmla="*/ 804 w 810"/>
                <a:gd name="T21" fmla="*/ 171 h 193"/>
                <a:gd name="T22" fmla="*/ 810 w 810"/>
                <a:gd name="T23" fmla="*/ 18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0" h="193">
                  <a:moveTo>
                    <a:pt x="810" y="188"/>
                  </a:moveTo>
                  <a:cubicBezTo>
                    <a:pt x="809" y="188"/>
                    <a:pt x="808" y="189"/>
                    <a:pt x="807" y="189"/>
                  </a:cubicBezTo>
                  <a:cubicBezTo>
                    <a:pt x="788" y="193"/>
                    <a:pt x="755" y="180"/>
                    <a:pt x="693" y="155"/>
                  </a:cubicBezTo>
                  <a:cubicBezTo>
                    <a:pt x="626" y="128"/>
                    <a:pt x="524" y="87"/>
                    <a:pt x="388" y="50"/>
                  </a:cubicBezTo>
                  <a:cubicBezTo>
                    <a:pt x="276" y="19"/>
                    <a:pt x="154" y="29"/>
                    <a:pt x="54" y="50"/>
                  </a:cubicBezTo>
                  <a:cubicBezTo>
                    <a:pt x="40" y="53"/>
                    <a:pt x="26" y="56"/>
                    <a:pt x="13" y="59"/>
                  </a:cubicBezTo>
                  <a:cubicBezTo>
                    <a:pt x="9" y="54"/>
                    <a:pt x="4" y="49"/>
                    <a:pt x="0" y="43"/>
                  </a:cubicBezTo>
                  <a:cubicBezTo>
                    <a:pt x="12" y="40"/>
                    <a:pt x="26" y="37"/>
                    <a:pt x="39" y="34"/>
                  </a:cubicBezTo>
                  <a:cubicBezTo>
                    <a:pt x="144" y="12"/>
                    <a:pt x="273" y="0"/>
                    <a:pt x="393" y="32"/>
                  </a:cubicBezTo>
                  <a:cubicBezTo>
                    <a:pt x="530" y="70"/>
                    <a:pt x="633" y="111"/>
                    <a:pt x="700" y="138"/>
                  </a:cubicBezTo>
                  <a:cubicBezTo>
                    <a:pt x="751" y="159"/>
                    <a:pt x="792" y="175"/>
                    <a:pt x="804" y="171"/>
                  </a:cubicBezTo>
                  <a:cubicBezTo>
                    <a:pt x="810" y="188"/>
                    <a:pt x="810" y="188"/>
                    <a:pt x="810" y="188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4432300" y="5280026"/>
              <a:ext cx="3035300" cy="703263"/>
            </a:xfrm>
            <a:custGeom>
              <a:avLst/>
              <a:gdLst>
                <a:gd name="T0" fmla="*/ 742 w 742"/>
                <a:gd name="T1" fmla="*/ 166 h 172"/>
                <a:gd name="T2" fmla="*/ 703 w 742"/>
                <a:gd name="T3" fmla="*/ 172 h 172"/>
                <a:gd name="T4" fmla="*/ 676 w 742"/>
                <a:gd name="T5" fmla="*/ 162 h 172"/>
                <a:gd name="T6" fmla="*/ 648 w 742"/>
                <a:gd name="T7" fmla="*/ 151 h 172"/>
                <a:gd name="T8" fmla="*/ 342 w 742"/>
                <a:gd name="T9" fmla="*/ 46 h 172"/>
                <a:gd name="T10" fmla="*/ 62 w 742"/>
                <a:gd name="T11" fmla="*/ 36 h 172"/>
                <a:gd name="T12" fmla="*/ 16 w 742"/>
                <a:gd name="T13" fmla="*/ 44 h 172"/>
                <a:gd name="T14" fmla="*/ 0 w 742"/>
                <a:gd name="T15" fmla="*/ 29 h 172"/>
                <a:gd name="T16" fmla="*/ 44 w 742"/>
                <a:gd name="T17" fmla="*/ 20 h 172"/>
                <a:gd name="T18" fmla="*/ 347 w 742"/>
                <a:gd name="T19" fmla="*/ 28 h 172"/>
                <a:gd name="T20" fmla="*/ 655 w 742"/>
                <a:gd name="T21" fmla="*/ 134 h 172"/>
                <a:gd name="T22" fmla="*/ 703 w 742"/>
                <a:gd name="T23" fmla="*/ 153 h 172"/>
                <a:gd name="T24" fmla="*/ 742 w 742"/>
                <a:gd name="T25" fmla="*/ 1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2" h="172">
                  <a:moveTo>
                    <a:pt x="742" y="166"/>
                  </a:moveTo>
                  <a:cubicBezTo>
                    <a:pt x="730" y="168"/>
                    <a:pt x="716" y="170"/>
                    <a:pt x="703" y="172"/>
                  </a:cubicBezTo>
                  <a:cubicBezTo>
                    <a:pt x="695" y="169"/>
                    <a:pt x="686" y="166"/>
                    <a:pt x="676" y="162"/>
                  </a:cubicBezTo>
                  <a:cubicBezTo>
                    <a:pt x="667" y="159"/>
                    <a:pt x="658" y="155"/>
                    <a:pt x="648" y="151"/>
                  </a:cubicBezTo>
                  <a:cubicBezTo>
                    <a:pt x="581" y="124"/>
                    <a:pt x="479" y="83"/>
                    <a:pt x="342" y="46"/>
                  </a:cubicBezTo>
                  <a:cubicBezTo>
                    <a:pt x="249" y="20"/>
                    <a:pt x="150" y="23"/>
                    <a:pt x="62" y="36"/>
                  </a:cubicBezTo>
                  <a:cubicBezTo>
                    <a:pt x="46" y="39"/>
                    <a:pt x="31" y="41"/>
                    <a:pt x="16" y="44"/>
                  </a:cubicBezTo>
                  <a:cubicBezTo>
                    <a:pt x="10" y="39"/>
                    <a:pt x="5" y="34"/>
                    <a:pt x="0" y="29"/>
                  </a:cubicBezTo>
                  <a:cubicBezTo>
                    <a:pt x="14" y="26"/>
                    <a:pt x="29" y="23"/>
                    <a:pt x="44" y="20"/>
                  </a:cubicBezTo>
                  <a:cubicBezTo>
                    <a:pt x="138" y="5"/>
                    <a:pt x="246" y="0"/>
                    <a:pt x="347" y="28"/>
                  </a:cubicBezTo>
                  <a:cubicBezTo>
                    <a:pt x="485" y="66"/>
                    <a:pt x="587" y="107"/>
                    <a:pt x="655" y="134"/>
                  </a:cubicBezTo>
                  <a:cubicBezTo>
                    <a:pt x="672" y="141"/>
                    <a:pt x="689" y="147"/>
                    <a:pt x="703" y="153"/>
                  </a:cubicBezTo>
                  <a:cubicBezTo>
                    <a:pt x="719" y="159"/>
                    <a:pt x="732" y="163"/>
                    <a:pt x="742" y="166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auto">
            <a:xfrm>
              <a:off x="6022975" y="4424363"/>
              <a:ext cx="3019425" cy="1766888"/>
            </a:xfrm>
            <a:custGeom>
              <a:avLst/>
              <a:gdLst>
                <a:gd name="T0" fmla="*/ 738 w 738"/>
                <a:gd name="T1" fmla="*/ 0 h 432"/>
                <a:gd name="T2" fmla="*/ 736 w 738"/>
                <a:gd name="T3" fmla="*/ 5 h 432"/>
                <a:gd name="T4" fmla="*/ 733 w 738"/>
                <a:gd name="T5" fmla="*/ 13 h 432"/>
                <a:gd name="T6" fmla="*/ 730 w 738"/>
                <a:gd name="T7" fmla="*/ 20 h 432"/>
                <a:gd name="T8" fmla="*/ 730 w 738"/>
                <a:gd name="T9" fmla="*/ 21 h 432"/>
                <a:gd name="T10" fmla="*/ 685 w 738"/>
                <a:gd name="T11" fmla="*/ 31 h 432"/>
                <a:gd name="T12" fmla="*/ 417 w 738"/>
                <a:gd name="T13" fmla="*/ 104 h 432"/>
                <a:gd name="T14" fmla="*/ 46 w 738"/>
                <a:gd name="T15" fmla="*/ 398 h 432"/>
                <a:gd name="T16" fmla="*/ 21 w 738"/>
                <a:gd name="T17" fmla="*/ 432 h 432"/>
                <a:gd name="T18" fmla="*/ 0 w 738"/>
                <a:gd name="T19" fmla="*/ 429 h 432"/>
                <a:gd name="T20" fmla="*/ 24 w 738"/>
                <a:gd name="T21" fmla="*/ 396 h 432"/>
                <a:gd name="T22" fmla="*/ 412 w 738"/>
                <a:gd name="T23" fmla="*/ 86 h 432"/>
                <a:gd name="T24" fmla="*/ 695 w 738"/>
                <a:gd name="T25" fmla="*/ 10 h 432"/>
                <a:gd name="T26" fmla="*/ 726 w 738"/>
                <a:gd name="T27" fmla="*/ 3 h 432"/>
                <a:gd name="T28" fmla="*/ 738 w 738"/>
                <a:gd name="T29" fmla="*/ 0 h 432"/>
                <a:gd name="T30" fmla="*/ 738 w 738"/>
                <a:gd name="T3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38" h="432">
                  <a:moveTo>
                    <a:pt x="738" y="0"/>
                  </a:moveTo>
                  <a:cubicBezTo>
                    <a:pt x="738" y="2"/>
                    <a:pt x="737" y="4"/>
                    <a:pt x="736" y="5"/>
                  </a:cubicBezTo>
                  <a:cubicBezTo>
                    <a:pt x="735" y="8"/>
                    <a:pt x="734" y="11"/>
                    <a:pt x="733" y="13"/>
                  </a:cubicBezTo>
                  <a:cubicBezTo>
                    <a:pt x="732" y="16"/>
                    <a:pt x="731" y="18"/>
                    <a:pt x="730" y="20"/>
                  </a:cubicBezTo>
                  <a:cubicBezTo>
                    <a:pt x="730" y="21"/>
                    <a:pt x="730" y="21"/>
                    <a:pt x="730" y="21"/>
                  </a:cubicBezTo>
                  <a:cubicBezTo>
                    <a:pt x="716" y="24"/>
                    <a:pt x="701" y="27"/>
                    <a:pt x="685" y="31"/>
                  </a:cubicBezTo>
                  <a:cubicBezTo>
                    <a:pt x="617" y="46"/>
                    <a:pt x="526" y="67"/>
                    <a:pt x="417" y="104"/>
                  </a:cubicBezTo>
                  <a:cubicBezTo>
                    <a:pt x="248" y="161"/>
                    <a:pt x="113" y="311"/>
                    <a:pt x="46" y="398"/>
                  </a:cubicBezTo>
                  <a:cubicBezTo>
                    <a:pt x="36" y="410"/>
                    <a:pt x="27" y="422"/>
                    <a:pt x="21" y="432"/>
                  </a:cubicBezTo>
                  <a:cubicBezTo>
                    <a:pt x="14" y="431"/>
                    <a:pt x="7" y="430"/>
                    <a:pt x="0" y="429"/>
                  </a:cubicBezTo>
                  <a:cubicBezTo>
                    <a:pt x="6" y="420"/>
                    <a:pt x="14" y="409"/>
                    <a:pt x="24" y="396"/>
                  </a:cubicBezTo>
                  <a:cubicBezTo>
                    <a:pt x="90" y="309"/>
                    <a:pt x="231" y="147"/>
                    <a:pt x="412" y="86"/>
                  </a:cubicBezTo>
                  <a:cubicBezTo>
                    <a:pt x="529" y="47"/>
                    <a:pt x="625" y="25"/>
                    <a:pt x="695" y="10"/>
                  </a:cubicBezTo>
                  <a:cubicBezTo>
                    <a:pt x="706" y="7"/>
                    <a:pt x="716" y="5"/>
                    <a:pt x="726" y="3"/>
                  </a:cubicBezTo>
                  <a:cubicBezTo>
                    <a:pt x="730" y="2"/>
                    <a:pt x="734" y="1"/>
                    <a:pt x="738" y="0"/>
                  </a:cubicBezTo>
                  <a:cubicBezTo>
                    <a:pt x="738" y="0"/>
                    <a:pt x="738" y="0"/>
                    <a:pt x="73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7053263" y="5280026"/>
              <a:ext cx="1452563" cy="854075"/>
            </a:xfrm>
            <a:custGeom>
              <a:avLst/>
              <a:gdLst>
                <a:gd name="T0" fmla="*/ 355 w 355"/>
                <a:gd name="T1" fmla="*/ 0 h 209"/>
                <a:gd name="T2" fmla="*/ 351 w 355"/>
                <a:gd name="T3" fmla="*/ 5 h 209"/>
                <a:gd name="T4" fmla="*/ 342 w 355"/>
                <a:gd name="T5" fmla="*/ 13 h 209"/>
                <a:gd name="T6" fmla="*/ 329 w 355"/>
                <a:gd name="T7" fmla="*/ 27 h 209"/>
                <a:gd name="T8" fmla="*/ 326 w 355"/>
                <a:gd name="T9" fmla="*/ 31 h 209"/>
                <a:gd name="T10" fmla="*/ 228 w 355"/>
                <a:gd name="T11" fmla="*/ 69 h 209"/>
                <a:gd name="T12" fmla="*/ 216 w 355"/>
                <a:gd name="T13" fmla="*/ 74 h 209"/>
                <a:gd name="T14" fmla="*/ 122 w 355"/>
                <a:gd name="T15" fmla="*/ 128 h 209"/>
                <a:gd name="T16" fmla="*/ 36 w 355"/>
                <a:gd name="T17" fmla="*/ 199 h 209"/>
                <a:gd name="T18" fmla="*/ 36 w 355"/>
                <a:gd name="T19" fmla="*/ 199 h 209"/>
                <a:gd name="T20" fmla="*/ 0 w 355"/>
                <a:gd name="T21" fmla="*/ 209 h 209"/>
                <a:gd name="T22" fmla="*/ 0 w 355"/>
                <a:gd name="T23" fmla="*/ 208 h 209"/>
                <a:gd name="T24" fmla="*/ 59 w 355"/>
                <a:gd name="T25" fmla="*/ 154 h 209"/>
                <a:gd name="T26" fmla="*/ 221 w 355"/>
                <a:gd name="T27" fmla="*/ 52 h 209"/>
                <a:gd name="T28" fmla="*/ 271 w 355"/>
                <a:gd name="T29" fmla="*/ 31 h 209"/>
                <a:gd name="T30" fmla="*/ 355 w 355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5" h="209">
                  <a:moveTo>
                    <a:pt x="355" y="0"/>
                  </a:moveTo>
                  <a:cubicBezTo>
                    <a:pt x="353" y="2"/>
                    <a:pt x="352" y="3"/>
                    <a:pt x="351" y="5"/>
                  </a:cubicBezTo>
                  <a:cubicBezTo>
                    <a:pt x="348" y="8"/>
                    <a:pt x="345" y="11"/>
                    <a:pt x="342" y="13"/>
                  </a:cubicBezTo>
                  <a:cubicBezTo>
                    <a:pt x="338" y="18"/>
                    <a:pt x="334" y="22"/>
                    <a:pt x="329" y="27"/>
                  </a:cubicBezTo>
                  <a:cubicBezTo>
                    <a:pt x="328" y="28"/>
                    <a:pt x="327" y="29"/>
                    <a:pt x="326" y="31"/>
                  </a:cubicBezTo>
                  <a:cubicBezTo>
                    <a:pt x="295" y="42"/>
                    <a:pt x="263" y="54"/>
                    <a:pt x="228" y="69"/>
                  </a:cubicBezTo>
                  <a:cubicBezTo>
                    <a:pt x="224" y="70"/>
                    <a:pt x="220" y="72"/>
                    <a:pt x="216" y="74"/>
                  </a:cubicBezTo>
                  <a:cubicBezTo>
                    <a:pt x="183" y="89"/>
                    <a:pt x="152" y="107"/>
                    <a:pt x="122" y="128"/>
                  </a:cubicBezTo>
                  <a:cubicBezTo>
                    <a:pt x="91" y="150"/>
                    <a:pt x="63" y="174"/>
                    <a:pt x="36" y="199"/>
                  </a:cubicBezTo>
                  <a:cubicBezTo>
                    <a:pt x="36" y="199"/>
                    <a:pt x="36" y="199"/>
                    <a:pt x="36" y="199"/>
                  </a:cubicBezTo>
                  <a:cubicBezTo>
                    <a:pt x="24" y="203"/>
                    <a:pt x="12" y="206"/>
                    <a:pt x="0" y="209"/>
                  </a:cubicBezTo>
                  <a:cubicBezTo>
                    <a:pt x="0" y="209"/>
                    <a:pt x="0" y="209"/>
                    <a:pt x="0" y="208"/>
                  </a:cubicBezTo>
                  <a:cubicBezTo>
                    <a:pt x="19" y="190"/>
                    <a:pt x="38" y="172"/>
                    <a:pt x="59" y="154"/>
                  </a:cubicBezTo>
                  <a:cubicBezTo>
                    <a:pt x="107" y="113"/>
                    <a:pt x="161" y="77"/>
                    <a:pt x="221" y="52"/>
                  </a:cubicBezTo>
                  <a:cubicBezTo>
                    <a:pt x="238" y="44"/>
                    <a:pt x="255" y="38"/>
                    <a:pt x="271" y="31"/>
                  </a:cubicBezTo>
                  <a:cubicBezTo>
                    <a:pt x="301" y="20"/>
                    <a:pt x="328" y="10"/>
                    <a:pt x="355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6321425" y="4675188"/>
              <a:ext cx="2609850" cy="1531938"/>
            </a:xfrm>
            <a:custGeom>
              <a:avLst/>
              <a:gdLst>
                <a:gd name="T0" fmla="*/ 638 w 638"/>
                <a:gd name="T1" fmla="*/ 0 h 375"/>
                <a:gd name="T2" fmla="*/ 635 w 638"/>
                <a:gd name="T3" fmla="*/ 4 h 375"/>
                <a:gd name="T4" fmla="*/ 627 w 638"/>
                <a:gd name="T5" fmla="*/ 20 h 375"/>
                <a:gd name="T6" fmla="*/ 626 w 638"/>
                <a:gd name="T7" fmla="*/ 21 h 375"/>
                <a:gd name="T8" fmla="*/ 626 w 638"/>
                <a:gd name="T9" fmla="*/ 21 h 375"/>
                <a:gd name="T10" fmla="*/ 577 w 638"/>
                <a:gd name="T11" fmla="*/ 33 h 375"/>
                <a:gd name="T12" fmla="*/ 389 w 638"/>
                <a:gd name="T13" fmla="*/ 88 h 375"/>
                <a:gd name="T14" fmla="*/ 53 w 638"/>
                <a:gd name="T15" fmla="*/ 338 h 375"/>
                <a:gd name="T16" fmla="*/ 23 w 638"/>
                <a:gd name="T17" fmla="*/ 375 h 375"/>
                <a:gd name="T18" fmla="*/ 22 w 638"/>
                <a:gd name="T19" fmla="*/ 375 h 375"/>
                <a:gd name="T20" fmla="*/ 0 w 638"/>
                <a:gd name="T21" fmla="*/ 374 h 375"/>
                <a:gd name="T22" fmla="*/ 28 w 638"/>
                <a:gd name="T23" fmla="*/ 338 h 375"/>
                <a:gd name="T24" fmla="*/ 383 w 638"/>
                <a:gd name="T25" fmla="*/ 70 h 375"/>
                <a:gd name="T26" fmla="*/ 591 w 638"/>
                <a:gd name="T27" fmla="*/ 11 h 375"/>
                <a:gd name="T28" fmla="*/ 638 w 638"/>
                <a:gd name="T29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8" h="375">
                  <a:moveTo>
                    <a:pt x="638" y="0"/>
                  </a:moveTo>
                  <a:cubicBezTo>
                    <a:pt x="637" y="1"/>
                    <a:pt x="636" y="3"/>
                    <a:pt x="635" y="4"/>
                  </a:cubicBezTo>
                  <a:cubicBezTo>
                    <a:pt x="632" y="9"/>
                    <a:pt x="630" y="15"/>
                    <a:pt x="627" y="20"/>
                  </a:cubicBezTo>
                  <a:cubicBezTo>
                    <a:pt x="627" y="20"/>
                    <a:pt x="626" y="21"/>
                    <a:pt x="626" y="21"/>
                  </a:cubicBezTo>
                  <a:cubicBezTo>
                    <a:pt x="626" y="21"/>
                    <a:pt x="626" y="21"/>
                    <a:pt x="626" y="21"/>
                  </a:cubicBezTo>
                  <a:cubicBezTo>
                    <a:pt x="610" y="25"/>
                    <a:pt x="594" y="29"/>
                    <a:pt x="577" y="33"/>
                  </a:cubicBezTo>
                  <a:cubicBezTo>
                    <a:pt x="523" y="46"/>
                    <a:pt x="460" y="64"/>
                    <a:pt x="389" y="88"/>
                  </a:cubicBezTo>
                  <a:cubicBezTo>
                    <a:pt x="245" y="136"/>
                    <a:pt x="126" y="251"/>
                    <a:pt x="53" y="338"/>
                  </a:cubicBezTo>
                  <a:cubicBezTo>
                    <a:pt x="42" y="351"/>
                    <a:pt x="32" y="363"/>
                    <a:pt x="23" y="375"/>
                  </a:cubicBezTo>
                  <a:cubicBezTo>
                    <a:pt x="22" y="375"/>
                    <a:pt x="22" y="375"/>
                    <a:pt x="22" y="375"/>
                  </a:cubicBezTo>
                  <a:cubicBezTo>
                    <a:pt x="15" y="375"/>
                    <a:pt x="7" y="374"/>
                    <a:pt x="0" y="374"/>
                  </a:cubicBezTo>
                  <a:cubicBezTo>
                    <a:pt x="8" y="363"/>
                    <a:pt x="18" y="351"/>
                    <a:pt x="28" y="338"/>
                  </a:cubicBezTo>
                  <a:cubicBezTo>
                    <a:pt x="102" y="249"/>
                    <a:pt x="229" y="122"/>
                    <a:pt x="383" y="70"/>
                  </a:cubicBezTo>
                  <a:cubicBezTo>
                    <a:pt x="462" y="44"/>
                    <a:pt x="532" y="25"/>
                    <a:pt x="591" y="11"/>
                  </a:cubicBezTo>
                  <a:cubicBezTo>
                    <a:pt x="607" y="7"/>
                    <a:pt x="623" y="3"/>
                    <a:pt x="63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6588125" y="4976813"/>
              <a:ext cx="2159000" cy="1222375"/>
            </a:xfrm>
            <a:custGeom>
              <a:avLst/>
              <a:gdLst>
                <a:gd name="T0" fmla="*/ 528 w 528"/>
                <a:gd name="T1" fmla="*/ 0 h 299"/>
                <a:gd name="T2" fmla="*/ 521 w 528"/>
                <a:gd name="T3" fmla="*/ 10 h 299"/>
                <a:gd name="T4" fmla="*/ 518 w 528"/>
                <a:gd name="T5" fmla="*/ 14 h 299"/>
                <a:gd name="T6" fmla="*/ 511 w 528"/>
                <a:gd name="T7" fmla="*/ 23 h 299"/>
                <a:gd name="T8" fmla="*/ 452 w 528"/>
                <a:gd name="T9" fmla="*/ 39 h 299"/>
                <a:gd name="T10" fmla="*/ 340 w 528"/>
                <a:gd name="T11" fmla="*/ 74 h 299"/>
                <a:gd name="T12" fmla="*/ 66 w 528"/>
                <a:gd name="T13" fmla="*/ 255 h 299"/>
                <a:gd name="T14" fmla="*/ 27 w 528"/>
                <a:gd name="T15" fmla="*/ 297 h 299"/>
                <a:gd name="T16" fmla="*/ 27 w 528"/>
                <a:gd name="T17" fmla="*/ 297 h 299"/>
                <a:gd name="T18" fmla="*/ 0 w 528"/>
                <a:gd name="T19" fmla="*/ 299 h 299"/>
                <a:gd name="T20" fmla="*/ 36 w 528"/>
                <a:gd name="T21" fmla="*/ 260 h 299"/>
                <a:gd name="T22" fmla="*/ 334 w 528"/>
                <a:gd name="T23" fmla="*/ 56 h 299"/>
                <a:gd name="T24" fmla="*/ 473 w 528"/>
                <a:gd name="T25" fmla="*/ 14 h 299"/>
                <a:gd name="T26" fmla="*/ 528 w 528"/>
                <a:gd name="T27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8" h="299">
                  <a:moveTo>
                    <a:pt x="528" y="0"/>
                  </a:moveTo>
                  <a:cubicBezTo>
                    <a:pt x="526" y="3"/>
                    <a:pt x="523" y="7"/>
                    <a:pt x="521" y="10"/>
                  </a:cubicBezTo>
                  <a:cubicBezTo>
                    <a:pt x="520" y="11"/>
                    <a:pt x="519" y="12"/>
                    <a:pt x="518" y="14"/>
                  </a:cubicBezTo>
                  <a:cubicBezTo>
                    <a:pt x="516" y="17"/>
                    <a:pt x="514" y="20"/>
                    <a:pt x="511" y="23"/>
                  </a:cubicBezTo>
                  <a:cubicBezTo>
                    <a:pt x="492" y="28"/>
                    <a:pt x="473" y="33"/>
                    <a:pt x="452" y="39"/>
                  </a:cubicBezTo>
                  <a:cubicBezTo>
                    <a:pt x="417" y="49"/>
                    <a:pt x="380" y="60"/>
                    <a:pt x="340" y="74"/>
                  </a:cubicBezTo>
                  <a:cubicBezTo>
                    <a:pt x="231" y="110"/>
                    <a:pt x="137" y="184"/>
                    <a:pt x="66" y="255"/>
                  </a:cubicBezTo>
                  <a:cubicBezTo>
                    <a:pt x="52" y="270"/>
                    <a:pt x="39" y="283"/>
                    <a:pt x="27" y="297"/>
                  </a:cubicBezTo>
                  <a:cubicBezTo>
                    <a:pt x="27" y="297"/>
                    <a:pt x="27" y="297"/>
                    <a:pt x="27" y="297"/>
                  </a:cubicBezTo>
                  <a:cubicBezTo>
                    <a:pt x="18" y="298"/>
                    <a:pt x="9" y="299"/>
                    <a:pt x="0" y="299"/>
                  </a:cubicBezTo>
                  <a:cubicBezTo>
                    <a:pt x="11" y="286"/>
                    <a:pt x="23" y="273"/>
                    <a:pt x="36" y="260"/>
                  </a:cubicBezTo>
                  <a:cubicBezTo>
                    <a:pt x="111" y="182"/>
                    <a:pt x="214" y="97"/>
                    <a:pt x="334" y="56"/>
                  </a:cubicBezTo>
                  <a:cubicBezTo>
                    <a:pt x="384" y="39"/>
                    <a:pt x="430" y="26"/>
                    <a:pt x="473" y="14"/>
                  </a:cubicBezTo>
                  <a:cubicBezTo>
                    <a:pt x="492" y="9"/>
                    <a:pt x="510" y="4"/>
                    <a:pt x="52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47"/>
          <p:cNvSpPr>
            <a:spLocks noEditPoints="1"/>
          </p:cNvSpPr>
          <p:nvPr/>
        </p:nvSpPr>
        <p:spPr bwMode="auto">
          <a:xfrm>
            <a:off x="3320970" y="221786"/>
            <a:ext cx="6419514" cy="6423025"/>
          </a:xfrm>
          <a:custGeom>
            <a:avLst/>
            <a:gdLst>
              <a:gd name="T0" fmla="*/ 69 w 1386"/>
              <a:gd name="T1" fmla="*/ 393 h 1387"/>
              <a:gd name="T2" fmla="*/ 81 w 1386"/>
              <a:gd name="T3" fmla="*/ 384 h 1387"/>
              <a:gd name="T4" fmla="*/ 693 w 1386"/>
              <a:gd name="T5" fmla="*/ 36 h 1387"/>
              <a:gd name="T6" fmla="*/ 1304 w 1386"/>
              <a:gd name="T7" fmla="*/ 935 h 1387"/>
              <a:gd name="T8" fmla="*/ 1283 w 1386"/>
              <a:gd name="T9" fmla="*/ 982 h 1387"/>
              <a:gd name="T10" fmla="*/ 1248 w 1386"/>
              <a:gd name="T11" fmla="*/ 1045 h 1387"/>
              <a:gd name="T12" fmla="*/ 1188 w 1386"/>
              <a:gd name="T13" fmla="*/ 1125 h 1387"/>
              <a:gd name="T14" fmla="*/ 1118 w 1386"/>
              <a:gd name="T15" fmla="*/ 1194 h 1387"/>
              <a:gd name="T16" fmla="*/ 976 w 1386"/>
              <a:gd name="T17" fmla="*/ 1287 h 1387"/>
              <a:gd name="T18" fmla="*/ 972 w 1386"/>
              <a:gd name="T19" fmla="*/ 1288 h 1387"/>
              <a:gd name="T20" fmla="*/ 909 w 1386"/>
              <a:gd name="T21" fmla="*/ 1314 h 1387"/>
              <a:gd name="T22" fmla="*/ 827 w 1386"/>
              <a:gd name="T23" fmla="*/ 1337 h 1387"/>
              <a:gd name="T24" fmla="*/ 792 w 1386"/>
              <a:gd name="T25" fmla="*/ 1343 h 1387"/>
              <a:gd name="T26" fmla="*/ 724 w 1386"/>
              <a:gd name="T27" fmla="*/ 1350 h 1387"/>
              <a:gd name="T28" fmla="*/ 693 w 1386"/>
              <a:gd name="T29" fmla="*/ 1350 h 1387"/>
              <a:gd name="T30" fmla="*/ 622 w 1386"/>
              <a:gd name="T31" fmla="*/ 1347 h 1387"/>
              <a:gd name="T32" fmla="*/ 337 w 1386"/>
              <a:gd name="T33" fmla="*/ 1245 h 1387"/>
              <a:gd name="T34" fmla="*/ 271 w 1386"/>
              <a:gd name="T35" fmla="*/ 1196 h 1387"/>
              <a:gd name="T36" fmla="*/ 220 w 1386"/>
              <a:gd name="T37" fmla="*/ 1149 h 1387"/>
              <a:gd name="T38" fmla="*/ 191 w 1386"/>
              <a:gd name="T39" fmla="*/ 1117 h 1387"/>
              <a:gd name="T40" fmla="*/ 167 w 1386"/>
              <a:gd name="T41" fmla="*/ 1086 h 1387"/>
              <a:gd name="T42" fmla="*/ 137 w 1386"/>
              <a:gd name="T43" fmla="*/ 1044 h 1387"/>
              <a:gd name="T44" fmla="*/ 134 w 1386"/>
              <a:gd name="T45" fmla="*/ 1039 h 1387"/>
              <a:gd name="T46" fmla="*/ 101 w 1386"/>
              <a:gd name="T47" fmla="*/ 978 h 1387"/>
              <a:gd name="T48" fmla="*/ 84 w 1386"/>
              <a:gd name="T49" fmla="*/ 940 h 1387"/>
              <a:gd name="T50" fmla="*/ 39 w 1386"/>
              <a:gd name="T51" fmla="*/ 754 h 1387"/>
              <a:gd name="T52" fmla="*/ 36 w 1386"/>
              <a:gd name="T53" fmla="*/ 693 h 1387"/>
              <a:gd name="T54" fmla="*/ 46 w 1386"/>
              <a:gd name="T55" fmla="*/ 578 h 1387"/>
              <a:gd name="T56" fmla="*/ 29 w 1386"/>
              <a:gd name="T57" fmla="*/ 496 h 1387"/>
              <a:gd name="T58" fmla="*/ 12 w 1386"/>
              <a:gd name="T59" fmla="*/ 568 h 1387"/>
              <a:gd name="T60" fmla="*/ 3 w 1386"/>
              <a:gd name="T61" fmla="*/ 755 h 1387"/>
              <a:gd name="T62" fmla="*/ 47 w 1386"/>
              <a:gd name="T63" fmla="*/ 944 h 1387"/>
              <a:gd name="T64" fmla="*/ 99 w 1386"/>
              <a:gd name="T65" fmla="*/ 1050 h 1387"/>
              <a:gd name="T66" fmla="*/ 129 w 1386"/>
              <a:gd name="T67" fmla="*/ 1096 h 1387"/>
              <a:gd name="T68" fmla="*/ 141 w 1386"/>
              <a:gd name="T69" fmla="*/ 1112 h 1387"/>
              <a:gd name="T70" fmla="*/ 179 w 1386"/>
              <a:gd name="T71" fmla="*/ 1158 h 1387"/>
              <a:gd name="T72" fmla="*/ 225 w 1386"/>
              <a:gd name="T73" fmla="*/ 1204 h 1387"/>
              <a:gd name="T74" fmla="*/ 282 w 1386"/>
              <a:gd name="T75" fmla="*/ 1251 h 1387"/>
              <a:gd name="T76" fmla="*/ 556 w 1386"/>
              <a:gd name="T77" fmla="*/ 1373 h 1387"/>
              <a:gd name="T78" fmla="*/ 619 w 1386"/>
              <a:gd name="T79" fmla="*/ 1383 h 1387"/>
              <a:gd name="T80" fmla="*/ 693 w 1386"/>
              <a:gd name="T81" fmla="*/ 1387 h 1387"/>
              <a:gd name="T82" fmla="*/ 736 w 1386"/>
              <a:gd name="T83" fmla="*/ 1385 h 1387"/>
              <a:gd name="T84" fmla="*/ 763 w 1386"/>
              <a:gd name="T85" fmla="*/ 1383 h 1387"/>
              <a:gd name="T86" fmla="*/ 886 w 1386"/>
              <a:gd name="T87" fmla="*/ 1359 h 1387"/>
              <a:gd name="T88" fmla="*/ 1163 w 1386"/>
              <a:gd name="T89" fmla="*/ 1203 h 1387"/>
              <a:gd name="T90" fmla="*/ 1179 w 1386"/>
              <a:gd name="T91" fmla="*/ 1187 h 1387"/>
              <a:gd name="T92" fmla="*/ 1201 w 1386"/>
              <a:gd name="T93" fmla="*/ 1165 h 1387"/>
              <a:gd name="T94" fmla="*/ 1205 w 1386"/>
              <a:gd name="T95" fmla="*/ 1160 h 1387"/>
              <a:gd name="T96" fmla="*/ 1254 w 1386"/>
              <a:gd name="T97" fmla="*/ 1100 h 1387"/>
              <a:gd name="T98" fmla="*/ 1264 w 1386"/>
              <a:gd name="T99" fmla="*/ 1086 h 1387"/>
              <a:gd name="T100" fmla="*/ 1298 w 1386"/>
              <a:gd name="T101" fmla="*/ 1032 h 1387"/>
              <a:gd name="T102" fmla="*/ 1309 w 1386"/>
              <a:gd name="T103" fmla="*/ 1012 h 1387"/>
              <a:gd name="T104" fmla="*/ 1328 w 1386"/>
              <a:gd name="T105" fmla="*/ 971 h 1387"/>
              <a:gd name="T106" fmla="*/ 1334 w 1386"/>
              <a:gd name="T107" fmla="*/ 956 h 1387"/>
              <a:gd name="T108" fmla="*/ 1346 w 1386"/>
              <a:gd name="T109" fmla="*/ 926 h 1387"/>
              <a:gd name="T110" fmla="*/ 693 w 1386"/>
              <a:gd name="T111" fmla="*/ 0 h 1387"/>
              <a:gd name="T112" fmla="*/ 39 w 1386"/>
              <a:gd name="T113" fmla="*/ 754 h 1387"/>
              <a:gd name="T114" fmla="*/ 6 w 1386"/>
              <a:gd name="T115" fmla="*/ 783 h 1387"/>
              <a:gd name="T116" fmla="*/ 49 w 1386"/>
              <a:gd name="T117" fmla="*/ 944 h 1387"/>
              <a:gd name="T118" fmla="*/ 83 w 1386"/>
              <a:gd name="T119" fmla="*/ 941 h 1387"/>
              <a:gd name="T120" fmla="*/ 84 w 1386"/>
              <a:gd name="T121" fmla="*/ 940 h 1387"/>
              <a:gd name="T122" fmla="*/ 84 w 1386"/>
              <a:gd name="T123" fmla="*/ 939 h 1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86" h="1387">
                <a:moveTo>
                  <a:pt x="693" y="0"/>
                </a:moveTo>
                <a:cubicBezTo>
                  <a:pt x="419" y="0"/>
                  <a:pt x="181" y="161"/>
                  <a:pt x="69" y="393"/>
                </a:cubicBezTo>
                <a:cubicBezTo>
                  <a:pt x="70" y="392"/>
                  <a:pt x="72" y="390"/>
                  <a:pt x="73" y="389"/>
                </a:cubicBezTo>
                <a:cubicBezTo>
                  <a:pt x="76" y="387"/>
                  <a:pt x="79" y="386"/>
                  <a:pt x="81" y="384"/>
                </a:cubicBezTo>
                <a:cubicBezTo>
                  <a:pt x="97" y="373"/>
                  <a:pt x="111" y="368"/>
                  <a:pt x="124" y="366"/>
                </a:cubicBezTo>
                <a:cubicBezTo>
                  <a:pt x="237" y="169"/>
                  <a:pt x="450" y="36"/>
                  <a:pt x="693" y="36"/>
                </a:cubicBezTo>
                <a:cubicBezTo>
                  <a:pt x="1055" y="36"/>
                  <a:pt x="1350" y="331"/>
                  <a:pt x="1350" y="693"/>
                </a:cubicBezTo>
                <a:cubicBezTo>
                  <a:pt x="1350" y="779"/>
                  <a:pt x="1334" y="860"/>
                  <a:pt x="1304" y="935"/>
                </a:cubicBezTo>
                <a:cubicBezTo>
                  <a:pt x="1301" y="944"/>
                  <a:pt x="1297" y="952"/>
                  <a:pt x="1293" y="961"/>
                </a:cubicBezTo>
                <a:cubicBezTo>
                  <a:pt x="1290" y="968"/>
                  <a:pt x="1287" y="975"/>
                  <a:pt x="1283" y="982"/>
                </a:cubicBezTo>
                <a:cubicBezTo>
                  <a:pt x="1277" y="996"/>
                  <a:pt x="1269" y="1009"/>
                  <a:pt x="1262" y="1023"/>
                </a:cubicBezTo>
                <a:cubicBezTo>
                  <a:pt x="1257" y="1030"/>
                  <a:pt x="1253" y="1038"/>
                  <a:pt x="1248" y="1045"/>
                </a:cubicBezTo>
                <a:cubicBezTo>
                  <a:pt x="1236" y="1064"/>
                  <a:pt x="1223" y="1083"/>
                  <a:pt x="1209" y="1100"/>
                </a:cubicBezTo>
                <a:cubicBezTo>
                  <a:pt x="1202" y="1109"/>
                  <a:pt x="1195" y="1117"/>
                  <a:pt x="1188" y="1125"/>
                </a:cubicBezTo>
                <a:cubicBezTo>
                  <a:pt x="1167" y="1149"/>
                  <a:pt x="1145" y="1171"/>
                  <a:pt x="1121" y="1191"/>
                </a:cubicBezTo>
                <a:cubicBezTo>
                  <a:pt x="1120" y="1192"/>
                  <a:pt x="1119" y="1193"/>
                  <a:pt x="1118" y="1194"/>
                </a:cubicBezTo>
                <a:cubicBezTo>
                  <a:pt x="1101" y="1208"/>
                  <a:pt x="1084" y="1222"/>
                  <a:pt x="1066" y="1234"/>
                </a:cubicBezTo>
                <a:cubicBezTo>
                  <a:pt x="1037" y="1254"/>
                  <a:pt x="1007" y="1271"/>
                  <a:pt x="976" y="1287"/>
                </a:cubicBezTo>
                <a:cubicBezTo>
                  <a:pt x="975" y="1287"/>
                  <a:pt x="974" y="1287"/>
                  <a:pt x="973" y="1288"/>
                </a:cubicBezTo>
                <a:cubicBezTo>
                  <a:pt x="973" y="1288"/>
                  <a:pt x="972" y="1288"/>
                  <a:pt x="972" y="1288"/>
                </a:cubicBezTo>
                <a:cubicBezTo>
                  <a:pt x="953" y="1297"/>
                  <a:pt x="933" y="1306"/>
                  <a:pt x="912" y="1313"/>
                </a:cubicBezTo>
                <a:cubicBezTo>
                  <a:pt x="911" y="1313"/>
                  <a:pt x="910" y="1314"/>
                  <a:pt x="909" y="1314"/>
                </a:cubicBezTo>
                <a:cubicBezTo>
                  <a:pt x="901" y="1317"/>
                  <a:pt x="893" y="1320"/>
                  <a:pt x="885" y="1322"/>
                </a:cubicBezTo>
                <a:cubicBezTo>
                  <a:pt x="866" y="1328"/>
                  <a:pt x="846" y="1333"/>
                  <a:pt x="827" y="1337"/>
                </a:cubicBezTo>
                <a:cubicBezTo>
                  <a:pt x="819" y="1338"/>
                  <a:pt x="810" y="1340"/>
                  <a:pt x="802" y="1341"/>
                </a:cubicBezTo>
                <a:cubicBezTo>
                  <a:pt x="799" y="1342"/>
                  <a:pt x="796" y="1343"/>
                  <a:pt x="792" y="1343"/>
                </a:cubicBezTo>
                <a:cubicBezTo>
                  <a:pt x="786" y="1344"/>
                  <a:pt x="779" y="1345"/>
                  <a:pt x="772" y="1346"/>
                </a:cubicBezTo>
                <a:cubicBezTo>
                  <a:pt x="756" y="1348"/>
                  <a:pt x="740" y="1349"/>
                  <a:pt x="724" y="1350"/>
                </a:cubicBezTo>
                <a:cubicBezTo>
                  <a:pt x="716" y="1350"/>
                  <a:pt x="707" y="1350"/>
                  <a:pt x="699" y="1350"/>
                </a:cubicBezTo>
                <a:cubicBezTo>
                  <a:pt x="697" y="1350"/>
                  <a:pt x="695" y="1350"/>
                  <a:pt x="693" y="1350"/>
                </a:cubicBezTo>
                <a:cubicBezTo>
                  <a:pt x="677" y="1350"/>
                  <a:pt x="660" y="1350"/>
                  <a:pt x="644" y="1349"/>
                </a:cubicBezTo>
                <a:cubicBezTo>
                  <a:pt x="637" y="1348"/>
                  <a:pt x="629" y="1347"/>
                  <a:pt x="622" y="1347"/>
                </a:cubicBezTo>
                <a:cubicBezTo>
                  <a:pt x="607" y="1345"/>
                  <a:pt x="593" y="1343"/>
                  <a:pt x="579" y="1340"/>
                </a:cubicBezTo>
                <a:cubicBezTo>
                  <a:pt x="491" y="1325"/>
                  <a:pt x="409" y="1292"/>
                  <a:pt x="337" y="1245"/>
                </a:cubicBezTo>
                <a:cubicBezTo>
                  <a:pt x="329" y="1240"/>
                  <a:pt x="321" y="1234"/>
                  <a:pt x="313" y="1229"/>
                </a:cubicBezTo>
                <a:cubicBezTo>
                  <a:pt x="298" y="1219"/>
                  <a:pt x="284" y="1208"/>
                  <a:pt x="271" y="1196"/>
                </a:cubicBezTo>
                <a:cubicBezTo>
                  <a:pt x="264" y="1191"/>
                  <a:pt x="258" y="1186"/>
                  <a:pt x="253" y="1180"/>
                </a:cubicBezTo>
                <a:cubicBezTo>
                  <a:pt x="241" y="1170"/>
                  <a:pt x="230" y="1160"/>
                  <a:pt x="220" y="1149"/>
                </a:cubicBezTo>
                <a:cubicBezTo>
                  <a:pt x="215" y="1144"/>
                  <a:pt x="210" y="1138"/>
                  <a:pt x="205" y="1133"/>
                </a:cubicBezTo>
                <a:cubicBezTo>
                  <a:pt x="201" y="1128"/>
                  <a:pt x="196" y="1122"/>
                  <a:pt x="191" y="1117"/>
                </a:cubicBezTo>
                <a:cubicBezTo>
                  <a:pt x="187" y="1112"/>
                  <a:pt x="183" y="1107"/>
                  <a:pt x="179" y="1102"/>
                </a:cubicBezTo>
                <a:cubicBezTo>
                  <a:pt x="175" y="1097"/>
                  <a:pt x="171" y="1091"/>
                  <a:pt x="167" y="1086"/>
                </a:cubicBezTo>
                <a:cubicBezTo>
                  <a:pt x="166" y="1085"/>
                  <a:pt x="165" y="1083"/>
                  <a:pt x="164" y="1082"/>
                </a:cubicBezTo>
                <a:cubicBezTo>
                  <a:pt x="154" y="1069"/>
                  <a:pt x="146" y="1057"/>
                  <a:pt x="137" y="1044"/>
                </a:cubicBezTo>
                <a:cubicBezTo>
                  <a:pt x="137" y="1043"/>
                  <a:pt x="136" y="1042"/>
                  <a:pt x="136" y="1041"/>
                </a:cubicBezTo>
                <a:cubicBezTo>
                  <a:pt x="135" y="1040"/>
                  <a:pt x="135" y="1039"/>
                  <a:pt x="134" y="1039"/>
                </a:cubicBezTo>
                <a:cubicBezTo>
                  <a:pt x="134" y="1038"/>
                  <a:pt x="133" y="1036"/>
                  <a:pt x="132" y="1035"/>
                </a:cubicBezTo>
                <a:cubicBezTo>
                  <a:pt x="121" y="1017"/>
                  <a:pt x="110" y="998"/>
                  <a:pt x="101" y="978"/>
                </a:cubicBezTo>
                <a:cubicBezTo>
                  <a:pt x="96" y="968"/>
                  <a:pt x="92" y="958"/>
                  <a:pt x="87" y="948"/>
                </a:cubicBezTo>
                <a:cubicBezTo>
                  <a:pt x="86" y="945"/>
                  <a:pt x="85" y="943"/>
                  <a:pt x="84" y="940"/>
                </a:cubicBezTo>
                <a:cubicBezTo>
                  <a:pt x="84" y="940"/>
                  <a:pt x="84" y="939"/>
                  <a:pt x="84" y="939"/>
                </a:cubicBezTo>
                <a:cubicBezTo>
                  <a:pt x="60" y="881"/>
                  <a:pt x="45" y="819"/>
                  <a:pt x="39" y="754"/>
                </a:cubicBezTo>
                <a:cubicBezTo>
                  <a:pt x="38" y="746"/>
                  <a:pt x="38" y="738"/>
                  <a:pt x="37" y="730"/>
                </a:cubicBezTo>
                <a:cubicBezTo>
                  <a:pt x="36" y="718"/>
                  <a:pt x="36" y="706"/>
                  <a:pt x="36" y="693"/>
                </a:cubicBezTo>
                <a:cubicBezTo>
                  <a:pt x="36" y="658"/>
                  <a:pt x="39" y="624"/>
                  <a:pt x="44" y="590"/>
                </a:cubicBezTo>
                <a:cubicBezTo>
                  <a:pt x="45" y="586"/>
                  <a:pt x="46" y="582"/>
                  <a:pt x="46" y="578"/>
                </a:cubicBezTo>
                <a:cubicBezTo>
                  <a:pt x="48" y="566"/>
                  <a:pt x="51" y="554"/>
                  <a:pt x="54" y="542"/>
                </a:cubicBezTo>
                <a:cubicBezTo>
                  <a:pt x="42" y="529"/>
                  <a:pt x="33" y="513"/>
                  <a:pt x="29" y="496"/>
                </a:cubicBezTo>
                <a:cubicBezTo>
                  <a:pt x="23" y="517"/>
                  <a:pt x="17" y="538"/>
                  <a:pt x="13" y="559"/>
                </a:cubicBezTo>
                <a:cubicBezTo>
                  <a:pt x="13" y="562"/>
                  <a:pt x="12" y="565"/>
                  <a:pt x="12" y="568"/>
                </a:cubicBezTo>
                <a:cubicBezTo>
                  <a:pt x="4" y="609"/>
                  <a:pt x="0" y="651"/>
                  <a:pt x="0" y="693"/>
                </a:cubicBezTo>
                <a:cubicBezTo>
                  <a:pt x="0" y="714"/>
                  <a:pt x="1" y="735"/>
                  <a:pt x="3" y="755"/>
                </a:cubicBezTo>
                <a:cubicBezTo>
                  <a:pt x="4" y="765"/>
                  <a:pt x="5" y="774"/>
                  <a:pt x="6" y="783"/>
                </a:cubicBezTo>
                <a:cubicBezTo>
                  <a:pt x="13" y="839"/>
                  <a:pt x="27" y="893"/>
                  <a:pt x="47" y="944"/>
                </a:cubicBezTo>
                <a:cubicBezTo>
                  <a:pt x="52" y="957"/>
                  <a:pt x="57" y="969"/>
                  <a:pt x="63" y="981"/>
                </a:cubicBezTo>
                <a:cubicBezTo>
                  <a:pt x="74" y="1005"/>
                  <a:pt x="86" y="1028"/>
                  <a:pt x="99" y="1050"/>
                </a:cubicBezTo>
                <a:cubicBezTo>
                  <a:pt x="104" y="1058"/>
                  <a:pt x="109" y="1066"/>
                  <a:pt x="114" y="1073"/>
                </a:cubicBezTo>
                <a:cubicBezTo>
                  <a:pt x="119" y="1081"/>
                  <a:pt x="124" y="1089"/>
                  <a:pt x="129" y="1096"/>
                </a:cubicBezTo>
                <a:cubicBezTo>
                  <a:pt x="132" y="1100"/>
                  <a:pt x="135" y="1104"/>
                  <a:pt x="139" y="1109"/>
                </a:cubicBezTo>
                <a:cubicBezTo>
                  <a:pt x="139" y="1110"/>
                  <a:pt x="140" y="1111"/>
                  <a:pt x="141" y="1112"/>
                </a:cubicBezTo>
                <a:cubicBezTo>
                  <a:pt x="149" y="1122"/>
                  <a:pt x="157" y="1132"/>
                  <a:pt x="166" y="1142"/>
                </a:cubicBezTo>
                <a:cubicBezTo>
                  <a:pt x="170" y="1148"/>
                  <a:pt x="175" y="1153"/>
                  <a:pt x="179" y="1158"/>
                </a:cubicBezTo>
                <a:cubicBezTo>
                  <a:pt x="189" y="1168"/>
                  <a:pt x="199" y="1179"/>
                  <a:pt x="209" y="1189"/>
                </a:cubicBezTo>
                <a:cubicBezTo>
                  <a:pt x="214" y="1194"/>
                  <a:pt x="220" y="1199"/>
                  <a:pt x="225" y="1204"/>
                </a:cubicBezTo>
                <a:cubicBezTo>
                  <a:pt x="237" y="1215"/>
                  <a:pt x="249" y="1225"/>
                  <a:pt x="262" y="1235"/>
                </a:cubicBezTo>
                <a:cubicBezTo>
                  <a:pt x="268" y="1241"/>
                  <a:pt x="275" y="1246"/>
                  <a:pt x="282" y="1251"/>
                </a:cubicBezTo>
                <a:cubicBezTo>
                  <a:pt x="302" y="1266"/>
                  <a:pt x="324" y="1280"/>
                  <a:pt x="346" y="1293"/>
                </a:cubicBezTo>
                <a:cubicBezTo>
                  <a:pt x="410" y="1330"/>
                  <a:pt x="481" y="1358"/>
                  <a:pt x="556" y="1373"/>
                </a:cubicBezTo>
                <a:cubicBezTo>
                  <a:pt x="570" y="1376"/>
                  <a:pt x="584" y="1378"/>
                  <a:pt x="598" y="1380"/>
                </a:cubicBezTo>
                <a:cubicBezTo>
                  <a:pt x="605" y="1381"/>
                  <a:pt x="612" y="1382"/>
                  <a:pt x="619" y="1383"/>
                </a:cubicBezTo>
                <a:cubicBezTo>
                  <a:pt x="636" y="1384"/>
                  <a:pt x="653" y="1386"/>
                  <a:pt x="671" y="1386"/>
                </a:cubicBezTo>
                <a:cubicBezTo>
                  <a:pt x="678" y="1386"/>
                  <a:pt x="686" y="1387"/>
                  <a:pt x="693" y="1387"/>
                </a:cubicBezTo>
                <a:cubicBezTo>
                  <a:pt x="694" y="1387"/>
                  <a:pt x="694" y="1387"/>
                  <a:pt x="694" y="1387"/>
                </a:cubicBezTo>
                <a:cubicBezTo>
                  <a:pt x="708" y="1387"/>
                  <a:pt x="722" y="1386"/>
                  <a:pt x="736" y="1385"/>
                </a:cubicBezTo>
                <a:cubicBezTo>
                  <a:pt x="745" y="1385"/>
                  <a:pt x="754" y="1384"/>
                  <a:pt x="763" y="1383"/>
                </a:cubicBezTo>
                <a:cubicBezTo>
                  <a:pt x="763" y="1383"/>
                  <a:pt x="763" y="1383"/>
                  <a:pt x="763" y="1383"/>
                </a:cubicBezTo>
                <a:cubicBezTo>
                  <a:pt x="793" y="1380"/>
                  <a:pt x="822" y="1375"/>
                  <a:pt x="850" y="1369"/>
                </a:cubicBezTo>
                <a:cubicBezTo>
                  <a:pt x="862" y="1366"/>
                  <a:pt x="874" y="1363"/>
                  <a:pt x="886" y="1359"/>
                </a:cubicBezTo>
                <a:cubicBezTo>
                  <a:pt x="924" y="1348"/>
                  <a:pt x="962" y="1334"/>
                  <a:pt x="997" y="1316"/>
                </a:cubicBezTo>
                <a:cubicBezTo>
                  <a:pt x="1058" y="1286"/>
                  <a:pt x="1114" y="1248"/>
                  <a:pt x="1163" y="1203"/>
                </a:cubicBezTo>
                <a:cubicBezTo>
                  <a:pt x="1167" y="1199"/>
                  <a:pt x="1171" y="1195"/>
                  <a:pt x="1176" y="1191"/>
                </a:cubicBezTo>
                <a:cubicBezTo>
                  <a:pt x="1177" y="1189"/>
                  <a:pt x="1178" y="1188"/>
                  <a:pt x="1179" y="1187"/>
                </a:cubicBezTo>
                <a:cubicBezTo>
                  <a:pt x="1184" y="1182"/>
                  <a:pt x="1188" y="1178"/>
                  <a:pt x="1192" y="1173"/>
                </a:cubicBezTo>
                <a:cubicBezTo>
                  <a:pt x="1195" y="1171"/>
                  <a:pt x="1198" y="1168"/>
                  <a:pt x="1201" y="1165"/>
                </a:cubicBezTo>
                <a:cubicBezTo>
                  <a:pt x="1202" y="1163"/>
                  <a:pt x="1203" y="1162"/>
                  <a:pt x="1205" y="1160"/>
                </a:cubicBezTo>
                <a:cubicBezTo>
                  <a:pt x="1205" y="1160"/>
                  <a:pt x="1205" y="1160"/>
                  <a:pt x="1205" y="1160"/>
                </a:cubicBezTo>
                <a:cubicBezTo>
                  <a:pt x="1220" y="1144"/>
                  <a:pt x="1234" y="1127"/>
                  <a:pt x="1247" y="1109"/>
                </a:cubicBezTo>
                <a:cubicBezTo>
                  <a:pt x="1250" y="1106"/>
                  <a:pt x="1252" y="1103"/>
                  <a:pt x="1254" y="1100"/>
                </a:cubicBezTo>
                <a:cubicBezTo>
                  <a:pt x="1255" y="1098"/>
                  <a:pt x="1256" y="1097"/>
                  <a:pt x="1257" y="1096"/>
                </a:cubicBezTo>
                <a:cubicBezTo>
                  <a:pt x="1259" y="1093"/>
                  <a:pt x="1262" y="1089"/>
                  <a:pt x="1264" y="1086"/>
                </a:cubicBezTo>
                <a:cubicBezTo>
                  <a:pt x="1276" y="1069"/>
                  <a:pt x="1287" y="1051"/>
                  <a:pt x="1297" y="1033"/>
                </a:cubicBezTo>
                <a:cubicBezTo>
                  <a:pt x="1297" y="1033"/>
                  <a:pt x="1298" y="1032"/>
                  <a:pt x="1298" y="1032"/>
                </a:cubicBezTo>
                <a:cubicBezTo>
                  <a:pt x="1301" y="1027"/>
                  <a:pt x="1303" y="1021"/>
                  <a:pt x="1306" y="1016"/>
                </a:cubicBezTo>
                <a:cubicBezTo>
                  <a:pt x="1307" y="1015"/>
                  <a:pt x="1308" y="1013"/>
                  <a:pt x="1309" y="1012"/>
                </a:cubicBezTo>
                <a:cubicBezTo>
                  <a:pt x="1315" y="999"/>
                  <a:pt x="1322" y="986"/>
                  <a:pt x="1328" y="972"/>
                </a:cubicBezTo>
                <a:cubicBezTo>
                  <a:pt x="1328" y="972"/>
                  <a:pt x="1328" y="972"/>
                  <a:pt x="1328" y="971"/>
                </a:cubicBezTo>
                <a:cubicBezTo>
                  <a:pt x="1329" y="969"/>
                  <a:pt x="1330" y="967"/>
                  <a:pt x="1331" y="964"/>
                </a:cubicBezTo>
                <a:cubicBezTo>
                  <a:pt x="1332" y="962"/>
                  <a:pt x="1333" y="959"/>
                  <a:pt x="1334" y="956"/>
                </a:cubicBezTo>
                <a:cubicBezTo>
                  <a:pt x="1335" y="955"/>
                  <a:pt x="1336" y="953"/>
                  <a:pt x="1336" y="951"/>
                </a:cubicBezTo>
                <a:cubicBezTo>
                  <a:pt x="1340" y="943"/>
                  <a:pt x="1343" y="935"/>
                  <a:pt x="1346" y="926"/>
                </a:cubicBezTo>
                <a:cubicBezTo>
                  <a:pt x="1372" y="854"/>
                  <a:pt x="1386" y="775"/>
                  <a:pt x="1386" y="693"/>
                </a:cubicBezTo>
                <a:cubicBezTo>
                  <a:pt x="1386" y="311"/>
                  <a:pt x="1075" y="0"/>
                  <a:pt x="693" y="0"/>
                </a:cubicBezTo>
                <a:close/>
                <a:moveTo>
                  <a:pt x="84" y="939"/>
                </a:moveTo>
                <a:cubicBezTo>
                  <a:pt x="60" y="881"/>
                  <a:pt x="45" y="819"/>
                  <a:pt x="39" y="754"/>
                </a:cubicBezTo>
                <a:cubicBezTo>
                  <a:pt x="33" y="759"/>
                  <a:pt x="28" y="763"/>
                  <a:pt x="22" y="768"/>
                </a:cubicBezTo>
                <a:cubicBezTo>
                  <a:pt x="16" y="773"/>
                  <a:pt x="11" y="778"/>
                  <a:pt x="6" y="783"/>
                </a:cubicBezTo>
                <a:cubicBezTo>
                  <a:pt x="13" y="839"/>
                  <a:pt x="27" y="893"/>
                  <a:pt x="47" y="944"/>
                </a:cubicBezTo>
                <a:cubicBezTo>
                  <a:pt x="48" y="944"/>
                  <a:pt x="48" y="944"/>
                  <a:pt x="49" y="944"/>
                </a:cubicBezTo>
                <a:cubicBezTo>
                  <a:pt x="54" y="944"/>
                  <a:pt x="59" y="944"/>
                  <a:pt x="65" y="943"/>
                </a:cubicBezTo>
                <a:cubicBezTo>
                  <a:pt x="71" y="942"/>
                  <a:pt x="77" y="942"/>
                  <a:pt x="83" y="941"/>
                </a:cubicBezTo>
                <a:cubicBezTo>
                  <a:pt x="83" y="941"/>
                  <a:pt x="83" y="941"/>
                  <a:pt x="83" y="941"/>
                </a:cubicBezTo>
                <a:cubicBezTo>
                  <a:pt x="83" y="941"/>
                  <a:pt x="84" y="941"/>
                  <a:pt x="84" y="940"/>
                </a:cubicBezTo>
                <a:cubicBezTo>
                  <a:pt x="84" y="940"/>
                  <a:pt x="84" y="940"/>
                  <a:pt x="84" y="940"/>
                </a:cubicBezTo>
                <a:cubicBezTo>
                  <a:pt x="84" y="940"/>
                  <a:pt x="84" y="939"/>
                  <a:pt x="84" y="939"/>
                </a:cubicBezTo>
                <a:close/>
              </a:path>
            </a:pathLst>
          </a:custGeom>
          <a:solidFill>
            <a:srgbClr val="F4E05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238" y="1308826"/>
            <a:ext cx="3091012" cy="4250142"/>
          </a:xfrm>
          <a:prstGeom prst="rect">
            <a:avLst/>
          </a:prstGeom>
        </p:spPr>
      </p:pic>
      <p:sp>
        <p:nvSpPr>
          <p:cNvPr id="42" name="TextBox 1"/>
          <p:cNvSpPr txBox="1"/>
          <p:nvPr/>
        </p:nvSpPr>
        <p:spPr>
          <a:xfrm>
            <a:off x="3391078" y="1750551"/>
            <a:ext cx="6499602" cy="1754298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2020</a:t>
            </a:r>
          </a:p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总结</a:t>
            </a:r>
            <a:r>
              <a:rPr lang="en-US" altLang="zh-CN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/</a:t>
            </a:r>
            <a:r>
              <a:rPr lang="zh-CN" altLang="en-US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计划</a:t>
            </a:r>
            <a:r>
              <a:rPr lang="en-US" altLang="zh-CN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/</a:t>
            </a:r>
            <a:r>
              <a:rPr lang="zh-CN" altLang="en-US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汇报</a:t>
            </a:r>
            <a:endParaRPr lang="zh-CN" altLang="en-US" sz="5400" b="1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345997" y="3353339"/>
            <a:ext cx="48890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LOREM IPSUM DOLOR SIT AMET, CONSECTETUR ADIPISICING</a:t>
            </a:r>
            <a:endParaRPr lang="zh-CN" altLang="en-US" sz="1200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6" name="圆角矩形 2"/>
          <p:cNvSpPr/>
          <p:nvPr/>
        </p:nvSpPr>
        <p:spPr>
          <a:xfrm>
            <a:off x="5132022" y="3745162"/>
            <a:ext cx="1309679" cy="370768"/>
          </a:xfrm>
          <a:prstGeom prst="rect">
            <a:avLst/>
          </a:prstGeom>
          <a:solidFill>
            <a:srgbClr val="E7E7E7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lvl="0">
              <a:defRPr/>
            </a:pPr>
            <a:r>
              <a:rPr lang="zh-CN" altLang="en-US" sz="1200" b="1" dirty="0">
                <a:solidFill>
                  <a:schemeClr val="tx1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48" name="圆角矩形 2"/>
          <p:cNvSpPr/>
          <p:nvPr/>
        </p:nvSpPr>
        <p:spPr>
          <a:xfrm>
            <a:off x="4710818" y="3745162"/>
            <a:ext cx="370821" cy="3707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student-graduation-cap-shape_52041"/>
          <p:cNvSpPr>
            <a:spLocks noChangeAspect="1"/>
          </p:cNvSpPr>
          <p:nvPr/>
        </p:nvSpPr>
        <p:spPr bwMode="auto">
          <a:xfrm>
            <a:off x="4815673" y="3831667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圆角矩形 2"/>
          <p:cNvSpPr/>
          <p:nvPr/>
        </p:nvSpPr>
        <p:spPr>
          <a:xfrm>
            <a:off x="6738969" y="3762914"/>
            <a:ext cx="370834" cy="37095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tudent-graduation-cap-shape_52041"/>
          <p:cNvSpPr>
            <a:spLocks noChangeAspect="1"/>
          </p:cNvSpPr>
          <p:nvPr/>
        </p:nvSpPr>
        <p:spPr bwMode="auto">
          <a:xfrm>
            <a:off x="6832577" y="3856455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圆角矩形 2"/>
          <p:cNvSpPr/>
          <p:nvPr/>
        </p:nvSpPr>
        <p:spPr>
          <a:xfrm>
            <a:off x="7165311" y="3768298"/>
            <a:ext cx="1511355" cy="370768"/>
          </a:xfrm>
          <a:prstGeom prst="rect">
            <a:avLst/>
          </a:prstGeom>
          <a:solidFill>
            <a:srgbClr val="E7E7E7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lvl="0">
              <a:defRPr/>
            </a:pPr>
            <a:r>
              <a:rPr lang="zh-CN" altLang="en-US" sz="1200" b="1" dirty="0">
                <a:solidFill>
                  <a:schemeClr val="tx1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</p:spTree>
    <p:extLst>
      <p:ext uri="{BB962C8B-B14F-4D97-AF65-F5344CB8AC3E}">
        <p14:creationId xmlns:p14="http://schemas.microsoft.com/office/powerpoint/2010/main" val="215459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178983" y="8598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5"/>
          <p:cNvGrpSpPr/>
          <p:nvPr/>
        </p:nvGrpSpPr>
        <p:grpSpPr>
          <a:xfrm>
            <a:off x="184240" y="-40481"/>
            <a:ext cx="770333" cy="3494680"/>
            <a:chOff x="547688" y="11113"/>
            <a:chExt cx="1431925" cy="6496049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47688" y="4640263"/>
              <a:ext cx="1431925" cy="1296987"/>
            </a:xfrm>
            <a:custGeom>
              <a:avLst/>
              <a:gdLst>
                <a:gd name="T0" fmla="*/ 259 w 379"/>
                <a:gd name="T1" fmla="*/ 345 h 345"/>
                <a:gd name="T2" fmla="*/ 379 w 379"/>
                <a:gd name="T3" fmla="*/ 173 h 345"/>
                <a:gd name="T4" fmla="*/ 263 w 379"/>
                <a:gd name="T5" fmla="*/ 0 h 345"/>
                <a:gd name="T6" fmla="*/ 117 w 379"/>
                <a:gd name="T7" fmla="*/ 0 h 345"/>
                <a:gd name="T8" fmla="*/ 0 w 379"/>
                <a:gd name="T9" fmla="*/ 173 h 345"/>
                <a:gd name="T10" fmla="*/ 120 w 379"/>
                <a:gd name="T11" fmla="*/ 345 h 345"/>
                <a:gd name="T12" fmla="*/ 259 w 379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9" h="345">
                  <a:moveTo>
                    <a:pt x="259" y="345"/>
                  </a:moveTo>
                  <a:cubicBezTo>
                    <a:pt x="259" y="345"/>
                    <a:pt x="379" y="309"/>
                    <a:pt x="379" y="173"/>
                  </a:cubicBezTo>
                  <a:cubicBezTo>
                    <a:pt x="379" y="57"/>
                    <a:pt x="263" y="0"/>
                    <a:pt x="26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0" y="57"/>
                    <a:pt x="0" y="173"/>
                  </a:cubicBezTo>
                  <a:cubicBezTo>
                    <a:pt x="0" y="309"/>
                    <a:pt x="120" y="345"/>
                    <a:pt x="120" y="345"/>
                  </a:cubicBezTo>
                  <a:cubicBezTo>
                    <a:pt x="259" y="345"/>
                    <a:pt x="259" y="345"/>
                    <a:pt x="259" y="345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771526" y="4640263"/>
              <a:ext cx="985838" cy="1296987"/>
            </a:xfrm>
            <a:custGeom>
              <a:avLst/>
              <a:gdLst>
                <a:gd name="T0" fmla="*/ 187 w 261"/>
                <a:gd name="T1" fmla="*/ 345 h 345"/>
                <a:gd name="T2" fmla="*/ 261 w 261"/>
                <a:gd name="T3" fmla="*/ 173 h 345"/>
                <a:gd name="T4" fmla="*/ 185 w 261"/>
                <a:gd name="T5" fmla="*/ 0 h 345"/>
                <a:gd name="T6" fmla="*/ 78 w 261"/>
                <a:gd name="T7" fmla="*/ 0 h 345"/>
                <a:gd name="T8" fmla="*/ 0 w 261"/>
                <a:gd name="T9" fmla="*/ 173 h 345"/>
                <a:gd name="T10" fmla="*/ 74 w 261"/>
                <a:gd name="T11" fmla="*/ 345 h 345"/>
                <a:gd name="T12" fmla="*/ 187 w 261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345">
                  <a:moveTo>
                    <a:pt x="187" y="345"/>
                  </a:moveTo>
                  <a:cubicBezTo>
                    <a:pt x="187" y="345"/>
                    <a:pt x="261" y="309"/>
                    <a:pt x="261" y="173"/>
                  </a:cubicBezTo>
                  <a:cubicBezTo>
                    <a:pt x="261" y="57"/>
                    <a:pt x="185" y="0"/>
                    <a:pt x="18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0" y="57"/>
                    <a:pt x="0" y="173"/>
                  </a:cubicBezTo>
                  <a:cubicBezTo>
                    <a:pt x="0" y="309"/>
                    <a:pt x="74" y="345"/>
                    <a:pt x="74" y="345"/>
                  </a:cubicBezTo>
                  <a:cubicBezTo>
                    <a:pt x="187" y="345"/>
                    <a:pt x="187" y="345"/>
                    <a:pt x="187" y="345"/>
                  </a:cubicBezTo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1001713" y="4640263"/>
              <a:ext cx="517525" cy="1296987"/>
            </a:xfrm>
            <a:custGeom>
              <a:avLst/>
              <a:gdLst>
                <a:gd name="T0" fmla="*/ 137 w 137"/>
                <a:gd name="T1" fmla="*/ 173 h 345"/>
                <a:gd name="T2" fmla="*/ 99 w 137"/>
                <a:gd name="T3" fmla="*/ 345 h 345"/>
                <a:gd name="T4" fmla="*/ 43 w 137"/>
                <a:gd name="T5" fmla="*/ 345 h 345"/>
                <a:gd name="T6" fmla="*/ 0 w 137"/>
                <a:gd name="T7" fmla="*/ 173 h 345"/>
                <a:gd name="T8" fmla="*/ 44 w 137"/>
                <a:gd name="T9" fmla="*/ 0 h 345"/>
                <a:gd name="T10" fmla="*/ 96 w 137"/>
                <a:gd name="T11" fmla="*/ 0 h 345"/>
                <a:gd name="T12" fmla="*/ 137 w 137"/>
                <a:gd name="T13" fmla="*/ 173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345">
                  <a:moveTo>
                    <a:pt x="137" y="173"/>
                  </a:moveTo>
                  <a:cubicBezTo>
                    <a:pt x="137" y="309"/>
                    <a:pt x="99" y="345"/>
                    <a:pt x="99" y="345"/>
                  </a:cubicBezTo>
                  <a:cubicBezTo>
                    <a:pt x="43" y="345"/>
                    <a:pt x="43" y="345"/>
                    <a:pt x="43" y="345"/>
                  </a:cubicBezTo>
                  <a:cubicBezTo>
                    <a:pt x="43" y="345"/>
                    <a:pt x="0" y="309"/>
                    <a:pt x="0" y="173"/>
                  </a:cubicBezTo>
                  <a:cubicBezTo>
                    <a:pt x="0" y="57"/>
                    <a:pt x="44" y="0"/>
                    <a:pt x="44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137" y="57"/>
                    <a:pt x="137" y="173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7" name="Picture 2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4632325"/>
              <a:ext cx="276225" cy="131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1228726" y="11113"/>
              <a:ext cx="41275" cy="4551362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9" name="Picture 2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4532313"/>
              <a:ext cx="623888" cy="146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911226" y="6015038"/>
              <a:ext cx="123825" cy="214312"/>
            </a:xfrm>
            <a:custGeom>
              <a:avLst/>
              <a:gdLst>
                <a:gd name="T0" fmla="*/ 0 w 33"/>
                <a:gd name="T1" fmla="*/ 57 h 57"/>
                <a:gd name="T2" fmla="*/ 33 w 33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7">
                  <a:moveTo>
                    <a:pt x="0" y="57"/>
                  </a:moveTo>
                  <a:cubicBezTo>
                    <a:pt x="0" y="57"/>
                    <a:pt x="27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1447801" y="5997575"/>
              <a:ext cx="120650" cy="214312"/>
            </a:xfrm>
            <a:custGeom>
              <a:avLst/>
              <a:gdLst>
                <a:gd name="T0" fmla="*/ 32 w 32"/>
                <a:gd name="T1" fmla="*/ 57 h 57"/>
                <a:gd name="T2" fmla="*/ 0 w 32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" h="57">
                  <a:moveTo>
                    <a:pt x="32" y="57"/>
                  </a:moveTo>
                  <a:cubicBezTo>
                    <a:pt x="32" y="57"/>
                    <a:pt x="5" y="39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035051" y="5978525"/>
              <a:ext cx="144463" cy="525462"/>
            </a:xfrm>
            <a:custGeom>
              <a:avLst/>
              <a:gdLst>
                <a:gd name="T0" fmla="*/ 34 w 38"/>
                <a:gd name="T1" fmla="*/ 0 h 140"/>
                <a:gd name="T2" fmla="*/ 0 w 38"/>
                <a:gd name="T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0">
                  <a:moveTo>
                    <a:pt x="34" y="0"/>
                  </a:moveTo>
                  <a:cubicBezTo>
                    <a:pt x="34" y="0"/>
                    <a:pt x="38" y="110"/>
                    <a:pt x="0" y="14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289051" y="5978525"/>
              <a:ext cx="139700" cy="528637"/>
            </a:xfrm>
            <a:custGeom>
              <a:avLst/>
              <a:gdLst>
                <a:gd name="T0" fmla="*/ 7 w 37"/>
                <a:gd name="T1" fmla="*/ 0 h 141"/>
                <a:gd name="T2" fmla="*/ 37 w 37"/>
                <a:gd name="T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141">
                  <a:moveTo>
                    <a:pt x="7" y="0"/>
                  </a:moveTo>
                  <a:cubicBezTo>
                    <a:pt x="7" y="0"/>
                    <a:pt x="0" y="110"/>
                    <a:pt x="37" y="141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64" name="Picture 2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5907088"/>
              <a:ext cx="623888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3" name="Flowchart: Decision 64"/>
          <p:cNvSpPr/>
          <p:nvPr/>
        </p:nvSpPr>
        <p:spPr>
          <a:xfrm flipV="1">
            <a:off x="8135640" y="3221550"/>
            <a:ext cx="1091571" cy="1091571"/>
          </a:xfrm>
          <a:prstGeom prst="flowChartDecision">
            <a:avLst/>
          </a:prstGeom>
          <a:solidFill>
            <a:srgbClr val="2B4D7D"/>
          </a:solidFill>
          <a:ln w="254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lIns="72548" tIns="36274" rIns="72548" bIns="3627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54" name="Flowchart: Decision 65"/>
          <p:cNvSpPr/>
          <p:nvPr/>
        </p:nvSpPr>
        <p:spPr>
          <a:xfrm flipV="1">
            <a:off x="8135640" y="3054649"/>
            <a:ext cx="1091571" cy="1091571"/>
          </a:xfrm>
          <a:prstGeom prst="flowChartDecision">
            <a:avLst/>
          </a:prstGeom>
          <a:solidFill>
            <a:srgbClr val="FFFFFF">
              <a:lumMod val="95000"/>
            </a:srgbClr>
          </a:solidFill>
          <a:ln w="25400" cap="flat" cmpd="sng" algn="ctr">
            <a:noFill/>
            <a:prstDash val="solid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55" name="Flowchart: Decision 71"/>
          <p:cNvSpPr/>
          <p:nvPr/>
        </p:nvSpPr>
        <p:spPr>
          <a:xfrm flipV="1">
            <a:off x="3475024" y="3221550"/>
            <a:ext cx="1091571" cy="1091571"/>
          </a:xfrm>
          <a:prstGeom prst="flowChartDecision">
            <a:avLst/>
          </a:prstGeom>
          <a:solidFill>
            <a:srgbClr val="2B4D7D"/>
          </a:solidFill>
          <a:ln w="254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lIns="72548" tIns="36274" rIns="72548" bIns="3627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FFFFFF"/>
              </a:solidFill>
            </a:endParaRPr>
          </a:p>
        </p:txBody>
      </p:sp>
      <p:sp>
        <p:nvSpPr>
          <p:cNvPr id="56" name="Flowchart: Decision 72"/>
          <p:cNvSpPr/>
          <p:nvPr/>
        </p:nvSpPr>
        <p:spPr>
          <a:xfrm flipV="1">
            <a:off x="3475024" y="3054649"/>
            <a:ext cx="1091571" cy="1091571"/>
          </a:xfrm>
          <a:prstGeom prst="flowChartDecision">
            <a:avLst/>
          </a:prstGeom>
          <a:solidFill>
            <a:srgbClr val="FFFFFF">
              <a:lumMod val="95000"/>
            </a:srgbClr>
          </a:solidFill>
          <a:ln w="25400" cap="flat" cmpd="sng" algn="ctr">
            <a:noFill/>
            <a:prstDash val="solid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FFFFFF"/>
              </a:solidFill>
            </a:endParaRPr>
          </a:p>
        </p:txBody>
      </p:sp>
      <p:sp>
        <p:nvSpPr>
          <p:cNvPr id="57" name="Flowchart: Decision 78"/>
          <p:cNvSpPr/>
          <p:nvPr/>
        </p:nvSpPr>
        <p:spPr>
          <a:xfrm>
            <a:off x="1351798" y="2829610"/>
            <a:ext cx="1091571" cy="1091571"/>
          </a:xfrm>
          <a:prstGeom prst="flowChartDecision">
            <a:avLst/>
          </a:prstGeom>
          <a:solidFill>
            <a:srgbClr val="2B4D7D"/>
          </a:solidFill>
          <a:ln w="254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lIns="72548" tIns="36274" rIns="72548" bIns="3627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FFFFFF"/>
              </a:solidFill>
            </a:endParaRPr>
          </a:p>
        </p:txBody>
      </p:sp>
      <p:sp>
        <p:nvSpPr>
          <p:cNvPr id="58" name="Flowchart: Decision 79"/>
          <p:cNvSpPr/>
          <p:nvPr/>
        </p:nvSpPr>
        <p:spPr>
          <a:xfrm>
            <a:off x="1351798" y="2996512"/>
            <a:ext cx="1091571" cy="1091571"/>
          </a:xfrm>
          <a:prstGeom prst="flowChartDecision">
            <a:avLst/>
          </a:prstGeom>
          <a:solidFill>
            <a:srgbClr val="FFFFFF">
              <a:lumMod val="95000"/>
            </a:srgb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FFFFFF"/>
              </a:solidFill>
            </a:endParaRPr>
          </a:p>
        </p:txBody>
      </p:sp>
      <p:sp>
        <p:nvSpPr>
          <p:cNvPr id="59" name="Flowchart: Decision 86"/>
          <p:cNvSpPr/>
          <p:nvPr/>
        </p:nvSpPr>
        <p:spPr>
          <a:xfrm>
            <a:off x="5670965" y="2882092"/>
            <a:ext cx="1091571" cy="1091571"/>
          </a:xfrm>
          <a:prstGeom prst="flowChartDecision">
            <a:avLst/>
          </a:prstGeom>
          <a:solidFill>
            <a:srgbClr val="2B4D7D"/>
          </a:solidFill>
          <a:ln w="254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lIns="72548" tIns="36274" rIns="72548" bIns="3627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60" name="Flowchart: Decision 87"/>
          <p:cNvSpPr/>
          <p:nvPr/>
        </p:nvSpPr>
        <p:spPr>
          <a:xfrm>
            <a:off x="5670965" y="3048993"/>
            <a:ext cx="1091571" cy="1091571"/>
          </a:xfrm>
          <a:prstGeom prst="flowChartDecision">
            <a:avLst/>
          </a:prstGeom>
          <a:solidFill>
            <a:srgbClr val="FFFFFF">
              <a:lumMod val="95000"/>
            </a:srgb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61" name="Flowchart: Decision 106"/>
          <p:cNvSpPr/>
          <p:nvPr/>
        </p:nvSpPr>
        <p:spPr>
          <a:xfrm>
            <a:off x="10191099" y="2882092"/>
            <a:ext cx="1091571" cy="1091571"/>
          </a:xfrm>
          <a:prstGeom prst="flowChartDecision">
            <a:avLst/>
          </a:prstGeom>
          <a:solidFill>
            <a:srgbClr val="2B4D7D"/>
          </a:solidFill>
          <a:ln w="254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lIns="72548" tIns="36274" rIns="72548" bIns="3627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62" name="Flowchart: Decision 107"/>
          <p:cNvSpPr/>
          <p:nvPr/>
        </p:nvSpPr>
        <p:spPr>
          <a:xfrm>
            <a:off x="10191099" y="3048993"/>
            <a:ext cx="1091571" cy="1091571"/>
          </a:xfrm>
          <a:prstGeom prst="flowChartDecision">
            <a:avLst/>
          </a:prstGeom>
          <a:solidFill>
            <a:srgbClr val="FFFFFF">
              <a:lumMod val="95000"/>
            </a:srgb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4400" rtl="0" eaLnBrk="1" latinLnBrk="0" hangingPunct="1">
              <a:defRPr sz="18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 sz="1430" kern="0" smtClean="0">
              <a:solidFill>
                <a:srgbClr val="C8001C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4801404" y="897171"/>
            <a:ext cx="3177341" cy="132343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34085">
              <a:defRPr/>
            </a:pPr>
            <a:r>
              <a:rPr lang="zh-CN" altLang="en-US" sz="8000" b="1" kern="0" dirty="0" smtClean="0">
                <a:solidFill>
                  <a:schemeClr val="bg1"/>
                </a:solidFill>
                <a:cs typeface="+mn-ea"/>
                <a:sym typeface="+mn-lt"/>
              </a:rPr>
              <a:t>目录</a:t>
            </a:r>
            <a:endParaRPr lang="zh-CN" altLang="en-US" sz="80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595576" y="3336313"/>
            <a:ext cx="61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8001C"/>
                </a:solidFill>
              </a:rPr>
              <a:t>01</a:t>
            </a:r>
            <a:endParaRPr lang="zh-CN" altLang="en-US" sz="2400" b="1" dirty="0">
              <a:solidFill>
                <a:srgbClr val="C8001C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8904" y="3387725"/>
            <a:ext cx="61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8001C"/>
                </a:solidFill>
              </a:rPr>
              <a:t>02</a:t>
            </a:r>
            <a:endParaRPr lang="zh-CN" altLang="en-US" sz="2400" b="1" dirty="0">
              <a:solidFill>
                <a:srgbClr val="C8001C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965345" y="3428956"/>
            <a:ext cx="61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8001C"/>
                </a:solidFill>
              </a:rPr>
              <a:t>03</a:t>
            </a:r>
            <a:endParaRPr lang="zh-CN" altLang="en-US" sz="2400" b="1" dirty="0">
              <a:solidFill>
                <a:srgbClr val="C8001C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8373053" y="3391047"/>
            <a:ext cx="61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8001C"/>
                </a:solidFill>
              </a:rPr>
              <a:t>04</a:t>
            </a:r>
            <a:endParaRPr lang="zh-CN" altLang="en-US" sz="2400" b="1" dirty="0">
              <a:solidFill>
                <a:srgbClr val="C8001C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0511095" y="3371030"/>
            <a:ext cx="61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8001C"/>
                </a:solidFill>
              </a:rPr>
              <a:t>05</a:t>
            </a:r>
            <a:endParaRPr lang="zh-CN" altLang="en-US" sz="2400" b="1" dirty="0">
              <a:solidFill>
                <a:srgbClr val="C8001C"/>
              </a:solidFill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9803803" y="4324816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</a:t>
            </a: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661682" y="435570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088934" y="4357568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工作成果展示 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303223" y="4340590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完成情况</a:t>
            </a:r>
          </a:p>
        </p:txBody>
      </p:sp>
      <p:sp>
        <p:nvSpPr>
          <p:cNvPr id="73" name="矩形 72"/>
          <p:cNvSpPr/>
          <p:nvPr/>
        </p:nvSpPr>
        <p:spPr>
          <a:xfrm>
            <a:off x="796578" y="435570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31638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/>
          <p:nvPr/>
        </p:nvGrpSpPr>
        <p:grpSpPr>
          <a:xfrm>
            <a:off x="5174869" y="1599978"/>
            <a:ext cx="2229807" cy="2148173"/>
            <a:chOff x="5543850" y="2346212"/>
            <a:chExt cx="1306297" cy="1258473"/>
          </a:xfrm>
        </p:grpSpPr>
        <p:sp>
          <p:nvSpPr>
            <p:cNvPr id="16" name="Flowchart: Decision 78"/>
            <p:cNvSpPr/>
            <p:nvPr/>
          </p:nvSpPr>
          <p:spPr>
            <a:xfrm>
              <a:off x="5543850" y="2346212"/>
              <a:ext cx="1091571" cy="1091571"/>
            </a:xfrm>
            <a:prstGeom prst="flowChartDecision">
              <a:avLst/>
            </a:prstGeom>
            <a:solidFill>
              <a:srgbClr val="2B4D7D"/>
            </a:solidFill>
            <a:ln w="25400" cap="flat" cmpd="sng" algn="ctr">
              <a:noFill/>
              <a:prstDash val="soli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lIns="72548" tIns="36274" rIns="72548" bIns="36274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8235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 sz="1430" kern="0" smtClean="0">
                <a:solidFill>
                  <a:srgbClr val="FFFFFF"/>
                </a:solidFill>
              </a:endParaRPr>
            </a:p>
          </p:txBody>
        </p:sp>
        <p:sp>
          <p:nvSpPr>
            <p:cNvPr id="17" name="Flowchart: Decision 79"/>
            <p:cNvSpPr/>
            <p:nvPr/>
          </p:nvSpPr>
          <p:spPr>
            <a:xfrm>
              <a:off x="5543850" y="2513114"/>
              <a:ext cx="1091571" cy="1091571"/>
            </a:xfrm>
            <a:prstGeom prst="flowChartDecision">
              <a:avLst/>
            </a:prstGeom>
            <a:solidFill>
              <a:srgbClr val="FFFFFF">
                <a:lumMod val="95000"/>
              </a:srgbClr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8235" algn="l" defTabSz="914400" rtl="0" eaLnBrk="1" latinLnBrk="0" hangingPunct="1">
                <a:defRPr sz="18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 sz="1430" kern="0" smtClean="0">
                <a:solidFill>
                  <a:srgbClr val="FFFFFF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747688" y="2734348"/>
              <a:ext cx="1102459" cy="649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b="1" dirty="0" smtClean="0">
                  <a:solidFill>
                    <a:srgbClr val="C8001C"/>
                  </a:solidFill>
                  <a:latin typeface="+mj-ea"/>
                  <a:ea typeface="+mj-ea"/>
                </a:rPr>
                <a:t>01</a:t>
              </a:r>
              <a:endParaRPr lang="zh-CN" altLang="en-US" sz="6600" b="1" dirty="0">
                <a:solidFill>
                  <a:srgbClr val="C8001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4621111" y="3861760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4000" b="1" kern="0" dirty="0">
                <a:solidFill>
                  <a:srgbClr val="C800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20" name="矩形 19"/>
          <p:cNvSpPr/>
          <p:nvPr/>
        </p:nvSpPr>
        <p:spPr>
          <a:xfrm>
            <a:off x="4369227" y="4191015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1" name="矩形 20"/>
          <p:cNvSpPr/>
          <p:nvPr/>
        </p:nvSpPr>
        <p:spPr>
          <a:xfrm>
            <a:off x="4369227" y="4577727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</a:p>
        </p:txBody>
      </p:sp>
      <p:sp>
        <p:nvSpPr>
          <p:cNvPr id="22" name="矩形 21"/>
          <p:cNvSpPr/>
          <p:nvPr/>
        </p:nvSpPr>
        <p:spPr>
          <a:xfrm>
            <a:off x="6692191" y="4191015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进度</a:t>
            </a:r>
          </a:p>
        </p:txBody>
      </p:sp>
      <p:sp>
        <p:nvSpPr>
          <p:cNvPr id="23" name="矩形 22"/>
          <p:cNvSpPr/>
          <p:nvPr/>
        </p:nvSpPr>
        <p:spPr>
          <a:xfrm>
            <a:off x="5530709" y="4191015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回顾</a:t>
            </a:r>
          </a:p>
        </p:txBody>
      </p:sp>
      <p:sp>
        <p:nvSpPr>
          <p:cNvPr id="24" name="矩形 23"/>
          <p:cNvSpPr/>
          <p:nvPr/>
        </p:nvSpPr>
        <p:spPr>
          <a:xfrm>
            <a:off x="5530709" y="4577727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</a:t>
            </a:r>
          </a:p>
        </p:txBody>
      </p:sp>
      <p:sp>
        <p:nvSpPr>
          <p:cNvPr id="25" name="矩形 24"/>
          <p:cNvSpPr/>
          <p:nvPr/>
        </p:nvSpPr>
        <p:spPr>
          <a:xfrm>
            <a:off x="6692191" y="4577727"/>
            <a:ext cx="11913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  <a:defRPr/>
            </a:pPr>
            <a:r>
              <a:rPr lang="zh-CN" altLang="en-US" sz="1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去年</a:t>
            </a:r>
            <a:r>
              <a: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相比</a:t>
            </a:r>
          </a:p>
        </p:txBody>
      </p:sp>
    </p:spTree>
    <p:extLst>
      <p:ext uri="{BB962C8B-B14F-4D97-AF65-F5344CB8AC3E}">
        <p14:creationId xmlns:p14="http://schemas.microsoft.com/office/powerpoint/2010/main" val="217119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c2b597d9-a166-4dd7-a8ca-33a0088795b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954770A-C635-4CAF-9FDD-281603A58ADF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1" y="2450404"/>
            <a:ext cx="12192000" cy="3867466"/>
            <a:chOff x="0" y="1449000"/>
            <a:chExt cx="12192000" cy="3867466"/>
          </a:xfrm>
        </p:grpSpPr>
        <p:sp>
          <p:nvSpPr>
            <p:cNvPr id="48" name="íŝļîḑê">
              <a:extLst>
                <a:ext uri="{FF2B5EF4-FFF2-40B4-BE49-F238E27FC236}">
                  <a16:creationId xmlns="" xmlns:a16="http://schemas.microsoft.com/office/drawing/2014/main" id="{F379B3F4-FE9E-4AA3-99FA-1F01332BA78B}"/>
                </a:ext>
              </a:extLst>
            </p:cNvPr>
            <p:cNvSpPr/>
            <p:nvPr/>
          </p:nvSpPr>
          <p:spPr>
            <a:xfrm>
              <a:off x="0" y="2017676"/>
              <a:ext cx="12192000" cy="1703548"/>
            </a:xfrm>
            <a:prstGeom prst="roundRect">
              <a:avLst>
                <a:gd name="adj" fmla="val 0"/>
              </a:avLst>
            </a:prstGeom>
            <a:blipFill>
              <a:blip r:embed="rId6"/>
              <a:srcRect/>
              <a:stretch>
                <a:fillRect t="-189967" b="-187155"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ïsľiḋe">
              <a:extLst>
                <a:ext uri="{FF2B5EF4-FFF2-40B4-BE49-F238E27FC236}">
                  <a16:creationId xmlns="" xmlns:a16="http://schemas.microsoft.com/office/drawing/2014/main" id="{040E1B5B-50F0-417E-BEEF-0CB5D59F35A3}"/>
                </a:ext>
              </a:extLst>
            </p:cNvPr>
            <p:cNvSpPr/>
            <p:nvPr/>
          </p:nvSpPr>
          <p:spPr>
            <a:xfrm>
              <a:off x="729803" y="2017675"/>
              <a:ext cx="2561940" cy="1703549"/>
            </a:xfrm>
            <a:prstGeom prst="rect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bIns="46800" rtlCol="0" anchor="b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0" name="ïŝḻîḑè">
              <a:extLst>
                <a:ext uri="{FF2B5EF4-FFF2-40B4-BE49-F238E27FC236}">
                  <a16:creationId xmlns="" xmlns:a16="http://schemas.microsoft.com/office/drawing/2014/main" id="{0CD009D7-E9A1-4A02-B67C-F26439AFCCC2}"/>
                </a:ext>
              </a:extLst>
            </p:cNvPr>
            <p:cNvSpPr/>
            <p:nvPr/>
          </p:nvSpPr>
          <p:spPr>
            <a:xfrm>
              <a:off x="3452695" y="2017675"/>
              <a:ext cx="2561940" cy="1703549"/>
            </a:xfrm>
            <a:prstGeom prst="rect">
              <a:avLst/>
            </a:prstGeom>
            <a:solidFill>
              <a:srgbClr val="00A69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bIns="46800" rtlCol="0" anchor="b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1" name="íşlïḍe">
              <a:extLst>
                <a:ext uri="{FF2B5EF4-FFF2-40B4-BE49-F238E27FC236}">
                  <a16:creationId xmlns="" xmlns:a16="http://schemas.microsoft.com/office/drawing/2014/main" id="{E89C3B19-CBF0-4A4B-A642-7C29C3F53E8D}"/>
                </a:ext>
              </a:extLst>
            </p:cNvPr>
            <p:cNvSpPr/>
            <p:nvPr/>
          </p:nvSpPr>
          <p:spPr>
            <a:xfrm>
              <a:off x="6175587" y="2017675"/>
              <a:ext cx="2561940" cy="1703549"/>
            </a:xfrm>
            <a:prstGeom prst="rect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bIns="46800" rtlCol="0" anchor="b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2" name="îṣ1íḍè">
              <a:extLst>
                <a:ext uri="{FF2B5EF4-FFF2-40B4-BE49-F238E27FC236}">
                  <a16:creationId xmlns="" xmlns:a16="http://schemas.microsoft.com/office/drawing/2014/main" id="{5DFBBB52-5405-46EA-BA82-872A8C37CCAD}"/>
                </a:ext>
              </a:extLst>
            </p:cNvPr>
            <p:cNvSpPr/>
            <p:nvPr/>
          </p:nvSpPr>
          <p:spPr>
            <a:xfrm>
              <a:off x="8910923" y="2017675"/>
              <a:ext cx="2561940" cy="1703549"/>
            </a:xfrm>
            <a:prstGeom prst="rect">
              <a:avLst/>
            </a:prstGeom>
            <a:solidFill>
              <a:srgbClr val="00A69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bIns="46800" rtlCol="0" anchor="b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74" name="iśľiḍe">
              <a:extLst>
                <a:ext uri="{FF2B5EF4-FFF2-40B4-BE49-F238E27FC236}">
                  <a16:creationId xmlns="" xmlns:a16="http://schemas.microsoft.com/office/drawing/2014/main" id="{65DC88DB-CCE0-40EE-B0EC-2E5126FC8CDD}"/>
                </a:ext>
              </a:extLst>
            </p:cNvPr>
            <p:cNvGrpSpPr/>
            <p:nvPr/>
          </p:nvGrpSpPr>
          <p:grpSpPr>
            <a:xfrm>
              <a:off x="729803" y="2306379"/>
              <a:ext cx="2561940" cy="1126141"/>
              <a:chOff x="729803" y="4787803"/>
              <a:chExt cx="2561940" cy="1126141"/>
            </a:xfrm>
          </p:grpSpPr>
          <p:sp>
            <p:nvSpPr>
              <p:cNvPr id="100" name="iṩḻîḋê">
                <a:extLst>
                  <a:ext uri="{FF2B5EF4-FFF2-40B4-BE49-F238E27FC236}">
                    <a16:creationId xmlns="" xmlns:a16="http://schemas.microsoft.com/office/drawing/2014/main" id="{CBA3DDCF-F2FD-4D19-9575-1A7F824C1F9F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01" name="ïšļïḋè">
                <a:extLst>
                  <a:ext uri="{FF2B5EF4-FFF2-40B4-BE49-F238E27FC236}">
                    <a16:creationId xmlns="" xmlns:a16="http://schemas.microsoft.com/office/drawing/2014/main" id="{19465BA4-5571-45C4-8F5B-B5A1DA75BF46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2016</a:t>
                </a:r>
              </a:p>
            </p:txBody>
          </p:sp>
        </p:grpSp>
        <p:grpSp>
          <p:nvGrpSpPr>
            <p:cNvPr id="75" name="îšḻíḍe">
              <a:extLst>
                <a:ext uri="{FF2B5EF4-FFF2-40B4-BE49-F238E27FC236}">
                  <a16:creationId xmlns="" xmlns:a16="http://schemas.microsoft.com/office/drawing/2014/main" id="{ED22C309-5128-4478-8DF9-882033B678BD}"/>
                </a:ext>
              </a:extLst>
            </p:cNvPr>
            <p:cNvGrpSpPr/>
            <p:nvPr/>
          </p:nvGrpSpPr>
          <p:grpSpPr>
            <a:xfrm>
              <a:off x="3440251" y="2306379"/>
              <a:ext cx="2561940" cy="1126141"/>
              <a:chOff x="729803" y="4787803"/>
              <a:chExt cx="2561940" cy="1126141"/>
            </a:xfrm>
          </p:grpSpPr>
          <p:sp>
            <p:nvSpPr>
              <p:cNvPr id="98" name="ísľïďê">
                <a:extLst>
                  <a:ext uri="{FF2B5EF4-FFF2-40B4-BE49-F238E27FC236}">
                    <a16:creationId xmlns="" xmlns:a16="http://schemas.microsoft.com/office/drawing/2014/main" id="{FFB1B3BC-BCAD-49D5-8B2B-5E30D084384B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9" name="í$1iḓe">
                <a:extLst>
                  <a:ext uri="{FF2B5EF4-FFF2-40B4-BE49-F238E27FC236}">
                    <a16:creationId xmlns="" xmlns:a16="http://schemas.microsoft.com/office/drawing/2014/main" id="{20562776-924C-410B-865F-69D603046DA7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2017</a:t>
                </a:r>
              </a:p>
            </p:txBody>
          </p:sp>
        </p:grpSp>
        <p:grpSp>
          <p:nvGrpSpPr>
            <p:cNvPr id="76" name="íṩľíḓê">
              <a:extLst>
                <a:ext uri="{FF2B5EF4-FFF2-40B4-BE49-F238E27FC236}">
                  <a16:creationId xmlns="" xmlns:a16="http://schemas.microsoft.com/office/drawing/2014/main" id="{1922CC94-EDBD-4C0B-97C5-1E17BFAB4AC3}"/>
                </a:ext>
              </a:extLst>
            </p:cNvPr>
            <p:cNvGrpSpPr/>
            <p:nvPr/>
          </p:nvGrpSpPr>
          <p:grpSpPr>
            <a:xfrm>
              <a:off x="6175587" y="2306379"/>
              <a:ext cx="2561940" cy="1126141"/>
              <a:chOff x="729803" y="4787803"/>
              <a:chExt cx="2561940" cy="1126141"/>
            </a:xfrm>
          </p:grpSpPr>
          <p:sp>
            <p:nvSpPr>
              <p:cNvPr id="96" name="iṩlîdê">
                <a:extLst>
                  <a:ext uri="{FF2B5EF4-FFF2-40B4-BE49-F238E27FC236}">
                    <a16:creationId xmlns="" xmlns:a16="http://schemas.microsoft.com/office/drawing/2014/main" id="{D4494AA3-7F30-4677-BC43-D92A1C7CC733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7" name="ïṥḷidê">
                <a:extLst>
                  <a:ext uri="{FF2B5EF4-FFF2-40B4-BE49-F238E27FC236}">
                    <a16:creationId xmlns="" xmlns:a16="http://schemas.microsoft.com/office/drawing/2014/main" id="{099DD869-4E92-49D8-BF1C-06815D0F8CC1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2018</a:t>
                </a:r>
              </a:p>
            </p:txBody>
          </p:sp>
        </p:grpSp>
        <p:grpSp>
          <p:nvGrpSpPr>
            <p:cNvPr id="77" name="îśḷïďê">
              <a:extLst>
                <a:ext uri="{FF2B5EF4-FFF2-40B4-BE49-F238E27FC236}">
                  <a16:creationId xmlns="" xmlns:a16="http://schemas.microsoft.com/office/drawing/2014/main" id="{F5ECC312-6516-487E-B12F-B45DD2334148}"/>
                </a:ext>
              </a:extLst>
            </p:cNvPr>
            <p:cNvGrpSpPr/>
            <p:nvPr/>
          </p:nvGrpSpPr>
          <p:grpSpPr>
            <a:xfrm>
              <a:off x="8910923" y="2306379"/>
              <a:ext cx="2561940" cy="1126141"/>
              <a:chOff x="729803" y="4787803"/>
              <a:chExt cx="2561940" cy="1126141"/>
            </a:xfrm>
          </p:grpSpPr>
          <p:sp>
            <p:nvSpPr>
              <p:cNvPr id="94" name="iṡľiḑé">
                <a:extLst>
                  <a:ext uri="{FF2B5EF4-FFF2-40B4-BE49-F238E27FC236}">
                    <a16:creationId xmlns="" xmlns:a16="http://schemas.microsoft.com/office/drawing/2014/main" id="{8D0A17DB-ACB5-493B-BB34-A08A4C066022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5" name="ïṣḷîḓè">
                <a:extLst>
                  <a:ext uri="{FF2B5EF4-FFF2-40B4-BE49-F238E27FC236}">
                    <a16:creationId xmlns="" xmlns:a16="http://schemas.microsoft.com/office/drawing/2014/main" id="{EC932D5A-0023-4C44-BFB0-C9E5FAB539A3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2019</a:t>
                </a:r>
              </a:p>
            </p:txBody>
          </p:sp>
        </p:grpSp>
        <p:sp>
          <p:nvSpPr>
            <p:cNvPr id="78" name="îṣļíďe">
              <a:extLst>
                <a:ext uri="{FF2B5EF4-FFF2-40B4-BE49-F238E27FC236}">
                  <a16:creationId xmlns="" xmlns:a16="http://schemas.microsoft.com/office/drawing/2014/main" id="{7EA6BBD6-A300-4A95-913B-423C2CEC6BD4}"/>
                </a:ext>
              </a:extLst>
            </p:cNvPr>
            <p:cNvSpPr txBox="1"/>
            <p:nvPr/>
          </p:nvSpPr>
          <p:spPr>
            <a:xfrm>
              <a:off x="729803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1, 600K</a:t>
              </a:r>
              <a:endPara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79" name="íSḷîḍê">
              <a:extLst>
                <a:ext uri="{FF2B5EF4-FFF2-40B4-BE49-F238E27FC236}">
                  <a16:creationId xmlns="" xmlns:a16="http://schemas.microsoft.com/office/drawing/2014/main" id="{2E567E3C-B025-485E-93D0-322876946DEC}"/>
                </a:ext>
              </a:extLst>
            </p:cNvPr>
            <p:cNvSpPr txBox="1"/>
            <p:nvPr/>
          </p:nvSpPr>
          <p:spPr>
            <a:xfrm>
              <a:off x="3452695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3, 600K</a:t>
              </a:r>
              <a:endPara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80" name="îṡḷîďé">
              <a:extLst>
                <a:ext uri="{FF2B5EF4-FFF2-40B4-BE49-F238E27FC236}">
                  <a16:creationId xmlns="" xmlns:a16="http://schemas.microsoft.com/office/drawing/2014/main" id="{DF698DB6-DC88-4A12-AEFD-0810D047FD91}"/>
                </a:ext>
              </a:extLst>
            </p:cNvPr>
            <p:cNvSpPr txBox="1"/>
            <p:nvPr/>
          </p:nvSpPr>
          <p:spPr>
            <a:xfrm>
              <a:off x="6175587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5, 600K</a:t>
              </a:r>
              <a:endPara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81" name="ï$1îḓé">
              <a:extLst>
                <a:ext uri="{FF2B5EF4-FFF2-40B4-BE49-F238E27FC236}">
                  <a16:creationId xmlns="" xmlns:a16="http://schemas.microsoft.com/office/drawing/2014/main" id="{8042AA77-9FDE-482D-AE1A-35E9FE56B692}"/>
                </a:ext>
              </a:extLst>
            </p:cNvPr>
            <p:cNvSpPr txBox="1"/>
            <p:nvPr/>
          </p:nvSpPr>
          <p:spPr>
            <a:xfrm>
              <a:off x="8898479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6, 666K</a:t>
              </a:r>
              <a:endPara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82" name="iṡlïḑé">
              <a:extLst>
                <a:ext uri="{FF2B5EF4-FFF2-40B4-BE49-F238E27FC236}">
                  <a16:creationId xmlns="" xmlns:a16="http://schemas.microsoft.com/office/drawing/2014/main" id="{B91B67F5-86B0-4B62-8065-F83D4FD69938}"/>
                </a:ext>
              </a:extLst>
            </p:cNvPr>
            <p:cNvGrpSpPr/>
            <p:nvPr/>
          </p:nvGrpSpPr>
          <p:grpSpPr>
            <a:xfrm>
              <a:off x="916503" y="4009927"/>
              <a:ext cx="2188540" cy="1306539"/>
              <a:chOff x="719137" y="2442364"/>
              <a:chExt cx="5376847" cy="1306539"/>
            </a:xfrm>
          </p:grpSpPr>
          <p:sp>
            <p:nvSpPr>
              <p:cNvPr id="92" name="í$ļíḋe">
                <a:extLst>
                  <a:ext uri="{FF2B5EF4-FFF2-40B4-BE49-F238E27FC236}">
                    <a16:creationId xmlns="" xmlns:a16="http://schemas.microsoft.com/office/drawing/2014/main" id="{AF08D181-BB1E-4F5A-B694-5FF6E2C6D8E8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……</a:t>
                </a:r>
              </a:p>
            </p:txBody>
          </p:sp>
          <p:sp>
            <p:nvSpPr>
              <p:cNvPr id="93" name="íśḷiďè">
                <a:extLst>
                  <a:ext uri="{FF2B5EF4-FFF2-40B4-BE49-F238E27FC236}">
                    <a16:creationId xmlns="" xmlns:a16="http://schemas.microsoft.com/office/drawing/2014/main" id="{7408F029-AE53-4088-BA78-C9C7D157A861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83" name="îŝḻiḓé">
              <a:extLst>
                <a:ext uri="{FF2B5EF4-FFF2-40B4-BE49-F238E27FC236}">
                  <a16:creationId xmlns="" xmlns:a16="http://schemas.microsoft.com/office/drawing/2014/main" id="{07442A17-A6F7-4FB3-A61B-784219028C36}"/>
                </a:ext>
              </a:extLst>
            </p:cNvPr>
            <p:cNvGrpSpPr/>
            <p:nvPr/>
          </p:nvGrpSpPr>
          <p:grpSpPr>
            <a:xfrm>
              <a:off x="3626951" y="4009927"/>
              <a:ext cx="2188540" cy="1306539"/>
              <a:chOff x="719137" y="2442364"/>
              <a:chExt cx="5376847" cy="1306539"/>
            </a:xfrm>
          </p:grpSpPr>
          <p:sp>
            <p:nvSpPr>
              <p:cNvPr id="90" name="íṥļîḓê">
                <a:extLst>
                  <a:ext uri="{FF2B5EF4-FFF2-40B4-BE49-F238E27FC236}">
                    <a16:creationId xmlns="" xmlns:a16="http://schemas.microsoft.com/office/drawing/2014/main" id="{1FDC8315-9969-405C-ABAB-2260DC2E0F5B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……</a:t>
                </a:r>
              </a:p>
            </p:txBody>
          </p:sp>
          <p:sp>
            <p:nvSpPr>
              <p:cNvPr id="91" name="iṩḻîḍe">
                <a:extLst>
                  <a:ext uri="{FF2B5EF4-FFF2-40B4-BE49-F238E27FC236}">
                    <a16:creationId xmlns="" xmlns:a16="http://schemas.microsoft.com/office/drawing/2014/main" id="{B6D168F6-2795-4924-A296-D0CC25E2CA36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84" name="iSḷîḍê">
              <a:extLst>
                <a:ext uri="{FF2B5EF4-FFF2-40B4-BE49-F238E27FC236}">
                  <a16:creationId xmlns="" xmlns:a16="http://schemas.microsoft.com/office/drawing/2014/main" id="{99FC7C1C-7828-458B-8F55-0F0567FC3432}"/>
                </a:ext>
              </a:extLst>
            </p:cNvPr>
            <p:cNvGrpSpPr/>
            <p:nvPr/>
          </p:nvGrpSpPr>
          <p:grpSpPr>
            <a:xfrm>
              <a:off x="6337399" y="4009927"/>
              <a:ext cx="2188540" cy="1306539"/>
              <a:chOff x="719137" y="2442364"/>
              <a:chExt cx="5376847" cy="1306539"/>
            </a:xfrm>
          </p:grpSpPr>
          <p:sp>
            <p:nvSpPr>
              <p:cNvPr id="88" name="ïsļïďè">
                <a:extLst>
                  <a:ext uri="{FF2B5EF4-FFF2-40B4-BE49-F238E27FC236}">
                    <a16:creationId xmlns="" xmlns:a16="http://schemas.microsoft.com/office/drawing/2014/main" id="{F321580B-8705-4B25-8B6D-9377AEE226E4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……</a:t>
                </a:r>
              </a:p>
            </p:txBody>
          </p:sp>
          <p:sp>
            <p:nvSpPr>
              <p:cNvPr id="89" name="isḻiḓé">
                <a:extLst>
                  <a:ext uri="{FF2B5EF4-FFF2-40B4-BE49-F238E27FC236}">
                    <a16:creationId xmlns="" xmlns:a16="http://schemas.microsoft.com/office/drawing/2014/main" id="{F03B0FE4-0BC7-4387-A4EF-77B6605AE1E8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85" name="ïsļîḋê">
              <a:extLst>
                <a:ext uri="{FF2B5EF4-FFF2-40B4-BE49-F238E27FC236}">
                  <a16:creationId xmlns="" xmlns:a16="http://schemas.microsoft.com/office/drawing/2014/main" id="{CD7DF9C9-9B22-40F5-9A24-F890A36BFC18}"/>
                </a:ext>
              </a:extLst>
            </p:cNvPr>
            <p:cNvGrpSpPr/>
            <p:nvPr/>
          </p:nvGrpSpPr>
          <p:grpSpPr>
            <a:xfrm>
              <a:off x="9047847" y="4009927"/>
              <a:ext cx="2188540" cy="1306539"/>
              <a:chOff x="719137" y="2442364"/>
              <a:chExt cx="5376847" cy="1306539"/>
            </a:xfrm>
          </p:grpSpPr>
          <p:sp>
            <p:nvSpPr>
              <p:cNvPr id="86" name="îşḷîḋe">
                <a:extLst>
                  <a:ext uri="{FF2B5EF4-FFF2-40B4-BE49-F238E27FC236}">
                    <a16:creationId xmlns="" xmlns:a16="http://schemas.microsoft.com/office/drawing/2014/main" id="{BEEBBD40-76F3-41E4-BF44-880E3CB44AD7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  <a:p>
                <a:pPr marL="0" marR="0" lvl="0" indent="0" algn="ctr" defTabSz="914377" rtl="0" eaLnBrk="1" fontAlgn="auto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……</a:t>
                </a:r>
              </a:p>
            </p:txBody>
          </p:sp>
          <p:sp>
            <p:nvSpPr>
              <p:cNvPr id="87" name="iṣļiḋè">
                <a:extLst>
                  <a:ext uri="{FF2B5EF4-FFF2-40B4-BE49-F238E27FC236}">
                    <a16:creationId xmlns="" xmlns:a16="http://schemas.microsoft.com/office/drawing/2014/main" id="{8FDA4A31-E5BB-4994-A935-6CB589B5E3B2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920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图片 6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" name="ïšḷiďê">
            <a:extLst>
              <a:ext uri="{FF2B5EF4-FFF2-40B4-BE49-F238E27FC236}">
                <a16:creationId xmlns="" xmlns:a16="http://schemas.microsoft.com/office/drawing/2014/main" id="{DF2DA7AE-F8E0-417B-A80C-1BF6F81771B4}"/>
              </a:ext>
            </a:extLst>
          </p:cNvPr>
          <p:cNvSpPr/>
          <p:nvPr/>
        </p:nvSpPr>
        <p:spPr>
          <a:xfrm>
            <a:off x="719137" y="2787975"/>
            <a:ext cx="2153822" cy="378941"/>
          </a:xfrm>
          <a:prstGeom prst="rect">
            <a:avLst/>
          </a:prstGeom>
          <a:solidFill>
            <a:srgbClr val="2B4D7D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2019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iṩḻîḓê">
            <a:extLst>
              <a:ext uri="{FF2B5EF4-FFF2-40B4-BE49-F238E27FC236}">
                <a16:creationId xmlns="" xmlns:a16="http://schemas.microsoft.com/office/drawing/2014/main" id="{31B89291-5B41-4550-A29F-B9DA4D552D65}"/>
              </a:ext>
            </a:extLst>
          </p:cNvPr>
          <p:cNvSpPr/>
          <p:nvPr/>
        </p:nvSpPr>
        <p:spPr>
          <a:xfrm>
            <a:off x="2872958" y="2787975"/>
            <a:ext cx="2153822" cy="378941"/>
          </a:xfrm>
          <a:prstGeom prst="rect">
            <a:avLst/>
          </a:prstGeom>
          <a:solidFill>
            <a:srgbClr val="00A695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Arial"/>
                <a:ea typeface="微软雅黑"/>
              </a:rPr>
              <a:t>2019</a:t>
            </a:r>
            <a:endParaRPr lang="zh-CN" altLang="en-US" sz="16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30" name="îṧľide">
            <a:extLst>
              <a:ext uri="{FF2B5EF4-FFF2-40B4-BE49-F238E27FC236}">
                <a16:creationId xmlns="" xmlns:a16="http://schemas.microsoft.com/office/drawing/2014/main" id="{9FD63B04-F722-4777-B9BC-52C935018397}"/>
              </a:ext>
            </a:extLst>
          </p:cNvPr>
          <p:cNvSpPr/>
          <p:nvPr/>
        </p:nvSpPr>
        <p:spPr>
          <a:xfrm>
            <a:off x="5011395" y="2787975"/>
            <a:ext cx="2153822" cy="378941"/>
          </a:xfrm>
          <a:prstGeom prst="rect">
            <a:avLst/>
          </a:prstGeom>
          <a:solidFill>
            <a:srgbClr val="2B4D7D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Arial"/>
                <a:ea typeface="微软雅黑"/>
              </a:rPr>
              <a:t>2019</a:t>
            </a:r>
            <a:endParaRPr lang="zh-CN" altLang="en-US" sz="16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31" name="isļïdè">
            <a:extLst>
              <a:ext uri="{FF2B5EF4-FFF2-40B4-BE49-F238E27FC236}">
                <a16:creationId xmlns="" xmlns:a16="http://schemas.microsoft.com/office/drawing/2014/main" id="{720FBBC6-4698-4589-8541-91C5F9CEB84D}"/>
              </a:ext>
            </a:extLst>
          </p:cNvPr>
          <p:cNvSpPr/>
          <p:nvPr/>
        </p:nvSpPr>
        <p:spPr>
          <a:xfrm>
            <a:off x="7165216" y="2787975"/>
            <a:ext cx="2153822" cy="378941"/>
          </a:xfrm>
          <a:prstGeom prst="rect">
            <a:avLst/>
          </a:prstGeom>
          <a:solidFill>
            <a:srgbClr val="00A695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Arial"/>
                <a:ea typeface="微软雅黑"/>
              </a:rPr>
              <a:t>2019</a:t>
            </a:r>
            <a:endParaRPr lang="zh-CN" altLang="en-US" sz="16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32" name="ïṧḻïḍê">
            <a:extLst>
              <a:ext uri="{FF2B5EF4-FFF2-40B4-BE49-F238E27FC236}">
                <a16:creationId xmlns="" xmlns:a16="http://schemas.microsoft.com/office/drawing/2014/main" id="{E65A7E97-D955-4EA3-8865-0EB8D7BFC1D1}"/>
              </a:ext>
            </a:extLst>
          </p:cNvPr>
          <p:cNvSpPr/>
          <p:nvPr/>
        </p:nvSpPr>
        <p:spPr>
          <a:xfrm>
            <a:off x="9319038" y="2787975"/>
            <a:ext cx="2153822" cy="378941"/>
          </a:xfrm>
          <a:prstGeom prst="homePlate">
            <a:avLst/>
          </a:prstGeom>
          <a:solidFill>
            <a:srgbClr val="2B4D7D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Arial"/>
                <a:ea typeface="微软雅黑"/>
              </a:rPr>
              <a:t>2019</a:t>
            </a:r>
            <a:endParaRPr lang="zh-CN" altLang="en-US" sz="1600" kern="0" dirty="0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33" name="îṡḷíḓê">
            <a:extLst>
              <a:ext uri="{FF2B5EF4-FFF2-40B4-BE49-F238E27FC236}">
                <a16:creationId xmlns="" xmlns:a16="http://schemas.microsoft.com/office/drawing/2014/main" id="{4DA79959-EC45-4B94-AA51-C1555F889BD6}"/>
              </a:ext>
            </a:extLst>
          </p:cNvPr>
          <p:cNvSpPr>
            <a:spLocks/>
          </p:cNvSpPr>
          <p:nvPr/>
        </p:nvSpPr>
        <p:spPr bwMode="gray">
          <a:xfrm>
            <a:off x="1176689" y="3107374"/>
            <a:ext cx="107691" cy="105026"/>
          </a:xfrm>
          <a:prstGeom prst="ellipse">
            <a:avLst/>
          </a:prstGeom>
          <a:solidFill>
            <a:srgbClr val="354B5E"/>
          </a:solidFill>
          <a:ln w="127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4838C3D-F72B-4EDE-9836-9CF58D13D7E2}"/>
              </a:ext>
            </a:extLst>
          </p:cNvPr>
          <p:cNvGrpSpPr/>
          <p:nvPr/>
        </p:nvGrpSpPr>
        <p:grpSpPr>
          <a:xfrm>
            <a:off x="7475831" y="3107374"/>
            <a:ext cx="107691" cy="1630385"/>
            <a:chOff x="7475831" y="3107374"/>
            <a:chExt cx="107691" cy="1630385"/>
          </a:xfrm>
        </p:grpSpPr>
        <p:sp>
          <p:nvSpPr>
            <p:cNvPr id="60" name="iṡ1íḋé">
              <a:extLst>
                <a:ext uri="{FF2B5EF4-FFF2-40B4-BE49-F238E27FC236}">
                  <a16:creationId xmlns="" xmlns:a16="http://schemas.microsoft.com/office/drawing/2014/main" id="{0850DC0B-5883-42DF-8419-134BBE216941}"/>
                </a:ext>
              </a:extLst>
            </p:cNvPr>
            <p:cNvSpPr>
              <a:spLocks/>
            </p:cNvSpPr>
            <p:nvPr/>
          </p:nvSpPr>
          <p:spPr bwMode="gray">
            <a:xfrm>
              <a:off x="7475831" y="3107374"/>
              <a:ext cx="107691" cy="105026"/>
            </a:xfrm>
            <a:prstGeom prst="ellipse">
              <a:avLst/>
            </a:prstGeom>
            <a:solidFill>
              <a:srgbClr val="2192BC"/>
            </a:solidFill>
            <a:ln w="127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1" name="ísļiḓe">
              <a:extLst>
                <a:ext uri="{FF2B5EF4-FFF2-40B4-BE49-F238E27FC236}">
                  <a16:creationId xmlns="" xmlns:a16="http://schemas.microsoft.com/office/drawing/2014/main" id="{4507152D-328E-49B2-8AB0-F2E94509888D}"/>
                </a:ext>
              </a:extLst>
            </p:cNvPr>
            <p:cNvSpPr>
              <a:spLocks/>
            </p:cNvSpPr>
            <p:nvPr/>
          </p:nvSpPr>
          <p:spPr bwMode="gray">
            <a:xfrm flipV="1">
              <a:off x="7529677" y="3173829"/>
              <a:ext cx="0" cy="1563930"/>
            </a:xfrm>
            <a:prstGeom prst="line">
              <a:avLst/>
            </a:prstGeom>
            <a:noFill/>
            <a:ln w="19050">
              <a:solidFill>
                <a:srgbClr val="00A695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C03C4F5C-ADB9-468E-9357-7313B54A496F}"/>
              </a:ext>
            </a:extLst>
          </p:cNvPr>
          <p:cNvGrpSpPr/>
          <p:nvPr/>
        </p:nvGrpSpPr>
        <p:grpSpPr>
          <a:xfrm>
            <a:off x="3139807" y="3107374"/>
            <a:ext cx="107691" cy="1630385"/>
            <a:chOff x="4436327" y="3107374"/>
            <a:chExt cx="107691" cy="1630385"/>
          </a:xfrm>
        </p:grpSpPr>
        <p:sp>
          <p:nvSpPr>
            <p:cNvPr id="58" name="ïS1idè">
              <a:extLst>
                <a:ext uri="{FF2B5EF4-FFF2-40B4-BE49-F238E27FC236}">
                  <a16:creationId xmlns="" xmlns:a16="http://schemas.microsoft.com/office/drawing/2014/main" id="{DE6FE3B9-A645-4AAE-92E0-BDCCB1B4F396}"/>
                </a:ext>
              </a:extLst>
            </p:cNvPr>
            <p:cNvSpPr>
              <a:spLocks/>
            </p:cNvSpPr>
            <p:nvPr/>
          </p:nvSpPr>
          <p:spPr bwMode="gray">
            <a:xfrm>
              <a:off x="4436327" y="3107374"/>
              <a:ext cx="107691" cy="105026"/>
            </a:xfrm>
            <a:prstGeom prst="ellipse">
              <a:avLst/>
            </a:prstGeom>
            <a:solidFill>
              <a:srgbClr val="00A695"/>
            </a:solidFill>
            <a:ln w="127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9" name="íšlíḋe">
              <a:extLst>
                <a:ext uri="{FF2B5EF4-FFF2-40B4-BE49-F238E27FC236}">
                  <a16:creationId xmlns="" xmlns:a16="http://schemas.microsoft.com/office/drawing/2014/main" id="{47096B1F-81B1-4654-A6F0-EA0B43A7D462}"/>
                </a:ext>
              </a:extLst>
            </p:cNvPr>
            <p:cNvSpPr>
              <a:spLocks/>
            </p:cNvSpPr>
            <p:nvPr/>
          </p:nvSpPr>
          <p:spPr bwMode="gray">
            <a:xfrm flipV="1">
              <a:off x="4490173" y="3173829"/>
              <a:ext cx="0" cy="1563930"/>
            </a:xfrm>
            <a:prstGeom prst="line">
              <a:avLst/>
            </a:prstGeom>
            <a:noFill/>
            <a:ln w="19050">
              <a:solidFill>
                <a:srgbClr val="00A695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D8FE40D1-C93E-4897-ACBF-D2F3C9AD4288}"/>
              </a:ext>
            </a:extLst>
          </p:cNvPr>
          <p:cNvGrpSpPr/>
          <p:nvPr/>
        </p:nvGrpSpPr>
        <p:grpSpPr>
          <a:xfrm>
            <a:off x="5165102" y="3107374"/>
            <a:ext cx="107691" cy="324250"/>
            <a:chOff x="5165102" y="3107374"/>
            <a:chExt cx="107691" cy="324250"/>
          </a:xfrm>
        </p:grpSpPr>
        <p:sp>
          <p:nvSpPr>
            <p:cNvPr id="56" name="iṣľïḍè">
              <a:extLst>
                <a:ext uri="{FF2B5EF4-FFF2-40B4-BE49-F238E27FC236}">
                  <a16:creationId xmlns="" xmlns:a16="http://schemas.microsoft.com/office/drawing/2014/main" id="{28262DAA-F598-4D94-A8FE-14B957AD0306}"/>
                </a:ext>
              </a:extLst>
            </p:cNvPr>
            <p:cNvSpPr>
              <a:spLocks/>
            </p:cNvSpPr>
            <p:nvPr/>
          </p:nvSpPr>
          <p:spPr bwMode="gray">
            <a:xfrm>
              <a:off x="5165102" y="3107374"/>
              <a:ext cx="107691" cy="105026"/>
            </a:xfrm>
            <a:prstGeom prst="ellipse">
              <a:avLst/>
            </a:prstGeom>
            <a:solidFill>
              <a:srgbClr val="354B5E"/>
            </a:solidFill>
            <a:ln w="127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7" name="îṣlîḓé">
              <a:extLst>
                <a:ext uri="{FF2B5EF4-FFF2-40B4-BE49-F238E27FC236}">
                  <a16:creationId xmlns="" xmlns:a16="http://schemas.microsoft.com/office/drawing/2014/main" id="{4FFAFD86-2BB5-4479-A312-8C10D757ABD0}"/>
                </a:ext>
              </a:extLst>
            </p:cNvPr>
            <p:cNvSpPr>
              <a:spLocks/>
            </p:cNvSpPr>
            <p:nvPr/>
          </p:nvSpPr>
          <p:spPr bwMode="gray">
            <a:xfrm flipV="1">
              <a:off x="5218948" y="3196922"/>
              <a:ext cx="0" cy="234702"/>
            </a:xfrm>
            <a:prstGeom prst="line">
              <a:avLst/>
            </a:prstGeom>
            <a:noFill/>
            <a:ln w="19050">
              <a:solidFill>
                <a:srgbClr val="354B5E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sp>
        <p:nvSpPr>
          <p:cNvPr id="37" name="ïṣ1idé">
            <a:extLst>
              <a:ext uri="{FF2B5EF4-FFF2-40B4-BE49-F238E27FC236}">
                <a16:creationId xmlns="" xmlns:a16="http://schemas.microsoft.com/office/drawing/2014/main" id="{D3531B91-8563-4D39-B7C3-E68926961FA5}"/>
              </a:ext>
            </a:extLst>
          </p:cNvPr>
          <p:cNvSpPr>
            <a:spLocks/>
          </p:cNvSpPr>
          <p:nvPr/>
        </p:nvSpPr>
        <p:spPr bwMode="gray">
          <a:xfrm flipV="1">
            <a:off x="1230534" y="3196922"/>
            <a:ext cx="0" cy="234702"/>
          </a:xfrm>
          <a:prstGeom prst="line">
            <a:avLst/>
          </a:prstGeom>
          <a:noFill/>
          <a:ln w="19050">
            <a:solidFill>
              <a:srgbClr val="354B5E"/>
            </a:solidFill>
            <a:round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8" name="iśḻiḋe">
            <a:extLst>
              <a:ext uri="{FF2B5EF4-FFF2-40B4-BE49-F238E27FC236}">
                <a16:creationId xmlns="" xmlns:a16="http://schemas.microsoft.com/office/drawing/2014/main" id="{C98AC492-06B3-424F-8D10-256A5D98DDD7}"/>
              </a:ext>
            </a:extLst>
          </p:cNvPr>
          <p:cNvSpPr/>
          <p:nvPr/>
        </p:nvSpPr>
        <p:spPr>
          <a:xfrm>
            <a:off x="1534110" y="1976589"/>
            <a:ext cx="523875" cy="521355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ïśļïdè">
            <a:extLst>
              <a:ext uri="{FF2B5EF4-FFF2-40B4-BE49-F238E27FC236}">
                <a16:creationId xmlns="" xmlns:a16="http://schemas.microsoft.com/office/drawing/2014/main" id="{96105B18-AE1F-4DE1-A9E5-993F5997A545}"/>
              </a:ext>
            </a:extLst>
          </p:cNvPr>
          <p:cNvSpPr/>
          <p:nvPr/>
        </p:nvSpPr>
        <p:spPr>
          <a:xfrm>
            <a:off x="3687931" y="1976589"/>
            <a:ext cx="523875" cy="521355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solidFill>
            <a:srgbClr val="00A69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îSḷídé">
            <a:extLst>
              <a:ext uri="{FF2B5EF4-FFF2-40B4-BE49-F238E27FC236}">
                <a16:creationId xmlns="" xmlns:a16="http://schemas.microsoft.com/office/drawing/2014/main" id="{E142BE92-0B8F-4637-8F49-7445E42B27CA}"/>
              </a:ext>
            </a:extLst>
          </p:cNvPr>
          <p:cNvSpPr/>
          <p:nvPr/>
        </p:nvSpPr>
        <p:spPr>
          <a:xfrm>
            <a:off x="5841752" y="1976589"/>
            <a:ext cx="523875" cy="521355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" name="ïṧ1ïḍé">
            <a:extLst>
              <a:ext uri="{FF2B5EF4-FFF2-40B4-BE49-F238E27FC236}">
                <a16:creationId xmlns="" xmlns:a16="http://schemas.microsoft.com/office/drawing/2014/main" id="{E5C992FE-5942-46B0-80C2-941F52078169}"/>
              </a:ext>
            </a:extLst>
          </p:cNvPr>
          <p:cNvSpPr/>
          <p:nvPr/>
        </p:nvSpPr>
        <p:spPr>
          <a:xfrm>
            <a:off x="7995573" y="1976589"/>
            <a:ext cx="523875" cy="521355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solidFill>
            <a:srgbClr val="00A69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" name="ïṧļîďé">
            <a:extLst>
              <a:ext uri="{FF2B5EF4-FFF2-40B4-BE49-F238E27FC236}">
                <a16:creationId xmlns="" xmlns:a16="http://schemas.microsoft.com/office/drawing/2014/main" id="{73C3DEC5-1B87-46EC-B94B-0FD8FC2FD77D}"/>
              </a:ext>
            </a:extLst>
          </p:cNvPr>
          <p:cNvSpPr/>
          <p:nvPr/>
        </p:nvSpPr>
        <p:spPr>
          <a:xfrm>
            <a:off x="10149394" y="1976589"/>
            <a:ext cx="523875" cy="521355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" name="í$ľíḍè">
            <a:extLst>
              <a:ext uri="{FF2B5EF4-FFF2-40B4-BE49-F238E27FC236}">
                <a16:creationId xmlns="" xmlns:a16="http://schemas.microsoft.com/office/drawing/2014/main" id="{45BA1F07-2BD1-4DDA-BF7A-923CDD0B24C2}"/>
              </a:ext>
            </a:extLst>
          </p:cNvPr>
          <p:cNvSpPr txBox="1"/>
          <p:nvPr/>
        </p:nvSpPr>
        <p:spPr>
          <a:xfrm>
            <a:off x="1044440" y="3418193"/>
            <a:ext cx="1679509" cy="408161"/>
          </a:xfrm>
          <a:prstGeom prst="rect">
            <a:avLst/>
          </a:prstGeom>
          <a:noFill/>
        </p:spPr>
        <p:txBody>
          <a:bodyPr wrap="none" lIns="90000" tIns="46800" rIns="90000" bIns="46800" rtlCol="0" anchor="b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</a:rPr>
              <a:t>标题文字添加</a:t>
            </a:r>
          </a:p>
        </p:txBody>
      </p:sp>
      <p:sp>
        <p:nvSpPr>
          <p:cNvPr id="44" name="ïsļïḓê">
            <a:extLst>
              <a:ext uri="{FF2B5EF4-FFF2-40B4-BE49-F238E27FC236}">
                <a16:creationId xmlns="" xmlns:a16="http://schemas.microsoft.com/office/drawing/2014/main" id="{AC84A615-03AD-4966-AB63-192FDF868F2B}"/>
              </a:ext>
            </a:extLst>
          </p:cNvPr>
          <p:cNvSpPr txBox="1"/>
          <p:nvPr/>
        </p:nvSpPr>
        <p:spPr>
          <a:xfrm>
            <a:off x="1044440" y="3826357"/>
            <a:ext cx="1679509" cy="66162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Supporting text here.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……</a:t>
            </a:r>
          </a:p>
        </p:txBody>
      </p:sp>
      <p:sp>
        <p:nvSpPr>
          <p:cNvPr id="45" name="í$ľíḍè">
            <a:extLst>
              <a:ext uri="{FF2B5EF4-FFF2-40B4-BE49-F238E27FC236}">
                <a16:creationId xmlns="" xmlns:a16="http://schemas.microsoft.com/office/drawing/2014/main" id="{8124C32B-35C9-40AF-8B14-5657D500AFB3}"/>
              </a:ext>
            </a:extLst>
          </p:cNvPr>
          <p:cNvSpPr txBox="1"/>
          <p:nvPr/>
        </p:nvSpPr>
        <p:spPr>
          <a:xfrm>
            <a:off x="5023577" y="3316240"/>
            <a:ext cx="1679509" cy="408161"/>
          </a:xfrm>
          <a:prstGeom prst="rect">
            <a:avLst/>
          </a:prstGeom>
          <a:noFill/>
        </p:spPr>
        <p:txBody>
          <a:bodyPr wrap="none" lIns="90000" tIns="46800" rIns="90000" bIns="46800" rtlCol="0" anchor="b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</a:rPr>
              <a:t>标题文字添加</a:t>
            </a:r>
          </a:p>
        </p:txBody>
      </p:sp>
      <p:sp>
        <p:nvSpPr>
          <p:cNvPr id="46" name="ïsļïḓê">
            <a:extLst>
              <a:ext uri="{FF2B5EF4-FFF2-40B4-BE49-F238E27FC236}">
                <a16:creationId xmlns="" xmlns:a16="http://schemas.microsoft.com/office/drawing/2014/main" id="{74254804-FEB6-4257-8D30-C3A6BD18C087}"/>
              </a:ext>
            </a:extLst>
          </p:cNvPr>
          <p:cNvSpPr txBox="1"/>
          <p:nvPr/>
        </p:nvSpPr>
        <p:spPr>
          <a:xfrm>
            <a:off x="5001997" y="3724404"/>
            <a:ext cx="1679509" cy="66162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Supporting text here.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……</a:t>
            </a:r>
          </a:p>
        </p:txBody>
      </p:sp>
      <p:sp>
        <p:nvSpPr>
          <p:cNvPr id="47" name="í$ľíḍè">
            <a:extLst>
              <a:ext uri="{FF2B5EF4-FFF2-40B4-BE49-F238E27FC236}">
                <a16:creationId xmlns="" xmlns:a16="http://schemas.microsoft.com/office/drawing/2014/main" id="{161B8B3B-E081-4225-B698-E9281AFA32B0}"/>
              </a:ext>
            </a:extLst>
          </p:cNvPr>
          <p:cNvSpPr txBox="1"/>
          <p:nvPr/>
        </p:nvSpPr>
        <p:spPr>
          <a:xfrm>
            <a:off x="3198934" y="3840965"/>
            <a:ext cx="1679509" cy="408161"/>
          </a:xfrm>
          <a:prstGeom prst="rect">
            <a:avLst/>
          </a:prstGeom>
          <a:noFill/>
        </p:spPr>
        <p:txBody>
          <a:bodyPr wrap="none" lIns="90000" tIns="46800" rIns="90000" bIns="46800" rtlCol="0" anchor="b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</a:rPr>
              <a:t>标题文字添加</a:t>
            </a:r>
          </a:p>
        </p:txBody>
      </p:sp>
      <p:sp>
        <p:nvSpPr>
          <p:cNvPr id="48" name="ïsļïḓê">
            <a:extLst>
              <a:ext uri="{FF2B5EF4-FFF2-40B4-BE49-F238E27FC236}">
                <a16:creationId xmlns="" xmlns:a16="http://schemas.microsoft.com/office/drawing/2014/main" id="{EF9B8832-57DD-48C8-83ED-4C875EEE8827}"/>
              </a:ext>
            </a:extLst>
          </p:cNvPr>
          <p:cNvSpPr txBox="1"/>
          <p:nvPr/>
        </p:nvSpPr>
        <p:spPr>
          <a:xfrm>
            <a:off x="3198934" y="4249129"/>
            <a:ext cx="1679509" cy="66162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Supporting text here.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……</a:t>
            </a:r>
          </a:p>
        </p:txBody>
      </p:sp>
      <p:sp>
        <p:nvSpPr>
          <p:cNvPr id="49" name="í$ľíḍè">
            <a:extLst>
              <a:ext uri="{FF2B5EF4-FFF2-40B4-BE49-F238E27FC236}">
                <a16:creationId xmlns="" xmlns:a16="http://schemas.microsoft.com/office/drawing/2014/main" id="{CC57EC72-38E2-4BF1-A359-E1F4B46E880D}"/>
              </a:ext>
            </a:extLst>
          </p:cNvPr>
          <p:cNvSpPr txBox="1"/>
          <p:nvPr/>
        </p:nvSpPr>
        <p:spPr>
          <a:xfrm>
            <a:off x="7534957" y="3840965"/>
            <a:ext cx="1679509" cy="408161"/>
          </a:xfrm>
          <a:prstGeom prst="rect">
            <a:avLst/>
          </a:prstGeom>
          <a:noFill/>
        </p:spPr>
        <p:txBody>
          <a:bodyPr wrap="none" lIns="90000" tIns="46800" rIns="90000" bIns="46800" rtlCol="0" anchor="b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</a:rPr>
              <a:t>标题文字添加</a:t>
            </a:r>
          </a:p>
        </p:txBody>
      </p:sp>
      <p:sp>
        <p:nvSpPr>
          <p:cNvPr id="50" name="ïsļïḓê">
            <a:extLst>
              <a:ext uri="{FF2B5EF4-FFF2-40B4-BE49-F238E27FC236}">
                <a16:creationId xmlns="" xmlns:a16="http://schemas.microsoft.com/office/drawing/2014/main" id="{5E885D02-2C29-4EFA-99A4-D438249F2D2D}"/>
              </a:ext>
            </a:extLst>
          </p:cNvPr>
          <p:cNvSpPr txBox="1"/>
          <p:nvPr/>
        </p:nvSpPr>
        <p:spPr>
          <a:xfrm>
            <a:off x="7534957" y="4249129"/>
            <a:ext cx="1679509" cy="66162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Supporting text here.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……</a:t>
            </a:r>
          </a:p>
        </p:txBody>
      </p: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E5A8D8F9-FAB8-4916-B32E-B0EA61B01209}"/>
              </a:ext>
            </a:extLst>
          </p:cNvPr>
          <p:cNvGrpSpPr/>
          <p:nvPr/>
        </p:nvGrpSpPr>
        <p:grpSpPr>
          <a:xfrm>
            <a:off x="9919495" y="3107374"/>
            <a:ext cx="107691" cy="324250"/>
            <a:chOff x="5165102" y="3107374"/>
            <a:chExt cx="107691" cy="324250"/>
          </a:xfrm>
        </p:grpSpPr>
        <p:sp>
          <p:nvSpPr>
            <p:cNvPr id="54" name="iṣľïḍè">
              <a:extLst>
                <a:ext uri="{FF2B5EF4-FFF2-40B4-BE49-F238E27FC236}">
                  <a16:creationId xmlns="" xmlns:a16="http://schemas.microsoft.com/office/drawing/2014/main" id="{321AF93F-C3A0-439A-BA22-8285E4954F64}"/>
                </a:ext>
              </a:extLst>
            </p:cNvPr>
            <p:cNvSpPr>
              <a:spLocks/>
            </p:cNvSpPr>
            <p:nvPr/>
          </p:nvSpPr>
          <p:spPr bwMode="gray">
            <a:xfrm>
              <a:off x="5165102" y="3107374"/>
              <a:ext cx="107691" cy="105026"/>
            </a:xfrm>
            <a:prstGeom prst="ellipse">
              <a:avLst/>
            </a:prstGeom>
            <a:solidFill>
              <a:srgbClr val="354B5E"/>
            </a:solidFill>
            <a:ln w="127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5" name="îṣlîḓé">
              <a:extLst>
                <a:ext uri="{FF2B5EF4-FFF2-40B4-BE49-F238E27FC236}">
                  <a16:creationId xmlns="" xmlns:a16="http://schemas.microsoft.com/office/drawing/2014/main" id="{DF47BD46-CDC0-4F95-AE9C-7F31D8577188}"/>
                </a:ext>
              </a:extLst>
            </p:cNvPr>
            <p:cNvSpPr>
              <a:spLocks/>
            </p:cNvSpPr>
            <p:nvPr/>
          </p:nvSpPr>
          <p:spPr bwMode="gray">
            <a:xfrm flipV="1">
              <a:off x="5218948" y="3196922"/>
              <a:ext cx="0" cy="234702"/>
            </a:xfrm>
            <a:prstGeom prst="line">
              <a:avLst/>
            </a:prstGeom>
            <a:noFill/>
            <a:ln w="19050">
              <a:solidFill>
                <a:srgbClr val="354B5E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sp>
        <p:nvSpPr>
          <p:cNvPr id="52" name="í$ľíḍè">
            <a:extLst>
              <a:ext uri="{FF2B5EF4-FFF2-40B4-BE49-F238E27FC236}">
                <a16:creationId xmlns="" xmlns:a16="http://schemas.microsoft.com/office/drawing/2014/main" id="{63A05138-567D-4C02-A94E-C985CB89A749}"/>
              </a:ext>
            </a:extLst>
          </p:cNvPr>
          <p:cNvSpPr txBox="1"/>
          <p:nvPr/>
        </p:nvSpPr>
        <p:spPr>
          <a:xfrm>
            <a:off x="9777970" y="3316240"/>
            <a:ext cx="1679509" cy="408161"/>
          </a:xfrm>
          <a:prstGeom prst="rect">
            <a:avLst/>
          </a:prstGeom>
          <a:noFill/>
        </p:spPr>
        <p:txBody>
          <a:bodyPr wrap="none" lIns="90000" tIns="46800" rIns="90000" bIns="46800" rtlCol="0" anchor="b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</a:rPr>
              <a:t>标题文字添加</a:t>
            </a:r>
          </a:p>
        </p:txBody>
      </p:sp>
      <p:sp>
        <p:nvSpPr>
          <p:cNvPr id="53" name="ïsļïḓê">
            <a:extLst>
              <a:ext uri="{FF2B5EF4-FFF2-40B4-BE49-F238E27FC236}">
                <a16:creationId xmlns="" xmlns:a16="http://schemas.microsoft.com/office/drawing/2014/main" id="{7F9D9526-5E1F-437F-892D-8B11C2B48392}"/>
              </a:ext>
            </a:extLst>
          </p:cNvPr>
          <p:cNvSpPr txBox="1"/>
          <p:nvPr/>
        </p:nvSpPr>
        <p:spPr>
          <a:xfrm>
            <a:off x="9777970" y="3724404"/>
            <a:ext cx="1679509" cy="66162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Supporting text here.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8028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4564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73A5025A-D821-489D-87A1-565CBF28767E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1196687"/>
            <a:ext cx="12192000" cy="4240777"/>
            <a:chOff x="0" y="1549112"/>
            <a:chExt cx="12192000" cy="4240777"/>
          </a:xfrm>
        </p:grpSpPr>
        <p:sp>
          <p:nvSpPr>
            <p:cNvPr id="28" name="ísḻíḍê">
              <a:extLst>
                <a:ext uri="{FF2B5EF4-FFF2-40B4-BE49-F238E27FC236}">
                  <a16:creationId xmlns="" xmlns:a16="http://schemas.microsoft.com/office/drawing/2014/main" id="{A9E5B25E-9147-475A-9D71-DCA0C53EF0DC}"/>
                </a:ext>
              </a:extLst>
            </p:cNvPr>
            <p:cNvSpPr/>
            <p:nvPr/>
          </p:nvSpPr>
          <p:spPr>
            <a:xfrm>
              <a:off x="0" y="3162050"/>
              <a:ext cx="12192000" cy="929175"/>
            </a:xfrm>
            <a:prstGeom prst="rect">
              <a:avLst/>
            </a:prstGeom>
            <a:blipFill>
              <a:blip r:embed="rId6"/>
              <a:stretch>
                <a:fillRect t="-323398" b="-31467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9" name="isḻïde">
              <a:extLst>
                <a:ext uri="{FF2B5EF4-FFF2-40B4-BE49-F238E27FC236}">
                  <a16:creationId xmlns="" xmlns:a16="http://schemas.microsoft.com/office/drawing/2014/main" id="{BE4D97C7-7EF8-4923-A48F-9A79C47764EF}"/>
                </a:ext>
              </a:extLst>
            </p:cNvPr>
            <p:cNvSpPr/>
            <p:nvPr/>
          </p:nvSpPr>
          <p:spPr>
            <a:xfrm>
              <a:off x="4778642" y="2318333"/>
              <a:ext cx="2786164" cy="278545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0" name="ï$ḷiḓe">
              <a:extLst>
                <a:ext uri="{FF2B5EF4-FFF2-40B4-BE49-F238E27FC236}">
                  <a16:creationId xmlns="" xmlns:a16="http://schemas.microsoft.com/office/drawing/2014/main" id="{48274AC0-DE35-4C4B-8CAC-8ECBEF685EAF}"/>
                </a:ext>
              </a:extLst>
            </p:cNvPr>
            <p:cNvSpPr/>
            <p:nvPr/>
          </p:nvSpPr>
          <p:spPr bwMode="auto">
            <a:xfrm>
              <a:off x="4415579" y="1985142"/>
              <a:ext cx="3440617" cy="3452076"/>
            </a:xfrm>
            <a:custGeom>
              <a:avLst/>
              <a:gdLst>
                <a:gd name="T0" fmla="*/ 365 w 2340"/>
                <a:gd name="T1" fmla="*/ 542 h 2348"/>
                <a:gd name="T2" fmla="*/ 805 w 2340"/>
                <a:gd name="T3" fmla="*/ 220 h 2348"/>
                <a:gd name="T4" fmla="*/ 1001 w 2340"/>
                <a:gd name="T5" fmla="*/ 167 h 2348"/>
                <a:gd name="T6" fmla="*/ 1122 w 2340"/>
                <a:gd name="T7" fmla="*/ 155 h 2348"/>
                <a:gd name="T8" fmla="*/ 1230 w 2340"/>
                <a:gd name="T9" fmla="*/ 156 h 2348"/>
                <a:gd name="T10" fmla="*/ 1341 w 2340"/>
                <a:gd name="T11" fmla="*/ 169 h 2348"/>
                <a:gd name="T12" fmla="*/ 1513 w 2340"/>
                <a:gd name="T13" fmla="*/ 215 h 2348"/>
                <a:gd name="T14" fmla="*/ 1590 w 2340"/>
                <a:gd name="T15" fmla="*/ 246 h 2348"/>
                <a:gd name="T16" fmla="*/ 1708 w 2340"/>
                <a:gd name="T17" fmla="*/ 310 h 2348"/>
                <a:gd name="T18" fmla="*/ 1818 w 2340"/>
                <a:gd name="T19" fmla="*/ 389 h 2348"/>
                <a:gd name="T20" fmla="*/ 1940 w 2340"/>
                <a:gd name="T21" fmla="*/ 510 h 2348"/>
                <a:gd name="T22" fmla="*/ 2014 w 2340"/>
                <a:gd name="T23" fmla="*/ 608 h 2348"/>
                <a:gd name="T24" fmla="*/ 2076 w 2340"/>
                <a:gd name="T25" fmla="*/ 714 h 2348"/>
                <a:gd name="T26" fmla="*/ 2137 w 2340"/>
                <a:gd name="T27" fmla="*/ 860 h 2348"/>
                <a:gd name="T28" fmla="*/ 2174 w 2340"/>
                <a:gd name="T29" fmla="*/ 1015 h 2348"/>
                <a:gd name="T30" fmla="*/ 2186 w 2340"/>
                <a:gd name="T31" fmla="*/ 1192 h 2348"/>
                <a:gd name="T32" fmla="*/ 2174 w 2340"/>
                <a:gd name="T33" fmla="*/ 1333 h 2348"/>
                <a:gd name="T34" fmla="*/ 2131 w 2340"/>
                <a:gd name="T35" fmla="*/ 1505 h 2348"/>
                <a:gd name="T36" fmla="*/ 2077 w 2340"/>
                <a:gd name="T37" fmla="*/ 1634 h 2348"/>
                <a:gd name="T38" fmla="*/ 1985 w 2340"/>
                <a:gd name="T39" fmla="*/ 1782 h 2348"/>
                <a:gd name="T40" fmla="*/ 1859 w 2340"/>
                <a:gd name="T41" fmla="*/ 1922 h 2348"/>
                <a:gd name="T42" fmla="*/ 1740 w 2340"/>
                <a:gd name="T43" fmla="*/ 2017 h 2348"/>
                <a:gd name="T44" fmla="*/ 1611 w 2340"/>
                <a:gd name="T45" fmla="*/ 2092 h 2348"/>
                <a:gd name="T46" fmla="*/ 1382 w 2340"/>
                <a:gd name="T47" fmla="*/ 2171 h 2348"/>
                <a:gd name="T48" fmla="*/ 1167 w 2340"/>
                <a:gd name="T49" fmla="*/ 2194 h 2348"/>
                <a:gd name="T50" fmla="*/ 1018 w 2340"/>
                <a:gd name="T51" fmla="*/ 2183 h 2348"/>
                <a:gd name="T52" fmla="*/ 906 w 2340"/>
                <a:gd name="T53" fmla="*/ 2161 h 2348"/>
                <a:gd name="T54" fmla="*/ 775 w 2340"/>
                <a:gd name="T55" fmla="*/ 2117 h 2348"/>
                <a:gd name="T56" fmla="*/ 669 w 2340"/>
                <a:gd name="T57" fmla="*/ 2065 h 2348"/>
                <a:gd name="T58" fmla="*/ 435 w 2340"/>
                <a:gd name="T59" fmla="*/ 1886 h 2348"/>
                <a:gd name="T60" fmla="*/ 486 w 2340"/>
                <a:gd name="T61" fmla="*/ 1739 h 2348"/>
                <a:gd name="T62" fmla="*/ 283 w 2340"/>
                <a:gd name="T63" fmla="*/ 1948 h 2348"/>
                <a:gd name="T64" fmla="*/ 532 w 2340"/>
                <a:gd name="T65" fmla="*/ 2162 h 2348"/>
                <a:gd name="T66" fmla="*/ 660 w 2340"/>
                <a:gd name="T67" fmla="*/ 2234 h 2348"/>
                <a:gd name="T68" fmla="*/ 836 w 2340"/>
                <a:gd name="T69" fmla="*/ 2301 h 2348"/>
                <a:gd name="T70" fmla="*/ 963 w 2340"/>
                <a:gd name="T71" fmla="*/ 2331 h 2348"/>
                <a:gd name="T72" fmla="*/ 1098 w 2340"/>
                <a:gd name="T73" fmla="*/ 2346 h 2348"/>
                <a:gd name="T74" fmla="*/ 1343 w 2340"/>
                <a:gd name="T75" fmla="*/ 2335 h 2348"/>
                <a:gd name="T76" fmla="*/ 1626 w 2340"/>
                <a:gd name="T77" fmla="*/ 2254 h 2348"/>
                <a:gd name="T78" fmla="*/ 1795 w 2340"/>
                <a:gd name="T79" fmla="*/ 2166 h 2348"/>
                <a:gd name="T80" fmla="*/ 1949 w 2340"/>
                <a:gd name="T81" fmla="*/ 2049 h 2348"/>
                <a:gd name="T82" fmla="*/ 2072 w 2340"/>
                <a:gd name="T83" fmla="*/ 1921 h 2348"/>
                <a:gd name="T84" fmla="*/ 2195 w 2340"/>
                <a:gd name="T85" fmla="*/ 1739 h 2348"/>
                <a:gd name="T86" fmla="*/ 2267 w 2340"/>
                <a:gd name="T87" fmla="*/ 1583 h 2348"/>
                <a:gd name="T88" fmla="*/ 2306 w 2340"/>
                <a:gd name="T89" fmla="*/ 1457 h 2348"/>
                <a:gd name="T90" fmla="*/ 2336 w 2340"/>
                <a:gd name="T91" fmla="*/ 1276 h 2348"/>
                <a:gd name="T92" fmla="*/ 2334 w 2340"/>
                <a:gd name="T93" fmla="*/ 1052 h 2348"/>
                <a:gd name="T94" fmla="*/ 2301 w 2340"/>
                <a:gd name="T95" fmla="*/ 871 h 2348"/>
                <a:gd name="T96" fmla="*/ 2231 w 2340"/>
                <a:gd name="T97" fmla="*/ 680 h 2348"/>
                <a:gd name="T98" fmla="*/ 2164 w 2340"/>
                <a:gd name="T99" fmla="*/ 556 h 2348"/>
                <a:gd name="T100" fmla="*/ 2083 w 2340"/>
                <a:gd name="T101" fmla="*/ 441 h 2348"/>
                <a:gd name="T102" fmla="*/ 1990 w 2340"/>
                <a:gd name="T103" fmla="*/ 337 h 2348"/>
                <a:gd name="T104" fmla="*/ 1854 w 2340"/>
                <a:gd name="T105" fmla="*/ 223 h 2348"/>
                <a:gd name="T106" fmla="*/ 1680 w 2340"/>
                <a:gd name="T107" fmla="*/ 118 h 2348"/>
                <a:gd name="T108" fmla="*/ 1583 w 2340"/>
                <a:gd name="T109" fmla="*/ 76 h 2348"/>
                <a:gd name="T110" fmla="*/ 1439 w 2340"/>
                <a:gd name="T111" fmla="*/ 32 h 2348"/>
                <a:gd name="T112" fmla="*/ 1276 w 2340"/>
                <a:gd name="T113" fmla="*/ 5 h 2348"/>
                <a:gd name="T114" fmla="*/ 1168 w 2340"/>
                <a:gd name="T115" fmla="*/ 0 h 2348"/>
                <a:gd name="T116" fmla="*/ 1045 w 2340"/>
                <a:gd name="T117" fmla="*/ 6 h 2348"/>
                <a:gd name="T118" fmla="*/ 844 w 2340"/>
                <a:gd name="T119" fmla="*/ 45 h 2348"/>
                <a:gd name="T120" fmla="*/ 579 w 2340"/>
                <a:gd name="T121" fmla="*/ 157 h 2348"/>
                <a:gd name="T122" fmla="*/ 3 w 2340"/>
                <a:gd name="T123" fmla="*/ 1014 h 2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40" h="2348">
                  <a:moveTo>
                    <a:pt x="153" y="1052"/>
                  </a:moveTo>
                  <a:cubicBezTo>
                    <a:pt x="153" y="1052"/>
                    <a:pt x="154" y="1046"/>
                    <a:pt x="155" y="1035"/>
                  </a:cubicBezTo>
                  <a:cubicBezTo>
                    <a:pt x="157" y="1024"/>
                    <a:pt x="159" y="1007"/>
                    <a:pt x="164" y="985"/>
                  </a:cubicBezTo>
                  <a:cubicBezTo>
                    <a:pt x="172" y="941"/>
                    <a:pt x="186" y="878"/>
                    <a:pt x="217" y="801"/>
                  </a:cubicBezTo>
                  <a:cubicBezTo>
                    <a:pt x="224" y="781"/>
                    <a:pt x="233" y="761"/>
                    <a:pt x="242" y="740"/>
                  </a:cubicBezTo>
                  <a:cubicBezTo>
                    <a:pt x="253" y="720"/>
                    <a:pt x="263" y="698"/>
                    <a:pt x="275" y="677"/>
                  </a:cubicBezTo>
                  <a:cubicBezTo>
                    <a:pt x="300" y="633"/>
                    <a:pt x="329" y="588"/>
                    <a:pt x="365" y="542"/>
                  </a:cubicBezTo>
                  <a:cubicBezTo>
                    <a:pt x="401" y="497"/>
                    <a:pt x="443" y="452"/>
                    <a:pt x="491" y="409"/>
                  </a:cubicBezTo>
                  <a:cubicBezTo>
                    <a:pt x="540" y="366"/>
                    <a:pt x="595" y="326"/>
                    <a:pt x="656" y="290"/>
                  </a:cubicBezTo>
                  <a:cubicBezTo>
                    <a:pt x="672" y="281"/>
                    <a:pt x="688" y="273"/>
                    <a:pt x="704" y="265"/>
                  </a:cubicBezTo>
                  <a:cubicBezTo>
                    <a:pt x="712" y="260"/>
                    <a:pt x="720" y="256"/>
                    <a:pt x="728" y="253"/>
                  </a:cubicBezTo>
                  <a:cubicBezTo>
                    <a:pt x="737" y="249"/>
                    <a:pt x="745" y="245"/>
                    <a:pt x="753" y="241"/>
                  </a:cubicBezTo>
                  <a:cubicBezTo>
                    <a:pt x="762" y="237"/>
                    <a:pt x="770" y="234"/>
                    <a:pt x="779" y="230"/>
                  </a:cubicBezTo>
                  <a:cubicBezTo>
                    <a:pt x="787" y="227"/>
                    <a:pt x="796" y="223"/>
                    <a:pt x="805" y="220"/>
                  </a:cubicBezTo>
                  <a:cubicBezTo>
                    <a:pt x="823" y="213"/>
                    <a:pt x="840" y="207"/>
                    <a:pt x="859" y="201"/>
                  </a:cubicBezTo>
                  <a:cubicBezTo>
                    <a:pt x="868" y="198"/>
                    <a:pt x="877" y="195"/>
                    <a:pt x="886" y="193"/>
                  </a:cubicBezTo>
                  <a:cubicBezTo>
                    <a:pt x="896" y="190"/>
                    <a:pt x="905" y="188"/>
                    <a:pt x="914" y="185"/>
                  </a:cubicBezTo>
                  <a:cubicBezTo>
                    <a:pt x="919" y="184"/>
                    <a:pt x="924" y="183"/>
                    <a:pt x="929" y="182"/>
                  </a:cubicBezTo>
                  <a:cubicBezTo>
                    <a:pt x="933" y="181"/>
                    <a:pt x="938" y="180"/>
                    <a:pt x="943" y="179"/>
                  </a:cubicBezTo>
                  <a:cubicBezTo>
                    <a:pt x="952" y="177"/>
                    <a:pt x="962" y="174"/>
                    <a:pt x="972" y="172"/>
                  </a:cubicBezTo>
                  <a:cubicBezTo>
                    <a:pt x="981" y="170"/>
                    <a:pt x="991" y="169"/>
                    <a:pt x="1001" y="167"/>
                  </a:cubicBezTo>
                  <a:cubicBezTo>
                    <a:pt x="1011" y="166"/>
                    <a:pt x="1021" y="164"/>
                    <a:pt x="1031" y="163"/>
                  </a:cubicBezTo>
                  <a:cubicBezTo>
                    <a:pt x="1041" y="162"/>
                    <a:pt x="1051" y="161"/>
                    <a:pt x="1061" y="159"/>
                  </a:cubicBezTo>
                  <a:cubicBezTo>
                    <a:pt x="1068" y="159"/>
                    <a:pt x="1068" y="159"/>
                    <a:pt x="1068" y="159"/>
                  </a:cubicBezTo>
                  <a:cubicBezTo>
                    <a:pt x="1071" y="158"/>
                    <a:pt x="1073" y="158"/>
                    <a:pt x="1076" y="158"/>
                  </a:cubicBezTo>
                  <a:cubicBezTo>
                    <a:pt x="1081" y="158"/>
                    <a:pt x="1086" y="157"/>
                    <a:pt x="1091" y="157"/>
                  </a:cubicBezTo>
                  <a:cubicBezTo>
                    <a:pt x="1096" y="157"/>
                    <a:pt x="1101" y="156"/>
                    <a:pt x="1106" y="156"/>
                  </a:cubicBezTo>
                  <a:cubicBezTo>
                    <a:pt x="1111" y="156"/>
                    <a:pt x="1116" y="155"/>
                    <a:pt x="1122" y="155"/>
                  </a:cubicBezTo>
                  <a:cubicBezTo>
                    <a:pt x="1132" y="155"/>
                    <a:pt x="1142" y="154"/>
                    <a:pt x="1152" y="154"/>
                  </a:cubicBezTo>
                  <a:cubicBezTo>
                    <a:pt x="1158" y="154"/>
                    <a:pt x="1163" y="154"/>
                    <a:pt x="1168" y="154"/>
                  </a:cubicBezTo>
                  <a:cubicBezTo>
                    <a:pt x="1173" y="154"/>
                    <a:pt x="1178" y="154"/>
                    <a:pt x="1183" y="154"/>
                  </a:cubicBezTo>
                  <a:cubicBezTo>
                    <a:pt x="1194" y="155"/>
                    <a:pt x="1204" y="155"/>
                    <a:pt x="1215" y="155"/>
                  </a:cubicBezTo>
                  <a:cubicBezTo>
                    <a:pt x="1219" y="155"/>
                    <a:pt x="1219" y="155"/>
                    <a:pt x="1219" y="155"/>
                  </a:cubicBezTo>
                  <a:cubicBezTo>
                    <a:pt x="1223" y="156"/>
                    <a:pt x="1223" y="156"/>
                    <a:pt x="1223" y="156"/>
                  </a:cubicBezTo>
                  <a:cubicBezTo>
                    <a:pt x="1230" y="156"/>
                    <a:pt x="1230" y="156"/>
                    <a:pt x="1230" y="156"/>
                  </a:cubicBezTo>
                  <a:cubicBezTo>
                    <a:pt x="1236" y="157"/>
                    <a:pt x="1241" y="157"/>
                    <a:pt x="1246" y="157"/>
                  </a:cubicBezTo>
                  <a:cubicBezTo>
                    <a:pt x="1251" y="158"/>
                    <a:pt x="1257" y="158"/>
                    <a:pt x="1262" y="159"/>
                  </a:cubicBezTo>
                  <a:cubicBezTo>
                    <a:pt x="1270" y="159"/>
                    <a:pt x="1270" y="159"/>
                    <a:pt x="1270" y="159"/>
                  </a:cubicBezTo>
                  <a:cubicBezTo>
                    <a:pt x="1272" y="159"/>
                    <a:pt x="1275" y="160"/>
                    <a:pt x="1278" y="160"/>
                  </a:cubicBezTo>
                  <a:cubicBezTo>
                    <a:pt x="1288" y="161"/>
                    <a:pt x="1299" y="163"/>
                    <a:pt x="1309" y="164"/>
                  </a:cubicBezTo>
                  <a:cubicBezTo>
                    <a:pt x="1314" y="165"/>
                    <a:pt x="1320" y="165"/>
                    <a:pt x="1325" y="166"/>
                  </a:cubicBezTo>
                  <a:cubicBezTo>
                    <a:pt x="1330" y="167"/>
                    <a:pt x="1335" y="168"/>
                    <a:pt x="1341" y="169"/>
                  </a:cubicBezTo>
                  <a:cubicBezTo>
                    <a:pt x="1351" y="171"/>
                    <a:pt x="1362" y="173"/>
                    <a:pt x="1372" y="175"/>
                  </a:cubicBezTo>
                  <a:cubicBezTo>
                    <a:pt x="1383" y="177"/>
                    <a:pt x="1393" y="180"/>
                    <a:pt x="1404" y="182"/>
                  </a:cubicBezTo>
                  <a:cubicBezTo>
                    <a:pt x="1409" y="183"/>
                    <a:pt x="1414" y="184"/>
                    <a:pt x="1419" y="186"/>
                  </a:cubicBezTo>
                  <a:cubicBezTo>
                    <a:pt x="1425" y="187"/>
                    <a:pt x="1430" y="189"/>
                    <a:pt x="1435" y="190"/>
                  </a:cubicBezTo>
                  <a:cubicBezTo>
                    <a:pt x="1446" y="193"/>
                    <a:pt x="1456" y="196"/>
                    <a:pt x="1466" y="199"/>
                  </a:cubicBezTo>
                  <a:cubicBezTo>
                    <a:pt x="1477" y="202"/>
                    <a:pt x="1487" y="206"/>
                    <a:pt x="1498" y="209"/>
                  </a:cubicBezTo>
                  <a:cubicBezTo>
                    <a:pt x="1503" y="211"/>
                    <a:pt x="1508" y="213"/>
                    <a:pt x="1513" y="215"/>
                  </a:cubicBezTo>
                  <a:cubicBezTo>
                    <a:pt x="1516" y="215"/>
                    <a:pt x="1518" y="216"/>
                    <a:pt x="1521" y="217"/>
                  </a:cubicBezTo>
                  <a:cubicBezTo>
                    <a:pt x="1528" y="220"/>
                    <a:pt x="1528" y="220"/>
                    <a:pt x="1528" y="220"/>
                  </a:cubicBezTo>
                  <a:cubicBezTo>
                    <a:pt x="1539" y="224"/>
                    <a:pt x="1549" y="228"/>
                    <a:pt x="1559" y="233"/>
                  </a:cubicBezTo>
                  <a:cubicBezTo>
                    <a:pt x="1563" y="234"/>
                    <a:pt x="1563" y="234"/>
                    <a:pt x="1563" y="234"/>
                  </a:cubicBezTo>
                  <a:cubicBezTo>
                    <a:pt x="1567" y="236"/>
                    <a:pt x="1567" y="236"/>
                    <a:pt x="1567" y="236"/>
                  </a:cubicBezTo>
                  <a:cubicBezTo>
                    <a:pt x="1574" y="239"/>
                    <a:pt x="1574" y="239"/>
                    <a:pt x="1574" y="239"/>
                  </a:cubicBezTo>
                  <a:cubicBezTo>
                    <a:pt x="1590" y="246"/>
                    <a:pt x="1590" y="246"/>
                    <a:pt x="1590" y="246"/>
                  </a:cubicBezTo>
                  <a:cubicBezTo>
                    <a:pt x="1605" y="253"/>
                    <a:pt x="1605" y="253"/>
                    <a:pt x="1605" y="253"/>
                  </a:cubicBezTo>
                  <a:cubicBezTo>
                    <a:pt x="1607" y="254"/>
                    <a:pt x="1610" y="255"/>
                    <a:pt x="1612" y="257"/>
                  </a:cubicBezTo>
                  <a:cubicBezTo>
                    <a:pt x="1620" y="260"/>
                    <a:pt x="1620" y="260"/>
                    <a:pt x="1620" y="260"/>
                  </a:cubicBezTo>
                  <a:cubicBezTo>
                    <a:pt x="1630" y="265"/>
                    <a:pt x="1640" y="270"/>
                    <a:pt x="1649" y="276"/>
                  </a:cubicBezTo>
                  <a:cubicBezTo>
                    <a:pt x="1659" y="281"/>
                    <a:pt x="1669" y="287"/>
                    <a:pt x="1679" y="292"/>
                  </a:cubicBezTo>
                  <a:cubicBezTo>
                    <a:pt x="1693" y="301"/>
                    <a:pt x="1693" y="301"/>
                    <a:pt x="1693" y="301"/>
                  </a:cubicBezTo>
                  <a:cubicBezTo>
                    <a:pt x="1698" y="303"/>
                    <a:pt x="1703" y="307"/>
                    <a:pt x="1708" y="310"/>
                  </a:cubicBezTo>
                  <a:cubicBezTo>
                    <a:pt x="1717" y="316"/>
                    <a:pt x="1727" y="322"/>
                    <a:pt x="1736" y="328"/>
                  </a:cubicBezTo>
                  <a:cubicBezTo>
                    <a:pt x="1745" y="334"/>
                    <a:pt x="1755" y="341"/>
                    <a:pt x="1764" y="348"/>
                  </a:cubicBezTo>
                  <a:cubicBezTo>
                    <a:pt x="1768" y="351"/>
                    <a:pt x="1773" y="354"/>
                    <a:pt x="1778" y="358"/>
                  </a:cubicBezTo>
                  <a:cubicBezTo>
                    <a:pt x="1791" y="368"/>
                    <a:pt x="1791" y="368"/>
                    <a:pt x="1791" y="368"/>
                  </a:cubicBezTo>
                  <a:cubicBezTo>
                    <a:pt x="1804" y="379"/>
                    <a:pt x="1804" y="379"/>
                    <a:pt x="1804" y="379"/>
                  </a:cubicBezTo>
                  <a:cubicBezTo>
                    <a:pt x="1811" y="384"/>
                    <a:pt x="1811" y="384"/>
                    <a:pt x="1811" y="384"/>
                  </a:cubicBezTo>
                  <a:cubicBezTo>
                    <a:pt x="1813" y="386"/>
                    <a:pt x="1816" y="387"/>
                    <a:pt x="1818" y="389"/>
                  </a:cubicBezTo>
                  <a:cubicBezTo>
                    <a:pt x="1835" y="404"/>
                    <a:pt x="1853" y="419"/>
                    <a:pt x="1869" y="435"/>
                  </a:cubicBezTo>
                  <a:cubicBezTo>
                    <a:pt x="1882" y="447"/>
                    <a:pt x="1882" y="447"/>
                    <a:pt x="1882" y="447"/>
                  </a:cubicBezTo>
                  <a:cubicBezTo>
                    <a:pt x="1888" y="453"/>
                    <a:pt x="1888" y="453"/>
                    <a:pt x="1888" y="453"/>
                  </a:cubicBezTo>
                  <a:cubicBezTo>
                    <a:pt x="1894" y="459"/>
                    <a:pt x="1894" y="459"/>
                    <a:pt x="1894" y="459"/>
                  </a:cubicBezTo>
                  <a:cubicBezTo>
                    <a:pt x="1902" y="468"/>
                    <a:pt x="1910" y="476"/>
                    <a:pt x="1918" y="484"/>
                  </a:cubicBezTo>
                  <a:cubicBezTo>
                    <a:pt x="1922" y="489"/>
                    <a:pt x="1925" y="493"/>
                    <a:pt x="1929" y="497"/>
                  </a:cubicBezTo>
                  <a:cubicBezTo>
                    <a:pt x="1940" y="510"/>
                    <a:pt x="1940" y="510"/>
                    <a:pt x="1940" y="510"/>
                  </a:cubicBezTo>
                  <a:cubicBezTo>
                    <a:pt x="1952" y="524"/>
                    <a:pt x="1952" y="524"/>
                    <a:pt x="1952" y="524"/>
                  </a:cubicBezTo>
                  <a:cubicBezTo>
                    <a:pt x="1956" y="528"/>
                    <a:pt x="1959" y="533"/>
                    <a:pt x="1963" y="537"/>
                  </a:cubicBezTo>
                  <a:cubicBezTo>
                    <a:pt x="1970" y="546"/>
                    <a:pt x="1977" y="556"/>
                    <a:pt x="1984" y="565"/>
                  </a:cubicBezTo>
                  <a:cubicBezTo>
                    <a:pt x="1991" y="574"/>
                    <a:pt x="1998" y="584"/>
                    <a:pt x="2004" y="593"/>
                  </a:cubicBezTo>
                  <a:cubicBezTo>
                    <a:pt x="2010" y="600"/>
                    <a:pt x="2010" y="600"/>
                    <a:pt x="2010" y="600"/>
                  </a:cubicBezTo>
                  <a:cubicBezTo>
                    <a:pt x="2012" y="604"/>
                    <a:pt x="2012" y="604"/>
                    <a:pt x="2012" y="604"/>
                  </a:cubicBezTo>
                  <a:cubicBezTo>
                    <a:pt x="2014" y="608"/>
                    <a:pt x="2014" y="608"/>
                    <a:pt x="2014" y="608"/>
                  </a:cubicBezTo>
                  <a:cubicBezTo>
                    <a:pt x="2024" y="622"/>
                    <a:pt x="2024" y="622"/>
                    <a:pt x="2024" y="622"/>
                  </a:cubicBezTo>
                  <a:cubicBezTo>
                    <a:pt x="2033" y="637"/>
                    <a:pt x="2033" y="637"/>
                    <a:pt x="2033" y="637"/>
                  </a:cubicBezTo>
                  <a:cubicBezTo>
                    <a:pt x="2038" y="644"/>
                    <a:pt x="2038" y="644"/>
                    <a:pt x="2038" y="644"/>
                  </a:cubicBezTo>
                  <a:cubicBezTo>
                    <a:pt x="2040" y="647"/>
                    <a:pt x="2041" y="649"/>
                    <a:pt x="2042" y="652"/>
                  </a:cubicBezTo>
                  <a:cubicBezTo>
                    <a:pt x="2048" y="662"/>
                    <a:pt x="2054" y="672"/>
                    <a:pt x="2060" y="682"/>
                  </a:cubicBezTo>
                  <a:cubicBezTo>
                    <a:pt x="2063" y="687"/>
                    <a:pt x="2066" y="693"/>
                    <a:pt x="2068" y="698"/>
                  </a:cubicBezTo>
                  <a:cubicBezTo>
                    <a:pt x="2076" y="714"/>
                    <a:pt x="2076" y="714"/>
                    <a:pt x="2076" y="714"/>
                  </a:cubicBezTo>
                  <a:cubicBezTo>
                    <a:pt x="2084" y="729"/>
                    <a:pt x="2084" y="729"/>
                    <a:pt x="2084" y="729"/>
                  </a:cubicBezTo>
                  <a:cubicBezTo>
                    <a:pt x="2087" y="734"/>
                    <a:pt x="2089" y="740"/>
                    <a:pt x="2092" y="745"/>
                  </a:cubicBezTo>
                  <a:cubicBezTo>
                    <a:pt x="2096" y="756"/>
                    <a:pt x="2101" y="767"/>
                    <a:pt x="2106" y="777"/>
                  </a:cubicBezTo>
                  <a:cubicBezTo>
                    <a:pt x="2110" y="788"/>
                    <a:pt x="2115" y="799"/>
                    <a:pt x="2119" y="810"/>
                  </a:cubicBezTo>
                  <a:cubicBezTo>
                    <a:pt x="2121" y="816"/>
                    <a:pt x="2124" y="821"/>
                    <a:pt x="2125" y="827"/>
                  </a:cubicBezTo>
                  <a:cubicBezTo>
                    <a:pt x="2131" y="843"/>
                    <a:pt x="2131" y="843"/>
                    <a:pt x="2131" y="843"/>
                  </a:cubicBezTo>
                  <a:cubicBezTo>
                    <a:pt x="2137" y="860"/>
                    <a:pt x="2137" y="860"/>
                    <a:pt x="2137" y="860"/>
                  </a:cubicBezTo>
                  <a:cubicBezTo>
                    <a:pt x="2139" y="866"/>
                    <a:pt x="2141" y="871"/>
                    <a:pt x="2142" y="877"/>
                  </a:cubicBezTo>
                  <a:cubicBezTo>
                    <a:pt x="2152" y="911"/>
                    <a:pt x="2152" y="911"/>
                    <a:pt x="2152" y="911"/>
                  </a:cubicBezTo>
                  <a:cubicBezTo>
                    <a:pt x="2154" y="920"/>
                    <a:pt x="2154" y="920"/>
                    <a:pt x="2154" y="920"/>
                  </a:cubicBezTo>
                  <a:cubicBezTo>
                    <a:pt x="2156" y="928"/>
                    <a:pt x="2156" y="928"/>
                    <a:pt x="2156" y="928"/>
                  </a:cubicBezTo>
                  <a:cubicBezTo>
                    <a:pt x="2160" y="945"/>
                    <a:pt x="2160" y="945"/>
                    <a:pt x="2160" y="945"/>
                  </a:cubicBezTo>
                  <a:cubicBezTo>
                    <a:pt x="2163" y="957"/>
                    <a:pt x="2166" y="968"/>
                    <a:pt x="2167" y="980"/>
                  </a:cubicBezTo>
                  <a:cubicBezTo>
                    <a:pt x="2174" y="1015"/>
                    <a:pt x="2174" y="1015"/>
                    <a:pt x="2174" y="1015"/>
                  </a:cubicBezTo>
                  <a:cubicBezTo>
                    <a:pt x="2176" y="1027"/>
                    <a:pt x="2177" y="1038"/>
                    <a:pt x="2178" y="1050"/>
                  </a:cubicBezTo>
                  <a:cubicBezTo>
                    <a:pt x="2181" y="1068"/>
                    <a:pt x="2181" y="1068"/>
                    <a:pt x="2181" y="1068"/>
                  </a:cubicBezTo>
                  <a:cubicBezTo>
                    <a:pt x="2181" y="1074"/>
                    <a:pt x="2182" y="1080"/>
                    <a:pt x="2182" y="1086"/>
                  </a:cubicBezTo>
                  <a:cubicBezTo>
                    <a:pt x="2185" y="1121"/>
                    <a:pt x="2185" y="1121"/>
                    <a:pt x="2185" y="1121"/>
                  </a:cubicBezTo>
                  <a:cubicBezTo>
                    <a:pt x="2186" y="1156"/>
                    <a:pt x="2186" y="1156"/>
                    <a:pt x="2186" y="1156"/>
                  </a:cubicBezTo>
                  <a:cubicBezTo>
                    <a:pt x="2186" y="1174"/>
                    <a:pt x="2186" y="1174"/>
                    <a:pt x="2186" y="1174"/>
                  </a:cubicBezTo>
                  <a:cubicBezTo>
                    <a:pt x="2186" y="1192"/>
                    <a:pt x="2186" y="1192"/>
                    <a:pt x="2186" y="1192"/>
                  </a:cubicBezTo>
                  <a:cubicBezTo>
                    <a:pt x="2185" y="1228"/>
                    <a:pt x="2185" y="1228"/>
                    <a:pt x="2185" y="1228"/>
                  </a:cubicBezTo>
                  <a:cubicBezTo>
                    <a:pt x="2182" y="1263"/>
                    <a:pt x="2182" y="1263"/>
                    <a:pt x="2182" y="1263"/>
                  </a:cubicBezTo>
                  <a:cubicBezTo>
                    <a:pt x="2182" y="1269"/>
                    <a:pt x="2181" y="1275"/>
                    <a:pt x="2181" y="1281"/>
                  </a:cubicBezTo>
                  <a:cubicBezTo>
                    <a:pt x="2178" y="1298"/>
                    <a:pt x="2178" y="1298"/>
                    <a:pt x="2178" y="1298"/>
                  </a:cubicBezTo>
                  <a:cubicBezTo>
                    <a:pt x="2176" y="1316"/>
                    <a:pt x="2176" y="1316"/>
                    <a:pt x="2176" y="1316"/>
                  </a:cubicBezTo>
                  <a:cubicBezTo>
                    <a:pt x="2175" y="1325"/>
                    <a:pt x="2175" y="1325"/>
                    <a:pt x="2175" y="1325"/>
                  </a:cubicBezTo>
                  <a:cubicBezTo>
                    <a:pt x="2175" y="1327"/>
                    <a:pt x="2174" y="1330"/>
                    <a:pt x="2174" y="1333"/>
                  </a:cubicBezTo>
                  <a:cubicBezTo>
                    <a:pt x="2169" y="1357"/>
                    <a:pt x="2166" y="1380"/>
                    <a:pt x="2160" y="1403"/>
                  </a:cubicBezTo>
                  <a:cubicBezTo>
                    <a:pt x="2156" y="1420"/>
                    <a:pt x="2156" y="1420"/>
                    <a:pt x="2156" y="1420"/>
                  </a:cubicBezTo>
                  <a:cubicBezTo>
                    <a:pt x="2154" y="1429"/>
                    <a:pt x="2154" y="1429"/>
                    <a:pt x="2154" y="1429"/>
                  </a:cubicBezTo>
                  <a:cubicBezTo>
                    <a:pt x="2152" y="1437"/>
                    <a:pt x="2152" y="1437"/>
                    <a:pt x="2152" y="1437"/>
                  </a:cubicBezTo>
                  <a:cubicBezTo>
                    <a:pt x="2149" y="1448"/>
                    <a:pt x="2145" y="1460"/>
                    <a:pt x="2142" y="1471"/>
                  </a:cubicBezTo>
                  <a:cubicBezTo>
                    <a:pt x="2141" y="1477"/>
                    <a:pt x="2139" y="1482"/>
                    <a:pt x="2137" y="1488"/>
                  </a:cubicBezTo>
                  <a:cubicBezTo>
                    <a:pt x="2131" y="1505"/>
                    <a:pt x="2131" y="1505"/>
                    <a:pt x="2131" y="1505"/>
                  </a:cubicBezTo>
                  <a:cubicBezTo>
                    <a:pt x="2125" y="1521"/>
                    <a:pt x="2125" y="1521"/>
                    <a:pt x="2125" y="1521"/>
                  </a:cubicBezTo>
                  <a:cubicBezTo>
                    <a:pt x="2125" y="1524"/>
                    <a:pt x="2124" y="1527"/>
                    <a:pt x="2122" y="1529"/>
                  </a:cubicBezTo>
                  <a:cubicBezTo>
                    <a:pt x="2119" y="1538"/>
                    <a:pt x="2119" y="1538"/>
                    <a:pt x="2119" y="1538"/>
                  </a:cubicBezTo>
                  <a:cubicBezTo>
                    <a:pt x="2115" y="1549"/>
                    <a:pt x="2111" y="1559"/>
                    <a:pt x="2106" y="1570"/>
                  </a:cubicBezTo>
                  <a:cubicBezTo>
                    <a:pt x="2101" y="1581"/>
                    <a:pt x="2097" y="1592"/>
                    <a:pt x="2092" y="1602"/>
                  </a:cubicBezTo>
                  <a:cubicBezTo>
                    <a:pt x="2089" y="1608"/>
                    <a:pt x="2087" y="1613"/>
                    <a:pt x="2085" y="1618"/>
                  </a:cubicBezTo>
                  <a:cubicBezTo>
                    <a:pt x="2077" y="1634"/>
                    <a:pt x="2077" y="1634"/>
                    <a:pt x="2077" y="1634"/>
                  </a:cubicBezTo>
                  <a:cubicBezTo>
                    <a:pt x="2069" y="1649"/>
                    <a:pt x="2069" y="1649"/>
                    <a:pt x="2069" y="1649"/>
                  </a:cubicBezTo>
                  <a:cubicBezTo>
                    <a:pt x="2066" y="1655"/>
                    <a:pt x="2063" y="1660"/>
                    <a:pt x="2060" y="1665"/>
                  </a:cubicBezTo>
                  <a:cubicBezTo>
                    <a:pt x="2055" y="1675"/>
                    <a:pt x="2049" y="1685"/>
                    <a:pt x="2043" y="1695"/>
                  </a:cubicBezTo>
                  <a:cubicBezTo>
                    <a:pt x="2039" y="1703"/>
                    <a:pt x="2039" y="1703"/>
                    <a:pt x="2039" y="1703"/>
                  </a:cubicBezTo>
                  <a:cubicBezTo>
                    <a:pt x="2034" y="1710"/>
                    <a:pt x="2034" y="1710"/>
                    <a:pt x="2034" y="1710"/>
                  </a:cubicBezTo>
                  <a:cubicBezTo>
                    <a:pt x="2025" y="1725"/>
                    <a:pt x="2025" y="1725"/>
                    <a:pt x="2025" y="1725"/>
                  </a:cubicBezTo>
                  <a:cubicBezTo>
                    <a:pt x="2012" y="1744"/>
                    <a:pt x="1999" y="1763"/>
                    <a:pt x="1985" y="1782"/>
                  </a:cubicBezTo>
                  <a:cubicBezTo>
                    <a:pt x="1978" y="1791"/>
                    <a:pt x="1971" y="1800"/>
                    <a:pt x="1964" y="1809"/>
                  </a:cubicBezTo>
                  <a:cubicBezTo>
                    <a:pt x="1953" y="1823"/>
                    <a:pt x="1953" y="1823"/>
                    <a:pt x="1953" y="1823"/>
                  </a:cubicBezTo>
                  <a:cubicBezTo>
                    <a:pt x="1942" y="1836"/>
                    <a:pt x="1942" y="1836"/>
                    <a:pt x="1942" y="1836"/>
                  </a:cubicBezTo>
                  <a:cubicBezTo>
                    <a:pt x="1934" y="1844"/>
                    <a:pt x="1927" y="1853"/>
                    <a:pt x="1919" y="1862"/>
                  </a:cubicBezTo>
                  <a:cubicBezTo>
                    <a:pt x="1911" y="1870"/>
                    <a:pt x="1904" y="1878"/>
                    <a:pt x="1896" y="1887"/>
                  </a:cubicBezTo>
                  <a:cubicBezTo>
                    <a:pt x="1888" y="1895"/>
                    <a:pt x="1880" y="1903"/>
                    <a:pt x="1871" y="1911"/>
                  </a:cubicBezTo>
                  <a:cubicBezTo>
                    <a:pt x="1859" y="1922"/>
                    <a:pt x="1859" y="1922"/>
                    <a:pt x="1859" y="1922"/>
                  </a:cubicBezTo>
                  <a:cubicBezTo>
                    <a:pt x="1853" y="1928"/>
                    <a:pt x="1853" y="1928"/>
                    <a:pt x="1853" y="1928"/>
                  </a:cubicBezTo>
                  <a:cubicBezTo>
                    <a:pt x="1851" y="1930"/>
                    <a:pt x="1849" y="1932"/>
                    <a:pt x="1846" y="1934"/>
                  </a:cubicBezTo>
                  <a:cubicBezTo>
                    <a:pt x="1838" y="1941"/>
                    <a:pt x="1829" y="1949"/>
                    <a:pt x="1821" y="1956"/>
                  </a:cubicBezTo>
                  <a:cubicBezTo>
                    <a:pt x="1819" y="1958"/>
                    <a:pt x="1816" y="1960"/>
                    <a:pt x="1814" y="1962"/>
                  </a:cubicBezTo>
                  <a:cubicBezTo>
                    <a:pt x="1808" y="1967"/>
                    <a:pt x="1808" y="1967"/>
                    <a:pt x="1808" y="1967"/>
                  </a:cubicBezTo>
                  <a:cubicBezTo>
                    <a:pt x="1794" y="1977"/>
                    <a:pt x="1794" y="1977"/>
                    <a:pt x="1794" y="1977"/>
                  </a:cubicBezTo>
                  <a:cubicBezTo>
                    <a:pt x="1777" y="1992"/>
                    <a:pt x="1758" y="2004"/>
                    <a:pt x="1740" y="2017"/>
                  </a:cubicBezTo>
                  <a:cubicBezTo>
                    <a:pt x="1736" y="2021"/>
                    <a:pt x="1731" y="2023"/>
                    <a:pt x="1726" y="2027"/>
                  </a:cubicBezTo>
                  <a:cubicBezTo>
                    <a:pt x="1712" y="2036"/>
                    <a:pt x="1712" y="2036"/>
                    <a:pt x="1712" y="2036"/>
                  </a:cubicBezTo>
                  <a:cubicBezTo>
                    <a:pt x="1698" y="2045"/>
                    <a:pt x="1698" y="2045"/>
                    <a:pt x="1698" y="2045"/>
                  </a:cubicBezTo>
                  <a:cubicBezTo>
                    <a:pt x="1693" y="2048"/>
                    <a:pt x="1688" y="2050"/>
                    <a:pt x="1684" y="2053"/>
                  </a:cubicBezTo>
                  <a:cubicBezTo>
                    <a:pt x="1674" y="2059"/>
                    <a:pt x="1664" y="2064"/>
                    <a:pt x="1655" y="2070"/>
                  </a:cubicBezTo>
                  <a:cubicBezTo>
                    <a:pt x="1645" y="2075"/>
                    <a:pt x="1635" y="2080"/>
                    <a:pt x="1625" y="2085"/>
                  </a:cubicBezTo>
                  <a:cubicBezTo>
                    <a:pt x="1621" y="2087"/>
                    <a:pt x="1616" y="2090"/>
                    <a:pt x="1611" y="2092"/>
                  </a:cubicBezTo>
                  <a:cubicBezTo>
                    <a:pt x="1606" y="2095"/>
                    <a:pt x="1601" y="2097"/>
                    <a:pt x="1596" y="2099"/>
                  </a:cubicBezTo>
                  <a:cubicBezTo>
                    <a:pt x="1586" y="2104"/>
                    <a:pt x="1576" y="2108"/>
                    <a:pt x="1566" y="2113"/>
                  </a:cubicBezTo>
                  <a:cubicBezTo>
                    <a:pt x="1526" y="2129"/>
                    <a:pt x="1485" y="2145"/>
                    <a:pt x="1444" y="2156"/>
                  </a:cubicBezTo>
                  <a:cubicBezTo>
                    <a:pt x="1439" y="2157"/>
                    <a:pt x="1434" y="2158"/>
                    <a:pt x="1429" y="2160"/>
                  </a:cubicBezTo>
                  <a:cubicBezTo>
                    <a:pt x="1421" y="2162"/>
                    <a:pt x="1421" y="2162"/>
                    <a:pt x="1421" y="2162"/>
                  </a:cubicBezTo>
                  <a:cubicBezTo>
                    <a:pt x="1413" y="2164"/>
                    <a:pt x="1413" y="2164"/>
                    <a:pt x="1413" y="2164"/>
                  </a:cubicBezTo>
                  <a:cubicBezTo>
                    <a:pt x="1403" y="2166"/>
                    <a:pt x="1392" y="2169"/>
                    <a:pt x="1382" y="2171"/>
                  </a:cubicBezTo>
                  <a:cubicBezTo>
                    <a:pt x="1372" y="2174"/>
                    <a:pt x="1362" y="2175"/>
                    <a:pt x="1351" y="2177"/>
                  </a:cubicBezTo>
                  <a:cubicBezTo>
                    <a:pt x="1341" y="2179"/>
                    <a:pt x="1331" y="2181"/>
                    <a:pt x="1320" y="2183"/>
                  </a:cubicBezTo>
                  <a:cubicBezTo>
                    <a:pt x="1310" y="2184"/>
                    <a:pt x="1300" y="2185"/>
                    <a:pt x="1289" y="2186"/>
                  </a:cubicBezTo>
                  <a:cubicBezTo>
                    <a:pt x="1284" y="2187"/>
                    <a:pt x="1279" y="2188"/>
                    <a:pt x="1274" y="2188"/>
                  </a:cubicBezTo>
                  <a:cubicBezTo>
                    <a:pt x="1269" y="2189"/>
                    <a:pt x="1264" y="2189"/>
                    <a:pt x="1258" y="2190"/>
                  </a:cubicBezTo>
                  <a:cubicBezTo>
                    <a:pt x="1238" y="2191"/>
                    <a:pt x="1218" y="2193"/>
                    <a:pt x="1197" y="2193"/>
                  </a:cubicBezTo>
                  <a:cubicBezTo>
                    <a:pt x="1187" y="2194"/>
                    <a:pt x="1177" y="2194"/>
                    <a:pt x="1167" y="2194"/>
                  </a:cubicBezTo>
                  <a:cubicBezTo>
                    <a:pt x="1157" y="2194"/>
                    <a:pt x="1146" y="2194"/>
                    <a:pt x="1136" y="2194"/>
                  </a:cubicBezTo>
                  <a:cubicBezTo>
                    <a:pt x="1126" y="2194"/>
                    <a:pt x="1116" y="2193"/>
                    <a:pt x="1106" y="2192"/>
                  </a:cubicBezTo>
                  <a:cubicBezTo>
                    <a:pt x="1102" y="2192"/>
                    <a:pt x="1097" y="2192"/>
                    <a:pt x="1092" y="2191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77" y="2190"/>
                    <a:pt x="1077" y="2190"/>
                    <a:pt x="1077" y="2190"/>
                  </a:cubicBezTo>
                  <a:cubicBezTo>
                    <a:pt x="1067" y="2189"/>
                    <a:pt x="1057" y="2188"/>
                    <a:pt x="1047" y="2187"/>
                  </a:cubicBezTo>
                  <a:cubicBezTo>
                    <a:pt x="1038" y="2186"/>
                    <a:pt x="1028" y="2185"/>
                    <a:pt x="1018" y="2183"/>
                  </a:cubicBezTo>
                  <a:cubicBezTo>
                    <a:pt x="1014" y="2183"/>
                    <a:pt x="1009" y="2182"/>
                    <a:pt x="1004" y="2181"/>
                  </a:cubicBezTo>
                  <a:cubicBezTo>
                    <a:pt x="999" y="2181"/>
                    <a:pt x="994" y="2180"/>
                    <a:pt x="990" y="2179"/>
                  </a:cubicBezTo>
                  <a:cubicBezTo>
                    <a:pt x="985" y="2178"/>
                    <a:pt x="980" y="2177"/>
                    <a:pt x="975" y="2176"/>
                  </a:cubicBezTo>
                  <a:cubicBezTo>
                    <a:pt x="971" y="2175"/>
                    <a:pt x="966" y="2175"/>
                    <a:pt x="961" y="2174"/>
                  </a:cubicBezTo>
                  <a:cubicBezTo>
                    <a:pt x="952" y="2172"/>
                    <a:pt x="943" y="2170"/>
                    <a:pt x="933" y="2167"/>
                  </a:cubicBezTo>
                  <a:cubicBezTo>
                    <a:pt x="929" y="2167"/>
                    <a:pt x="924" y="2165"/>
                    <a:pt x="920" y="2164"/>
                  </a:cubicBezTo>
                  <a:cubicBezTo>
                    <a:pt x="915" y="2163"/>
                    <a:pt x="910" y="2162"/>
                    <a:pt x="906" y="2161"/>
                  </a:cubicBezTo>
                  <a:cubicBezTo>
                    <a:pt x="901" y="2159"/>
                    <a:pt x="897" y="2158"/>
                    <a:pt x="892" y="2157"/>
                  </a:cubicBezTo>
                  <a:cubicBezTo>
                    <a:pt x="888" y="2156"/>
                    <a:pt x="883" y="2154"/>
                    <a:pt x="879" y="2153"/>
                  </a:cubicBezTo>
                  <a:cubicBezTo>
                    <a:pt x="870" y="2150"/>
                    <a:pt x="861" y="2148"/>
                    <a:pt x="852" y="2145"/>
                  </a:cubicBezTo>
                  <a:cubicBezTo>
                    <a:pt x="844" y="2142"/>
                    <a:pt x="835" y="2139"/>
                    <a:pt x="826" y="2136"/>
                  </a:cubicBezTo>
                  <a:cubicBezTo>
                    <a:pt x="822" y="2135"/>
                    <a:pt x="818" y="2133"/>
                    <a:pt x="813" y="2132"/>
                  </a:cubicBezTo>
                  <a:cubicBezTo>
                    <a:pt x="809" y="2130"/>
                    <a:pt x="805" y="2128"/>
                    <a:pt x="801" y="2127"/>
                  </a:cubicBezTo>
                  <a:cubicBezTo>
                    <a:pt x="792" y="2123"/>
                    <a:pt x="784" y="2120"/>
                    <a:pt x="775" y="2117"/>
                  </a:cubicBezTo>
                  <a:cubicBezTo>
                    <a:pt x="767" y="2113"/>
                    <a:pt x="759" y="2110"/>
                    <a:pt x="751" y="2106"/>
                  </a:cubicBezTo>
                  <a:cubicBezTo>
                    <a:pt x="743" y="2103"/>
                    <a:pt x="735" y="2099"/>
                    <a:pt x="727" y="2095"/>
                  </a:cubicBezTo>
                  <a:cubicBezTo>
                    <a:pt x="723" y="2093"/>
                    <a:pt x="719" y="2091"/>
                    <a:pt x="715" y="2089"/>
                  </a:cubicBezTo>
                  <a:cubicBezTo>
                    <a:pt x="709" y="2086"/>
                    <a:pt x="709" y="2086"/>
                    <a:pt x="709" y="2086"/>
                  </a:cubicBezTo>
                  <a:cubicBezTo>
                    <a:pt x="703" y="2083"/>
                    <a:pt x="703" y="2083"/>
                    <a:pt x="703" y="2083"/>
                  </a:cubicBezTo>
                  <a:cubicBezTo>
                    <a:pt x="696" y="2079"/>
                    <a:pt x="688" y="2075"/>
                    <a:pt x="680" y="2071"/>
                  </a:cubicBezTo>
                  <a:cubicBezTo>
                    <a:pt x="677" y="2069"/>
                    <a:pt x="673" y="2067"/>
                    <a:pt x="669" y="2065"/>
                  </a:cubicBezTo>
                  <a:cubicBezTo>
                    <a:pt x="665" y="2063"/>
                    <a:pt x="662" y="2061"/>
                    <a:pt x="658" y="2059"/>
                  </a:cubicBezTo>
                  <a:cubicBezTo>
                    <a:pt x="643" y="2051"/>
                    <a:pt x="629" y="2041"/>
                    <a:pt x="615" y="2033"/>
                  </a:cubicBezTo>
                  <a:cubicBezTo>
                    <a:pt x="610" y="2029"/>
                    <a:pt x="610" y="2029"/>
                    <a:pt x="610" y="2029"/>
                  </a:cubicBezTo>
                  <a:cubicBezTo>
                    <a:pt x="605" y="2026"/>
                    <a:pt x="605" y="2026"/>
                    <a:pt x="605" y="2026"/>
                  </a:cubicBezTo>
                  <a:cubicBezTo>
                    <a:pt x="601" y="2024"/>
                    <a:pt x="598" y="2021"/>
                    <a:pt x="594" y="2019"/>
                  </a:cubicBezTo>
                  <a:cubicBezTo>
                    <a:pt x="588" y="2014"/>
                    <a:pt x="581" y="2010"/>
                    <a:pt x="574" y="2005"/>
                  </a:cubicBezTo>
                  <a:cubicBezTo>
                    <a:pt x="522" y="1967"/>
                    <a:pt x="475" y="1927"/>
                    <a:pt x="435" y="1886"/>
                  </a:cubicBezTo>
                  <a:cubicBezTo>
                    <a:pt x="425" y="1875"/>
                    <a:pt x="415" y="1865"/>
                    <a:pt x="406" y="1854"/>
                  </a:cubicBezTo>
                  <a:cubicBezTo>
                    <a:pt x="403" y="1852"/>
                    <a:pt x="401" y="1849"/>
                    <a:pt x="399" y="1846"/>
                  </a:cubicBezTo>
                  <a:cubicBezTo>
                    <a:pt x="398" y="1845"/>
                    <a:pt x="397" y="1844"/>
                    <a:pt x="396" y="1843"/>
                  </a:cubicBezTo>
                  <a:cubicBezTo>
                    <a:pt x="394" y="1841"/>
                    <a:pt x="392" y="1839"/>
                    <a:pt x="391" y="1837"/>
                  </a:cubicBezTo>
                  <a:cubicBezTo>
                    <a:pt x="388" y="1833"/>
                    <a:pt x="385" y="1831"/>
                    <a:pt x="384" y="1829"/>
                  </a:cubicBezTo>
                  <a:cubicBezTo>
                    <a:pt x="382" y="1827"/>
                    <a:pt x="381" y="1826"/>
                    <a:pt x="381" y="1826"/>
                  </a:cubicBezTo>
                  <a:cubicBezTo>
                    <a:pt x="486" y="1739"/>
                    <a:pt x="486" y="1739"/>
                    <a:pt x="486" y="1739"/>
                  </a:cubicBezTo>
                  <a:cubicBezTo>
                    <a:pt x="368" y="1708"/>
                    <a:pt x="247" y="1648"/>
                    <a:pt x="138" y="1558"/>
                  </a:cubicBezTo>
                  <a:cubicBezTo>
                    <a:pt x="114" y="1697"/>
                    <a:pt x="119" y="1853"/>
                    <a:pt x="158" y="2011"/>
                  </a:cubicBezTo>
                  <a:cubicBezTo>
                    <a:pt x="263" y="1924"/>
                    <a:pt x="263" y="1924"/>
                    <a:pt x="263" y="1924"/>
                  </a:cubicBezTo>
                  <a:cubicBezTo>
                    <a:pt x="263" y="1924"/>
                    <a:pt x="264" y="1925"/>
                    <a:pt x="265" y="1928"/>
                  </a:cubicBezTo>
                  <a:cubicBezTo>
                    <a:pt x="267" y="1930"/>
                    <a:pt x="270" y="1933"/>
                    <a:pt x="274" y="1937"/>
                  </a:cubicBezTo>
                  <a:cubicBezTo>
                    <a:pt x="275" y="1939"/>
                    <a:pt x="277" y="1941"/>
                    <a:pt x="280" y="1944"/>
                  </a:cubicBezTo>
                  <a:cubicBezTo>
                    <a:pt x="281" y="1945"/>
                    <a:pt x="282" y="1946"/>
                    <a:pt x="283" y="1948"/>
                  </a:cubicBezTo>
                  <a:cubicBezTo>
                    <a:pt x="286" y="1951"/>
                    <a:pt x="288" y="1954"/>
                    <a:pt x="291" y="1957"/>
                  </a:cubicBezTo>
                  <a:cubicBezTo>
                    <a:pt x="302" y="1969"/>
                    <a:pt x="313" y="1981"/>
                    <a:pt x="325" y="1993"/>
                  </a:cubicBezTo>
                  <a:cubicBezTo>
                    <a:pt x="371" y="2040"/>
                    <a:pt x="424" y="2087"/>
                    <a:pt x="485" y="2131"/>
                  </a:cubicBezTo>
                  <a:cubicBezTo>
                    <a:pt x="492" y="2136"/>
                    <a:pt x="500" y="2141"/>
                    <a:pt x="508" y="2146"/>
                  </a:cubicBezTo>
                  <a:cubicBezTo>
                    <a:pt x="512" y="2149"/>
                    <a:pt x="516" y="2152"/>
                    <a:pt x="520" y="2154"/>
                  </a:cubicBezTo>
                  <a:cubicBezTo>
                    <a:pt x="526" y="2158"/>
                    <a:pt x="526" y="2158"/>
                    <a:pt x="526" y="2158"/>
                  </a:cubicBezTo>
                  <a:cubicBezTo>
                    <a:pt x="532" y="2162"/>
                    <a:pt x="532" y="2162"/>
                    <a:pt x="532" y="2162"/>
                  </a:cubicBezTo>
                  <a:cubicBezTo>
                    <a:pt x="548" y="2172"/>
                    <a:pt x="564" y="2183"/>
                    <a:pt x="581" y="2192"/>
                  </a:cubicBezTo>
                  <a:cubicBezTo>
                    <a:pt x="585" y="2195"/>
                    <a:pt x="590" y="2197"/>
                    <a:pt x="594" y="2200"/>
                  </a:cubicBezTo>
                  <a:cubicBezTo>
                    <a:pt x="598" y="2202"/>
                    <a:pt x="603" y="2205"/>
                    <a:pt x="607" y="2207"/>
                  </a:cubicBezTo>
                  <a:cubicBezTo>
                    <a:pt x="616" y="2211"/>
                    <a:pt x="625" y="2216"/>
                    <a:pt x="633" y="2221"/>
                  </a:cubicBezTo>
                  <a:cubicBezTo>
                    <a:pt x="640" y="2224"/>
                    <a:pt x="640" y="2224"/>
                    <a:pt x="640" y="2224"/>
                  </a:cubicBezTo>
                  <a:cubicBezTo>
                    <a:pt x="647" y="2227"/>
                    <a:pt x="647" y="2227"/>
                    <a:pt x="647" y="2227"/>
                  </a:cubicBezTo>
                  <a:cubicBezTo>
                    <a:pt x="651" y="2230"/>
                    <a:pt x="656" y="2232"/>
                    <a:pt x="660" y="2234"/>
                  </a:cubicBezTo>
                  <a:cubicBezTo>
                    <a:pt x="670" y="2238"/>
                    <a:pt x="679" y="2243"/>
                    <a:pt x="688" y="2247"/>
                  </a:cubicBezTo>
                  <a:cubicBezTo>
                    <a:pt x="698" y="2251"/>
                    <a:pt x="707" y="2255"/>
                    <a:pt x="716" y="2259"/>
                  </a:cubicBezTo>
                  <a:cubicBezTo>
                    <a:pt x="726" y="2263"/>
                    <a:pt x="736" y="2267"/>
                    <a:pt x="745" y="2270"/>
                  </a:cubicBezTo>
                  <a:cubicBezTo>
                    <a:pt x="750" y="2272"/>
                    <a:pt x="755" y="2274"/>
                    <a:pt x="760" y="2276"/>
                  </a:cubicBezTo>
                  <a:cubicBezTo>
                    <a:pt x="765" y="2278"/>
                    <a:pt x="770" y="2280"/>
                    <a:pt x="775" y="2281"/>
                  </a:cubicBezTo>
                  <a:cubicBezTo>
                    <a:pt x="785" y="2285"/>
                    <a:pt x="795" y="2288"/>
                    <a:pt x="805" y="2292"/>
                  </a:cubicBezTo>
                  <a:cubicBezTo>
                    <a:pt x="815" y="2295"/>
                    <a:pt x="825" y="2298"/>
                    <a:pt x="836" y="2301"/>
                  </a:cubicBezTo>
                  <a:cubicBezTo>
                    <a:pt x="841" y="2302"/>
                    <a:pt x="846" y="2304"/>
                    <a:pt x="851" y="2305"/>
                  </a:cubicBezTo>
                  <a:cubicBezTo>
                    <a:pt x="856" y="2307"/>
                    <a:pt x="862" y="2308"/>
                    <a:pt x="867" y="2310"/>
                  </a:cubicBezTo>
                  <a:cubicBezTo>
                    <a:pt x="872" y="2311"/>
                    <a:pt x="877" y="2312"/>
                    <a:pt x="883" y="2314"/>
                  </a:cubicBezTo>
                  <a:cubicBezTo>
                    <a:pt x="888" y="2315"/>
                    <a:pt x="893" y="2316"/>
                    <a:pt x="898" y="2318"/>
                  </a:cubicBezTo>
                  <a:cubicBezTo>
                    <a:pt x="909" y="2320"/>
                    <a:pt x="920" y="2322"/>
                    <a:pt x="931" y="2325"/>
                  </a:cubicBezTo>
                  <a:cubicBezTo>
                    <a:pt x="936" y="2326"/>
                    <a:pt x="941" y="2327"/>
                    <a:pt x="947" y="2328"/>
                  </a:cubicBezTo>
                  <a:cubicBezTo>
                    <a:pt x="952" y="2329"/>
                    <a:pt x="958" y="2330"/>
                    <a:pt x="963" y="2331"/>
                  </a:cubicBezTo>
                  <a:cubicBezTo>
                    <a:pt x="969" y="2332"/>
                    <a:pt x="974" y="2333"/>
                    <a:pt x="980" y="2334"/>
                  </a:cubicBezTo>
                  <a:cubicBezTo>
                    <a:pt x="985" y="2334"/>
                    <a:pt x="991" y="2335"/>
                    <a:pt x="996" y="2336"/>
                  </a:cubicBezTo>
                  <a:cubicBezTo>
                    <a:pt x="1007" y="2337"/>
                    <a:pt x="1018" y="2339"/>
                    <a:pt x="1030" y="2340"/>
                  </a:cubicBezTo>
                  <a:cubicBezTo>
                    <a:pt x="1041" y="2341"/>
                    <a:pt x="1052" y="2343"/>
                    <a:pt x="1063" y="2344"/>
                  </a:cubicBezTo>
                  <a:cubicBezTo>
                    <a:pt x="1072" y="2345"/>
                    <a:pt x="1072" y="2345"/>
                    <a:pt x="1072" y="2345"/>
                  </a:cubicBezTo>
                  <a:cubicBezTo>
                    <a:pt x="1081" y="2345"/>
                    <a:pt x="1081" y="2345"/>
                    <a:pt x="1081" y="2345"/>
                  </a:cubicBezTo>
                  <a:cubicBezTo>
                    <a:pt x="1086" y="2345"/>
                    <a:pt x="1092" y="2346"/>
                    <a:pt x="1098" y="2346"/>
                  </a:cubicBezTo>
                  <a:cubicBezTo>
                    <a:pt x="1109" y="2347"/>
                    <a:pt x="1121" y="2348"/>
                    <a:pt x="1132" y="2348"/>
                  </a:cubicBezTo>
                  <a:cubicBezTo>
                    <a:pt x="1144" y="2348"/>
                    <a:pt x="1155" y="2348"/>
                    <a:pt x="1167" y="2348"/>
                  </a:cubicBezTo>
                  <a:cubicBezTo>
                    <a:pt x="1178" y="2348"/>
                    <a:pt x="1190" y="2348"/>
                    <a:pt x="1202" y="2347"/>
                  </a:cubicBezTo>
                  <a:cubicBezTo>
                    <a:pt x="1225" y="2347"/>
                    <a:pt x="1249" y="2345"/>
                    <a:pt x="1272" y="2343"/>
                  </a:cubicBezTo>
                  <a:cubicBezTo>
                    <a:pt x="1278" y="2343"/>
                    <a:pt x="1284" y="2343"/>
                    <a:pt x="1290" y="2342"/>
                  </a:cubicBezTo>
                  <a:cubicBezTo>
                    <a:pt x="1296" y="2341"/>
                    <a:pt x="1302" y="2340"/>
                    <a:pt x="1308" y="2339"/>
                  </a:cubicBezTo>
                  <a:cubicBezTo>
                    <a:pt x="1320" y="2338"/>
                    <a:pt x="1331" y="2336"/>
                    <a:pt x="1343" y="2335"/>
                  </a:cubicBezTo>
                  <a:cubicBezTo>
                    <a:pt x="1355" y="2333"/>
                    <a:pt x="1367" y="2331"/>
                    <a:pt x="1379" y="2329"/>
                  </a:cubicBezTo>
                  <a:cubicBezTo>
                    <a:pt x="1391" y="2326"/>
                    <a:pt x="1403" y="2325"/>
                    <a:pt x="1415" y="2322"/>
                  </a:cubicBezTo>
                  <a:cubicBezTo>
                    <a:pt x="1427" y="2319"/>
                    <a:pt x="1438" y="2316"/>
                    <a:pt x="1450" y="2313"/>
                  </a:cubicBezTo>
                  <a:cubicBezTo>
                    <a:pt x="1459" y="2311"/>
                    <a:pt x="1459" y="2311"/>
                    <a:pt x="1459" y="2311"/>
                  </a:cubicBezTo>
                  <a:cubicBezTo>
                    <a:pt x="1468" y="2309"/>
                    <a:pt x="1468" y="2309"/>
                    <a:pt x="1468" y="2309"/>
                  </a:cubicBezTo>
                  <a:cubicBezTo>
                    <a:pt x="1474" y="2307"/>
                    <a:pt x="1480" y="2305"/>
                    <a:pt x="1486" y="2304"/>
                  </a:cubicBezTo>
                  <a:cubicBezTo>
                    <a:pt x="1533" y="2291"/>
                    <a:pt x="1580" y="2273"/>
                    <a:pt x="1626" y="2254"/>
                  </a:cubicBezTo>
                  <a:cubicBezTo>
                    <a:pt x="1638" y="2249"/>
                    <a:pt x="1649" y="2244"/>
                    <a:pt x="1661" y="2239"/>
                  </a:cubicBezTo>
                  <a:cubicBezTo>
                    <a:pt x="1667" y="2236"/>
                    <a:pt x="1672" y="2234"/>
                    <a:pt x="1678" y="2231"/>
                  </a:cubicBezTo>
                  <a:cubicBezTo>
                    <a:pt x="1684" y="2228"/>
                    <a:pt x="1689" y="2225"/>
                    <a:pt x="1695" y="2222"/>
                  </a:cubicBezTo>
                  <a:cubicBezTo>
                    <a:pt x="1706" y="2216"/>
                    <a:pt x="1718" y="2211"/>
                    <a:pt x="1729" y="2205"/>
                  </a:cubicBezTo>
                  <a:cubicBezTo>
                    <a:pt x="1740" y="2198"/>
                    <a:pt x="1751" y="2192"/>
                    <a:pt x="1762" y="2186"/>
                  </a:cubicBezTo>
                  <a:cubicBezTo>
                    <a:pt x="1767" y="2182"/>
                    <a:pt x="1773" y="2180"/>
                    <a:pt x="1778" y="2176"/>
                  </a:cubicBezTo>
                  <a:cubicBezTo>
                    <a:pt x="1784" y="2173"/>
                    <a:pt x="1789" y="2169"/>
                    <a:pt x="1795" y="2166"/>
                  </a:cubicBezTo>
                  <a:cubicBezTo>
                    <a:pt x="1800" y="2162"/>
                    <a:pt x="1805" y="2159"/>
                    <a:pt x="1811" y="2155"/>
                  </a:cubicBezTo>
                  <a:cubicBezTo>
                    <a:pt x="1816" y="2152"/>
                    <a:pt x="1822" y="2148"/>
                    <a:pt x="1827" y="2145"/>
                  </a:cubicBezTo>
                  <a:cubicBezTo>
                    <a:pt x="1848" y="2130"/>
                    <a:pt x="1869" y="2115"/>
                    <a:pt x="1889" y="2099"/>
                  </a:cubicBezTo>
                  <a:cubicBezTo>
                    <a:pt x="1905" y="2087"/>
                    <a:pt x="1905" y="2087"/>
                    <a:pt x="1905" y="2087"/>
                  </a:cubicBezTo>
                  <a:cubicBezTo>
                    <a:pt x="1912" y="2081"/>
                    <a:pt x="1912" y="2081"/>
                    <a:pt x="1912" y="2081"/>
                  </a:cubicBezTo>
                  <a:cubicBezTo>
                    <a:pt x="1915" y="2079"/>
                    <a:pt x="1917" y="2076"/>
                    <a:pt x="1920" y="2074"/>
                  </a:cubicBezTo>
                  <a:cubicBezTo>
                    <a:pt x="1930" y="2066"/>
                    <a:pt x="1939" y="2057"/>
                    <a:pt x="1949" y="2049"/>
                  </a:cubicBezTo>
                  <a:cubicBezTo>
                    <a:pt x="1952" y="2046"/>
                    <a:pt x="1954" y="2044"/>
                    <a:pt x="1957" y="2042"/>
                  </a:cubicBezTo>
                  <a:cubicBezTo>
                    <a:pt x="1964" y="2035"/>
                    <a:pt x="1964" y="2035"/>
                    <a:pt x="1964" y="2035"/>
                  </a:cubicBezTo>
                  <a:cubicBezTo>
                    <a:pt x="1978" y="2022"/>
                    <a:pt x="1978" y="2022"/>
                    <a:pt x="1978" y="2022"/>
                  </a:cubicBezTo>
                  <a:cubicBezTo>
                    <a:pt x="1987" y="2013"/>
                    <a:pt x="1997" y="2004"/>
                    <a:pt x="2006" y="1994"/>
                  </a:cubicBezTo>
                  <a:cubicBezTo>
                    <a:pt x="2015" y="1985"/>
                    <a:pt x="2024" y="1975"/>
                    <a:pt x="2033" y="1966"/>
                  </a:cubicBezTo>
                  <a:cubicBezTo>
                    <a:pt x="2042" y="1956"/>
                    <a:pt x="2050" y="1946"/>
                    <a:pt x="2059" y="1936"/>
                  </a:cubicBezTo>
                  <a:cubicBezTo>
                    <a:pt x="2072" y="1921"/>
                    <a:pt x="2072" y="1921"/>
                    <a:pt x="2072" y="1921"/>
                  </a:cubicBezTo>
                  <a:cubicBezTo>
                    <a:pt x="2084" y="1905"/>
                    <a:pt x="2084" y="1905"/>
                    <a:pt x="2084" y="1905"/>
                  </a:cubicBezTo>
                  <a:cubicBezTo>
                    <a:pt x="2093" y="1895"/>
                    <a:pt x="2101" y="1884"/>
                    <a:pt x="2109" y="1874"/>
                  </a:cubicBezTo>
                  <a:cubicBezTo>
                    <a:pt x="2124" y="1852"/>
                    <a:pt x="2140" y="1831"/>
                    <a:pt x="2154" y="1808"/>
                  </a:cubicBezTo>
                  <a:cubicBezTo>
                    <a:pt x="2165" y="1791"/>
                    <a:pt x="2165" y="1791"/>
                    <a:pt x="2165" y="1791"/>
                  </a:cubicBezTo>
                  <a:cubicBezTo>
                    <a:pt x="2170" y="1783"/>
                    <a:pt x="2170" y="1783"/>
                    <a:pt x="2170" y="1783"/>
                  </a:cubicBezTo>
                  <a:cubicBezTo>
                    <a:pt x="2175" y="1774"/>
                    <a:pt x="2175" y="1774"/>
                    <a:pt x="2175" y="1774"/>
                  </a:cubicBezTo>
                  <a:cubicBezTo>
                    <a:pt x="2182" y="1762"/>
                    <a:pt x="2189" y="1751"/>
                    <a:pt x="2195" y="1739"/>
                  </a:cubicBezTo>
                  <a:cubicBezTo>
                    <a:pt x="2199" y="1733"/>
                    <a:pt x="2202" y="1727"/>
                    <a:pt x="2205" y="1721"/>
                  </a:cubicBezTo>
                  <a:cubicBezTo>
                    <a:pt x="2214" y="1703"/>
                    <a:pt x="2214" y="1703"/>
                    <a:pt x="2214" y="1703"/>
                  </a:cubicBezTo>
                  <a:cubicBezTo>
                    <a:pt x="2223" y="1685"/>
                    <a:pt x="2223" y="1685"/>
                    <a:pt x="2223" y="1685"/>
                  </a:cubicBezTo>
                  <a:cubicBezTo>
                    <a:pt x="2226" y="1679"/>
                    <a:pt x="2229" y="1673"/>
                    <a:pt x="2232" y="1667"/>
                  </a:cubicBezTo>
                  <a:cubicBezTo>
                    <a:pt x="2237" y="1655"/>
                    <a:pt x="2243" y="1643"/>
                    <a:pt x="2248" y="1630"/>
                  </a:cubicBezTo>
                  <a:cubicBezTo>
                    <a:pt x="2253" y="1618"/>
                    <a:pt x="2258" y="1605"/>
                    <a:pt x="2263" y="1593"/>
                  </a:cubicBezTo>
                  <a:cubicBezTo>
                    <a:pt x="2267" y="1583"/>
                    <a:pt x="2267" y="1583"/>
                    <a:pt x="2267" y="1583"/>
                  </a:cubicBezTo>
                  <a:cubicBezTo>
                    <a:pt x="2268" y="1580"/>
                    <a:pt x="2269" y="1577"/>
                    <a:pt x="2270" y="1574"/>
                  </a:cubicBezTo>
                  <a:cubicBezTo>
                    <a:pt x="2277" y="1554"/>
                    <a:pt x="2277" y="1554"/>
                    <a:pt x="2277" y="1554"/>
                  </a:cubicBezTo>
                  <a:cubicBezTo>
                    <a:pt x="2283" y="1535"/>
                    <a:pt x="2283" y="1535"/>
                    <a:pt x="2283" y="1535"/>
                  </a:cubicBezTo>
                  <a:cubicBezTo>
                    <a:pt x="2286" y="1529"/>
                    <a:pt x="2288" y="1522"/>
                    <a:pt x="2289" y="1516"/>
                  </a:cubicBezTo>
                  <a:cubicBezTo>
                    <a:pt x="2293" y="1503"/>
                    <a:pt x="2297" y="1490"/>
                    <a:pt x="2301" y="1477"/>
                  </a:cubicBezTo>
                  <a:cubicBezTo>
                    <a:pt x="2303" y="1467"/>
                    <a:pt x="2303" y="1467"/>
                    <a:pt x="2303" y="1467"/>
                  </a:cubicBezTo>
                  <a:cubicBezTo>
                    <a:pt x="2306" y="1457"/>
                    <a:pt x="2306" y="1457"/>
                    <a:pt x="2306" y="1457"/>
                  </a:cubicBezTo>
                  <a:cubicBezTo>
                    <a:pt x="2310" y="1437"/>
                    <a:pt x="2310" y="1437"/>
                    <a:pt x="2310" y="1437"/>
                  </a:cubicBezTo>
                  <a:cubicBezTo>
                    <a:pt x="2317" y="1411"/>
                    <a:pt x="2321" y="1384"/>
                    <a:pt x="2326" y="1357"/>
                  </a:cubicBezTo>
                  <a:cubicBezTo>
                    <a:pt x="2327" y="1354"/>
                    <a:pt x="2327" y="1350"/>
                    <a:pt x="2327" y="1347"/>
                  </a:cubicBezTo>
                  <a:cubicBezTo>
                    <a:pt x="2329" y="1337"/>
                    <a:pt x="2329" y="1337"/>
                    <a:pt x="2329" y="1337"/>
                  </a:cubicBezTo>
                  <a:cubicBezTo>
                    <a:pt x="2331" y="1317"/>
                    <a:pt x="2331" y="1317"/>
                    <a:pt x="2331" y="1317"/>
                  </a:cubicBezTo>
                  <a:cubicBezTo>
                    <a:pt x="2334" y="1296"/>
                    <a:pt x="2334" y="1296"/>
                    <a:pt x="2334" y="1296"/>
                  </a:cubicBezTo>
                  <a:cubicBezTo>
                    <a:pt x="2335" y="1290"/>
                    <a:pt x="2335" y="1283"/>
                    <a:pt x="2336" y="1276"/>
                  </a:cubicBezTo>
                  <a:cubicBezTo>
                    <a:pt x="2339" y="1235"/>
                    <a:pt x="2339" y="1235"/>
                    <a:pt x="2339" y="1235"/>
                  </a:cubicBezTo>
                  <a:cubicBezTo>
                    <a:pt x="2340" y="1195"/>
                    <a:pt x="2340" y="1195"/>
                    <a:pt x="2340" y="1195"/>
                  </a:cubicBezTo>
                  <a:cubicBezTo>
                    <a:pt x="2340" y="1174"/>
                    <a:pt x="2340" y="1174"/>
                    <a:pt x="2340" y="1174"/>
                  </a:cubicBezTo>
                  <a:cubicBezTo>
                    <a:pt x="2340" y="1154"/>
                    <a:pt x="2340" y="1154"/>
                    <a:pt x="2340" y="1154"/>
                  </a:cubicBezTo>
                  <a:cubicBezTo>
                    <a:pt x="2339" y="1113"/>
                    <a:pt x="2339" y="1113"/>
                    <a:pt x="2339" y="1113"/>
                  </a:cubicBezTo>
                  <a:cubicBezTo>
                    <a:pt x="2336" y="1072"/>
                    <a:pt x="2336" y="1072"/>
                    <a:pt x="2336" y="1072"/>
                  </a:cubicBezTo>
                  <a:cubicBezTo>
                    <a:pt x="2335" y="1066"/>
                    <a:pt x="2335" y="1059"/>
                    <a:pt x="2334" y="1052"/>
                  </a:cubicBezTo>
                  <a:cubicBezTo>
                    <a:pt x="2331" y="1032"/>
                    <a:pt x="2331" y="1032"/>
                    <a:pt x="2331" y="1032"/>
                  </a:cubicBezTo>
                  <a:cubicBezTo>
                    <a:pt x="2330" y="1018"/>
                    <a:pt x="2328" y="1005"/>
                    <a:pt x="2326" y="991"/>
                  </a:cubicBezTo>
                  <a:cubicBezTo>
                    <a:pt x="2319" y="951"/>
                    <a:pt x="2319" y="951"/>
                    <a:pt x="2319" y="951"/>
                  </a:cubicBezTo>
                  <a:cubicBezTo>
                    <a:pt x="2317" y="938"/>
                    <a:pt x="2313" y="924"/>
                    <a:pt x="2310" y="911"/>
                  </a:cubicBezTo>
                  <a:cubicBezTo>
                    <a:pt x="2306" y="891"/>
                    <a:pt x="2306" y="891"/>
                    <a:pt x="2306" y="891"/>
                  </a:cubicBezTo>
                  <a:cubicBezTo>
                    <a:pt x="2303" y="881"/>
                    <a:pt x="2303" y="881"/>
                    <a:pt x="2303" y="881"/>
                  </a:cubicBezTo>
                  <a:cubicBezTo>
                    <a:pt x="2301" y="871"/>
                    <a:pt x="2301" y="871"/>
                    <a:pt x="2301" y="871"/>
                  </a:cubicBezTo>
                  <a:cubicBezTo>
                    <a:pt x="2289" y="832"/>
                    <a:pt x="2289" y="832"/>
                    <a:pt x="2289" y="832"/>
                  </a:cubicBezTo>
                  <a:cubicBezTo>
                    <a:pt x="2288" y="826"/>
                    <a:pt x="2285" y="819"/>
                    <a:pt x="2283" y="813"/>
                  </a:cubicBezTo>
                  <a:cubicBezTo>
                    <a:pt x="2277" y="793"/>
                    <a:pt x="2277" y="793"/>
                    <a:pt x="2277" y="793"/>
                  </a:cubicBezTo>
                  <a:cubicBezTo>
                    <a:pt x="2270" y="774"/>
                    <a:pt x="2270" y="774"/>
                    <a:pt x="2270" y="774"/>
                  </a:cubicBezTo>
                  <a:cubicBezTo>
                    <a:pt x="2268" y="768"/>
                    <a:pt x="2265" y="762"/>
                    <a:pt x="2263" y="755"/>
                  </a:cubicBezTo>
                  <a:cubicBezTo>
                    <a:pt x="2258" y="743"/>
                    <a:pt x="2253" y="730"/>
                    <a:pt x="2248" y="717"/>
                  </a:cubicBezTo>
                  <a:cubicBezTo>
                    <a:pt x="2242" y="705"/>
                    <a:pt x="2237" y="693"/>
                    <a:pt x="2231" y="680"/>
                  </a:cubicBezTo>
                  <a:cubicBezTo>
                    <a:pt x="2229" y="674"/>
                    <a:pt x="2226" y="668"/>
                    <a:pt x="2223" y="662"/>
                  </a:cubicBezTo>
                  <a:cubicBezTo>
                    <a:pt x="2214" y="644"/>
                    <a:pt x="2214" y="644"/>
                    <a:pt x="2214" y="644"/>
                  </a:cubicBezTo>
                  <a:cubicBezTo>
                    <a:pt x="2204" y="626"/>
                    <a:pt x="2204" y="626"/>
                    <a:pt x="2204" y="626"/>
                  </a:cubicBezTo>
                  <a:cubicBezTo>
                    <a:pt x="2201" y="620"/>
                    <a:pt x="2198" y="614"/>
                    <a:pt x="2195" y="608"/>
                  </a:cubicBezTo>
                  <a:cubicBezTo>
                    <a:pt x="2188" y="596"/>
                    <a:pt x="2181" y="585"/>
                    <a:pt x="2175" y="573"/>
                  </a:cubicBezTo>
                  <a:cubicBezTo>
                    <a:pt x="2173" y="570"/>
                    <a:pt x="2171" y="567"/>
                    <a:pt x="2170" y="564"/>
                  </a:cubicBezTo>
                  <a:cubicBezTo>
                    <a:pt x="2164" y="556"/>
                    <a:pt x="2164" y="556"/>
                    <a:pt x="2164" y="556"/>
                  </a:cubicBezTo>
                  <a:cubicBezTo>
                    <a:pt x="2153" y="539"/>
                    <a:pt x="2153" y="539"/>
                    <a:pt x="2153" y="539"/>
                  </a:cubicBezTo>
                  <a:cubicBezTo>
                    <a:pt x="2142" y="522"/>
                    <a:pt x="2142" y="522"/>
                    <a:pt x="2142" y="522"/>
                  </a:cubicBezTo>
                  <a:cubicBezTo>
                    <a:pt x="2140" y="518"/>
                    <a:pt x="2140" y="518"/>
                    <a:pt x="2140" y="518"/>
                  </a:cubicBezTo>
                  <a:cubicBezTo>
                    <a:pt x="2137" y="513"/>
                    <a:pt x="2137" y="513"/>
                    <a:pt x="2137" y="513"/>
                  </a:cubicBezTo>
                  <a:cubicBezTo>
                    <a:pt x="2131" y="505"/>
                    <a:pt x="2131" y="505"/>
                    <a:pt x="2131" y="505"/>
                  </a:cubicBezTo>
                  <a:cubicBezTo>
                    <a:pt x="2123" y="494"/>
                    <a:pt x="2115" y="483"/>
                    <a:pt x="2108" y="473"/>
                  </a:cubicBezTo>
                  <a:cubicBezTo>
                    <a:pt x="2100" y="462"/>
                    <a:pt x="2091" y="451"/>
                    <a:pt x="2083" y="441"/>
                  </a:cubicBezTo>
                  <a:cubicBezTo>
                    <a:pt x="2079" y="436"/>
                    <a:pt x="2075" y="430"/>
                    <a:pt x="2071" y="425"/>
                  </a:cubicBezTo>
                  <a:cubicBezTo>
                    <a:pt x="2057" y="410"/>
                    <a:pt x="2057" y="410"/>
                    <a:pt x="2057" y="410"/>
                  </a:cubicBezTo>
                  <a:cubicBezTo>
                    <a:pt x="2044" y="395"/>
                    <a:pt x="2044" y="395"/>
                    <a:pt x="2044" y="395"/>
                  </a:cubicBezTo>
                  <a:cubicBezTo>
                    <a:pt x="2040" y="390"/>
                    <a:pt x="2036" y="385"/>
                    <a:pt x="2031" y="380"/>
                  </a:cubicBezTo>
                  <a:cubicBezTo>
                    <a:pt x="2022" y="371"/>
                    <a:pt x="2013" y="361"/>
                    <a:pt x="2004" y="351"/>
                  </a:cubicBezTo>
                  <a:cubicBezTo>
                    <a:pt x="1997" y="344"/>
                    <a:pt x="1997" y="344"/>
                    <a:pt x="1997" y="344"/>
                  </a:cubicBezTo>
                  <a:cubicBezTo>
                    <a:pt x="1990" y="337"/>
                    <a:pt x="1990" y="337"/>
                    <a:pt x="1990" y="337"/>
                  </a:cubicBezTo>
                  <a:cubicBezTo>
                    <a:pt x="1975" y="324"/>
                    <a:pt x="1975" y="324"/>
                    <a:pt x="1975" y="324"/>
                  </a:cubicBezTo>
                  <a:cubicBezTo>
                    <a:pt x="1956" y="305"/>
                    <a:pt x="1936" y="288"/>
                    <a:pt x="1916" y="271"/>
                  </a:cubicBezTo>
                  <a:cubicBezTo>
                    <a:pt x="1914" y="269"/>
                    <a:pt x="1911" y="267"/>
                    <a:pt x="1909" y="265"/>
                  </a:cubicBezTo>
                  <a:cubicBezTo>
                    <a:pt x="1901" y="259"/>
                    <a:pt x="1901" y="259"/>
                    <a:pt x="1901" y="259"/>
                  </a:cubicBezTo>
                  <a:cubicBezTo>
                    <a:pt x="1886" y="246"/>
                    <a:pt x="1886" y="246"/>
                    <a:pt x="1886" y="246"/>
                  </a:cubicBezTo>
                  <a:cubicBezTo>
                    <a:pt x="1870" y="234"/>
                    <a:pt x="1870" y="234"/>
                    <a:pt x="1870" y="234"/>
                  </a:cubicBezTo>
                  <a:cubicBezTo>
                    <a:pt x="1865" y="230"/>
                    <a:pt x="1859" y="227"/>
                    <a:pt x="1854" y="223"/>
                  </a:cubicBezTo>
                  <a:cubicBezTo>
                    <a:pt x="1844" y="215"/>
                    <a:pt x="1833" y="208"/>
                    <a:pt x="1822" y="200"/>
                  </a:cubicBezTo>
                  <a:cubicBezTo>
                    <a:pt x="1811" y="193"/>
                    <a:pt x="1800" y="186"/>
                    <a:pt x="1789" y="179"/>
                  </a:cubicBezTo>
                  <a:cubicBezTo>
                    <a:pt x="1784" y="176"/>
                    <a:pt x="1779" y="172"/>
                    <a:pt x="1773" y="169"/>
                  </a:cubicBezTo>
                  <a:cubicBezTo>
                    <a:pt x="1756" y="159"/>
                    <a:pt x="1756" y="159"/>
                    <a:pt x="1756" y="159"/>
                  </a:cubicBezTo>
                  <a:cubicBezTo>
                    <a:pt x="1745" y="153"/>
                    <a:pt x="1734" y="146"/>
                    <a:pt x="1723" y="140"/>
                  </a:cubicBezTo>
                  <a:cubicBezTo>
                    <a:pt x="1711" y="134"/>
                    <a:pt x="1700" y="128"/>
                    <a:pt x="1688" y="122"/>
                  </a:cubicBezTo>
                  <a:cubicBezTo>
                    <a:pt x="1680" y="118"/>
                    <a:pt x="1680" y="118"/>
                    <a:pt x="1680" y="118"/>
                  </a:cubicBezTo>
                  <a:cubicBezTo>
                    <a:pt x="1677" y="117"/>
                    <a:pt x="1674" y="115"/>
                    <a:pt x="1671" y="114"/>
                  </a:cubicBezTo>
                  <a:cubicBezTo>
                    <a:pt x="1665" y="111"/>
                    <a:pt x="1659" y="109"/>
                    <a:pt x="1654" y="106"/>
                  </a:cubicBezTo>
                  <a:cubicBezTo>
                    <a:pt x="1648" y="103"/>
                    <a:pt x="1642" y="101"/>
                    <a:pt x="1636" y="98"/>
                  </a:cubicBezTo>
                  <a:cubicBezTo>
                    <a:pt x="1627" y="94"/>
                    <a:pt x="1627" y="94"/>
                    <a:pt x="1627" y="94"/>
                  </a:cubicBezTo>
                  <a:cubicBezTo>
                    <a:pt x="1623" y="92"/>
                    <a:pt x="1623" y="92"/>
                    <a:pt x="1623" y="92"/>
                  </a:cubicBezTo>
                  <a:cubicBezTo>
                    <a:pt x="1619" y="90"/>
                    <a:pt x="1619" y="90"/>
                    <a:pt x="1619" y="90"/>
                  </a:cubicBezTo>
                  <a:cubicBezTo>
                    <a:pt x="1607" y="86"/>
                    <a:pt x="1595" y="81"/>
                    <a:pt x="1583" y="76"/>
                  </a:cubicBezTo>
                  <a:cubicBezTo>
                    <a:pt x="1574" y="73"/>
                    <a:pt x="1574" y="73"/>
                    <a:pt x="1574" y="73"/>
                  </a:cubicBezTo>
                  <a:cubicBezTo>
                    <a:pt x="1571" y="72"/>
                    <a:pt x="1569" y="71"/>
                    <a:pt x="1566" y="70"/>
                  </a:cubicBezTo>
                  <a:cubicBezTo>
                    <a:pt x="1560" y="68"/>
                    <a:pt x="1554" y="66"/>
                    <a:pt x="1548" y="64"/>
                  </a:cubicBezTo>
                  <a:cubicBezTo>
                    <a:pt x="1536" y="60"/>
                    <a:pt x="1524" y="55"/>
                    <a:pt x="1512" y="52"/>
                  </a:cubicBezTo>
                  <a:cubicBezTo>
                    <a:pt x="1500" y="48"/>
                    <a:pt x="1488" y="45"/>
                    <a:pt x="1476" y="41"/>
                  </a:cubicBezTo>
                  <a:cubicBezTo>
                    <a:pt x="1470" y="40"/>
                    <a:pt x="1464" y="38"/>
                    <a:pt x="1458" y="36"/>
                  </a:cubicBezTo>
                  <a:cubicBezTo>
                    <a:pt x="1452" y="35"/>
                    <a:pt x="1445" y="34"/>
                    <a:pt x="1439" y="32"/>
                  </a:cubicBezTo>
                  <a:cubicBezTo>
                    <a:pt x="1427" y="29"/>
                    <a:pt x="1415" y="27"/>
                    <a:pt x="1403" y="24"/>
                  </a:cubicBezTo>
                  <a:cubicBezTo>
                    <a:pt x="1391" y="22"/>
                    <a:pt x="1379" y="19"/>
                    <a:pt x="1367" y="17"/>
                  </a:cubicBezTo>
                  <a:cubicBezTo>
                    <a:pt x="1361" y="16"/>
                    <a:pt x="1355" y="15"/>
                    <a:pt x="1349" y="14"/>
                  </a:cubicBezTo>
                  <a:cubicBezTo>
                    <a:pt x="1343" y="13"/>
                    <a:pt x="1337" y="12"/>
                    <a:pt x="1330" y="12"/>
                  </a:cubicBezTo>
                  <a:cubicBezTo>
                    <a:pt x="1318" y="10"/>
                    <a:pt x="1306" y="8"/>
                    <a:pt x="1294" y="7"/>
                  </a:cubicBezTo>
                  <a:cubicBezTo>
                    <a:pt x="1291" y="7"/>
                    <a:pt x="1288" y="6"/>
                    <a:pt x="1285" y="6"/>
                  </a:cubicBezTo>
                  <a:cubicBezTo>
                    <a:pt x="1276" y="5"/>
                    <a:pt x="1276" y="5"/>
                    <a:pt x="1276" y="5"/>
                  </a:cubicBezTo>
                  <a:cubicBezTo>
                    <a:pt x="1270" y="5"/>
                    <a:pt x="1264" y="4"/>
                    <a:pt x="1258" y="4"/>
                  </a:cubicBezTo>
                  <a:cubicBezTo>
                    <a:pt x="1252" y="3"/>
                    <a:pt x="1246" y="3"/>
                    <a:pt x="1240" y="2"/>
                  </a:cubicBezTo>
                  <a:cubicBezTo>
                    <a:pt x="1231" y="2"/>
                    <a:pt x="1231" y="2"/>
                    <a:pt x="1231" y="2"/>
                  </a:cubicBezTo>
                  <a:cubicBezTo>
                    <a:pt x="1226" y="1"/>
                    <a:pt x="1226" y="1"/>
                    <a:pt x="1226" y="1"/>
                  </a:cubicBezTo>
                  <a:cubicBezTo>
                    <a:pt x="1222" y="1"/>
                    <a:pt x="1222" y="1"/>
                    <a:pt x="1222" y="1"/>
                  </a:cubicBezTo>
                  <a:cubicBezTo>
                    <a:pt x="1210" y="1"/>
                    <a:pt x="1198" y="1"/>
                    <a:pt x="1186" y="0"/>
                  </a:cubicBezTo>
                  <a:cubicBezTo>
                    <a:pt x="1180" y="0"/>
                    <a:pt x="1174" y="0"/>
                    <a:pt x="1168" y="0"/>
                  </a:cubicBezTo>
                  <a:cubicBezTo>
                    <a:pt x="1162" y="0"/>
                    <a:pt x="1156" y="0"/>
                    <a:pt x="1150" y="0"/>
                  </a:cubicBezTo>
                  <a:cubicBezTo>
                    <a:pt x="1139" y="0"/>
                    <a:pt x="1127" y="1"/>
                    <a:pt x="1115" y="1"/>
                  </a:cubicBezTo>
                  <a:cubicBezTo>
                    <a:pt x="1109" y="1"/>
                    <a:pt x="1103" y="2"/>
                    <a:pt x="1097" y="2"/>
                  </a:cubicBezTo>
                  <a:cubicBezTo>
                    <a:pt x="1092" y="2"/>
                    <a:pt x="1086" y="3"/>
                    <a:pt x="1080" y="3"/>
                  </a:cubicBezTo>
                  <a:cubicBezTo>
                    <a:pt x="1074" y="4"/>
                    <a:pt x="1068" y="4"/>
                    <a:pt x="1062" y="4"/>
                  </a:cubicBezTo>
                  <a:cubicBezTo>
                    <a:pt x="1059" y="5"/>
                    <a:pt x="1057" y="5"/>
                    <a:pt x="1054" y="5"/>
                  </a:cubicBezTo>
                  <a:cubicBezTo>
                    <a:pt x="1045" y="6"/>
                    <a:pt x="1045" y="6"/>
                    <a:pt x="1045" y="6"/>
                  </a:cubicBezTo>
                  <a:cubicBezTo>
                    <a:pt x="1033" y="8"/>
                    <a:pt x="1022" y="9"/>
                    <a:pt x="1010" y="10"/>
                  </a:cubicBezTo>
                  <a:cubicBezTo>
                    <a:pt x="999" y="11"/>
                    <a:pt x="988" y="14"/>
                    <a:pt x="976" y="15"/>
                  </a:cubicBezTo>
                  <a:cubicBezTo>
                    <a:pt x="965" y="17"/>
                    <a:pt x="954" y="19"/>
                    <a:pt x="943" y="21"/>
                  </a:cubicBezTo>
                  <a:cubicBezTo>
                    <a:pt x="931" y="24"/>
                    <a:pt x="920" y="26"/>
                    <a:pt x="909" y="28"/>
                  </a:cubicBezTo>
                  <a:cubicBezTo>
                    <a:pt x="904" y="29"/>
                    <a:pt x="898" y="31"/>
                    <a:pt x="893" y="32"/>
                  </a:cubicBezTo>
                  <a:cubicBezTo>
                    <a:pt x="887" y="33"/>
                    <a:pt x="882" y="35"/>
                    <a:pt x="876" y="36"/>
                  </a:cubicBezTo>
                  <a:cubicBezTo>
                    <a:pt x="866" y="39"/>
                    <a:pt x="855" y="42"/>
                    <a:pt x="844" y="45"/>
                  </a:cubicBezTo>
                  <a:cubicBezTo>
                    <a:pt x="833" y="48"/>
                    <a:pt x="823" y="51"/>
                    <a:pt x="812" y="54"/>
                  </a:cubicBezTo>
                  <a:cubicBezTo>
                    <a:pt x="791" y="60"/>
                    <a:pt x="771" y="68"/>
                    <a:pt x="750" y="76"/>
                  </a:cubicBezTo>
                  <a:cubicBezTo>
                    <a:pt x="740" y="79"/>
                    <a:pt x="730" y="84"/>
                    <a:pt x="720" y="88"/>
                  </a:cubicBezTo>
                  <a:cubicBezTo>
                    <a:pt x="710" y="92"/>
                    <a:pt x="701" y="96"/>
                    <a:pt x="691" y="100"/>
                  </a:cubicBezTo>
                  <a:cubicBezTo>
                    <a:pt x="681" y="104"/>
                    <a:pt x="672" y="109"/>
                    <a:pt x="662" y="113"/>
                  </a:cubicBezTo>
                  <a:cubicBezTo>
                    <a:pt x="653" y="118"/>
                    <a:pt x="643" y="122"/>
                    <a:pt x="634" y="127"/>
                  </a:cubicBezTo>
                  <a:cubicBezTo>
                    <a:pt x="615" y="137"/>
                    <a:pt x="597" y="146"/>
                    <a:pt x="579" y="157"/>
                  </a:cubicBezTo>
                  <a:cubicBezTo>
                    <a:pt x="509" y="198"/>
                    <a:pt x="445" y="244"/>
                    <a:pt x="389" y="294"/>
                  </a:cubicBezTo>
                  <a:cubicBezTo>
                    <a:pt x="333" y="343"/>
                    <a:pt x="285" y="395"/>
                    <a:pt x="244" y="447"/>
                  </a:cubicBezTo>
                  <a:cubicBezTo>
                    <a:pt x="203" y="499"/>
                    <a:pt x="169" y="551"/>
                    <a:pt x="141" y="601"/>
                  </a:cubicBezTo>
                  <a:cubicBezTo>
                    <a:pt x="126" y="626"/>
                    <a:pt x="115" y="651"/>
                    <a:pt x="103" y="675"/>
                  </a:cubicBezTo>
                  <a:cubicBezTo>
                    <a:pt x="92" y="699"/>
                    <a:pt x="82" y="722"/>
                    <a:pt x="73" y="744"/>
                  </a:cubicBezTo>
                  <a:cubicBezTo>
                    <a:pt x="38" y="833"/>
                    <a:pt x="21" y="906"/>
                    <a:pt x="12" y="957"/>
                  </a:cubicBezTo>
                  <a:cubicBezTo>
                    <a:pt x="7" y="982"/>
                    <a:pt x="5" y="1001"/>
                    <a:pt x="3" y="1014"/>
                  </a:cubicBezTo>
                  <a:cubicBezTo>
                    <a:pt x="1" y="1027"/>
                    <a:pt x="0" y="1034"/>
                    <a:pt x="0" y="1034"/>
                  </a:cubicBezTo>
                  <a:lnTo>
                    <a:pt x="153" y="1052"/>
                  </a:lnTo>
                  <a:close/>
                </a:path>
              </a:pathLst>
            </a:custGeom>
            <a:solidFill>
              <a:srgbClr val="000000">
                <a:lumMod val="20000"/>
                <a:lumOff val="80000"/>
                <a:alpha val="4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1" name="ïšlídè">
              <a:extLst>
                <a:ext uri="{FF2B5EF4-FFF2-40B4-BE49-F238E27FC236}">
                  <a16:creationId xmlns="" xmlns:a16="http://schemas.microsoft.com/office/drawing/2014/main" id="{B2BB4F8B-8568-4B0E-89C9-A653D6212670}"/>
                </a:ext>
              </a:extLst>
            </p:cNvPr>
            <p:cNvSpPr txBox="1"/>
            <p:nvPr/>
          </p:nvSpPr>
          <p:spPr>
            <a:xfrm>
              <a:off x="5259921" y="3977362"/>
              <a:ext cx="1751933" cy="369332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2" name="íṡḷíḑê">
              <a:extLst>
                <a:ext uri="{FF2B5EF4-FFF2-40B4-BE49-F238E27FC236}">
                  <a16:creationId xmlns="" xmlns:a16="http://schemas.microsoft.com/office/drawing/2014/main" id="{1C4F8117-9C82-40F1-8E1E-99BA8D09A359}"/>
                </a:ext>
              </a:extLst>
            </p:cNvPr>
            <p:cNvSpPr/>
            <p:nvPr/>
          </p:nvSpPr>
          <p:spPr>
            <a:xfrm>
              <a:off x="4007768" y="3048187"/>
              <a:ext cx="1156900" cy="1156899"/>
            </a:xfrm>
            <a:prstGeom prst="ellipse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775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id-ID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3" name="íSļíḍè">
              <a:extLst>
                <a:ext uri="{FF2B5EF4-FFF2-40B4-BE49-F238E27FC236}">
                  <a16:creationId xmlns="" xmlns:a16="http://schemas.microsoft.com/office/drawing/2014/main" id="{09020436-66DA-4B36-8F1C-B1698B8A0C92}"/>
                </a:ext>
              </a:extLst>
            </p:cNvPr>
            <p:cNvSpPr/>
            <p:nvPr/>
          </p:nvSpPr>
          <p:spPr>
            <a:xfrm>
              <a:off x="5538096" y="1549112"/>
              <a:ext cx="1156900" cy="1156899"/>
            </a:xfrm>
            <a:prstGeom prst="ellipse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775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id-ID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4" name="iśḷíḑè">
              <a:extLst>
                <a:ext uri="{FF2B5EF4-FFF2-40B4-BE49-F238E27FC236}">
                  <a16:creationId xmlns="" xmlns:a16="http://schemas.microsoft.com/office/drawing/2014/main" id="{6D603041-3137-44C4-9949-72B0FA64B358}"/>
                </a:ext>
              </a:extLst>
            </p:cNvPr>
            <p:cNvSpPr/>
            <p:nvPr/>
          </p:nvSpPr>
          <p:spPr>
            <a:xfrm>
              <a:off x="5538096" y="4632990"/>
              <a:ext cx="1156900" cy="1156899"/>
            </a:xfrm>
            <a:prstGeom prst="ellipse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775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id-ID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5" name="îsḻiḓê">
              <a:extLst>
                <a:ext uri="{FF2B5EF4-FFF2-40B4-BE49-F238E27FC236}">
                  <a16:creationId xmlns="" xmlns:a16="http://schemas.microsoft.com/office/drawing/2014/main" id="{4C013C6F-E074-4DBB-8390-31E78B85874C}"/>
                </a:ext>
              </a:extLst>
            </p:cNvPr>
            <p:cNvSpPr/>
            <p:nvPr/>
          </p:nvSpPr>
          <p:spPr>
            <a:xfrm>
              <a:off x="7106525" y="3048187"/>
              <a:ext cx="1156900" cy="1156899"/>
            </a:xfrm>
            <a:prstGeom prst="ellipse">
              <a:avLst/>
            </a:prstGeom>
            <a:solidFill>
              <a:srgbClr val="2B4D7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id-ID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6" name="iṧľîḑê">
              <a:extLst>
                <a:ext uri="{FF2B5EF4-FFF2-40B4-BE49-F238E27FC236}">
                  <a16:creationId xmlns="" xmlns:a16="http://schemas.microsoft.com/office/drawing/2014/main" id="{9D0ECB45-E334-4B47-BD79-C89EEFDD39FE}"/>
                </a:ext>
              </a:extLst>
            </p:cNvPr>
            <p:cNvSpPr/>
            <p:nvPr/>
          </p:nvSpPr>
          <p:spPr>
            <a:xfrm>
              <a:off x="5945857" y="1679086"/>
              <a:ext cx="371857" cy="371297"/>
            </a:xfrm>
            <a:custGeom>
              <a:avLst/>
              <a:gdLst>
                <a:gd name="T0" fmla="*/ 9608 w 10667"/>
                <a:gd name="T1" fmla="*/ 4056 h 10667"/>
                <a:gd name="T2" fmla="*/ 9642 w 10667"/>
                <a:gd name="T3" fmla="*/ 4561 h 10667"/>
                <a:gd name="T4" fmla="*/ 9398 w 10667"/>
                <a:gd name="T5" fmla="*/ 5365 h 10667"/>
                <a:gd name="T6" fmla="*/ 9237 w 10667"/>
                <a:gd name="T7" fmla="*/ 4433 h 10667"/>
                <a:gd name="T8" fmla="*/ 8869 w 10667"/>
                <a:gd name="T9" fmla="*/ 4582 h 10667"/>
                <a:gd name="T10" fmla="*/ 8709 w 10667"/>
                <a:gd name="T11" fmla="*/ 5514 h 10667"/>
                <a:gd name="T12" fmla="*/ 8952 w 10667"/>
                <a:gd name="T13" fmla="*/ 5395 h 10667"/>
                <a:gd name="T14" fmla="*/ 8998 w 10667"/>
                <a:gd name="T15" fmla="*/ 6944 h 10667"/>
                <a:gd name="T16" fmla="*/ 9239 w 10667"/>
                <a:gd name="T17" fmla="*/ 5720 h 10667"/>
                <a:gd name="T18" fmla="*/ 9377 w 10667"/>
                <a:gd name="T19" fmla="*/ 6807 h 10667"/>
                <a:gd name="T20" fmla="*/ 9687 w 10667"/>
                <a:gd name="T21" fmla="*/ 6787 h 10667"/>
                <a:gd name="T22" fmla="*/ 9559 w 10667"/>
                <a:gd name="T23" fmla="*/ 4821 h 10667"/>
                <a:gd name="T24" fmla="*/ 9939 w 10667"/>
                <a:gd name="T25" fmla="*/ 5391 h 10667"/>
                <a:gd name="T26" fmla="*/ 6566 w 10667"/>
                <a:gd name="T27" fmla="*/ 1130 h 10667"/>
                <a:gd name="T28" fmla="*/ 5448 w 10667"/>
                <a:gd name="T29" fmla="*/ 2261 h 10667"/>
                <a:gd name="T30" fmla="*/ 7197 w 10667"/>
                <a:gd name="T31" fmla="*/ 8282 h 10667"/>
                <a:gd name="T32" fmla="*/ 6553 w 10667"/>
                <a:gd name="T33" fmla="*/ 5860 h 10667"/>
                <a:gd name="T34" fmla="*/ 6867 w 10667"/>
                <a:gd name="T35" fmla="*/ 5540 h 10667"/>
                <a:gd name="T36" fmla="*/ 6677 w 10667"/>
                <a:gd name="T37" fmla="*/ 2794 h 10667"/>
                <a:gd name="T38" fmla="*/ 5875 w 10667"/>
                <a:gd name="T39" fmla="*/ 5440 h 10667"/>
                <a:gd name="T40" fmla="*/ 5344 w 10667"/>
                <a:gd name="T41" fmla="*/ 2372 h 10667"/>
                <a:gd name="T42" fmla="*/ 4134 w 10667"/>
                <a:gd name="T43" fmla="*/ 2863 h 10667"/>
                <a:gd name="T44" fmla="*/ 3606 w 10667"/>
                <a:gd name="T45" fmla="*/ 5931 h 10667"/>
                <a:gd name="T46" fmla="*/ 4406 w 10667"/>
                <a:gd name="T47" fmla="*/ 5536 h 10667"/>
                <a:gd name="T48" fmla="*/ 3036 w 10667"/>
                <a:gd name="T49" fmla="*/ 8836 h 10667"/>
                <a:gd name="T50" fmla="*/ 1301 w 10667"/>
                <a:gd name="T51" fmla="*/ 9187 h 10667"/>
                <a:gd name="T52" fmla="*/ 3942 w 10667"/>
                <a:gd name="T53" fmla="*/ 10566 h 10667"/>
                <a:gd name="T54" fmla="*/ 8368 w 10667"/>
                <a:gd name="T55" fmla="*/ 10227 h 10667"/>
                <a:gd name="T56" fmla="*/ 5409 w 10667"/>
                <a:gd name="T57" fmla="*/ 9687 h 10667"/>
                <a:gd name="T58" fmla="*/ 5462 w 10667"/>
                <a:gd name="T59" fmla="*/ 6588 h 10667"/>
                <a:gd name="T60" fmla="*/ 5409 w 10667"/>
                <a:gd name="T61" fmla="*/ 9687 h 10667"/>
                <a:gd name="T62" fmla="*/ 9674 w 10667"/>
                <a:gd name="T63" fmla="*/ 7185 h 10667"/>
                <a:gd name="T64" fmla="*/ 9255 w 10667"/>
                <a:gd name="T65" fmla="*/ 7228 h 10667"/>
                <a:gd name="T66" fmla="*/ 8691 w 10667"/>
                <a:gd name="T67" fmla="*/ 6602 h 10667"/>
                <a:gd name="T68" fmla="*/ 10667 w 10667"/>
                <a:gd name="T69" fmla="*/ 7058 h 10667"/>
                <a:gd name="T70" fmla="*/ 1068 w 10667"/>
                <a:gd name="T71" fmla="*/ 4056 h 10667"/>
                <a:gd name="T72" fmla="*/ 1407 w 10667"/>
                <a:gd name="T73" fmla="*/ 4399 h 10667"/>
                <a:gd name="T74" fmla="*/ 1620 w 10667"/>
                <a:gd name="T75" fmla="*/ 4469 h 10667"/>
                <a:gd name="T76" fmla="*/ 1410 w 10667"/>
                <a:gd name="T77" fmla="*/ 5515 h 10667"/>
                <a:gd name="T78" fmla="*/ 1189 w 10667"/>
                <a:gd name="T79" fmla="*/ 4467 h 10667"/>
                <a:gd name="T80" fmla="*/ 728 w 10667"/>
                <a:gd name="T81" fmla="*/ 5387 h 10667"/>
                <a:gd name="T82" fmla="*/ 967 w 10667"/>
                <a:gd name="T83" fmla="*/ 5399 h 10667"/>
                <a:gd name="T84" fmla="*/ 1088 w 10667"/>
                <a:gd name="T85" fmla="*/ 5407 h 10667"/>
                <a:gd name="T86" fmla="*/ 1148 w 10667"/>
                <a:gd name="T87" fmla="*/ 6944 h 10667"/>
                <a:gd name="T88" fmla="*/ 1411 w 10667"/>
                <a:gd name="T89" fmla="*/ 5714 h 10667"/>
                <a:gd name="T90" fmla="*/ 1671 w 10667"/>
                <a:gd name="T91" fmla="*/ 6954 h 10667"/>
                <a:gd name="T92" fmla="*/ 1743 w 10667"/>
                <a:gd name="T93" fmla="*/ 5493 h 10667"/>
                <a:gd name="T94" fmla="*/ 1838 w 10667"/>
                <a:gd name="T95" fmla="*/ 5396 h 10667"/>
                <a:gd name="T96" fmla="*/ 1780 w 10667"/>
                <a:gd name="T97" fmla="*/ 4561 h 10667"/>
                <a:gd name="T98" fmla="*/ 1813 w 10667"/>
                <a:gd name="T99" fmla="*/ 7185 h 10667"/>
                <a:gd name="T100" fmla="*/ 1394 w 10667"/>
                <a:gd name="T101" fmla="*/ 7228 h 10667"/>
                <a:gd name="T102" fmla="*/ 830 w 10667"/>
                <a:gd name="T103" fmla="*/ 6602 h 10667"/>
                <a:gd name="T104" fmla="*/ 2805 w 10667"/>
                <a:gd name="T105" fmla="*/ 7058 h 10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67" h="10667">
                  <a:moveTo>
                    <a:pt x="8929" y="4056"/>
                  </a:moveTo>
                  <a:cubicBezTo>
                    <a:pt x="8929" y="3866"/>
                    <a:pt x="9081" y="3713"/>
                    <a:pt x="9268" y="3713"/>
                  </a:cubicBezTo>
                  <a:cubicBezTo>
                    <a:pt x="9456" y="3713"/>
                    <a:pt x="9608" y="3866"/>
                    <a:pt x="9608" y="4056"/>
                  </a:cubicBezTo>
                  <a:cubicBezTo>
                    <a:pt x="9608" y="4246"/>
                    <a:pt x="9456" y="4399"/>
                    <a:pt x="9268" y="4399"/>
                  </a:cubicBezTo>
                  <a:cubicBezTo>
                    <a:pt x="9081" y="4399"/>
                    <a:pt x="8929" y="4246"/>
                    <a:pt x="8929" y="4056"/>
                  </a:cubicBezTo>
                  <a:close/>
                  <a:moveTo>
                    <a:pt x="9642" y="4561"/>
                  </a:moveTo>
                  <a:cubicBezTo>
                    <a:pt x="9592" y="4523"/>
                    <a:pt x="9541" y="4489"/>
                    <a:pt x="9482" y="4469"/>
                  </a:cubicBezTo>
                  <a:cubicBezTo>
                    <a:pt x="9427" y="4449"/>
                    <a:pt x="9369" y="4439"/>
                    <a:pt x="9310" y="4434"/>
                  </a:cubicBezTo>
                  <a:lnTo>
                    <a:pt x="9398" y="5365"/>
                  </a:lnTo>
                  <a:lnTo>
                    <a:pt x="9272" y="5515"/>
                  </a:lnTo>
                  <a:lnTo>
                    <a:pt x="9127" y="5365"/>
                  </a:lnTo>
                  <a:lnTo>
                    <a:pt x="9237" y="4433"/>
                  </a:lnTo>
                  <a:cubicBezTo>
                    <a:pt x="9173" y="4435"/>
                    <a:pt x="9110" y="4446"/>
                    <a:pt x="9050" y="4467"/>
                  </a:cubicBezTo>
                  <a:cubicBezTo>
                    <a:pt x="9025" y="4476"/>
                    <a:pt x="9002" y="4487"/>
                    <a:pt x="8979" y="4500"/>
                  </a:cubicBezTo>
                  <a:cubicBezTo>
                    <a:pt x="8940" y="4523"/>
                    <a:pt x="8903" y="4551"/>
                    <a:pt x="8869" y="4582"/>
                  </a:cubicBezTo>
                  <a:cubicBezTo>
                    <a:pt x="8700" y="4734"/>
                    <a:pt x="8609" y="4997"/>
                    <a:pt x="8589" y="5387"/>
                  </a:cubicBezTo>
                  <a:cubicBezTo>
                    <a:pt x="8586" y="5454"/>
                    <a:pt x="8637" y="5511"/>
                    <a:pt x="8703" y="5514"/>
                  </a:cubicBezTo>
                  <a:cubicBezTo>
                    <a:pt x="8705" y="5514"/>
                    <a:pt x="8707" y="5514"/>
                    <a:pt x="8709" y="5514"/>
                  </a:cubicBezTo>
                  <a:cubicBezTo>
                    <a:pt x="8772" y="5514"/>
                    <a:pt x="8825" y="5464"/>
                    <a:pt x="8828" y="5399"/>
                  </a:cubicBezTo>
                  <a:cubicBezTo>
                    <a:pt x="8842" y="5135"/>
                    <a:pt x="8893" y="4938"/>
                    <a:pt x="8978" y="4821"/>
                  </a:cubicBezTo>
                  <a:cubicBezTo>
                    <a:pt x="8972" y="4944"/>
                    <a:pt x="8961" y="5167"/>
                    <a:pt x="8952" y="5395"/>
                  </a:cubicBezTo>
                  <a:cubicBezTo>
                    <a:pt x="8951" y="5399"/>
                    <a:pt x="8950" y="5403"/>
                    <a:pt x="8950" y="5407"/>
                  </a:cubicBezTo>
                  <a:lnTo>
                    <a:pt x="8854" y="6776"/>
                  </a:lnTo>
                  <a:cubicBezTo>
                    <a:pt x="8848" y="6863"/>
                    <a:pt x="8912" y="6938"/>
                    <a:pt x="8998" y="6944"/>
                  </a:cubicBezTo>
                  <a:cubicBezTo>
                    <a:pt x="9002" y="6944"/>
                    <a:pt x="9005" y="6944"/>
                    <a:pt x="9009" y="6944"/>
                  </a:cubicBezTo>
                  <a:cubicBezTo>
                    <a:pt x="9090" y="6944"/>
                    <a:pt x="9158" y="6881"/>
                    <a:pt x="9163" y="6798"/>
                  </a:cubicBezTo>
                  <a:lnTo>
                    <a:pt x="9239" y="5720"/>
                  </a:lnTo>
                  <a:cubicBezTo>
                    <a:pt x="9251" y="5717"/>
                    <a:pt x="9262" y="5714"/>
                    <a:pt x="9273" y="5714"/>
                  </a:cubicBezTo>
                  <a:cubicBezTo>
                    <a:pt x="9284" y="5714"/>
                    <a:pt x="9296" y="5716"/>
                    <a:pt x="9307" y="5717"/>
                  </a:cubicBezTo>
                  <a:lnTo>
                    <a:pt x="9377" y="6807"/>
                  </a:lnTo>
                  <a:cubicBezTo>
                    <a:pt x="9382" y="6890"/>
                    <a:pt x="9451" y="6954"/>
                    <a:pt x="9532" y="6954"/>
                  </a:cubicBezTo>
                  <a:cubicBezTo>
                    <a:pt x="9535" y="6954"/>
                    <a:pt x="9539" y="6954"/>
                    <a:pt x="9542" y="6954"/>
                  </a:cubicBezTo>
                  <a:cubicBezTo>
                    <a:pt x="9628" y="6948"/>
                    <a:pt x="9692" y="6873"/>
                    <a:pt x="9687" y="6787"/>
                  </a:cubicBezTo>
                  <a:lnTo>
                    <a:pt x="9604" y="5493"/>
                  </a:lnTo>
                  <a:cubicBezTo>
                    <a:pt x="9604" y="5486"/>
                    <a:pt x="9602" y="5479"/>
                    <a:pt x="9601" y="5472"/>
                  </a:cubicBezTo>
                  <a:cubicBezTo>
                    <a:pt x="9594" y="5274"/>
                    <a:pt x="9571" y="4981"/>
                    <a:pt x="9559" y="4821"/>
                  </a:cubicBezTo>
                  <a:cubicBezTo>
                    <a:pt x="9645" y="4939"/>
                    <a:pt x="9694" y="5134"/>
                    <a:pt x="9700" y="5396"/>
                  </a:cubicBezTo>
                  <a:cubicBezTo>
                    <a:pt x="9701" y="5462"/>
                    <a:pt x="9754" y="5514"/>
                    <a:pt x="9822" y="5514"/>
                  </a:cubicBezTo>
                  <a:cubicBezTo>
                    <a:pt x="9888" y="5513"/>
                    <a:pt x="9940" y="5458"/>
                    <a:pt x="9939" y="5391"/>
                  </a:cubicBezTo>
                  <a:cubicBezTo>
                    <a:pt x="9931" y="4988"/>
                    <a:pt x="9831" y="4709"/>
                    <a:pt x="9642" y="4561"/>
                  </a:cubicBezTo>
                  <a:close/>
                  <a:moveTo>
                    <a:pt x="5448" y="2261"/>
                  </a:moveTo>
                  <a:cubicBezTo>
                    <a:pt x="6065" y="2261"/>
                    <a:pt x="6566" y="1755"/>
                    <a:pt x="6566" y="1130"/>
                  </a:cubicBezTo>
                  <a:cubicBezTo>
                    <a:pt x="6566" y="506"/>
                    <a:pt x="6065" y="0"/>
                    <a:pt x="5448" y="0"/>
                  </a:cubicBezTo>
                  <a:cubicBezTo>
                    <a:pt x="4832" y="0"/>
                    <a:pt x="4332" y="506"/>
                    <a:pt x="4332" y="1130"/>
                  </a:cubicBezTo>
                  <a:cubicBezTo>
                    <a:pt x="4332" y="1755"/>
                    <a:pt x="4832" y="2261"/>
                    <a:pt x="5448" y="2261"/>
                  </a:cubicBezTo>
                  <a:close/>
                  <a:moveTo>
                    <a:pt x="9566" y="9187"/>
                  </a:moveTo>
                  <a:cubicBezTo>
                    <a:pt x="9566" y="8589"/>
                    <a:pt x="8569" y="8079"/>
                    <a:pt x="7146" y="7846"/>
                  </a:cubicBezTo>
                  <a:lnTo>
                    <a:pt x="7197" y="8282"/>
                  </a:lnTo>
                  <a:cubicBezTo>
                    <a:pt x="7559" y="8431"/>
                    <a:pt x="7781" y="8624"/>
                    <a:pt x="7781" y="8836"/>
                  </a:cubicBezTo>
                  <a:cubicBezTo>
                    <a:pt x="7781" y="9120"/>
                    <a:pt x="7386" y="9369"/>
                    <a:pt x="6788" y="9523"/>
                  </a:cubicBezTo>
                  <a:lnTo>
                    <a:pt x="6553" y="5860"/>
                  </a:lnTo>
                  <a:cubicBezTo>
                    <a:pt x="6552" y="5836"/>
                    <a:pt x="6547" y="5814"/>
                    <a:pt x="6542" y="5791"/>
                  </a:cubicBezTo>
                  <a:cubicBezTo>
                    <a:pt x="6519" y="5139"/>
                    <a:pt x="6446" y="4174"/>
                    <a:pt x="6403" y="3649"/>
                  </a:cubicBezTo>
                  <a:cubicBezTo>
                    <a:pt x="6689" y="4036"/>
                    <a:pt x="6850" y="4677"/>
                    <a:pt x="6867" y="5540"/>
                  </a:cubicBezTo>
                  <a:cubicBezTo>
                    <a:pt x="6872" y="5758"/>
                    <a:pt x="7047" y="5931"/>
                    <a:pt x="7269" y="5931"/>
                  </a:cubicBezTo>
                  <a:cubicBezTo>
                    <a:pt x="7487" y="5926"/>
                    <a:pt x="7660" y="5744"/>
                    <a:pt x="7655" y="5524"/>
                  </a:cubicBezTo>
                  <a:cubicBezTo>
                    <a:pt x="7628" y="4200"/>
                    <a:pt x="7299" y="3281"/>
                    <a:pt x="6677" y="2794"/>
                  </a:cubicBezTo>
                  <a:cubicBezTo>
                    <a:pt x="6515" y="2666"/>
                    <a:pt x="6346" y="2557"/>
                    <a:pt x="6150" y="2489"/>
                  </a:cubicBezTo>
                  <a:cubicBezTo>
                    <a:pt x="5969" y="2425"/>
                    <a:pt x="5778" y="2390"/>
                    <a:pt x="5587" y="2376"/>
                  </a:cubicBezTo>
                  <a:lnTo>
                    <a:pt x="5875" y="5440"/>
                  </a:lnTo>
                  <a:lnTo>
                    <a:pt x="5459" y="5934"/>
                  </a:lnTo>
                  <a:lnTo>
                    <a:pt x="4983" y="5440"/>
                  </a:lnTo>
                  <a:lnTo>
                    <a:pt x="5344" y="2372"/>
                  </a:lnTo>
                  <a:cubicBezTo>
                    <a:pt x="5135" y="2379"/>
                    <a:pt x="4926" y="2413"/>
                    <a:pt x="4729" y="2484"/>
                  </a:cubicBezTo>
                  <a:cubicBezTo>
                    <a:pt x="4648" y="2513"/>
                    <a:pt x="4570" y="2548"/>
                    <a:pt x="4496" y="2592"/>
                  </a:cubicBezTo>
                  <a:cubicBezTo>
                    <a:pt x="4366" y="2669"/>
                    <a:pt x="4247" y="2762"/>
                    <a:pt x="4134" y="2863"/>
                  </a:cubicBezTo>
                  <a:cubicBezTo>
                    <a:pt x="3578" y="3362"/>
                    <a:pt x="3276" y="4228"/>
                    <a:pt x="3213" y="5512"/>
                  </a:cubicBezTo>
                  <a:cubicBezTo>
                    <a:pt x="3202" y="5732"/>
                    <a:pt x="3369" y="5919"/>
                    <a:pt x="3586" y="5930"/>
                  </a:cubicBezTo>
                  <a:cubicBezTo>
                    <a:pt x="3593" y="5931"/>
                    <a:pt x="3600" y="5931"/>
                    <a:pt x="3606" y="5931"/>
                  </a:cubicBezTo>
                  <a:cubicBezTo>
                    <a:pt x="3815" y="5931"/>
                    <a:pt x="3989" y="5765"/>
                    <a:pt x="4000" y="5552"/>
                  </a:cubicBezTo>
                  <a:cubicBezTo>
                    <a:pt x="4043" y="4683"/>
                    <a:pt x="4213" y="4034"/>
                    <a:pt x="4493" y="3649"/>
                  </a:cubicBezTo>
                  <a:cubicBezTo>
                    <a:pt x="4473" y="4053"/>
                    <a:pt x="4437" y="4787"/>
                    <a:pt x="4406" y="5536"/>
                  </a:cubicBezTo>
                  <a:cubicBezTo>
                    <a:pt x="4404" y="5550"/>
                    <a:pt x="4400" y="5563"/>
                    <a:pt x="4399" y="5577"/>
                  </a:cubicBezTo>
                  <a:lnTo>
                    <a:pt x="4121" y="9550"/>
                  </a:lnTo>
                  <a:cubicBezTo>
                    <a:pt x="3469" y="9398"/>
                    <a:pt x="3036" y="9136"/>
                    <a:pt x="3036" y="8836"/>
                  </a:cubicBezTo>
                  <a:cubicBezTo>
                    <a:pt x="3036" y="8606"/>
                    <a:pt x="3298" y="8398"/>
                    <a:pt x="3715" y="8245"/>
                  </a:cubicBezTo>
                  <a:lnTo>
                    <a:pt x="3745" y="7843"/>
                  </a:lnTo>
                  <a:cubicBezTo>
                    <a:pt x="2309" y="8075"/>
                    <a:pt x="1301" y="8586"/>
                    <a:pt x="1301" y="9187"/>
                  </a:cubicBezTo>
                  <a:cubicBezTo>
                    <a:pt x="1301" y="9666"/>
                    <a:pt x="1867" y="9963"/>
                    <a:pt x="2241" y="10125"/>
                  </a:cubicBezTo>
                  <a:cubicBezTo>
                    <a:pt x="2579" y="10272"/>
                    <a:pt x="2936" y="10374"/>
                    <a:pt x="3295" y="10452"/>
                  </a:cubicBezTo>
                  <a:cubicBezTo>
                    <a:pt x="3509" y="10498"/>
                    <a:pt x="3725" y="10536"/>
                    <a:pt x="3942" y="10566"/>
                  </a:cubicBezTo>
                  <a:cubicBezTo>
                    <a:pt x="4438" y="10635"/>
                    <a:pt x="4931" y="10667"/>
                    <a:pt x="5434" y="10667"/>
                  </a:cubicBezTo>
                  <a:cubicBezTo>
                    <a:pt x="5609" y="10667"/>
                    <a:pt x="5784" y="10662"/>
                    <a:pt x="5959" y="10654"/>
                  </a:cubicBezTo>
                  <a:cubicBezTo>
                    <a:pt x="6767" y="10615"/>
                    <a:pt x="7596" y="10506"/>
                    <a:pt x="8368" y="10227"/>
                  </a:cubicBezTo>
                  <a:cubicBezTo>
                    <a:pt x="8794" y="10073"/>
                    <a:pt x="9463" y="9799"/>
                    <a:pt x="9557" y="9286"/>
                  </a:cubicBezTo>
                  <a:cubicBezTo>
                    <a:pt x="9563" y="9253"/>
                    <a:pt x="9566" y="9220"/>
                    <a:pt x="9566" y="9187"/>
                  </a:cubicBezTo>
                  <a:close/>
                  <a:moveTo>
                    <a:pt x="5409" y="9687"/>
                  </a:moveTo>
                  <a:cubicBezTo>
                    <a:pt x="5316" y="9687"/>
                    <a:pt x="5226" y="9685"/>
                    <a:pt x="5136" y="9681"/>
                  </a:cubicBezTo>
                  <a:lnTo>
                    <a:pt x="5351" y="6608"/>
                  </a:lnTo>
                  <a:cubicBezTo>
                    <a:pt x="5390" y="6597"/>
                    <a:pt x="5429" y="6588"/>
                    <a:pt x="5462" y="6588"/>
                  </a:cubicBezTo>
                  <a:cubicBezTo>
                    <a:pt x="5501" y="6588"/>
                    <a:pt x="5539" y="6595"/>
                    <a:pt x="5577" y="6599"/>
                  </a:cubicBezTo>
                  <a:lnTo>
                    <a:pt x="5773" y="9671"/>
                  </a:lnTo>
                  <a:cubicBezTo>
                    <a:pt x="5653" y="9678"/>
                    <a:pt x="5535" y="9687"/>
                    <a:pt x="5409" y="9687"/>
                  </a:cubicBezTo>
                  <a:close/>
                  <a:moveTo>
                    <a:pt x="9863" y="6751"/>
                  </a:moveTo>
                  <a:cubicBezTo>
                    <a:pt x="9985" y="6801"/>
                    <a:pt x="10061" y="6867"/>
                    <a:pt x="10061" y="6939"/>
                  </a:cubicBezTo>
                  <a:cubicBezTo>
                    <a:pt x="10061" y="7043"/>
                    <a:pt x="9905" y="7134"/>
                    <a:pt x="9674" y="7185"/>
                  </a:cubicBezTo>
                  <a:cubicBezTo>
                    <a:pt x="9657" y="7190"/>
                    <a:pt x="9638" y="7195"/>
                    <a:pt x="9619" y="7197"/>
                  </a:cubicBezTo>
                  <a:cubicBezTo>
                    <a:pt x="9614" y="7198"/>
                    <a:pt x="9609" y="7198"/>
                    <a:pt x="9605" y="7198"/>
                  </a:cubicBezTo>
                  <a:cubicBezTo>
                    <a:pt x="9499" y="7217"/>
                    <a:pt x="9382" y="7228"/>
                    <a:pt x="9255" y="7228"/>
                  </a:cubicBezTo>
                  <a:cubicBezTo>
                    <a:pt x="8811" y="7228"/>
                    <a:pt x="8451" y="7098"/>
                    <a:pt x="8451" y="6939"/>
                  </a:cubicBezTo>
                  <a:cubicBezTo>
                    <a:pt x="8451" y="6861"/>
                    <a:pt x="8539" y="6790"/>
                    <a:pt x="8681" y="6739"/>
                  </a:cubicBezTo>
                  <a:lnTo>
                    <a:pt x="8691" y="6602"/>
                  </a:lnTo>
                  <a:cubicBezTo>
                    <a:pt x="8203" y="6681"/>
                    <a:pt x="7861" y="6854"/>
                    <a:pt x="7861" y="7058"/>
                  </a:cubicBezTo>
                  <a:cubicBezTo>
                    <a:pt x="7861" y="7335"/>
                    <a:pt x="8489" y="7560"/>
                    <a:pt x="9264" y="7560"/>
                  </a:cubicBezTo>
                  <a:cubicBezTo>
                    <a:pt x="10039" y="7560"/>
                    <a:pt x="10667" y="7335"/>
                    <a:pt x="10667" y="7058"/>
                  </a:cubicBezTo>
                  <a:cubicBezTo>
                    <a:pt x="10667" y="6855"/>
                    <a:pt x="10328" y="6682"/>
                    <a:pt x="9845" y="6603"/>
                  </a:cubicBezTo>
                  <a:lnTo>
                    <a:pt x="9863" y="6751"/>
                  </a:lnTo>
                  <a:close/>
                  <a:moveTo>
                    <a:pt x="1068" y="4056"/>
                  </a:moveTo>
                  <a:cubicBezTo>
                    <a:pt x="1068" y="3866"/>
                    <a:pt x="1220" y="3713"/>
                    <a:pt x="1407" y="3713"/>
                  </a:cubicBezTo>
                  <a:cubicBezTo>
                    <a:pt x="1594" y="3713"/>
                    <a:pt x="1747" y="3866"/>
                    <a:pt x="1747" y="4056"/>
                  </a:cubicBezTo>
                  <a:cubicBezTo>
                    <a:pt x="1747" y="4246"/>
                    <a:pt x="1594" y="4399"/>
                    <a:pt x="1407" y="4399"/>
                  </a:cubicBezTo>
                  <a:cubicBezTo>
                    <a:pt x="1220" y="4399"/>
                    <a:pt x="1068" y="4246"/>
                    <a:pt x="1068" y="4056"/>
                  </a:cubicBezTo>
                  <a:close/>
                  <a:moveTo>
                    <a:pt x="1780" y="4561"/>
                  </a:moveTo>
                  <a:cubicBezTo>
                    <a:pt x="1731" y="4523"/>
                    <a:pt x="1680" y="4489"/>
                    <a:pt x="1620" y="4469"/>
                  </a:cubicBezTo>
                  <a:cubicBezTo>
                    <a:pt x="1565" y="4449"/>
                    <a:pt x="1507" y="4439"/>
                    <a:pt x="1449" y="4434"/>
                  </a:cubicBezTo>
                  <a:lnTo>
                    <a:pt x="1537" y="5365"/>
                  </a:lnTo>
                  <a:lnTo>
                    <a:pt x="1410" y="5515"/>
                  </a:lnTo>
                  <a:lnTo>
                    <a:pt x="1266" y="5365"/>
                  </a:lnTo>
                  <a:lnTo>
                    <a:pt x="1376" y="4433"/>
                  </a:lnTo>
                  <a:cubicBezTo>
                    <a:pt x="1312" y="4435"/>
                    <a:pt x="1248" y="4446"/>
                    <a:pt x="1189" y="4467"/>
                  </a:cubicBezTo>
                  <a:cubicBezTo>
                    <a:pt x="1164" y="4476"/>
                    <a:pt x="1140" y="4487"/>
                    <a:pt x="1118" y="4500"/>
                  </a:cubicBezTo>
                  <a:cubicBezTo>
                    <a:pt x="1078" y="4523"/>
                    <a:pt x="1042" y="4551"/>
                    <a:pt x="1008" y="4582"/>
                  </a:cubicBezTo>
                  <a:cubicBezTo>
                    <a:pt x="839" y="4734"/>
                    <a:pt x="747" y="4997"/>
                    <a:pt x="728" y="5387"/>
                  </a:cubicBezTo>
                  <a:cubicBezTo>
                    <a:pt x="725" y="5454"/>
                    <a:pt x="775" y="5511"/>
                    <a:pt x="841" y="5514"/>
                  </a:cubicBezTo>
                  <a:cubicBezTo>
                    <a:pt x="843" y="5514"/>
                    <a:pt x="845" y="5514"/>
                    <a:pt x="848" y="5514"/>
                  </a:cubicBezTo>
                  <a:cubicBezTo>
                    <a:pt x="911" y="5514"/>
                    <a:pt x="964" y="5464"/>
                    <a:pt x="967" y="5399"/>
                  </a:cubicBezTo>
                  <a:cubicBezTo>
                    <a:pt x="980" y="5135"/>
                    <a:pt x="1032" y="4938"/>
                    <a:pt x="1117" y="4821"/>
                  </a:cubicBezTo>
                  <a:cubicBezTo>
                    <a:pt x="1111" y="4944"/>
                    <a:pt x="1100" y="5167"/>
                    <a:pt x="1090" y="5395"/>
                  </a:cubicBezTo>
                  <a:cubicBezTo>
                    <a:pt x="1090" y="5399"/>
                    <a:pt x="1089" y="5403"/>
                    <a:pt x="1088" y="5407"/>
                  </a:cubicBezTo>
                  <a:lnTo>
                    <a:pt x="993" y="6776"/>
                  </a:lnTo>
                  <a:cubicBezTo>
                    <a:pt x="987" y="6863"/>
                    <a:pt x="1051" y="6938"/>
                    <a:pt x="1136" y="6944"/>
                  </a:cubicBezTo>
                  <a:cubicBezTo>
                    <a:pt x="1140" y="6944"/>
                    <a:pt x="1144" y="6944"/>
                    <a:pt x="1148" y="6944"/>
                  </a:cubicBezTo>
                  <a:cubicBezTo>
                    <a:pt x="1228" y="6944"/>
                    <a:pt x="1296" y="6881"/>
                    <a:pt x="1302" y="6798"/>
                  </a:cubicBezTo>
                  <a:lnTo>
                    <a:pt x="1378" y="5720"/>
                  </a:lnTo>
                  <a:cubicBezTo>
                    <a:pt x="1389" y="5717"/>
                    <a:pt x="1401" y="5714"/>
                    <a:pt x="1411" y="5714"/>
                  </a:cubicBezTo>
                  <a:cubicBezTo>
                    <a:pt x="1423" y="5714"/>
                    <a:pt x="1435" y="5716"/>
                    <a:pt x="1446" y="5717"/>
                  </a:cubicBezTo>
                  <a:lnTo>
                    <a:pt x="1516" y="6807"/>
                  </a:lnTo>
                  <a:cubicBezTo>
                    <a:pt x="1521" y="6890"/>
                    <a:pt x="1589" y="6954"/>
                    <a:pt x="1671" y="6954"/>
                  </a:cubicBezTo>
                  <a:cubicBezTo>
                    <a:pt x="1674" y="6954"/>
                    <a:pt x="1677" y="6954"/>
                    <a:pt x="1681" y="6954"/>
                  </a:cubicBezTo>
                  <a:cubicBezTo>
                    <a:pt x="1766" y="6948"/>
                    <a:pt x="1831" y="6873"/>
                    <a:pt x="1826" y="6787"/>
                  </a:cubicBezTo>
                  <a:lnTo>
                    <a:pt x="1743" y="5493"/>
                  </a:lnTo>
                  <a:cubicBezTo>
                    <a:pt x="1742" y="5486"/>
                    <a:pt x="1741" y="5479"/>
                    <a:pt x="1739" y="5472"/>
                  </a:cubicBezTo>
                  <a:cubicBezTo>
                    <a:pt x="1732" y="5274"/>
                    <a:pt x="1710" y="4981"/>
                    <a:pt x="1697" y="4821"/>
                  </a:cubicBezTo>
                  <a:cubicBezTo>
                    <a:pt x="1784" y="4939"/>
                    <a:pt x="1833" y="5134"/>
                    <a:pt x="1838" y="5396"/>
                  </a:cubicBezTo>
                  <a:cubicBezTo>
                    <a:pt x="1840" y="5462"/>
                    <a:pt x="1893" y="5514"/>
                    <a:pt x="1960" y="5514"/>
                  </a:cubicBezTo>
                  <a:cubicBezTo>
                    <a:pt x="2027" y="5513"/>
                    <a:pt x="2079" y="5458"/>
                    <a:pt x="2078" y="5391"/>
                  </a:cubicBezTo>
                  <a:cubicBezTo>
                    <a:pt x="2069" y="4988"/>
                    <a:pt x="1969" y="4709"/>
                    <a:pt x="1780" y="4561"/>
                  </a:cubicBezTo>
                  <a:close/>
                  <a:moveTo>
                    <a:pt x="2002" y="6751"/>
                  </a:moveTo>
                  <a:cubicBezTo>
                    <a:pt x="2124" y="6801"/>
                    <a:pt x="2200" y="6867"/>
                    <a:pt x="2200" y="6939"/>
                  </a:cubicBezTo>
                  <a:cubicBezTo>
                    <a:pt x="2200" y="7043"/>
                    <a:pt x="2044" y="7134"/>
                    <a:pt x="1813" y="7185"/>
                  </a:cubicBezTo>
                  <a:cubicBezTo>
                    <a:pt x="1795" y="7190"/>
                    <a:pt x="1777" y="7195"/>
                    <a:pt x="1758" y="7197"/>
                  </a:cubicBezTo>
                  <a:cubicBezTo>
                    <a:pt x="1753" y="7198"/>
                    <a:pt x="1748" y="7198"/>
                    <a:pt x="1743" y="7198"/>
                  </a:cubicBezTo>
                  <a:cubicBezTo>
                    <a:pt x="1637" y="7217"/>
                    <a:pt x="1520" y="7228"/>
                    <a:pt x="1394" y="7228"/>
                  </a:cubicBezTo>
                  <a:cubicBezTo>
                    <a:pt x="950" y="7228"/>
                    <a:pt x="589" y="7098"/>
                    <a:pt x="589" y="6939"/>
                  </a:cubicBezTo>
                  <a:cubicBezTo>
                    <a:pt x="589" y="6861"/>
                    <a:pt x="678" y="6790"/>
                    <a:pt x="820" y="6739"/>
                  </a:cubicBezTo>
                  <a:lnTo>
                    <a:pt x="830" y="6602"/>
                  </a:lnTo>
                  <a:cubicBezTo>
                    <a:pt x="342" y="6681"/>
                    <a:pt x="0" y="6854"/>
                    <a:pt x="0" y="7058"/>
                  </a:cubicBezTo>
                  <a:cubicBezTo>
                    <a:pt x="0" y="7335"/>
                    <a:pt x="628" y="7560"/>
                    <a:pt x="1403" y="7560"/>
                  </a:cubicBezTo>
                  <a:cubicBezTo>
                    <a:pt x="2177" y="7560"/>
                    <a:pt x="2805" y="7335"/>
                    <a:pt x="2805" y="7058"/>
                  </a:cubicBezTo>
                  <a:cubicBezTo>
                    <a:pt x="2805" y="6855"/>
                    <a:pt x="2467" y="6682"/>
                    <a:pt x="1984" y="6603"/>
                  </a:cubicBezTo>
                  <a:lnTo>
                    <a:pt x="2002" y="6751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7" name="iš1îďê">
              <a:extLst>
                <a:ext uri="{FF2B5EF4-FFF2-40B4-BE49-F238E27FC236}">
                  <a16:creationId xmlns="" xmlns:a16="http://schemas.microsoft.com/office/drawing/2014/main" id="{0B209F65-8E73-4F94-B765-FDDE7D993506}"/>
                </a:ext>
              </a:extLst>
            </p:cNvPr>
            <p:cNvSpPr/>
            <p:nvPr/>
          </p:nvSpPr>
          <p:spPr>
            <a:xfrm>
              <a:off x="5945857" y="4796885"/>
              <a:ext cx="371857" cy="371297"/>
            </a:xfrm>
            <a:custGeom>
              <a:avLst/>
              <a:gdLst>
                <a:gd name="T0" fmla="*/ 9608 w 10667"/>
                <a:gd name="T1" fmla="*/ 4056 h 10667"/>
                <a:gd name="T2" fmla="*/ 9642 w 10667"/>
                <a:gd name="T3" fmla="*/ 4561 h 10667"/>
                <a:gd name="T4" fmla="*/ 9398 w 10667"/>
                <a:gd name="T5" fmla="*/ 5365 h 10667"/>
                <a:gd name="T6" fmla="*/ 9237 w 10667"/>
                <a:gd name="T7" fmla="*/ 4433 h 10667"/>
                <a:gd name="T8" fmla="*/ 8869 w 10667"/>
                <a:gd name="T9" fmla="*/ 4582 h 10667"/>
                <a:gd name="T10" fmla="*/ 8709 w 10667"/>
                <a:gd name="T11" fmla="*/ 5514 h 10667"/>
                <a:gd name="T12" fmla="*/ 8952 w 10667"/>
                <a:gd name="T13" fmla="*/ 5395 h 10667"/>
                <a:gd name="T14" fmla="*/ 8998 w 10667"/>
                <a:gd name="T15" fmla="*/ 6944 h 10667"/>
                <a:gd name="T16" fmla="*/ 9239 w 10667"/>
                <a:gd name="T17" fmla="*/ 5720 h 10667"/>
                <a:gd name="T18" fmla="*/ 9377 w 10667"/>
                <a:gd name="T19" fmla="*/ 6807 h 10667"/>
                <a:gd name="T20" fmla="*/ 9687 w 10667"/>
                <a:gd name="T21" fmla="*/ 6787 h 10667"/>
                <a:gd name="T22" fmla="*/ 9559 w 10667"/>
                <a:gd name="T23" fmla="*/ 4821 h 10667"/>
                <a:gd name="T24" fmla="*/ 9939 w 10667"/>
                <a:gd name="T25" fmla="*/ 5391 h 10667"/>
                <a:gd name="T26" fmla="*/ 6566 w 10667"/>
                <a:gd name="T27" fmla="*/ 1130 h 10667"/>
                <a:gd name="T28" fmla="*/ 5448 w 10667"/>
                <a:gd name="T29" fmla="*/ 2261 h 10667"/>
                <a:gd name="T30" fmla="*/ 7197 w 10667"/>
                <a:gd name="T31" fmla="*/ 8282 h 10667"/>
                <a:gd name="T32" fmla="*/ 6553 w 10667"/>
                <a:gd name="T33" fmla="*/ 5860 h 10667"/>
                <a:gd name="T34" fmla="*/ 6867 w 10667"/>
                <a:gd name="T35" fmla="*/ 5540 h 10667"/>
                <a:gd name="T36" fmla="*/ 6677 w 10667"/>
                <a:gd name="T37" fmla="*/ 2794 h 10667"/>
                <a:gd name="T38" fmla="*/ 5875 w 10667"/>
                <a:gd name="T39" fmla="*/ 5440 h 10667"/>
                <a:gd name="T40" fmla="*/ 5344 w 10667"/>
                <a:gd name="T41" fmla="*/ 2372 h 10667"/>
                <a:gd name="T42" fmla="*/ 4134 w 10667"/>
                <a:gd name="T43" fmla="*/ 2863 h 10667"/>
                <a:gd name="T44" fmla="*/ 3606 w 10667"/>
                <a:gd name="T45" fmla="*/ 5931 h 10667"/>
                <a:gd name="T46" fmla="*/ 4406 w 10667"/>
                <a:gd name="T47" fmla="*/ 5536 h 10667"/>
                <a:gd name="T48" fmla="*/ 3036 w 10667"/>
                <a:gd name="T49" fmla="*/ 8836 h 10667"/>
                <a:gd name="T50" fmla="*/ 1301 w 10667"/>
                <a:gd name="T51" fmla="*/ 9187 h 10667"/>
                <a:gd name="T52" fmla="*/ 3942 w 10667"/>
                <a:gd name="T53" fmla="*/ 10566 h 10667"/>
                <a:gd name="T54" fmla="*/ 8368 w 10667"/>
                <a:gd name="T55" fmla="*/ 10227 h 10667"/>
                <a:gd name="T56" fmla="*/ 5409 w 10667"/>
                <a:gd name="T57" fmla="*/ 9687 h 10667"/>
                <a:gd name="T58" fmla="*/ 5462 w 10667"/>
                <a:gd name="T59" fmla="*/ 6588 h 10667"/>
                <a:gd name="T60" fmla="*/ 5409 w 10667"/>
                <a:gd name="T61" fmla="*/ 9687 h 10667"/>
                <a:gd name="T62" fmla="*/ 9674 w 10667"/>
                <a:gd name="T63" fmla="*/ 7185 h 10667"/>
                <a:gd name="T64" fmla="*/ 9255 w 10667"/>
                <a:gd name="T65" fmla="*/ 7228 h 10667"/>
                <a:gd name="T66" fmla="*/ 8691 w 10667"/>
                <a:gd name="T67" fmla="*/ 6602 h 10667"/>
                <a:gd name="T68" fmla="*/ 10667 w 10667"/>
                <a:gd name="T69" fmla="*/ 7058 h 10667"/>
                <a:gd name="T70" fmla="*/ 1068 w 10667"/>
                <a:gd name="T71" fmla="*/ 4056 h 10667"/>
                <a:gd name="T72" fmla="*/ 1407 w 10667"/>
                <a:gd name="T73" fmla="*/ 4399 h 10667"/>
                <a:gd name="T74" fmla="*/ 1620 w 10667"/>
                <a:gd name="T75" fmla="*/ 4469 h 10667"/>
                <a:gd name="T76" fmla="*/ 1410 w 10667"/>
                <a:gd name="T77" fmla="*/ 5515 h 10667"/>
                <a:gd name="T78" fmla="*/ 1189 w 10667"/>
                <a:gd name="T79" fmla="*/ 4467 h 10667"/>
                <a:gd name="T80" fmla="*/ 728 w 10667"/>
                <a:gd name="T81" fmla="*/ 5387 h 10667"/>
                <a:gd name="T82" fmla="*/ 967 w 10667"/>
                <a:gd name="T83" fmla="*/ 5399 h 10667"/>
                <a:gd name="T84" fmla="*/ 1088 w 10667"/>
                <a:gd name="T85" fmla="*/ 5407 h 10667"/>
                <a:gd name="T86" fmla="*/ 1148 w 10667"/>
                <a:gd name="T87" fmla="*/ 6944 h 10667"/>
                <a:gd name="T88" fmla="*/ 1411 w 10667"/>
                <a:gd name="T89" fmla="*/ 5714 h 10667"/>
                <a:gd name="T90" fmla="*/ 1671 w 10667"/>
                <a:gd name="T91" fmla="*/ 6954 h 10667"/>
                <a:gd name="T92" fmla="*/ 1743 w 10667"/>
                <a:gd name="T93" fmla="*/ 5493 h 10667"/>
                <a:gd name="T94" fmla="*/ 1838 w 10667"/>
                <a:gd name="T95" fmla="*/ 5396 h 10667"/>
                <a:gd name="T96" fmla="*/ 1780 w 10667"/>
                <a:gd name="T97" fmla="*/ 4561 h 10667"/>
                <a:gd name="T98" fmla="*/ 1813 w 10667"/>
                <a:gd name="T99" fmla="*/ 7185 h 10667"/>
                <a:gd name="T100" fmla="*/ 1394 w 10667"/>
                <a:gd name="T101" fmla="*/ 7228 h 10667"/>
                <a:gd name="T102" fmla="*/ 830 w 10667"/>
                <a:gd name="T103" fmla="*/ 6602 h 10667"/>
                <a:gd name="T104" fmla="*/ 2805 w 10667"/>
                <a:gd name="T105" fmla="*/ 7058 h 10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67" h="10667">
                  <a:moveTo>
                    <a:pt x="8929" y="4056"/>
                  </a:moveTo>
                  <a:cubicBezTo>
                    <a:pt x="8929" y="3866"/>
                    <a:pt x="9081" y="3713"/>
                    <a:pt x="9268" y="3713"/>
                  </a:cubicBezTo>
                  <a:cubicBezTo>
                    <a:pt x="9456" y="3713"/>
                    <a:pt x="9608" y="3866"/>
                    <a:pt x="9608" y="4056"/>
                  </a:cubicBezTo>
                  <a:cubicBezTo>
                    <a:pt x="9608" y="4246"/>
                    <a:pt x="9456" y="4399"/>
                    <a:pt x="9268" y="4399"/>
                  </a:cubicBezTo>
                  <a:cubicBezTo>
                    <a:pt x="9081" y="4399"/>
                    <a:pt x="8929" y="4246"/>
                    <a:pt x="8929" y="4056"/>
                  </a:cubicBezTo>
                  <a:close/>
                  <a:moveTo>
                    <a:pt x="9642" y="4561"/>
                  </a:moveTo>
                  <a:cubicBezTo>
                    <a:pt x="9592" y="4523"/>
                    <a:pt x="9541" y="4489"/>
                    <a:pt x="9482" y="4469"/>
                  </a:cubicBezTo>
                  <a:cubicBezTo>
                    <a:pt x="9427" y="4449"/>
                    <a:pt x="9369" y="4439"/>
                    <a:pt x="9310" y="4434"/>
                  </a:cubicBezTo>
                  <a:lnTo>
                    <a:pt x="9398" y="5365"/>
                  </a:lnTo>
                  <a:lnTo>
                    <a:pt x="9272" y="5515"/>
                  </a:lnTo>
                  <a:lnTo>
                    <a:pt x="9127" y="5365"/>
                  </a:lnTo>
                  <a:lnTo>
                    <a:pt x="9237" y="4433"/>
                  </a:lnTo>
                  <a:cubicBezTo>
                    <a:pt x="9173" y="4435"/>
                    <a:pt x="9110" y="4446"/>
                    <a:pt x="9050" y="4467"/>
                  </a:cubicBezTo>
                  <a:cubicBezTo>
                    <a:pt x="9025" y="4476"/>
                    <a:pt x="9002" y="4487"/>
                    <a:pt x="8979" y="4500"/>
                  </a:cubicBezTo>
                  <a:cubicBezTo>
                    <a:pt x="8940" y="4523"/>
                    <a:pt x="8903" y="4551"/>
                    <a:pt x="8869" y="4582"/>
                  </a:cubicBezTo>
                  <a:cubicBezTo>
                    <a:pt x="8700" y="4734"/>
                    <a:pt x="8609" y="4997"/>
                    <a:pt x="8589" y="5387"/>
                  </a:cubicBezTo>
                  <a:cubicBezTo>
                    <a:pt x="8586" y="5454"/>
                    <a:pt x="8637" y="5511"/>
                    <a:pt x="8703" y="5514"/>
                  </a:cubicBezTo>
                  <a:cubicBezTo>
                    <a:pt x="8705" y="5514"/>
                    <a:pt x="8707" y="5514"/>
                    <a:pt x="8709" y="5514"/>
                  </a:cubicBezTo>
                  <a:cubicBezTo>
                    <a:pt x="8772" y="5514"/>
                    <a:pt x="8825" y="5464"/>
                    <a:pt x="8828" y="5399"/>
                  </a:cubicBezTo>
                  <a:cubicBezTo>
                    <a:pt x="8842" y="5135"/>
                    <a:pt x="8893" y="4938"/>
                    <a:pt x="8978" y="4821"/>
                  </a:cubicBezTo>
                  <a:cubicBezTo>
                    <a:pt x="8972" y="4944"/>
                    <a:pt x="8961" y="5167"/>
                    <a:pt x="8952" y="5395"/>
                  </a:cubicBezTo>
                  <a:cubicBezTo>
                    <a:pt x="8951" y="5399"/>
                    <a:pt x="8950" y="5403"/>
                    <a:pt x="8950" y="5407"/>
                  </a:cubicBezTo>
                  <a:lnTo>
                    <a:pt x="8854" y="6776"/>
                  </a:lnTo>
                  <a:cubicBezTo>
                    <a:pt x="8848" y="6863"/>
                    <a:pt x="8912" y="6938"/>
                    <a:pt x="8998" y="6944"/>
                  </a:cubicBezTo>
                  <a:cubicBezTo>
                    <a:pt x="9002" y="6944"/>
                    <a:pt x="9005" y="6944"/>
                    <a:pt x="9009" y="6944"/>
                  </a:cubicBezTo>
                  <a:cubicBezTo>
                    <a:pt x="9090" y="6944"/>
                    <a:pt x="9158" y="6881"/>
                    <a:pt x="9163" y="6798"/>
                  </a:cubicBezTo>
                  <a:lnTo>
                    <a:pt x="9239" y="5720"/>
                  </a:lnTo>
                  <a:cubicBezTo>
                    <a:pt x="9251" y="5717"/>
                    <a:pt x="9262" y="5714"/>
                    <a:pt x="9273" y="5714"/>
                  </a:cubicBezTo>
                  <a:cubicBezTo>
                    <a:pt x="9284" y="5714"/>
                    <a:pt x="9296" y="5716"/>
                    <a:pt x="9307" y="5717"/>
                  </a:cubicBezTo>
                  <a:lnTo>
                    <a:pt x="9377" y="6807"/>
                  </a:lnTo>
                  <a:cubicBezTo>
                    <a:pt x="9382" y="6890"/>
                    <a:pt x="9451" y="6954"/>
                    <a:pt x="9532" y="6954"/>
                  </a:cubicBezTo>
                  <a:cubicBezTo>
                    <a:pt x="9535" y="6954"/>
                    <a:pt x="9539" y="6954"/>
                    <a:pt x="9542" y="6954"/>
                  </a:cubicBezTo>
                  <a:cubicBezTo>
                    <a:pt x="9628" y="6948"/>
                    <a:pt x="9692" y="6873"/>
                    <a:pt x="9687" y="6787"/>
                  </a:cubicBezTo>
                  <a:lnTo>
                    <a:pt x="9604" y="5493"/>
                  </a:lnTo>
                  <a:cubicBezTo>
                    <a:pt x="9604" y="5486"/>
                    <a:pt x="9602" y="5479"/>
                    <a:pt x="9601" y="5472"/>
                  </a:cubicBezTo>
                  <a:cubicBezTo>
                    <a:pt x="9594" y="5274"/>
                    <a:pt x="9571" y="4981"/>
                    <a:pt x="9559" y="4821"/>
                  </a:cubicBezTo>
                  <a:cubicBezTo>
                    <a:pt x="9645" y="4939"/>
                    <a:pt x="9694" y="5134"/>
                    <a:pt x="9700" y="5396"/>
                  </a:cubicBezTo>
                  <a:cubicBezTo>
                    <a:pt x="9701" y="5462"/>
                    <a:pt x="9754" y="5514"/>
                    <a:pt x="9822" y="5514"/>
                  </a:cubicBezTo>
                  <a:cubicBezTo>
                    <a:pt x="9888" y="5513"/>
                    <a:pt x="9940" y="5458"/>
                    <a:pt x="9939" y="5391"/>
                  </a:cubicBezTo>
                  <a:cubicBezTo>
                    <a:pt x="9931" y="4988"/>
                    <a:pt x="9831" y="4709"/>
                    <a:pt x="9642" y="4561"/>
                  </a:cubicBezTo>
                  <a:close/>
                  <a:moveTo>
                    <a:pt x="5448" y="2261"/>
                  </a:moveTo>
                  <a:cubicBezTo>
                    <a:pt x="6065" y="2261"/>
                    <a:pt x="6566" y="1755"/>
                    <a:pt x="6566" y="1130"/>
                  </a:cubicBezTo>
                  <a:cubicBezTo>
                    <a:pt x="6566" y="506"/>
                    <a:pt x="6065" y="0"/>
                    <a:pt x="5448" y="0"/>
                  </a:cubicBezTo>
                  <a:cubicBezTo>
                    <a:pt x="4832" y="0"/>
                    <a:pt x="4332" y="506"/>
                    <a:pt x="4332" y="1130"/>
                  </a:cubicBezTo>
                  <a:cubicBezTo>
                    <a:pt x="4332" y="1755"/>
                    <a:pt x="4832" y="2261"/>
                    <a:pt x="5448" y="2261"/>
                  </a:cubicBezTo>
                  <a:close/>
                  <a:moveTo>
                    <a:pt x="9566" y="9187"/>
                  </a:moveTo>
                  <a:cubicBezTo>
                    <a:pt x="9566" y="8589"/>
                    <a:pt x="8569" y="8079"/>
                    <a:pt x="7146" y="7846"/>
                  </a:cubicBezTo>
                  <a:lnTo>
                    <a:pt x="7197" y="8282"/>
                  </a:lnTo>
                  <a:cubicBezTo>
                    <a:pt x="7559" y="8431"/>
                    <a:pt x="7781" y="8624"/>
                    <a:pt x="7781" y="8836"/>
                  </a:cubicBezTo>
                  <a:cubicBezTo>
                    <a:pt x="7781" y="9120"/>
                    <a:pt x="7386" y="9369"/>
                    <a:pt x="6788" y="9523"/>
                  </a:cubicBezTo>
                  <a:lnTo>
                    <a:pt x="6553" y="5860"/>
                  </a:lnTo>
                  <a:cubicBezTo>
                    <a:pt x="6552" y="5836"/>
                    <a:pt x="6547" y="5814"/>
                    <a:pt x="6542" y="5791"/>
                  </a:cubicBezTo>
                  <a:cubicBezTo>
                    <a:pt x="6519" y="5139"/>
                    <a:pt x="6446" y="4174"/>
                    <a:pt x="6403" y="3649"/>
                  </a:cubicBezTo>
                  <a:cubicBezTo>
                    <a:pt x="6689" y="4036"/>
                    <a:pt x="6850" y="4677"/>
                    <a:pt x="6867" y="5540"/>
                  </a:cubicBezTo>
                  <a:cubicBezTo>
                    <a:pt x="6872" y="5758"/>
                    <a:pt x="7047" y="5931"/>
                    <a:pt x="7269" y="5931"/>
                  </a:cubicBezTo>
                  <a:cubicBezTo>
                    <a:pt x="7487" y="5926"/>
                    <a:pt x="7660" y="5744"/>
                    <a:pt x="7655" y="5524"/>
                  </a:cubicBezTo>
                  <a:cubicBezTo>
                    <a:pt x="7628" y="4200"/>
                    <a:pt x="7299" y="3281"/>
                    <a:pt x="6677" y="2794"/>
                  </a:cubicBezTo>
                  <a:cubicBezTo>
                    <a:pt x="6515" y="2666"/>
                    <a:pt x="6346" y="2557"/>
                    <a:pt x="6150" y="2489"/>
                  </a:cubicBezTo>
                  <a:cubicBezTo>
                    <a:pt x="5969" y="2425"/>
                    <a:pt x="5778" y="2390"/>
                    <a:pt x="5587" y="2376"/>
                  </a:cubicBezTo>
                  <a:lnTo>
                    <a:pt x="5875" y="5440"/>
                  </a:lnTo>
                  <a:lnTo>
                    <a:pt x="5459" y="5934"/>
                  </a:lnTo>
                  <a:lnTo>
                    <a:pt x="4983" y="5440"/>
                  </a:lnTo>
                  <a:lnTo>
                    <a:pt x="5344" y="2372"/>
                  </a:lnTo>
                  <a:cubicBezTo>
                    <a:pt x="5135" y="2379"/>
                    <a:pt x="4926" y="2413"/>
                    <a:pt x="4729" y="2484"/>
                  </a:cubicBezTo>
                  <a:cubicBezTo>
                    <a:pt x="4648" y="2513"/>
                    <a:pt x="4570" y="2548"/>
                    <a:pt x="4496" y="2592"/>
                  </a:cubicBezTo>
                  <a:cubicBezTo>
                    <a:pt x="4366" y="2669"/>
                    <a:pt x="4247" y="2762"/>
                    <a:pt x="4134" y="2863"/>
                  </a:cubicBezTo>
                  <a:cubicBezTo>
                    <a:pt x="3578" y="3362"/>
                    <a:pt x="3276" y="4228"/>
                    <a:pt x="3213" y="5512"/>
                  </a:cubicBezTo>
                  <a:cubicBezTo>
                    <a:pt x="3202" y="5732"/>
                    <a:pt x="3369" y="5919"/>
                    <a:pt x="3586" y="5930"/>
                  </a:cubicBezTo>
                  <a:cubicBezTo>
                    <a:pt x="3593" y="5931"/>
                    <a:pt x="3600" y="5931"/>
                    <a:pt x="3606" y="5931"/>
                  </a:cubicBezTo>
                  <a:cubicBezTo>
                    <a:pt x="3815" y="5931"/>
                    <a:pt x="3989" y="5765"/>
                    <a:pt x="4000" y="5552"/>
                  </a:cubicBezTo>
                  <a:cubicBezTo>
                    <a:pt x="4043" y="4683"/>
                    <a:pt x="4213" y="4034"/>
                    <a:pt x="4493" y="3649"/>
                  </a:cubicBezTo>
                  <a:cubicBezTo>
                    <a:pt x="4473" y="4053"/>
                    <a:pt x="4437" y="4787"/>
                    <a:pt x="4406" y="5536"/>
                  </a:cubicBezTo>
                  <a:cubicBezTo>
                    <a:pt x="4404" y="5550"/>
                    <a:pt x="4400" y="5563"/>
                    <a:pt x="4399" y="5577"/>
                  </a:cubicBezTo>
                  <a:lnTo>
                    <a:pt x="4121" y="9550"/>
                  </a:lnTo>
                  <a:cubicBezTo>
                    <a:pt x="3469" y="9398"/>
                    <a:pt x="3036" y="9136"/>
                    <a:pt x="3036" y="8836"/>
                  </a:cubicBezTo>
                  <a:cubicBezTo>
                    <a:pt x="3036" y="8606"/>
                    <a:pt x="3298" y="8398"/>
                    <a:pt x="3715" y="8245"/>
                  </a:cubicBezTo>
                  <a:lnTo>
                    <a:pt x="3745" y="7843"/>
                  </a:lnTo>
                  <a:cubicBezTo>
                    <a:pt x="2309" y="8075"/>
                    <a:pt x="1301" y="8586"/>
                    <a:pt x="1301" y="9187"/>
                  </a:cubicBezTo>
                  <a:cubicBezTo>
                    <a:pt x="1301" y="9666"/>
                    <a:pt x="1867" y="9963"/>
                    <a:pt x="2241" y="10125"/>
                  </a:cubicBezTo>
                  <a:cubicBezTo>
                    <a:pt x="2579" y="10272"/>
                    <a:pt x="2936" y="10374"/>
                    <a:pt x="3295" y="10452"/>
                  </a:cubicBezTo>
                  <a:cubicBezTo>
                    <a:pt x="3509" y="10498"/>
                    <a:pt x="3725" y="10536"/>
                    <a:pt x="3942" y="10566"/>
                  </a:cubicBezTo>
                  <a:cubicBezTo>
                    <a:pt x="4438" y="10635"/>
                    <a:pt x="4931" y="10667"/>
                    <a:pt x="5434" y="10667"/>
                  </a:cubicBezTo>
                  <a:cubicBezTo>
                    <a:pt x="5609" y="10667"/>
                    <a:pt x="5784" y="10662"/>
                    <a:pt x="5959" y="10654"/>
                  </a:cubicBezTo>
                  <a:cubicBezTo>
                    <a:pt x="6767" y="10615"/>
                    <a:pt x="7596" y="10506"/>
                    <a:pt x="8368" y="10227"/>
                  </a:cubicBezTo>
                  <a:cubicBezTo>
                    <a:pt x="8794" y="10073"/>
                    <a:pt x="9463" y="9799"/>
                    <a:pt x="9557" y="9286"/>
                  </a:cubicBezTo>
                  <a:cubicBezTo>
                    <a:pt x="9563" y="9253"/>
                    <a:pt x="9566" y="9220"/>
                    <a:pt x="9566" y="9187"/>
                  </a:cubicBezTo>
                  <a:close/>
                  <a:moveTo>
                    <a:pt x="5409" y="9687"/>
                  </a:moveTo>
                  <a:cubicBezTo>
                    <a:pt x="5316" y="9687"/>
                    <a:pt x="5226" y="9685"/>
                    <a:pt x="5136" y="9681"/>
                  </a:cubicBezTo>
                  <a:lnTo>
                    <a:pt x="5351" y="6608"/>
                  </a:lnTo>
                  <a:cubicBezTo>
                    <a:pt x="5390" y="6597"/>
                    <a:pt x="5429" y="6588"/>
                    <a:pt x="5462" y="6588"/>
                  </a:cubicBezTo>
                  <a:cubicBezTo>
                    <a:pt x="5501" y="6588"/>
                    <a:pt x="5539" y="6595"/>
                    <a:pt x="5577" y="6599"/>
                  </a:cubicBezTo>
                  <a:lnTo>
                    <a:pt x="5773" y="9671"/>
                  </a:lnTo>
                  <a:cubicBezTo>
                    <a:pt x="5653" y="9678"/>
                    <a:pt x="5535" y="9687"/>
                    <a:pt x="5409" y="9687"/>
                  </a:cubicBezTo>
                  <a:close/>
                  <a:moveTo>
                    <a:pt x="9863" y="6751"/>
                  </a:moveTo>
                  <a:cubicBezTo>
                    <a:pt x="9985" y="6801"/>
                    <a:pt x="10061" y="6867"/>
                    <a:pt x="10061" y="6939"/>
                  </a:cubicBezTo>
                  <a:cubicBezTo>
                    <a:pt x="10061" y="7043"/>
                    <a:pt x="9905" y="7134"/>
                    <a:pt x="9674" y="7185"/>
                  </a:cubicBezTo>
                  <a:cubicBezTo>
                    <a:pt x="9657" y="7190"/>
                    <a:pt x="9638" y="7195"/>
                    <a:pt x="9619" y="7197"/>
                  </a:cubicBezTo>
                  <a:cubicBezTo>
                    <a:pt x="9614" y="7198"/>
                    <a:pt x="9609" y="7198"/>
                    <a:pt x="9605" y="7198"/>
                  </a:cubicBezTo>
                  <a:cubicBezTo>
                    <a:pt x="9499" y="7217"/>
                    <a:pt x="9382" y="7228"/>
                    <a:pt x="9255" y="7228"/>
                  </a:cubicBezTo>
                  <a:cubicBezTo>
                    <a:pt x="8811" y="7228"/>
                    <a:pt x="8451" y="7098"/>
                    <a:pt x="8451" y="6939"/>
                  </a:cubicBezTo>
                  <a:cubicBezTo>
                    <a:pt x="8451" y="6861"/>
                    <a:pt x="8539" y="6790"/>
                    <a:pt x="8681" y="6739"/>
                  </a:cubicBezTo>
                  <a:lnTo>
                    <a:pt x="8691" y="6602"/>
                  </a:lnTo>
                  <a:cubicBezTo>
                    <a:pt x="8203" y="6681"/>
                    <a:pt x="7861" y="6854"/>
                    <a:pt x="7861" y="7058"/>
                  </a:cubicBezTo>
                  <a:cubicBezTo>
                    <a:pt x="7861" y="7335"/>
                    <a:pt x="8489" y="7560"/>
                    <a:pt x="9264" y="7560"/>
                  </a:cubicBezTo>
                  <a:cubicBezTo>
                    <a:pt x="10039" y="7560"/>
                    <a:pt x="10667" y="7335"/>
                    <a:pt x="10667" y="7058"/>
                  </a:cubicBezTo>
                  <a:cubicBezTo>
                    <a:pt x="10667" y="6855"/>
                    <a:pt x="10328" y="6682"/>
                    <a:pt x="9845" y="6603"/>
                  </a:cubicBezTo>
                  <a:lnTo>
                    <a:pt x="9863" y="6751"/>
                  </a:lnTo>
                  <a:close/>
                  <a:moveTo>
                    <a:pt x="1068" y="4056"/>
                  </a:moveTo>
                  <a:cubicBezTo>
                    <a:pt x="1068" y="3866"/>
                    <a:pt x="1220" y="3713"/>
                    <a:pt x="1407" y="3713"/>
                  </a:cubicBezTo>
                  <a:cubicBezTo>
                    <a:pt x="1594" y="3713"/>
                    <a:pt x="1747" y="3866"/>
                    <a:pt x="1747" y="4056"/>
                  </a:cubicBezTo>
                  <a:cubicBezTo>
                    <a:pt x="1747" y="4246"/>
                    <a:pt x="1594" y="4399"/>
                    <a:pt x="1407" y="4399"/>
                  </a:cubicBezTo>
                  <a:cubicBezTo>
                    <a:pt x="1220" y="4399"/>
                    <a:pt x="1068" y="4246"/>
                    <a:pt x="1068" y="4056"/>
                  </a:cubicBezTo>
                  <a:close/>
                  <a:moveTo>
                    <a:pt x="1780" y="4561"/>
                  </a:moveTo>
                  <a:cubicBezTo>
                    <a:pt x="1731" y="4523"/>
                    <a:pt x="1680" y="4489"/>
                    <a:pt x="1620" y="4469"/>
                  </a:cubicBezTo>
                  <a:cubicBezTo>
                    <a:pt x="1565" y="4449"/>
                    <a:pt x="1507" y="4439"/>
                    <a:pt x="1449" y="4434"/>
                  </a:cubicBezTo>
                  <a:lnTo>
                    <a:pt x="1537" y="5365"/>
                  </a:lnTo>
                  <a:lnTo>
                    <a:pt x="1410" y="5515"/>
                  </a:lnTo>
                  <a:lnTo>
                    <a:pt x="1266" y="5365"/>
                  </a:lnTo>
                  <a:lnTo>
                    <a:pt x="1376" y="4433"/>
                  </a:lnTo>
                  <a:cubicBezTo>
                    <a:pt x="1312" y="4435"/>
                    <a:pt x="1248" y="4446"/>
                    <a:pt x="1189" y="4467"/>
                  </a:cubicBezTo>
                  <a:cubicBezTo>
                    <a:pt x="1164" y="4476"/>
                    <a:pt x="1140" y="4487"/>
                    <a:pt x="1118" y="4500"/>
                  </a:cubicBezTo>
                  <a:cubicBezTo>
                    <a:pt x="1078" y="4523"/>
                    <a:pt x="1042" y="4551"/>
                    <a:pt x="1008" y="4582"/>
                  </a:cubicBezTo>
                  <a:cubicBezTo>
                    <a:pt x="839" y="4734"/>
                    <a:pt x="747" y="4997"/>
                    <a:pt x="728" y="5387"/>
                  </a:cubicBezTo>
                  <a:cubicBezTo>
                    <a:pt x="725" y="5454"/>
                    <a:pt x="775" y="5511"/>
                    <a:pt x="841" y="5514"/>
                  </a:cubicBezTo>
                  <a:cubicBezTo>
                    <a:pt x="843" y="5514"/>
                    <a:pt x="845" y="5514"/>
                    <a:pt x="848" y="5514"/>
                  </a:cubicBezTo>
                  <a:cubicBezTo>
                    <a:pt x="911" y="5514"/>
                    <a:pt x="964" y="5464"/>
                    <a:pt x="967" y="5399"/>
                  </a:cubicBezTo>
                  <a:cubicBezTo>
                    <a:pt x="980" y="5135"/>
                    <a:pt x="1032" y="4938"/>
                    <a:pt x="1117" y="4821"/>
                  </a:cubicBezTo>
                  <a:cubicBezTo>
                    <a:pt x="1111" y="4944"/>
                    <a:pt x="1100" y="5167"/>
                    <a:pt x="1090" y="5395"/>
                  </a:cubicBezTo>
                  <a:cubicBezTo>
                    <a:pt x="1090" y="5399"/>
                    <a:pt x="1089" y="5403"/>
                    <a:pt x="1088" y="5407"/>
                  </a:cubicBezTo>
                  <a:lnTo>
                    <a:pt x="993" y="6776"/>
                  </a:lnTo>
                  <a:cubicBezTo>
                    <a:pt x="987" y="6863"/>
                    <a:pt x="1051" y="6938"/>
                    <a:pt x="1136" y="6944"/>
                  </a:cubicBezTo>
                  <a:cubicBezTo>
                    <a:pt x="1140" y="6944"/>
                    <a:pt x="1144" y="6944"/>
                    <a:pt x="1148" y="6944"/>
                  </a:cubicBezTo>
                  <a:cubicBezTo>
                    <a:pt x="1228" y="6944"/>
                    <a:pt x="1296" y="6881"/>
                    <a:pt x="1302" y="6798"/>
                  </a:cubicBezTo>
                  <a:lnTo>
                    <a:pt x="1378" y="5720"/>
                  </a:lnTo>
                  <a:cubicBezTo>
                    <a:pt x="1389" y="5717"/>
                    <a:pt x="1401" y="5714"/>
                    <a:pt x="1411" y="5714"/>
                  </a:cubicBezTo>
                  <a:cubicBezTo>
                    <a:pt x="1423" y="5714"/>
                    <a:pt x="1435" y="5716"/>
                    <a:pt x="1446" y="5717"/>
                  </a:cubicBezTo>
                  <a:lnTo>
                    <a:pt x="1516" y="6807"/>
                  </a:lnTo>
                  <a:cubicBezTo>
                    <a:pt x="1521" y="6890"/>
                    <a:pt x="1589" y="6954"/>
                    <a:pt x="1671" y="6954"/>
                  </a:cubicBezTo>
                  <a:cubicBezTo>
                    <a:pt x="1674" y="6954"/>
                    <a:pt x="1677" y="6954"/>
                    <a:pt x="1681" y="6954"/>
                  </a:cubicBezTo>
                  <a:cubicBezTo>
                    <a:pt x="1766" y="6948"/>
                    <a:pt x="1831" y="6873"/>
                    <a:pt x="1826" y="6787"/>
                  </a:cubicBezTo>
                  <a:lnTo>
                    <a:pt x="1743" y="5493"/>
                  </a:lnTo>
                  <a:cubicBezTo>
                    <a:pt x="1742" y="5486"/>
                    <a:pt x="1741" y="5479"/>
                    <a:pt x="1739" y="5472"/>
                  </a:cubicBezTo>
                  <a:cubicBezTo>
                    <a:pt x="1732" y="5274"/>
                    <a:pt x="1710" y="4981"/>
                    <a:pt x="1697" y="4821"/>
                  </a:cubicBezTo>
                  <a:cubicBezTo>
                    <a:pt x="1784" y="4939"/>
                    <a:pt x="1833" y="5134"/>
                    <a:pt x="1838" y="5396"/>
                  </a:cubicBezTo>
                  <a:cubicBezTo>
                    <a:pt x="1840" y="5462"/>
                    <a:pt x="1893" y="5514"/>
                    <a:pt x="1960" y="5514"/>
                  </a:cubicBezTo>
                  <a:cubicBezTo>
                    <a:pt x="2027" y="5513"/>
                    <a:pt x="2079" y="5458"/>
                    <a:pt x="2078" y="5391"/>
                  </a:cubicBezTo>
                  <a:cubicBezTo>
                    <a:pt x="2069" y="4988"/>
                    <a:pt x="1969" y="4709"/>
                    <a:pt x="1780" y="4561"/>
                  </a:cubicBezTo>
                  <a:close/>
                  <a:moveTo>
                    <a:pt x="2002" y="6751"/>
                  </a:moveTo>
                  <a:cubicBezTo>
                    <a:pt x="2124" y="6801"/>
                    <a:pt x="2200" y="6867"/>
                    <a:pt x="2200" y="6939"/>
                  </a:cubicBezTo>
                  <a:cubicBezTo>
                    <a:pt x="2200" y="7043"/>
                    <a:pt x="2044" y="7134"/>
                    <a:pt x="1813" y="7185"/>
                  </a:cubicBezTo>
                  <a:cubicBezTo>
                    <a:pt x="1795" y="7190"/>
                    <a:pt x="1777" y="7195"/>
                    <a:pt x="1758" y="7197"/>
                  </a:cubicBezTo>
                  <a:cubicBezTo>
                    <a:pt x="1753" y="7198"/>
                    <a:pt x="1748" y="7198"/>
                    <a:pt x="1743" y="7198"/>
                  </a:cubicBezTo>
                  <a:cubicBezTo>
                    <a:pt x="1637" y="7217"/>
                    <a:pt x="1520" y="7228"/>
                    <a:pt x="1394" y="7228"/>
                  </a:cubicBezTo>
                  <a:cubicBezTo>
                    <a:pt x="950" y="7228"/>
                    <a:pt x="589" y="7098"/>
                    <a:pt x="589" y="6939"/>
                  </a:cubicBezTo>
                  <a:cubicBezTo>
                    <a:pt x="589" y="6861"/>
                    <a:pt x="678" y="6790"/>
                    <a:pt x="820" y="6739"/>
                  </a:cubicBezTo>
                  <a:lnTo>
                    <a:pt x="830" y="6602"/>
                  </a:lnTo>
                  <a:cubicBezTo>
                    <a:pt x="342" y="6681"/>
                    <a:pt x="0" y="6854"/>
                    <a:pt x="0" y="7058"/>
                  </a:cubicBezTo>
                  <a:cubicBezTo>
                    <a:pt x="0" y="7335"/>
                    <a:pt x="628" y="7560"/>
                    <a:pt x="1403" y="7560"/>
                  </a:cubicBezTo>
                  <a:cubicBezTo>
                    <a:pt x="2177" y="7560"/>
                    <a:pt x="2805" y="7335"/>
                    <a:pt x="2805" y="7058"/>
                  </a:cubicBezTo>
                  <a:cubicBezTo>
                    <a:pt x="2805" y="6855"/>
                    <a:pt x="2467" y="6682"/>
                    <a:pt x="1984" y="6603"/>
                  </a:cubicBezTo>
                  <a:lnTo>
                    <a:pt x="2002" y="6751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8" name="išļiḑe">
              <a:extLst>
                <a:ext uri="{FF2B5EF4-FFF2-40B4-BE49-F238E27FC236}">
                  <a16:creationId xmlns="" xmlns:a16="http://schemas.microsoft.com/office/drawing/2014/main" id="{9F4B9B61-6C51-4904-9BBC-329B87052062}"/>
                </a:ext>
              </a:extLst>
            </p:cNvPr>
            <p:cNvSpPr/>
            <p:nvPr/>
          </p:nvSpPr>
          <p:spPr>
            <a:xfrm>
              <a:off x="7502025" y="3226589"/>
              <a:ext cx="371857" cy="371297"/>
            </a:xfrm>
            <a:custGeom>
              <a:avLst/>
              <a:gdLst>
                <a:gd name="T0" fmla="*/ 9608 w 10667"/>
                <a:gd name="T1" fmla="*/ 4056 h 10667"/>
                <a:gd name="T2" fmla="*/ 9642 w 10667"/>
                <a:gd name="T3" fmla="*/ 4561 h 10667"/>
                <a:gd name="T4" fmla="*/ 9398 w 10667"/>
                <a:gd name="T5" fmla="*/ 5365 h 10667"/>
                <a:gd name="T6" fmla="*/ 9237 w 10667"/>
                <a:gd name="T7" fmla="*/ 4433 h 10667"/>
                <a:gd name="T8" fmla="*/ 8869 w 10667"/>
                <a:gd name="T9" fmla="*/ 4582 h 10667"/>
                <a:gd name="T10" fmla="*/ 8709 w 10667"/>
                <a:gd name="T11" fmla="*/ 5514 h 10667"/>
                <a:gd name="T12" fmla="*/ 8952 w 10667"/>
                <a:gd name="T13" fmla="*/ 5395 h 10667"/>
                <a:gd name="T14" fmla="*/ 8998 w 10667"/>
                <a:gd name="T15" fmla="*/ 6944 h 10667"/>
                <a:gd name="T16" fmla="*/ 9239 w 10667"/>
                <a:gd name="T17" fmla="*/ 5720 h 10667"/>
                <a:gd name="T18" fmla="*/ 9377 w 10667"/>
                <a:gd name="T19" fmla="*/ 6807 h 10667"/>
                <a:gd name="T20" fmla="*/ 9687 w 10667"/>
                <a:gd name="T21" fmla="*/ 6787 h 10667"/>
                <a:gd name="T22" fmla="*/ 9559 w 10667"/>
                <a:gd name="T23" fmla="*/ 4821 h 10667"/>
                <a:gd name="T24" fmla="*/ 9939 w 10667"/>
                <a:gd name="T25" fmla="*/ 5391 h 10667"/>
                <a:gd name="T26" fmla="*/ 6566 w 10667"/>
                <a:gd name="T27" fmla="*/ 1130 h 10667"/>
                <a:gd name="T28" fmla="*/ 5448 w 10667"/>
                <a:gd name="T29" fmla="*/ 2261 h 10667"/>
                <a:gd name="T30" fmla="*/ 7197 w 10667"/>
                <a:gd name="T31" fmla="*/ 8282 h 10667"/>
                <a:gd name="T32" fmla="*/ 6553 w 10667"/>
                <a:gd name="T33" fmla="*/ 5860 h 10667"/>
                <a:gd name="T34" fmla="*/ 6867 w 10667"/>
                <a:gd name="T35" fmla="*/ 5540 h 10667"/>
                <a:gd name="T36" fmla="*/ 6677 w 10667"/>
                <a:gd name="T37" fmla="*/ 2794 h 10667"/>
                <a:gd name="T38" fmla="*/ 5875 w 10667"/>
                <a:gd name="T39" fmla="*/ 5440 h 10667"/>
                <a:gd name="T40" fmla="*/ 5344 w 10667"/>
                <a:gd name="T41" fmla="*/ 2372 h 10667"/>
                <a:gd name="T42" fmla="*/ 4134 w 10667"/>
                <a:gd name="T43" fmla="*/ 2863 h 10667"/>
                <a:gd name="T44" fmla="*/ 3606 w 10667"/>
                <a:gd name="T45" fmla="*/ 5931 h 10667"/>
                <a:gd name="T46" fmla="*/ 4406 w 10667"/>
                <a:gd name="T47" fmla="*/ 5536 h 10667"/>
                <a:gd name="T48" fmla="*/ 3036 w 10667"/>
                <a:gd name="T49" fmla="*/ 8836 h 10667"/>
                <a:gd name="T50" fmla="*/ 1301 w 10667"/>
                <a:gd name="T51" fmla="*/ 9187 h 10667"/>
                <a:gd name="T52" fmla="*/ 3942 w 10667"/>
                <a:gd name="T53" fmla="*/ 10566 h 10667"/>
                <a:gd name="T54" fmla="*/ 8368 w 10667"/>
                <a:gd name="T55" fmla="*/ 10227 h 10667"/>
                <a:gd name="T56" fmla="*/ 5409 w 10667"/>
                <a:gd name="T57" fmla="*/ 9687 h 10667"/>
                <a:gd name="T58" fmla="*/ 5462 w 10667"/>
                <a:gd name="T59" fmla="*/ 6588 h 10667"/>
                <a:gd name="T60" fmla="*/ 5409 w 10667"/>
                <a:gd name="T61" fmla="*/ 9687 h 10667"/>
                <a:gd name="T62" fmla="*/ 9674 w 10667"/>
                <a:gd name="T63" fmla="*/ 7185 h 10667"/>
                <a:gd name="T64" fmla="*/ 9255 w 10667"/>
                <a:gd name="T65" fmla="*/ 7228 h 10667"/>
                <a:gd name="T66" fmla="*/ 8691 w 10667"/>
                <a:gd name="T67" fmla="*/ 6602 h 10667"/>
                <a:gd name="T68" fmla="*/ 10667 w 10667"/>
                <a:gd name="T69" fmla="*/ 7058 h 10667"/>
                <a:gd name="T70" fmla="*/ 1068 w 10667"/>
                <a:gd name="T71" fmla="*/ 4056 h 10667"/>
                <a:gd name="T72" fmla="*/ 1407 w 10667"/>
                <a:gd name="T73" fmla="*/ 4399 h 10667"/>
                <a:gd name="T74" fmla="*/ 1620 w 10667"/>
                <a:gd name="T75" fmla="*/ 4469 h 10667"/>
                <a:gd name="T76" fmla="*/ 1410 w 10667"/>
                <a:gd name="T77" fmla="*/ 5515 h 10667"/>
                <a:gd name="T78" fmla="*/ 1189 w 10667"/>
                <a:gd name="T79" fmla="*/ 4467 h 10667"/>
                <a:gd name="T80" fmla="*/ 728 w 10667"/>
                <a:gd name="T81" fmla="*/ 5387 h 10667"/>
                <a:gd name="T82" fmla="*/ 967 w 10667"/>
                <a:gd name="T83" fmla="*/ 5399 h 10667"/>
                <a:gd name="T84" fmla="*/ 1088 w 10667"/>
                <a:gd name="T85" fmla="*/ 5407 h 10667"/>
                <a:gd name="T86" fmla="*/ 1148 w 10667"/>
                <a:gd name="T87" fmla="*/ 6944 h 10667"/>
                <a:gd name="T88" fmla="*/ 1411 w 10667"/>
                <a:gd name="T89" fmla="*/ 5714 h 10667"/>
                <a:gd name="T90" fmla="*/ 1671 w 10667"/>
                <a:gd name="T91" fmla="*/ 6954 h 10667"/>
                <a:gd name="T92" fmla="*/ 1743 w 10667"/>
                <a:gd name="T93" fmla="*/ 5493 h 10667"/>
                <a:gd name="T94" fmla="*/ 1838 w 10667"/>
                <a:gd name="T95" fmla="*/ 5396 h 10667"/>
                <a:gd name="T96" fmla="*/ 1780 w 10667"/>
                <a:gd name="T97" fmla="*/ 4561 h 10667"/>
                <a:gd name="T98" fmla="*/ 1813 w 10667"/>
                <a:gd name="T99" fmla="*/ 7185 h 10667"/>
                <a:gd name="T100" fmla="*/ 1394 w 10667"/>
                <a:gd name="T101" fmla="*/ 7228 h 10667"/>
                <a:gd name="T102" fmla="*/ 830 w 10667"/>
                <a:gd name="T103" fmla="*/ 6602 h 10667"/>
                <a:gd name="T104" fmla="*/ 2805 w 10667"/>
                <a:gd name="T105" fmla="*/ 7058 h 10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67" h="10667">
                  <a:moveTo>
                    <a:pt x="8929" y="4056"/>
                  </a:moveTo>
                  <a:cubicBezTo>
                    <a:pt x="8929" y="3866"/>
                    <a:pt x="9081" y="3713"/>
                    <a:pt x="9268" y="3713"/>
                  </a:cubicBezTo>
                  <a:cubicBezTo>
                    <a:pt x="9456" y="3713"/>
                    <a:pt x="9608" y="3866"/>
                    <a:pt x="9608" y="4056"/>
                  </a:cubicBezTo>
                  <a:cubicBezTo>
                    <a:pt x="9608" y="4246"/>
                    <a:pt x="9456" y="4399"/>
                    <a:pt x="9268" y="4399"/>
                  </a:cubicBezTo>
                  <a:cubicBezTo>
                    <a:pt x="9081" y="4399"/>
                    <a:pt x="8929" y="4246"/>
                    <a:pt x="8929" y="4056"/>
                  </a:cubicBezTo>
                  <a:close/>
                  <a:moveTo>
                    <a:pt x="9642" y="4561"/>
                  </a:moveTo>
                  <a:cubicBezTo>
                    <a:pt x="9592" y="4523"/>
                    <a:pt x="9541" y="4489"/>
                    <a:pt x="9482" y="4469"/>
                  </a:cubicBezTo>
                  <a:cubicBezTo>
                    <a:pt x="9427" y="4449"/>
                    <a:pt x="9369" y="4439"/>
                    <a:pt x="9310" y="4434"/>
                  </a:cubicBezTo>
                  <a:lnTo>
                    <a:pt x="9398" y="5365"/>
                  </a:lnTo>
                  <a:lnTo>
                    <a:pt x="9272" y="5515"/>
                  </a:lnTo>
                  <a:lnTo>
                    <a:pt x="9127" y="5365"/>
                  </a:lnTo>
                  <a:lnTo>
                    <a:pt x="9237" y="4433"/>
                  </a:lnTo>
                  <a:cubicBezTo>
                    <a:pt x="9173" y="4435"/>
                    <a:pt x="9110" y="4446"/>
                    <a:pt x="9050" y="4467"/>
                  </a:cubicBezTo>
                  <a:cubicBezTo>
                    <a:pt x="9025" y="4476"/>
                    <a:pt x="9002" y="4487"/>
                    <a:pt x="8979" y="4500"/>
                  </a:cubicBezTo>
                  <a:cubicBezTo>
                    <a:pt x="8940" y="4523"/>
                    <a:pt x="8903" y="4551"/>
                    <a:pt x="8869" y="4582"/>
                  </a:cubicBezTo>
                  <a:cubicBezTo>
                    <a:pt x="8700" y="4734"/>
                    <a:pt x="8609" y="4997"/>
                    <a:pt x="8589" y="5387"/>
                  </a:cubicBezTo>
                  <a:cubicBezTo>
                    <a:pt x="8586" y="5454"/>
                    <a:pt x="8637" y="5511"/>
                    <a:pt x="8703" y="5514"/>
                  </a:cubicBezTo>
                  <a:cubicBezTo>
                    <a:pt x="8705" y="5514"/>
                    <a:pt x="8707" y="5514"/>
                    <a:pt x="8709" y="5514"/>
                  </a:cubicBezTo>
                  <a:cubicBezTo>
                    <a:pt x="8772" y="5514"/>
                    <a:pt x="8825" y="5464"/>
                    <a:pt x="8828" y="5399"/>
                  </a:cubicBezTo>
                  <a:cubicBezTo>
                    <a:pt x="8842" y="5135"/>
                    <a:pt x="8893" y="4938"/>
                    <a:pt x="8978" y="4821"/>
                  </a:cubicBezTo>
                  <a:cubicBezTo>
                    <a:pt x="8972" y="4944"/>
                    <a:pt x="8961" y="5167"/>
                    <a:pt x="8952" y="5395"/>
                  </a:cubicBezTo>
                  <a:cubicBezTo>
                    <a:pt x="8951" y="5399"/>
                    <a:pt x="8950" y="5403"/>
                    <a:pt x="8950" y="5407"/>
                  </a:cubicBezTo>
                  <a:lnTo>
                    <a:pt x="8854" y="6776"/>
                  </a:lnTo>
                  <a:cubicBezTo>
                    <a:pt x="8848" y="6863"/>
                    <a:pt x="8912" y="6938"/>
                    <a:pt x="8998" y="6944"/>
                  </a:cubicBezTo>
                  <a:cubicBezTo>
                    <a:pt x="9002" y="6944"/>
                    <a:pt x="9005" y="6944"/>
                    <a:pt x="9009" y="6944"/>
                  </a:cubicBezTo>
                  <a:cubicBezTo>
                    <a:pt x="9090" y="6944"/>
                    <a:pt x="9158" y="6881"/>
                    <a:pt x="9163" y="6798"/>
                  </a:cubicBezTo>
                  <a:lnTo>
                    <a:pt x="9239" y="5720"/>
                  </a:lnTo>
                  <a:cubicBezTo>
                    <a:pt x="9251" y="5717"/>
                    <a:pt x="9262" y="5714"/>
                    <a:pt x="9273" y="5714"/>
                  </a:cubicBezTo>
                  <a:cubicBezTo>
                    <a:pt x="9284" y="5714"/>
                    <a:pt x="9296" y="5716"/>
                    <a:pt x="9307" y="5717"/>
                  </a:cubicBezTo>
                  <a:lnTo>
                    <a:pt x="9377" y="6807"/>
                  </a:lnTo>
                  <a:cubicBezTo>
                    <a:pt x="9382" y="6890"/>
                    <a:pt x="9451" y="6954"/>
                    <a:pt x="9532" y="6954"/>
                  </a:cubicBezTo>
                  <a:cubicBezTo>
                    <a:pt x="9535" y="6954"/>
                    <a:pt x="9539" y="6954"/>
                    <a:pt x="9542" y="6954"/>
                  </a:cubicBezTo>
                  <a:cubicBezTo>
                    <a:pt x="9628" y="6948"/>
                    <a:pt x="9692" y="6873"/>
                    <a:pt x="9687" y="6787"/>
                  </a:cubicBezTo>
                  <a:lnTo>
                    <a:pt x="9604" y="5493"/>
                  </a:lnTo>
                  <a:cubicBezTo>
                    <a:pt x="9604" y="5486"/>
                    <a:pt x="9602" y="5479"/>
                    <a:pt x="9601" y="5472"/>
                  </a:cubicBezTo>
                  <a:cubicBezTo>
                    <a:pt x="9594" y="5274"/>
                    <a:pt x="9571" y="4981"/>
                    <a:pt x="9559" y="4821"/>
                  </a:cubicBezTo>
                  <a:cubicBezTo>
                    <a:pt x="9645" y="4939"/>
                    <a:pt x="9694" y="5134"/>
                    <a:pt x="9700" y="5396"/>
                  </a:cubicBezTo>
                  <a:cubicBezTo>
                    <a:pt x="9701" y="5462"/>
                    <a:pt x="9754" y="5514"/>
                    <a:pt x="9822" y="5514"/>
                  </a:cubicBezTo>
                  <a:cubicBezTo>
                    <a:pt x="9888" y="5513"/>
                    <a:pt x="9940" y="5458"/>
                    <a:pt x="9939" y="5391"/>
                  </a:cubicBezTo>
                  <a:cubicBezTo>
                    <a:pt x="9931" y="4988"/>
                    <a:pt x="9831" y="4709"/>
                    <a:pt x="9642" y="4561"/>
                  </a:cubicBezTo>
                  <a:close/>
                  <a:moveTo>
                    <a:pt x="5448" y="2261"/>
                  </a:moveTo>
                  <a:cubicBezTo>
                    <a:pt x="6065" y="2261"/>
                    <a:pt x="6566" y="1755"/>
                    <a:pt x="6566" y="1130"/>
                  </a:cubicBezTo>
                  <a:cubicBezTo>
                    <a:pt x="6566" y="506"/>
                    <a:pt x="6065" y="0"/>
                    <a:pt x="5448" y="0"/>
                  </a:cubicBezTo>
                  <a:cubicBezTo>
                    <a:pt x="4832" y="0"/>
                    <a:pt x="4332" y="506"/>
                    <a:pt x="4332" y="1130"/>
                  </a:cubicBezTo>
                  <a:cubicBezTo>
                    <a:pt x="4332" y="1755"/>
                    <a:pt x="4832" y="2261"/>
                    <a:pt x="5448" y="2261"/>
                  </a:cubicBezTo>
                  <a:close/>
                  <a:moveTo>
                    <a:pt x="9566" y="9187"/>
                  </a:moveTo>
                  <a:cubicBezTo>
                    <a:pt x="9566" y="8589"/>
                    <a:pt x="8569" y="8079"/>
                    <a:pt x="7146" y="7846"/>
                  </a:cubicBezTo>
                  <a:lnTo>
                    <a:pt x="7197" y="8282"/>
                  </a:lnTo>
                  <a:cubicBezTo>
                    <a:pt x="7559" y="8431"/>
                    <a:pt x="7781" y="8624"/>
                    <a:pt x="7781" y="8836"/>
                  </a:cubicBezTo>
                  <a:cubicBezTo>
                    <a:pt x="7781" y="9120"/>
                    <a:pt x="7386" y="9369"/>
                    <a:pt x="6788" y="9523"/>
                  </a:cubicBezTo>
                  <a:lnTo>
                    <a:pt x="6553" y="5860"/>
                  </a:lnTo>
                  <a:cubicBezTo>
                    <a:pt x="6552" y="5836"/>
                    <a:pt x="6547" y="5814"/>
                    <a:pt x="6542" y="5791"/>
                  </a:cubicBezTo>
                  <a:cubicBezTo>
                    <a:pt x="6519" y="5139"/>
                    <a:pt x="6446" y="4174"/>
                    <a:pt x="6403" y="3649"/>
                  </a:cubicBezTo>
                  <a:cubicBezTo>
                    <a:pt x="6689" y="4036"/>
                    <a:pt x="6850" y="4677"/>
                    <a:pt x="6867" y="5540"/>
                  </a:cubicBezTo>
                  <a:cubicBezTo>
                    <a:pt x="6872" y="5758"/>
                    <a:pt x="7047" y="5931"/>
                    <a:pt x="7269" y="5931"/>
                  </a:cubicBezTo>
                  <a:cubicBezTo>
                    <a:pt x="7487" y="5926"/>
                    <a:pt x="7660" y="5744"/>
                    <a:pt x="7655" y="5524"/>
                  </a:cubicBezTo>
                  <a:cubicBezTo>
                    <a:pt x="7628" y="4200"/>
                    <a:pt x="7299" y="3281"/>
                    <a:pt x="6677" y="2794"/>
                  </a:cubicBezTo>
                  <a:cubicBezTo>
                    <a:pt x="6515" y="2666"/>
                    <a:pt x="6346" y="2557"/>
                    <a:pt x="6150" y="2489"/>
                  </a:cubicBezTo>
                  <a:cubicBezTo>
                    <a:pt x="5969" y="2425"/>
                    <a:pt x="5778" y="2390"/>
                    <a:pt x="5587" y="2376"/>
                  </a:cubicBezTo>
                  <a:lnTo>
                    <a:pt x="5875" y="5440"/>
                  </a:lnTo>
                  <a:lnTo>
                    <a:pt x="5459" y="5934"/>
                  </a:lnTo>
                  <a:lnTo>
                    <a:pt x="4983" y="5440"/>
                  </a:lnTo>
                  <a:lnTo>
                    <a:pt x="5344" y="2372"/>
                  </a:lnTo>
                  <a:cubicBezTo>
                    <a:pt x="5135" y="2379"/>
                    <a:pt x="4926" y="2413"/>
                    <a:pt x="4729" y="2484"/>
                  </a:cubicBezTo>
                  <a:cubicBezTo>
                    <a:pt x="4648" y="2513"/>
                    <a:pt x="4570" y="2548"/>
                    <a:pt x="4496" y="2592"/>
                  </a:cubicBezTo>
                  <a:cubicBezTo>
                    <a:pt x="4366" y="2669"/>
                    <a:pt x="4247" y="2762"/>
                    <a:pt x="4134" y="2863"/>
                  </a:cubicBezTo>
                  <a:cubicBezTo>
                    <a:pt x="3578" y="3362"/>
                    <a:pt x="3276" y="4228"/>
                    <a:pt x="3213" y="5512"/>
                  </a:cubicBezTo>
                  <a:cubicBezTo>
                    <a:pt x="3202" y="5732"/>
                    <a:pt x="3369" y="5919"/>
                    <a:pt x="3586" y="5930"/>
                  </a:cubicBezTo>
                  <a:cubicBezTo>
                    <a:pt x="3593" y="5931"/>
                    <a:pt x="3600" y="5931"/>
                    <a:pt x="3606" y="5931"/>
                  </a:cubicBezTo>
                  <a:cubicBezTo>
                    <a:pt x="3815" y="5931"/>
                    <a:pt x="3989" y="5765"/>
                    <a:pt x="4000" y="5552"/>
                  </a:cubicBezTo>
                  <a:cubicBezTo>
                    <a:pt x="4043" y="4683"/>
                    <a:pt x="4213" y="4034"/>
                    <a:pt x="4493" y="3649"/>
                  </a:cubicBezTo>
                  <a:cubicBezTo>
                    <a:pt x="4473" y="4053"/>
                    <a:pt x="4437" y="4787"/>
                    <a:pt x="4406" y="5536"/>
                  </a:cubicBezTo>
                  <a:cubicBezTo>
                    <a:pt x="4404" y="5550"/>
                    <a:pt x="4400" y="5563"/>
                    <a:pt x="4399" y="5577"/>
                  </a:cubicBezTo>
                  <a:lnTo>
                    <a:pt x="4121" y="9550"/>
                  </a:lnTo>
                  <a:cubicBezTo>
                    <a:pt x="3469" y="9398"/>
                    <a:pt x="3036" y="9136"/>
                    <a:pt x="3036" y="8836"/>
                  </a:cubicBezTo>
                  <a:cubicBezTo>
                    <a:pt x="3036" y="8606"/>
                    <a:pt x="3298" y="8398"/>
                    <a:pt x="3715" y="8245"/>
                  </a:cubicBezTo>
                  <a:lnTo>
                    <a:pt x="3745" y="7843"/>
                  </a:lnTo>
                  <a:cubicBezTo>
                    <a:pt x="2309" y="8075"/>
                    <a:pt x="1301" y="8586"/>
                    <a:pt x="1301" y="9187"/>
                  </a:cubicBezTo>
                  <a:cubicBezTo>
                    <a:pt x="1301" y="9666"/>
                    <a:pt x="1867" y="9963"/>
                    <a:pt x="2241" y="10125"/>
                  </a:cubicBezTo>
                  <a:cubicBezTo>
                    <a:pt x="2579" y="10272"/>
                    <a:pt x="2936" y="10374"/>
                    <a:pt x="3295" y="10452"/>
                  </a:cubicBezTo>
                  <a:cubicBezTo>
                    <a:pt x="3509" y="10498"/>
                    <a:pt x="3725" y="10536"/>
                    <a:pt x="3942" y="10566"/>
                  </a:cubicBezTo>
                  <a:cubicBezTo>
                    <a:pt x="4438" y="10635"/>
                    <a:pt x="4931" y="10667"/>
                    <a:pt x="5434" y="10667"/>
                  </a:cubicBezTo>
                  <a:cubicBezTo>
                    <a:pt x="5609" y="10667"/>
                    <a:pt x="5784" y="10662"/>
                    <a:pt x="5959" y="10654"/>
                  </a:cubicBezTo>
                  <a:cubicBezTo>
                    <a:pt x="6767" y="10615"/>
                    <a:pt x="7596" y="10506"/>
                    <a:pt x="8368" y="10227"/>
                  </a:cubicBezTo>
                  <a:cubicBezTo>
                    <a:pt x="8794" y="10073"/>
                    <a:pt x="9463" y="9799"/>
                    <a:pt x="9557" y="9286"/>
                  </a:cubicBezTo>
                  <a:cubicBezTo>
                    <a:pt x="9563" y="9253"/>
                    <a:pt x="9566" y="9220"/>
                    <a:pt x="9566" y="9187"/>
                  </a:cubicBezTo>
                  <a:close/>
                  <a:moveTo>
                    <a:pt x="5409" y="9687"/>
                  </a:moveTo>
                  <a:cubicBezTo>
                    <a:pt x="5316" y="9687"/>
                    <a:pt x="5226" y="9685"/>
                    <a:pt x="5136" y="9681"/>
                  </a:cubicBezTo>
                  <a:lnTo>
                    <a:pt x="5351" y="6608"/>
                  </a:lnTo>
                  <a:cubicBezTo>
                    <a:pt x="5390" y="6597"/>
                    <a:pt x="5429" y="6588"/>
                    <a:pt x="5462" y="6588"/>
                  </a:cubicBezTo>
                  <a:cubicBezTo>
                    <a:pt x="5501" y="6588"/>
                    <a:pt x="5539" y="6595"/>
                    <a:pt x="5577" y="6599"/>
                  </a:cubicBezTo>
                  <a:lnTo>
                    <a:pt x="5773" y="9671"/>
                  </a:lnTo>
                  <a:cubicBezTo>
                    <a:pt x="5653" y="9678"/>
                    <a:pt x="5535" y="9687"/>
                    <a:pt x="5409" y="9687"/>
                  </a:cubicBezTo>
                  <a:close/>
                  <a:moveTo>
                    <a:pt x="9863" y="6751"/>
                  </a:moveTo>
                  <a:cubicBezTo>
                    <a:pt x="9985" y="6801"/>
                    <a:pt x="10061" y="6867"/>
                    <a:pt x="10061" y="6939"/>
                  </a:cubicBezTo>
                  <a:cubicBezTo>
                    <a:pt x="10061" y="7043"/>
                    <a:pt x="9905" y="7134"/>
                    <a:pt x="9674" y="7185"/>
                  </a:cubicBezTo>
                  <a:cubicBezTo>
                    <a:pt x="9657" y="7190"/>
                    <a:pt x="9638" y="7195"/>
                    <a:pt x="9619" y="7197"/>
                  </a:cubicBezTo>
                  <a:cubicBezTo>
                    <a:pt x="9614" y="7198"/>
                    <a:pt x="9609" y="7198"/>
                    <a:pt x="9605" y="7198"/>
                  </a:cubicBezTo>
                  <a:cubicBezTo>
                    <a:pt x="9499" y="7217"/>
                    <a:pt x="9382" y="7228"/>
                    <a:pt x="9255" y="7228"/>
                  </a:cubicBezTo>
                  <a:cubicBezTo>
                    <a:pt x="8811" y="7228"/>
                    <a:pt x="8451" y="7098"/>
                    <a:pt x="8451" y="6939"/>
                  </a:cubicBezTo>
                  <a:cubicBezTo>
                    <a:pt x="8451" y="6861"/>
                    <a:pt x="8539" y="6790"/>
                    <a:pt x="8681" y="6739"/>
                  </a:cubicBezTo>
                  <a:lnTo>
                    <a:pt x="8691" y="6602"/>
                  </a:lnTo>
                  <a:cubicBezTo>
                    <a:pt x="8203" y="6681"/>
                    <a:pt x="7861" y="6854"/>
                    <a:pt x="7861" y="7058"/>
                  </a:cubicBezTo>
                  <a:cubicBezTo>
                    <a:pt x="7861" y="7335"/>
                    <a:pt x="8489" y="7560"/>
                    <a:pt x="9264" y="7560"/>
                  </a:cubicBezTo>
                  <a:cubicBezTo>
                    <a:pt x="10039" y="7560"/>
                    <a:pt x="10667" y="7335"/>
                    <a:pt x="10667" y="7058"/>
                  </a:cubicBezTo>
                  <a:cubicBezTo>
                    <a:pt x="10667" y="6855"/>
                    <a:pt x="10328" y="6682"/>
                    <a:pt x="9845" y="6603"/>
                  </a:cubicBezTo>
                  <a:lnTo>
                    <a:pt x="9863" y="6751"/>
                  </a:lnTo>
                  <a:close/>
                  <a:moveTo>
                    <a:pt x="1068" y="4056"/>
                  </a:moveTo>
                  <a:cubicBezTo>
                    <a:pt x="1068" y="3866"/>
                    <a:pt x="1220" y="3713"/>
                    <a:pt x="1407" y="3713"/>
                  </a:cubicBezTo>
                  <a:cubicBezTo>
                    <a:pt x="1594" y="3713"/>
                    <a:pt x="1747" y="3866"/>
                    <a:pt x="1747" y="4056"/>
                  </a:cubicBezTo>
                  <a:cubicBezTo>
                    <a:pt x="1747" y="4246"/>
                    <a:pt x="1594" y="4399"/>
                    <a:pt x="1407" y="4399"/>
                  </a:cubicBezTo>
                  <a:cubicBezTo>
                    <a:pt x="1220" y="4399"/>
                    <a:pt x="1068" y="4246"/>
                    <a:pt x="1068" y="4056"/>
                  </a:cubicBezTo>
                  <a:close/>
                  <a:moveTo>
                    <a:pt x="1780" y="4561"/>
                  </a:moveTo>
                  <a:cubicBezTo>
                    <a:pt x="1731" y="4523"/>
                    <a:pt x="1680" y="4489"/>
                    <a:pt x="1620" y="4469"/>
                  </a:cubicBezTo>
                  <a:cubicBezTo>
                    <a:pt x="1565" y="4449"/>
                    <a:pt x="1507" y="4439"/>
                    <a:pt x="1449" y="4434"/>
                  </a:cubicBezTo>
                  <a:lnTo>
                    <a:pt x="1537" y="5365"/>
                  </a:lnTo>
                  <a:lnTo>
                    <a:pt x="1410" y="5515"/>
                  </a:lnTo>
                  <a:lnTo>
                    <a:pt x="1266" y="5365"/>
                  </a:lnTo>
                  <a:lnTo>
                    <a:pt x="1376" y="4433"/>
                  </a:lnTo>
                  <a:cubicBezTo>
                    <a:pt x="1312" y="4435"/>
                    <a:pt x="1248" y="4446"/>
                    <a:pt x="1189" y="4467"/>
                  </a:cubicBezTo>
                  <a:cubicBezTo>
                    <a:pt x="1164" y="4476"/>
                    <a:pt x="1140" y="4487"/>
                    <a:pt x="1118" y="4500"/>
                  </a:cubicBezTo>
                  <a:cubicBezTo>
                    <a:pt x="1078" y="4523"/>
                    <a:pt x="1042" y="4551"/>
                    <a:pt x="1008" y="4582"/>
                  </a:cubicBezTo>
                  <a:cubicBezTo>
                    <a:pt x="839" y="4734"/>
                    <a:pt x="747" y="4997"/>
                    <a:pt x="728" y="5387"/>
                  </a:cubicBezTo>
                  <a:cubicBezTo>
                    <a:pt x="725" y="5454"/>
                    <a:pt x="775" y="5511"/>
                    <a:pt x="841" y="5514"/>
                  </a:cubicBezTo>
                  <a:cubicBezTo>
                    <a:pt x="843" y="5514"/>
                    <a:pt x="845" y="5514"/>
                    <a:pt x="848" y="5514"/>
                  </a:cubicBezTo>
                  <a:cubicBezTo>
                    <a:pt x="911" y="5514"/>
                    <a:pt x="964" y="5464"/>
                    <a:pt x="967" y="5399"/>
                  </a:cubicBezTo>
                  <a:cubicBezTo>
                    <a:pt x="980" y="5135"/>
                    <a:pt x="1032" y="4938"/>
                    <a:pt x="1117" y="4821"/>
                  </a:cubicBezTo>
                  <a:cubicBezTo>
                    <a:pt x="1111" y="4944"/>
                    <a:pt x="1100" y="5167"/>
                    <a:pt x="1090" y="5395"/>
                  </a:cubicBezTo>
                  <a:cubicBezTo>
                    <a:pt x="1090" y="5399"/>
                    <a:pt x="1089" y="5403"/>
                    <a:pt x="1088" y="5407"/>
                  </a:cubicBezTo>
                  <a:lnTo>
                    <a:pt x="993" y="6776"/>
                  </a:lnTo>
                  <a:cubicBezTo>
                    <a:pt x="987" y="6863"/>
                    <a:pt x="1051" y="6938"/>
                    <a:pt x="1136" y="6944"/>
                  </a:cubicBezTo>
                  <a:cubicBezTo>
                    <a:pt x="1140" y="6944"/>
                    <a:pt x="1144" y="6944"/>
                    <a:pt x="1148" y="6944"/>
                  </a:cubicBezTo>
                  <a:cubicBezTo>
                    <a:pt x="1228" y="6944"/>
                    <a:pt x="1296" y="6881"/>
                    <a:pt x="1302" y="6798"/>
                  </a:cubicBezTo>
                  <a:lnTo>
                    <a:pt x="1378" y="5720"/>
                  </a:lnTo>
                  <a:cubicBezTo>
                    <a:pt x="1389" y="5717"/>
                    <a:pt x="1401" y="5714"/>
                    <a:pt x="1411" y="5714"/>
                  </a:cubicBezTo>
                  <a:cubicBezTo>
                    <a:pt x="1423" y="5714"/>
                    <a:pt x="1435" y="5716"/>
                    <a:pt x="1446" y="5717"/>
                  </a:cubicBezTo>
                  <a:lnTo>
                    <a:pt x="1516" y="6807"/>
                  </a:lnTo>
                  <a:cubicBezTo>
                    <a:pt x="1521" y="6890"/>
                    <a:pt x="1589" y="6954"/>
                    <a:pt x="1671" y="6954"/>
                  </a:cubicBezTo>
                  <a:cubicBezTo>
                    <a:pt x="1674" y="6954"/>
                    <a:pt x="1677" y="6954"/>
                    <a:pt x="1681" y="6954"/>
                  </a:cubicBezTo>
                  <a:cubicBezTo>
                    <a:pt x="1766" y="6948"/>
                    <a:pt x="1831" y="6873"/>
                    <a:pt x="1826" y="6787"/>
                  </a:cubicBezTo>
                  <a:lnTo>
                    <a:pt x="1743" y="5493"/>
                  </a:lnTo>
                  <a:cubicBezTo>
                    <a:pt x="1742" y="5486"/>
                    <a:pt x="1741" y="5479"/>
                    <a:pt x="1739" y="5472"/>
                  </a:cubicBezTo>
                  <a:cubicBezTo>
                    <a:pt x="1732" y="5274"/>
                    <a:pt x="1710" y="4981"/>
                    <a:pt x="1697" y="4821"/>
                  </a:cubicBezTo>
                  <a:cubicBezTo>
                    <a:pt x="1784" y="4939"/>
                    <a:pt x="1833" y="5134"/>
                    <a:pt x="1838" y="5396"/>
                  </a:cubicBezTo>
                  <a:cubicBezTo>
                    <a:pt x="1840" y="5462"/>
                    <a:pt x="1893" y="5514"/>
                    <a:pt x="1960" y="5514"/>
                  </a:cubicBezTo>
                  <a:cubicBezTo>
                    <a:pt x="2027" y="5513"/>
                    <a:pt x="2079" y="5458"/>
                    <a:pt x="2078" y="5391"/>
                  </a:cubicBezTo>
                  <a:cubicBezTo>
                    <a:pt x="2069" y="4988"/>
                    <a:pt x="1969" y="4709"/>
                    <a:pt x="1780" y="4561"/>
                  </a:cubicBezTo>
                  <a:close/>
                  <a:moveTo>
                    <a:pt x="2002" y="6751"/>
                  </a:moveTo>
                  <a:cubicBezTo>
                    <a:pt x="2124" y="6801"/>
                    <a:pt x="2200" y="6867"/>
                    <a:pt x="2200" y="6939"/>
                  </a:cubicBezTo>
                  <a:cubicBezTo>
                    <a:pt x="2200" y="7043"/>
                    <a:pt x="2044" y="7134"/>
                    <a:pt x="1813" y="7185"/>
                  </a:cubicBezTo>
                  <a:cubicBezTo>
                    <a:pt x="1795" y="7190"/>
                    <a:pt x="1777" y="7195"/>
                    <a:pt x="1758" y="7197"/>
                  </a:cubicBezTo>
                  <a:cubicBezTo>
                    <a:pt x="1753" y="7198"/>
                    <a:pt x="1748" y="7198"/>
                    <a:pt x="1743" y="7198"/>
                  </a:cubicBezTo>
                  <a:cubicBezTo>
                    <a:pt x="1637" y="7217"/>
                    <a:pt x="1520" y="7228"/>
                    <a:pt x="1394" y="7228"/>
                  </a:cubicBezTo>
                  <a:cubicBezTo>
                    <a:pt x="950" y="7228"/>
                    <a:pt x="589" y="7098"/>
                    <a:pt x="589" y="6939"/>
                  </a:cubicBezTo>
                  <a:cubicBezTo>
                    <a:pt x="589" y="6861"/>
                    <a:pt x="678" y="6790"/>
                    <a:pt x="820" y="6739"/>
                  </a:cubicBezTo>
                  <a:lnTo>
                    <a:pt x="830" y="6602"/>
                  </a:lnTo>
                  <a:cubicBezTo>
                    <a:pt x="342" y="6681"/>
                    <a:pt x="0" y="6854"/>
                    <a:pt x="0" y="7058"/>
                  </a:cubicBezTo>
                  <a:cubicBezTo>
                    <a:pt x="0" y="7335"/>
                    <a:pt x="628" y="7560"/>
                    <a:pt x="1403" y="7560"/>
                  </a:cubicBezTo>
                  <a:cubicBezTo>
                    <a:pt x="2177" y="7560"/>
                    <a:pt x="2805" y="7335"/>
                    <a:pt x="2805" y="7058"/>
                  </a:cubicBezTo>
                  <a:cubicBezTo>
                    <a:pt x="2805" y="6855"/>
                    <a:pt x="2467" y="6682"/>
                    <a:pt x="1984" y="6603"/>
                  </a:cubicBezTo>
                  <a:lnTo>
                    <a:pt x="2002" y="6751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íṥḻíḓé">
              <a:extLst>
                <a:ext uri="{FF2B5EF4-FFF2-40B4-BE49-F238E27FC236}">
                  <a16:creationId xmlns="" xmlns:a16="http://schemas.microsoft.com/office/drawing/2014/main" id="{929E0164-6CE8-406B-99B4-CF9D6ECDCDE3}"/>
                </a:ext>
              </a:extLst>
            </p:cNvPr>
            <p:cNvSpPr/>
            <p:nvPr/>
          </p:nvSpPr>
          <p:spPr>
            <a:xfrm>
              <a:off x="4381817" y="3226589"/>
              <a:ext cx="371857" cy="371297"/>
            </a:xfrm>
            <a:custGeom>
              <a:avLst/>
              <a:gdLst>
                <a:gd name="T0" fmla="*/ 9608 w 10667"/>
                <a:gd name="T1" fmla="*/ 4056 h 10667"/>
                <a:gd name="T2" fmla="*/ 9642 w 10667"/>
                <a:gd name="T3" fmla="*/ 4561 h 10667"/>
                <a:gd name="T4" fmla="*/ 9398 w 10667"/>
                <a:gd name="T5" fmla="*/ 5365 h 10667"/>
                <a:gd name="T6" fmla="*/ 9237 w 10667"/>
                <a:gd name="T7" fmla="*/ 4433 h 10667"/>
                <a:gd name="T8" fmla="*/ 8869 w 10667"/>
                <a:gd name="T9" fmla="*/ 4582 h 10667"/>
                <a:gd name="T10" fmla="*/ 8709 w 10667"/>
                <a:gd name="T11" fmla="*/ 5514 h 10667"/>
                <a:gd name="T12" fmla="*/ 8952 w 10667"/>
                <a:gd name="T13" fmla="*/ 5395 h 10667"/>
                <a:gd name="T14" fmla="*/ 8998 w 10667"/>
                <a:gd name="T15" fmla="*/ 6944 h 10667"/>
                <a:gd name="T16" fmla="*/ 9239 w 10667"/>
                <a:gd name="T17" fmla="*/ 5720 h 10667"/>
                <a:gd name="T18" fmla="*/ 9377 w 10667"/>
                <a:gd name="T19" fmla="*/ 6807 h 10667"/>
                <a:gd name="T20" fmla="*/ 9687 w 10667"/>
                <a:gd name="T21" fmla="*/ 6787 h 10667"/>
                <a:gd name="T22" fmla="*/ 9559 w 10667"/>
                <a:gd name="T23" fmla="*/ 4821 h 10667"/>
                <a:gd name="T24" fmla="*/ 9939 w 10667"/>
                <a:gd name="T25" fmla="*/ 5391 h 10667"/>
                <a:gd name="T26" fmla="*/ 6566 w 10667"/>
                <a:gd name="T27" fmla="*/ 1130 h 10667"/>
                <a:gd name="T28" fmla="*/ 5448 w 10667"/>
                <a:gd name="T29" fmla="*/ 2261 h 10667"/>
                <a:gd name="T30" fmla="*/ 7197 w 10667"/>
                <a:gd name="T31" fmla="*/ 8282 h 10667"/>
                <a:gd name="T32" fmla="*/ 6553 w 10667"/>
                <a:gd name="T33" fmla="*/ 5860 h 10667"/>
                <a:gd name="T34" fmla="*/ 6867 w 10667"/>
                <a:gd name="T35" fmla="*/ 5540 h 10667"/>
                <a:gd name="T36" fmla="*/ 6677 w 10667"/>
                <a:gd name="T37" fmla="*/ 2794 h 10667"/>
                <a:gd name="T38" fmla="*/ 5875 w 10667"/>
                <a:gd name="T39" fmla="*/ 5440 h 10667"/>
                <a:gd name="T40" fmla="*/ 5344 w 10667"/>
                <a:gd name="T41" fmla="*/ 2372 h 10667"/>
                <a:gd name="T42" fmla="*/ 4134 w 10667"/>
                <a:gd name="T43" fmla="*/ 2863 h 10667"/>
                <a:gd name="T44" fmla="*/ 3606 w 10667"/>
                <a:gd name="T45" fmla="*/ 5931 h 10667"/>
                <a:gd name="T46" fmla="*/ 4406 w 10667"/>
                <a:gd name="T47" fmla="*/ 5536 h 10667"/>
                <a:gd name="T48" fmla="*/ 3036 w 10667"/>
                <a:gd name="T49" fmla="*/ 8836 h 10667"/>
                <a:gd name="T50" fmla="*/ 1301 w 10667"/>
                <a:gd name="T51" fmla="*/ 9187 h 10667"/>
                <a:gd name="T52" fmla="*/ 3942 w 10667"/>
                <a:gd name="T53" fmla="*/ 10566 h 10667"/>
                <a:gd name="T54" fmla="*/ 8368 w 10667"/>
                <a:gd name="T55" fmla="*/ 10227 h 10667"/>
                <a:gd name="T56" fmla="*/ 5409 w 10667"/>
                <a:gd name="T57" fmla="*/ 9687 h 10667"/>
                <a:gd name="T58" fmla="*/ 5462 w 10667"/>
                <a:gd name="T59" fmla="*/ 6588 h 10667"/>
                <a:gd name="T60" fmla="*/ 5409 w 10667"/>
                <a:gd name="T61" fmla="*/ 9687 h 10667"/>
                <a:gd name="T62" fmla="*/ 9674 w 10667"/>
                <a:gd name="T63" fmla="*/ 7185 h 10667"/>
                <a:gd name="T64" fmla="*/ 9255 w 10667"/>
                <a:gd name="T65" fmla="*/ 7228 h 10667"/>
                <a:gd name="T66" fmla="*/ 8691 w 10667"/>
                <a:gd name="T67" fmla="*/ 6602 h 10667"/>
                <a:gd name="T68" fmla="*/ 10667 w 10667"/>
                <a:gd name="T69" fmla="*/ 7058 h 10667"/>
                <a:gd name="T70" fmla="*/ 1068 w 10667"/>
                <a:gd name="T71" fmla="*/ 4056 h 10667"/>
                <a:gd name="T72" fmla="*/ 1407 w 10667"/>
                <a:gd name="T73" fmla="*/ 4399 h 10667"/>
                <a:gd name="T74" fmla="*/ 1620 w 10667"/>
                <a:gd name="T75" fmla="*/ 4469 h 10667"/>
                <a:gd name="T76" fmla="*/ 1410 w 10667"/>
                <a:gd name="T77" fmla="*/ 5515 h 10667"/>
                <a:gd name="T78" fmla="*/ 1189 w 10667"/>
                <a:gd name="T79" fmla="*/ 4467 h 10667"/>
                <a:gd name="T80" fmla="*/ 728 w 10667"/>
                <a:gd name="T81" fmla="*/ 5387 h 10667"/>
                <a:gd name="T82" fmla="*/ 967 w 10667"/>
                <a:gd name="T83" fmla="*/ 5399 h 10667"/>
                <a:gd name="T84" fmla="*/ 1088 w 10667"/>
                <a:gd name="T85" fmla="*/ 5407 h 10667"/>
                <a:gd name="T86" fmla="*/ 1148 w 10667"/>
                <a:gd name="T87" fmla="*/ 6944 h 10667"/>
                <a:gd name="T88" fmla="*/ 1411 w 10667"/>
                <a:gd name="T89" fmla="*/ 5714 h 10667"/>
                <a:gd name="T90" fmla="*/ 1671 w 10667"/>
                <a:gd name="T91" fmla="*/ 6954 h 10667"/>
                <a:gd name="T92" fmla="*/ 1743 w 10667"/>
                <a:gd name="T93" fmla="*/ 5493 h 10667"/>
                <a:gd name="T94" fmla="*/ 1838 w 10667"/>
                <a:gd name="T95" fmla="*/ 5396 h 10667"/>
                <a:gd name="T96" fmla="*/ 1780 w 10667"/>
                <a:gd name="T97" fmla="*/ 4561 h 10667"/>
                <a:gd name="T98" fmla="*/ 1813 w 10667"/>
                <a:gd name="T99" fmla="*/ 7185 h 10667"/>
                <a:gd name="T100" fmla="*/ 1394 w 10667"/>
                <a:gd name="T101" fmla="*/ 7228 h 10667"/>
                <a:gd name="T102" fmla="*/ 830 w 10667"/>
                <a:gd name="T103" fmla="*/ 6602 h 10667"/>
                <a:gd name="T104" fmla="*/ 2805 w 10667"/>
                <a:gd name="T105" fmla="*/ 7058 h 10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67" h="10667">
                  <a:moveTo>
                    <a:pt x="8929" y="4056"/>
                  </a:moveTo>
                  <a:cubicBezTo>
                    <a:pt x="8929" y="3866"/>
                    <a:pt x="9081" y="3713"/>
                    <a:pt x="9268" y="3713"/>
                  </a:cubicBezTo>
                  <a:cubicBezTo>
                    <a:pt x="9456" y="3713"/>
                    <a:pt x="9608" y="3866"/>
                    <a:pt x="9608" y="4056"/>
                  </a:cubicBezTo>
                  <a:cubicBezTo>
                    <a:pt x="9608" y="4246"/>
                    <a:pt x="9456" y="4399"/>
                    <a:pt x="9268" y="4399"/>
                  </a:cubicBezTo>
                  <a:cubicBezTo>
                    <a:pt x="9081" y="4399"/>
                    <a:pt x="8929" y="4246"/>
                    <a:pt x="8929" y="4056"/>
                  </a:cubicBezTo>
                  <a:close/>
                  <a:moveTo>
                    <a:pt x="9642" y="4561"/>
                  </a:moveTo>
                  <a:cubicBezTo>
                    <a:pt x="9592" y="4523"/>
                    <a:pt x="9541" y="4489"/>
                    <a:pt x="9482" y="4469"/>
                  </a:cubicBezTo>
                  <a:cubicBezTo>
                    <a:pt x="9427" y="4449"/>
                    <a:pt x="9369" y="4439"/>
                    <a:pt x="9310" y="4434"/>
                  </a:cubicBezTo>
                  <a:lnTo>
                    <a:pt x="9398" y="5365"/>
                  </a:lnTo>
                  <a:lnTo>
                    <a:pt x="9272" y="5515"/>
                  </a:lnTo>
                  <a:lnTo>
                    <a:pt x="9127" y="5365"/>
                  </a:lnTo>
                  <a:lnTo>
                    <a:pt x="9237" y="4433"/>
                  </a:lnTo>
                  <a:cubicBezTo>
                    <a:pt x="9173" y="4435"/>
                    <a:pt x="9110" y="4446"/>
                    <a:pt x="9050" y="4467"/>
                  </a:cubicBezTo>
                  <a:cubicBezTo>
                    <a:pt x="9025" y="4476"/>
                    <a:pt x="9002" y="4487"/>
                    <a:pt x="8979" y="4500"/>
                  </a:cubicBezTo>
                  <a:cubicBezTo>
                    <a:pt x="8940" y="4523"/>
                    <a:pt x="8903" y="4551"/>
                    <a:pt x="8869" y="4582"/>
                  </a:cubicBezTo>
                  <a:cubicBezTo>
                    <a:pt x="8700" y="4734"/>
                    <a:pt x="8609" y="4997"/>
                    <a:pt x="8589" y="5387"/>
                  </a:cubicBezTo>
                  <a:cubicBezTo>
                    <a:pt x="8586" y="5454"/>
                    <a:pt x="8637" y="5511"/>
                    <a:pt x="8703" y="5514"/>
                  </a:cubicBezTo>
                  <a:cubicBezTo>
                    <a:pt x="8705" y="5514"/>
                    <a:pt x="8707" y="5514"/>
                    <a:pt x="8709" y="5514"/>
                  </a:cubicBezTo>
                  <a:cubicBezTo>
                    <a:pt x="8772" y="5514"/>
                    <a:pt x="8825" y="5464"/>
                    <a:pt x="8828" y="5399"/>
                  </a:cubicBezTo>
                  <a:cubicBezTo>
                    <a:pt x="8842" y="5135"/>
                    <a:pt x="8893" y="4938"/>
                    <a:pt x="8978" y="4821"/>
                  </a:cubicBezTo>
                  <a:cubicBezTo>
                    <a:pt x="8972" y="4944"/>
                    <a:pt x="8961" y="5167"/>
                    <a:pt x="8952" y="5395"/>
                  </a:cubicBezTo>
                  <a:cubicBezTo>
                    <a:pt x="8951" y="5399"/>
                    <a:pt x="8950" y="5403"/>
                    <a:pt x="8950" y="5407"/>
                  </a:cubicBezTo>
                  <a:lnTo>
                    <a:pt x="8854" y="6776"/>
                  </a:lnTo>
                  <a:cubicBezTo>
                    <a:pt x="8848" y="6863"/>
                    <a:pt x="8912" y="6938"/>
                    <a:pt x="8998" y="6944"/>
                  </a:cubicBezTo>
                  <a:cubicBezTo>
                    <a:pt x="9002" y="6944"/>
                    <a:pt x="9005" y="6944"/>
                    <a:pt x="9009" y="6944"/>
                  </a:cubicBezTo>
                  <a:cubicBezTo>
                    <a:pt x="9090" y="6944"/>
                    <a:pt x="9158" y="6881"/>
                    <a:pt x="9163" y="6798"/>
                  </a:cubicBezTo>
                  <a:lnTo>
                    <a:pt x="9239" y="5720"/>
                  </a:lnTo>
                  <a:cubicBezTo>
                    <a:pt x="9251" y="5717"/>
                    <a:pt x="9262" y="5714"/>
                    <a:pt x="9273" y="5714"/>
                  </a:cubicBezTo>
                  <a:cubicBezTo>
                    <a:pt x="9284" y="5714"/>
                    <a:pt x="9296" y="5716"/>
                    <a:pt x="9307" y="5717"/>
                  </a:cubicBezTo>
                  <a:lnTo>
                    <a:pt x="9377" y="6807"/>
                  </a:lnTo>
                  <a:cubicBezTo>
                    <a:pt x="9382" y="6890"/>
                    <a:pt x="9451" y="6954"/>
                    <a:pt x="9532" y="6954"/>
                  </a:cubicBezTo>
                  <a:cubicBezTo>
                    <a:pt x="9535" y="6954"/>
                    <a:pt x="9539" y="6954"/>
                    <a:pt x="9542" y="6954"/>
                  </a:cubicBezTo>
                  <a:cubicBezTo>
                    <a:pt x="9628" y="6948"/>
                    <a:pt x="9692" y="6873"/>
                    <a:pt x="9687" y="6787"/>
                  </a:cubicBezTo>
                  <a:lnTo>
                    <a:pt x="9604" y="5493"/>
                  </a:lnTo>
                  <a:cubicBezTo>
                    <a:pt x="9604" y="5486"/>
                    <a:pt x="9602" y="5479"/>
                    <a:pt x="9601" y="5472"/>
                  </a:cubicBezTo>
                  <a:cubicBezTo>
                    <a:pt x="9594" y="5274"/>
                    <a:pt x="9571" y="4981"/>
                    <a:pt x="9559" y="4821"/>
                  </a:cubicBezTo>
                  <a:cubicBezTo>
                    <a:pt x="9645" y="4939"/>
                    <a:pt x="9694" y="5134"/>
                    <a:pt x="9700" y="5396"/>
                  </a:cubicBezTo>
                  <a:cubicBezTo>
                    <a:pt x="9701" y="5462"/>
                    <a:pt x="9754" y="5514"/>
                    <a:pt x="9822" y="5514"/>
                  </a:cubicBezTo>
                  <a:cubicBezTo>
                    <a:pt x="9888" y="5513"/>
                    <a:pt x="9940" y="5458"/>
                    <a:pt x="9939" y="5391"/>
                  </a:cubicBezTo>
                  <a:cubicBezTo>
                    <a:pt x="9931" y="4988"/>
                    <a:pt x="9831" y="4709"/>
                    <a:pt x="9642" y="4561"/>
                  </a:cubicBezTo>
                  <a:close/>
                  <a:moveTo>
                    <a:pt x="5448" y="2261"/>
                  </a:moveTo>
                  <a:cubicBezTo>
                    <a:pt x="6065" y="2261"/>
                    <a:pt x="6566" y="1755"/>
                    <a:pt x="6566" y="1130"/>
                  </a:cubicBezTo>
                  <a:cubicBezTo>
                    <a:pt x="6566" y="506"/>
                    <a:pt x="6065" y="0"/>
                    <a:pt x="5448" y="0"/>
                  </a:cubicBezTo>
                  <a:cubicBezTo>
                    <a:pt x="4832" y="0"/>
                    <a:pt x="4332" y="506"/>
                    <a:pt x="4332" y="1130"/>
                  </a:cubicBezTo>
                  <a:cubicBezTo>
                    <a:pt x="4332" y="1755"/>
                    <a:pt x="4832" y="2261"/>
                    <a:pt x="5448" y="2261"/>
                  </a:cubicBezTo>
                  <a:close/>
                  <a:moveTo>
                    <a:pt x="9566" y="9187"/>
                  </a:moveTo>
                  <a:cubicBezTo>
                    <a:pt x="9566" y="8589"/>
                    <a:pt x="8569" y="8079"/>
                    <a:pt x="7146" y="7846"/>
                  </a:cubicBezTo>
                  <a:lnTo>
                    <a:pt x="7197" y="8282"/>
                  </a:lnTo>
                  <a:cubicBezTo>
                    <a:pt x="7559" y="8431"/>
                    <a:pt x="7781" y="8624"/>
                    <a:pt x="7781" y="8836"/>
                  </a:cubicBezTo>
                  <a:cubicBezTo>
                    <a:pt x="7781" y="9120"/>
                    <a:pt x="7386" y="9369"/>
                    <a:pt x="6788" y="9523"/>
                  </a:cubicBezTo>
                  <a:lnTo>
                    <a:pt x="6553" y="5860"/>
                  </a:lnTo>
                  <a:cubicBezTo>
                    <a:pt x="6552" y="5836"/>
                    <a:pt x="6547" y="5814"/>
                    <a:pt x="6542" y="5791"/>
                  </a:cubicBezTo>
                  <a:cubicBezTo>
                    <a:pt x="6519" y="5139"/>
                    <a:pt x="6446" y="4174"/>
                    <a:pt x="6403" y="3649"/>
                  </a:cubicBezTo>
                  <a:cubicBezTo>
                    <a:pt x="6689" y="4036"/>
                    <a:pt x="6850" y="4677"/>
                    <a:pt x="6867" y="5540"/>
                  </a:cubicBezTo>
                  <a:cubicBezTo>
                    <a:pt x="6872" y="5758"/>
                    <a:pt x="7047" y="5931"/>
                    <a:pt x="7269" y="5931"/>
                  </a:cubicBezTo>
                  <a:cubicBezTo>
                    <a:pt x="7487" y="5926"/>
                    <a:pt x="7660" y="5744"/>
                    <a:pt x="7655" y="5524"/>
                  </a:cubicBezTo>
                  <a:cubicBezTo>
                    <a:pt x="7628" y="4200"/>
                    <a:pt x="7299" y="3281"/>
                    <a:pt x="6677" y="2794"/>
                  </a:cubicBezTo>
                  <a:cubicBezTo>
                    <a:pt x="6515" y="2666"/>
                    <a:pt x="6346" y="2557"/>
                    <a:pt x="6150" y="2489"/>
                  </a:cubicBezTo>
                  <a:cubicBezTo>
                    <a:pt x="5969" y="2425"/>
                    <a:pt x="5778" y="2390"/>
                    <a:pt x="5587" y="2376"/>
                  </a:cubicBezTo>
                  <a:lnTo>
                    <a:pt x="5875" y="5440"/>
                  </a:lnTo>
                  <a:lnTo>
                    <a:pt x="5459" y="5934"/>
                  </a:lnTo>
                  <a:lnTo>
                    <a:pt x="4983" y="5440"/>
                  </a:lnTo>
                  <a:lnTo>
                    <a:pt x="5344" y="2372"/>
                  </a:lnTo>
                  <a:cubicBezTo>
                    <a:pt x="5135" y="2379"/>
                    <a:pt x="4926" y="2413"/>
                    <a:pt x="4729" y="2484"/>
                  </a:cubicBezTo>
                  <a:cubicBezTo>
                    <a:pt x="4648" y="2513"/>
                    <a:pt x="4570" y="2548"/>
                    <a:pt x="4496" y="2592"/>
                  </a:cubicBezTo>
                  <a:cubicBezTo>
                    <a:pt x="4366" y="2669"/>
                    <a:pt x="4247" y="2762"/>
                    <a:pt x="4134" y="2863"/>
                  </a:cubicBezTo>
                  <a:cubicBezTo>
                    <a:pt x="3578" y="3362"/>
                    <a:pt x="3276" y="4228"/>
                    <a:pt x="3213" y="5512"/>
                  </a:cubicBezTo>
                  <a:cubicBezTo>
                    <a:pt x="3202" y="5732"/>
                    <a:pt x="3369" y="5919"/>
                    <a:pt x="3586" y="5930"/>
                  </a:cubicBezTo>
                  <a:cubicBezTo>
                    <a:pt x="3593" y="5931"/>
                    <a:pt x="3600" y="5931"/>
                    <a:pt x="3606" y="5931"/>
                  </a:cubicBezTo>
                  <a:cubicBezTo>
                    <a:pt x="3815" y="5931"/>
                    <a:pt x="3989" y="5765"/>
                    <a:pt x="4000" y="5552"/>
                  </a:cubicBezTo>
                  <a:cubicBezTo>
                    <a:pt x="4043" y="4683"/>
                    <a:pt x="4213" y="4034"/>
                    <a:pt x="4493" y="3649"/>
                  </a:cubicBezTo>
                  <a:cubicBezTo>
                    <a:pt x="4473" y="4053"/>
                    <a:pt x="4437" y="4787"/>
                    <a:pt x="4406" y="5536"/>
                  </a:cubicBezTo>
                  <a:cubicBezTo>
                    <a:pt x="4404" y="5550"/>
                    <a:pt x="4400" y="5563"/>
                    <a:pt x="4399" y="5577"/>
                  </a:cubicBezTo>
                  <a:lnTo>
                    <a:pt x="4121" y="9550"/>
                  </a:lnTo>
                  <a:cubicBezTo>
                    <a:pt x="3469" y="9398"/>
                    <a:pt x="3036" y="9136"/>
                    <a:pt x="3036" y="8836"/>
                  </a:cubicBezTo>
                  <a:cubicBezTo>
                    <a:pt x="3036" y="8606"/>
                    <a:pt x="3298" y="8398"/>
                    <a:pt x="3715" y="8245"/>
                  </a:cubicBezTo>
                  <a:lnTo>
                    <a:pt x="3745" y="7843"/>
                  </a:lnTo>
                  <a:cubicBezTo>
                    <a:pt x="2309" y="8075"/>
                    <a:pt x="1301" y="8586"/>
                    <a:pt x="1301" y="9187"/>
                  </a:cubicBezTo>
                  <a:cubicBezTo>
                    <a:pt x="1301" y="9666"/>
                    <a:pt x="1867" y="9963"/>
                    <a:pt x="2241" y="10125"/>
                  </a:cubicBezTo>
                  <a:cubicBezTo>
                    <a:pt x="2579" y="10272"/>
                    <a:pt x="2936" y="10374"/>
                    <a:pt x="3295" y="10452"/>
                  </a:cubicBezTo>
                  <a:cubicBezTo>
                    <a:pt x="3509" y="10498"/>
                    <a:pt x="3725" y="10536"/>
                    <a:pt x="3942" y="10566"/>
                  </a:cubicBezTo>
                  <a:cubicBezTo>
                    <a:pt x="4438" y="10635"/>
                    <a:pt x="4931" y="10667"/>
                    <a:pt x="5434" y="10667"/>
                  </a:cubicBezTo>
                  <a:cubicBezTo>
                    <a:pt x="5609" y="10667"/>
                    <a:pt x="5784" y="10662"/>
                    <a:pt x="5959" y="10654"/>
                  </a:cubicBezTo>
                  <a:cubicBezTo>
                    <a:pt x="6767" y="10615"/>
                    <a:pt x="7596" y="10506"/>
                    <a:pt x="8368" y="10227"/>
                  </a:cubicBezTo>
                  <a:cubicBezTo>
                    <a:pt x="8794" y="10073"/>
                    <a:pt x="9463" y="9799"/>
                    <a:pt x="9557" y="9286"/>
                  </a:cubicBezTo>
                  <a:cubicBezTo>
                    <a:pt x="9563" y="9253"/>
                    <a:pt x="9566" y="9220"/>
                    <a:pt x="9566" y="9187"/>
                  </a:cubicBezTo>
                  <a:close/>
                  <a:moveTo>
                    <a:pt x="5409" y="9687"/>
                  </a:moveTo>
                  <a:cubicBezTo>
                    <a:pt x="5316" y="9687"/>
                    <a:pt x="5226" y="9685"/>
                    <a:pt x="5136" y="9681"/>
                  </a:cubicBezTo>
                  <a:lnTo>
                    <a:pt x="5351" y="6608"/>
                  </a:lnTo>
                  <a:cubicBezTo>
                    <a:pt x="5390" y="6597"/>
                    <a:pt x="5429" y="6588"/>
                    <a:pt x="5462" y="6588"/>
                  </a:cubicBezTo>
                  <a:cubicBezTo>
                    <a:pt x="5501" y="6588"/>
                    <a:pt x="5539" y="6595"/>
                    <a:pt x="5577" y="6599"/>
                  </a:cubicBezTo>
                  <a:lnTo>
                    <a:pt x="5773" y="9671"/>
                  </a:lnTo>
                  <a:cubicBezTo>
                    <a:pt x="5653" y="9678"/>
                    <a:pt x="5535" y="9687"/>
                    <a:pt x="5409" y="9687"/>
                  </a:cubicBezTo>
                  <a:close/>
                  <a:moveTo>
                    <a:pt x="9863" y="6751"/>
                  </a:moveTo>
                  <a:cubicBezTo>
                    <a:pt x="9985" y="6801"/>
                    <a:pt x="10061" y="6867"/>
                    <a:pt x="10061" y="6939"/>
                  </a:cubicBezTo>
                  <a:cubicBezTo>
                    <a:pt x="10061" y="7043"/>
                    <a:pt x="9905" y="7134"/>
                    <a:pt x="9674" y="7185"/>
                  </a:cubicBezTo>
                  <a:cubicBezTo>
                    <a:pt x="9657" y="7190"/>
                    <a:pt x="9638" y="7195"/>
                    <a:pt x="9619" y="7197"/>
                  </a:cubicBezTo>
                  <a:cubicBezTo>
                    <a:pt x="9614" y="7198"/>
                    <a:pt x="9609" y="7198"/>
                    <a:pt x="9605" y="7198"/>
                  </a:cubicBezTo>
                  <a:cubicBezTo>
                    <a:pt x="9499" y="7217"/>
                    <a:pt x="9382" y="7228"/>
                    <a:pt x="9255" y="7228"/>
                  </a:cubicBezTo>
                  <a:cubicBezTo>
                    <a:pt x="8811" y="7228"/>
                    <a:pt x="8451" y="7098"/>
                    <a:pt x="8451" y="6939"/>
                  </a:cubicBezTo>
                  <a:cubicBezTo>
                    <a:pt x="8451" y="6861"/>
                    <a:pt x="8539" y="6790"/>
                    <a:pt x="8681" y="6739"/>
                  </a:cubicBezTo>
                  <a:lnTo>
                    <a:pt x="8691" y="6602"/>
                  </a:lnTo>
                  <a:cubicBezTo>
                    <a:pt x="8203" y="6681"/>
                    <a:pt x="7861" y="6854"/>
                    <a:pt x="7861" y="7058"/>
                  </a:cubicBezTo>
                  <a:cubicBezTo>
                    <a:pt x="7861" y="7335"/>
                    <a:pt x="8489" y="7560"/>
                    <a:pt x="9264" y="7560"/>
                  </a:cubicBezTo>
                  <a:cubicBezTo>
                    <a:pt x="10039" y="7560"/>
                    <a:pt x="10667" y="7335"/>
                    <a:pt x="10667" y="7058"/>
                  </a:cubicBezTo>
                  <a:cubicBezTo>
                    <a:pt x="10667" y="6855"/>
                    <a:pt x="10328" y="6682"/>
                    <a:pt x="9845" y="6603"/>
                  </a:cubicBezTo>
                  <a:lnTo>
                    <a:pt x="9863" y="6751"/>
                  </a:lnTo>
                  <a:close/>
                  <a:moveTo>
                    <a:pt x="1068" y="4056"/>
                  </a:moveTo>
                  <a:cubicBezTo>
                    <a:pt x="1068" y="3866"/>
                    <a:pt x="1220" y="3713"/>
                    <a:pt x="1407" y="3713"/>
                  </a:cubicBezTo>
                  <a:cubicBezTo>
                    <a:pt x="1594" y="3713"/>
                    <a:pt x="1747" y="3866"/>
                    <a:pt x="1747" y="4056"/>
                  </a:cubicBezTo>
                  <a:cubicBezTo>
                    <a:pt x="1747" y="4246"/>
                    <a:pt x="1594" y="4399"/>
                    <a:pt x="1407" y="4399"/>
                  </a:cubicBezTo>
                  <a:cubicBezTo>
                    <a:pt x="1220" y="4399"/>
                    <a:pt x="1068" y="4246"/>
                    <a:pt x="1068" y="4056"/>
                  </a:cubicBezTo>
                  <a:close/>
                  <a:moveTo>
                    <a:pt x="1780" y="4561"/>
                  </a:moveTo>
                  <a:cubicBezTo>
                    <a:pt x="1731" y="4523"/>
                    <a:pt x="1680" y="4489"/>
                    <a:pt x="1620" y="4469"/>
                  </a:cubicBezTo>
                  <a:cubicBezTo>
                    <a:pt x="1565" y="4449"/>
                    <a:pt x="1507" y="4439"/>
                    <a:pt x="1449" y="4434"/>
                  </a:cubicBezTo>
                  <a:lnTo>
                    <a:pt x="1537" y="5365"/>
                  </a:lnTo>
                  <a:lnTo>
                    <a:pt x="1410" y="5515"/>
                  </a:lnTo>
                  <a:lnTo>
                    <a:pt x="1266" y="5365"/>
                  </a:lnTo>
                  <a:lnTo>
                    <a:pt x="1376" y="4433"/>
                  </a:lnTo>
                  <a:cubicBezTo>
                    <a:pt x="1312" y="4435"/>
                    <a:pt x="1248" y="4446"/>
                    <a:pt x="1189" y="4467"/>
                  </a:cubicBezTo>
                  <a:cubicBezTo>
                    <a:pt x="1164" y="4476"/>
                    <a:pt x="1140" y="4487"/>
                    <a:pt x="1118" y="4500"/>
                  </a:cubicBezTo>
                  <a:cubicBezTo>
                    <a:pt x="1078" y="4523"/>
                    <a:pt x="1042" y="4551"/>
                    <a:pt x="1008" y="4582"/>
                  </a:cubicBezTo>
                  <a:cubicBezTo>
                    <a:pt x="839" y="4734"/>
                    <a:pt x="747" y="4997"/>
                    <a:pt x="728" y="5387"/>
                  </a:cubicBezTo>
                  <a:cubicBezTo>
                    <a:pt x="725" y="5454"/>
                    <a:pt x="775" y="5511"/>
                    <a:pt x="841" y="5514"/>
                  </a:cubicBezTo>
                  <a:cubicBezTo>
                    <a:pt x="843" y="5514"/>
                    <a:pt x="845" y="5514"/>
                    <a:pt x="848" y="5514"/>
                  </a:cubicBezTo>
                  <a:cubicBezTo>
                    <a:pt x="911" y="5514"/>
                    <a:pt x="964" y="5464"/>
                    <a:pt x="967" y="5399"/>
                  </a:cubicBezTo>
                  <a:cubicBezTo>
                    <a:pt x="980" y="5135"/>
                    <a:pt x="1032" y="4938"/>
                    <a:pt x="1117" y="4821"/>
                  </a:cubicBezTo>
                  <a:cubicBezTo>
                    <a:pt x="1111" y="4944"/>
                    <a:pt x="1100" y="5167"/>
                    <a:pt x="1090" y="5395"/>
                  </a:cubicBezTo>
                  <a:cubicBezTo>
                    <a:pt x="1090" y="5399"/>
                    <a:pt x="1089" y="5403"/>
                    <a:pt x="1088" y="5407"/>
                  </a:cubicBezTo>
                  <a:lnTo>
                    <a:pt x="993" y="6776"/>
                  </a:lnTo>
                  <a:cubicBezTo>
                    <a:pt x="987" y="6863"/>
                    <a:pt x="1051" y="6938"/>
                    <a:pt x="1136" y="6944"/>
                  </a:cubicBezTo>
                  <a:cubicBezTo>
                    <a:pt x="1140" y="6944"/>
                    <a:pt x="1144" y="6944"/>
                    <a:pt x="1148" y="6944"/>
                  </a:cubicBezTo>
                  <a:cubicBezTo>
                    <a:pt x="1228" y="6944"/>
                    <a:pt x="1296" y="6881"/>
                    <a:pt x="1302" y="6798"/>
                  </a:cubicBezTo>
                  <a:lnTo>
                    <a:pt x="1378" y="5720"/>
                  </a:lnTo>
                  <a:cubicBezTo>
                    <a:pt x="1389" y="5717"/>
                    <a:pt x="1401" y="5714"/>
                    <a:pt x="1411" y="5714"/>
                  </a:cubicBezTo>
                  <a:cubicBezTo>
                    <a:pt x="1423" y="5714"/>
                    <a:pt x="1435" y="5716"/>
                    <a:pt x="1446" y="5717"/>
                  </a:cubicBezTo>
                  <a:lnTo>
                    <a:pt x="1516" y="6807"/>
                  </a:lnTo>
                  <a:cubicBezTo>
                    <a:pt x="1521" y="6890"/>
                    <a:pt x="1589" y="6954"/>
                    <a:pt x="1671" y="6954"/>
                  </a:cubicBezTo>
                  <a:cubicBezTo>
                    <a:pt x="1674" y="6954"/>
                    <a:pt x="1677" y="6954"/>
                    <a:pt x="1681" y="6954"/>
                  </a:cubicBezTo>
                  <a:cubicBezTo>
                    <a:pt x="1766" y="6948"/>
                    <a:pt x="1831" y="6873"/>
                    <a:pt x="1826" y="6787"/>
                  </a:cubicBezTo>
                  <a:lnTo>
                    <a:pt x="1743" y="5493"/>
                  </a:lnTo>
                  <a:cubicBezTo>
                    <a:pt x="1742" y="5486"/>
                    <a:pt x="1741" y="5479"/>
                    <a:pt x="1739" y="5472"/>
                  </a:cubicBezTo>
                  <a:cubicBezTo>
                    <a:pt x="1732" y="5274"/>
                    <a:pt x="1710" y="4981"/>
                    <a:pt x="1697" y="4821"/>
                  </a:cubicBezTo>
                  <a:cubicBezTo>
                    <a:pt x="1784" y="4939"/>
                    <a:pt x="1833" y="5134"/>
                    <a:pt x="1838" y="5396"/>
                  </a:cubicBezTo>
                  <a:cubicBezTo>
                    <a:pt x="1840" y="5462"/>
                    <a:pt x="1893" y="5514"/>
                    <a:pt x="1960" y="5514"/>
                  </a:cubicBezTo>
                  <a:cubicBezTo>
                    <a:pt x="2027" y="5513"/>
                    <a:pt x="2079" y="5458"/>
                    <a:pt x="2078" y="5391"/>
                  </a:cubicBezTo>
                  <a:cubicBezTo>
                    <a:pt x="2069" y="4988"/>
                    <a:pt x="1969" y="4709"/>
                    <a:pt x="1780" y="4561"/>
                  </a:cubicBezTo>
                  <a:close/>
                  <a:moveTo>
                    <a:pt x="2002" y="6751"/>
                  </a:moveTo>
                  <a:cubicBezTo>
                    <a:pt x="2124" y="6801"/>
                    <a:pt x="2200" y="6867"/>
                    <a:pt x="2200" y="6939"/>
                  </a:cubicBezTo>
                  <a:cubicBezTo>
                    <a:pt x="2200" y="7043"/>
                    <a:pt x="2044" y="7134"/>
                    <a:pt x="1813" y="7185"/>
                  </a:cubicBezTo>
                  <a:cubicBezTo>
                    <a:pt x="1795" y="7190"/>
                    <a:pt x="1777" y="7195"/>
                    <a:pt x="1758" y="7197"/>
                  </a:cubicBezTo>
                  <a:cubicBezTo>
                    <a:pt x="1753" y="7198"/>
                    <a:pt x="1748" y="7198"/>
                    <a:pt x="1743" y="7198"/>
                  </a:cubicBezTo>
                  <a:cubicBezTo>
                    <a:pt x="1637" y="7217"/>
                    <a:pt x="1520" y="7228"/>
                    <a:pt x="1394" y="7228"/>
                  </a:cubicBezTo>
                  <a:cubicBezTo>
                    <a:pt x="950" y="7228"/>
                    <a:pt x="589" y="7098"/>
                    <a:pt x="589" y="6939"/>
                  </a:cubicBezTo>
                  <a:cubicBezTo>
                    <a:pt x="589" y="6861"/>
                    <a:pt x="678" y="6790"/>
                    <a:pt x="820" y="6739"/>
                  </a:cubicBezTo>
                  <a:lnTo>
                    <a:pt x="830" y="6602"/>
                  </a:lnTo>
                  <a:cubicBezTo>
                    <a:pt x="342" y="6681"/>
                    <a:pt x="0" y="6854"/>
                    <a:pt x="0" y="7058"/>
                  </a:cubicBezTo>
                  <a:cubicBezTo>
                    <a:pt x="0" y="7335"/>
                    <a:pt x="628" y="7560"/>
                    <a:pt x="1403" y="7560"/>
                  </a:cubicBezTo>
                  <a:cubicBezTo>
                    <a:pt x="2177" y="7560"/>
                    <a:pt x="2805" y="7335"/>
                    <a:pt x="2805" y="7058"/>
                  </a:cubicBezTo>
                  <a:cubicBezTo>
                    <a:pt x="2805" y="6855"/>
                    <a:pt x="2467" y="6682"/>
                    <a:pt x="1984" y="6603"/>
                  </a:cubicBezTo>
                  <a:lnTo>
                    <a:pt x="2002" y="6751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0" name="iṣľïḓê">
              <a:extLst>
                <a:ext uri="{FF2B5EF4-FFF2-40B4-BE49-F238E27FC236}">
                  <a16:creationId xmlns="" xmlns:a16="http://schemas.microsoft.com/office/drawing/2014/main" id="{56CBCF16-D8F6-4D29-961B-8D5B33AF64B9}"/>
                </a:ext>
              </a:extLst>
            </p:cNvPr>
            <p:cNvSpPr/>
            <p:nvPr/>
          </p:nvSpPr>
          <p:spPr bwMode="auto">
            <a:xfrm>
              <a:off x="5718028" y="3255640"/>
              <a:ext cx="726598" cy="662183"/>
            </a:xfrm>
            <a:custGeom>
              <a:avLst/>
              <a:gdLst>
                <a:gd name="connsiteX0" fmla="*/ 44661 w 726598"/>
                <a:gd name="connsiteY0" fmla="*/ 525624 h 662183"/>
                <a:gd name="connsiteX1" fmla="*/ 181220 w 726598"/>
                <a:gd name="connsiteY1" fmla="*/ 525624 h 662183"/>
                <a:gd name="connsiteX2" fmla="*/ 181220 w 726598"/>
                <a:gd name="connsiteY2" fmla="*/ 662183 h 662183"/>
                <a:gd name="connsiteX3" fmla="*/ 44661 w 726598"/>
                <a:gd name="connsiteY3" fmla="*/ 662183 h 662183"/>
                <a:gd name="connsiteX4" fmla="*/ 226740 w 726598"/>
                <a:gd name="connsiteY4" fmla="*/ 433725 h 662183"/>
                <a:gd name="connsiteX5" fmla="*/ 363299 w 726598"/>
                <a:gd name="connsiteY5" fmla="*/ 433725 h 662183"/>
                <a:gd name="connsiteX6" fmla="*/ 363299 w 726598"/>
                <a:gd name="connsiteY6" fmla="*/ 662182 h 662183"/>
                <a:gd name="connsiteX7" fmla="*/ 226740 w 726598"/>
                <a:gd name="connsiteY7" fmla="*/ 662182 h 662183"/>
                <a:gd name="connsiteX8" fmla="*/ 408819 w 726598"/>
                <a:gd name="connsiteY8" fmla="*/ 342686 h 662183"/>
                <a:gd name="connsiteX9" fmla="*/ 545378 w 726598"/>
                <a:gd name="connsiteY9" fmla="*/ 342686 h 662183"/>
                <a:gd name="connsiteX10" fmla="*/ 545378 w 726598"/>
                <a:gd name="connsiteY10" fmla="*/ 662182 h 662183"/>
                <a:gd name="connsiteX11" fmla="*/ 408819 w 726598"/>
                <a:gd name="connsiteY11" fmla="*/ 662182 h 662183"/>
                <a:gd name="connsiteX12" fmla="*/ 590898 w 726598"/>
                <a:gd name="connsiteY12" fmla="*/ 251646 h 662183"/>
                <a:gd name="connsiteX13" fmla="*/ 726598 w 726598"/>
                <a:gd name="connsiteY13" fmla="*/ 251646 h 662183"/>
                <a:gd name="connsiteX14" fmla="*/ 726598 w 726598"/>
                <a:gd name="connsiteY14" fmla="*/ 662182 h 662183"/>
                <a:gd name="connsiteX15" fmla="*/ 590898 w 726598"/>
                <a:gd name="connsiteY15" fmla="*/ 662182 h 662183"/>
                <a:gd name="connsiteX16" fmla="*/ 726598 w 726598"/>
                <a:gd name="connsiteY16" fmla="*/ 0 h 662183"/>
                <a:gd name="connsiteX17" fmla="*/ 726598 w 726598"/>
                <a:gd name="connsiteY17" fmla="*/ 68709 h 662183"/>
                <a:gd name="connsiteX18" fmla="*/ 647583 w 726598"/>
                <a:gd name="connsiteY18" fmla="*/ 148583 h 662183"/>
                <a:gd name="connsiteX19" fmla="*/ 511024 w 726598"/>
                <a:gd name="connsiteY19" fmla="*/ 148583 h 662183"/>
                <a:gd name="connsiteX20" fmla="*/ 317780 w 726598"/>
                <a:gd name="connsiteY20" fmla="*/ 286001 h 662183"/>
                <a:gd name="connsiteX21" fmla="*/ 226740 w 726598"/>
                <a:gd name="connsiteY21" fmla="*/ 239622 h 662183"/>
                <a:gd name="connsiteX22" fmla="*/ 0 w 726598"/>
                <a:gd name="connsiteY22" fmla="*/ 433725 h 662183"/>
                <a:gd name="connsiteX23" fmla="*/ 0 w 726598"/>
                <a:gd name="connsiteY23" fmla="*/ 377040 h 662183"/>
                <a:gd name="connsiteX24" fmla="*/ 226740 w 726598"/>
                <a:gd name="connsiteY24" fmla="*/ 182937 h 662183"/>
                <a:gd name="connsiteX25" fmla="*/ 317780 w 726598"/>
                <a:gd name="connsiteY25" fmla="*/ 228457 h 662183"/>
                <a:gd name="connsiteX26" fmla="*/ 488693 w 726598"/>
                <a:gd name="connsiteY26" fmla="*/ 103063 h 662183"/>
                <a:gd name="connsiteX27" fmla="*/ 624394 w 726598"/>
                <a:gd name="connsiteY27" fmla="*/ 103063 h 662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26598" h="662183">
                  <a:moveTo>
                    <a:pt x="44661" y="525624"/>
                  </a:moveTo>
                  <a:lnTo>
                    <a:pt x="181220" y="525624"/>
                  </a:lnTo>
                  <a:lnTo>
                    <a:pt x="181220" y="662183"/>
                  </a:lnTo>
                  <a:lnTo>
                    <a:pt x="44661" y="662183"/>
                  </a:lnTo>
                  <a:close/>
                  <a:moveTo>
                    <a:pt x="226740" y="433725"/>
                  </a:moveTo>
                  <a:lnTo>
                    <a:pt x="363299" y="433725"/>
                  </a:lnTo>
                  <a:lnTo>
                    <a:pt x="363299" y="662182"/>
                  </a:lnTo>
                  <a:lnTo>
                    <a:pt x="226740" y="662182"/>
                  </a:lnTo>
                  <a:close/>
                  <a:moveTo>
                    <a:pt x="408819" y="342686"/>
                  </a:moveTo>
                  <a:lnTo>
                    <a:pt x="545378" y="342686"/>
                  </a:lnTo>
                  <a:lnTo>
                    <a:pt x="545378" y="662182"/>
                  </a:lnTo>
                  <a:lnTo>
                    <a:pt x="408819" y="662182"/>
                  </a:lnTo>
                  <a:close/>
                  <a:moveTo>
                    <a:pt x="590898" y="251646"/>
                  </a:moveTo>
                  <a:lnTo>
                    <a:pt x="726598" y="251646"/>
                  </a:lnTo>
                  <a:lnTo>
                    <a:pt x="726598" y="662182"/>
                  </a:lnTo>
                  <a:lnTo>
                    <a:pt x="590898" y="662182"/>
                  </a:lnTo>
                  <a:close/>
                  <a:moveTo>
                    <a:pt x="726598" y="0"/>
                  </a:moveTo>
                  <a:lnTo>
                    <a:pt x="726598" y="68709"/>
                  </a:lnTo>
                  <a:lnTo>
                    <a:pt x="647583" y="148583"/>
                  </a:lnTo>
                  <a:lnTo>
                    <a:pt x="511024" y="148583"/>
                  </a:lnTo>
                  <a:lnTo>
                    <a:pt x="317780" y="286001"/>
                  </a:lnTo>
                  <a:lnTo>
                    <a:pt x="226740" y="239622"/>
                  </a:lnTo>
                  <a:lnTo>
                    <a:pt x="0" y="433725"/>
                  </a:lnTo>
                  <a:lnTo>
                    <a:pt x="0" y="377040"/>
                  </a:lnTo>
                  <a:lnTo>
                    <a:pt x="226740" y="182937"/>
                  </a:lnTo>
                  <a:lnTo>
                    <a:pt x="317780" y="228457"/>
                  </a:lnTo>
                  <a:lnTo>
                    <a:pt x="488693" y="103063"/>
                  </a:lnTo>
                  <a:lnTo>
                    <a:pt x="624394" y="103063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1" name="íṡļîdê">
              <a:extLst>
                <a:ext uri="{FF2B5EF4-FFF2-40B4-BE49-F238E27FC236}">
                  <a16:creationId xmlns="" xmlns:a16="http://schemas.microsoft.com/office/drawing/2014/main" id="{54360B74-9BA5-4206-8E10-24EF77A61753}"/>
                </a:ext>
              </a:extLst>
            </p:cNvPr>
            <p:cNvSpPr txBox="1"/>
            <p:nvPr/>
          </p:nvSpPr>
          <p:spPr>
            <a:xfrm>
              <a:off x="8453813" y="2074786"/>
              <a:ext cx="2200516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42" name="íṣľïdè">
              <a:extLst>
                <a:ext uri="{FF2B5EF4-FFF2-40B4-BE49-F238E27FC236}">
                  <a16:creationId xmlns="" xmlns:a16="http://schemas.microsoft.com/office/drawing/2014/main" id="{0FD8DF01-9A56-46B6-97BC-9C4233E3D6C8}"/>
                </a:ext>
              </a:extLst>
            </p:cNvPr>
            <p:cNvSpPr/>
            <p:nvPr/>
          </p:nvSpPr>
          <p:spPr>
            <a:xfrm>
              <a:off x="8453814" y="2474896"/>
              <a:ext cx="2200516" cy="568810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id-ID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3" name="íṥlïdé">
              <a:extLst>
                <a:ext uri="{FF2B5EF4-FFF2-40B4-BE49-F238E27FC236}">
                  <a16:creationId xmlns="" xmlns:a16="http://schemas.microsoft.com/office/drawing/2014/main" id="{7C3B4997-4B54-406D-903A-35272EA451F1}"/>
                </a:ext>
              </a:extLst>
            </p:cNvPr>
            <p:cNvSpPr txBox="1"/>
            <p:nvPr/>
          </p:nvSpPr>
          <p:spPr>
            <a:xfrm>
              <a:off x="8443750" y="4321519"/>
              <a:ext cx="2200516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44" name="ïṥľïḑe">
              <a:extLst>
                <a:ext uri="{FF2B5EF4-FFF2-40B4-BE49-F238E27FC236}">
                  <a16:creationId xmlns="" xmlns:a16="http://schemas.microsoft.com/office/drawing/2014/main" id="{CAB9AECE-2B18-430A-80E6-1715A7C483F1}"/>
                </a:ext>
              </a:extLst>
            </p:cNvPr>
            <p:cNvSpPr/>
            <p:nvPr/>
          </p:nvSpPr>
          <p:spPr>
            <a:xfrm>
              <a:off x="8443750" y="4721629"/>
              <a:ext cx="2200516" cy="568810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id-ID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5" name="iš1ïḍê">
              <a:extLst>
                <a:ext uri="{FF2B5EF4-FFF2-40B4-BE49-F238E27FC236}">
                  <a16:creationId xmlns="" xmlns:a16="http://schemas.microsoft.com/office/drawing/2014/main" id="{5FDEA9B0-8CCD-4F49-B3C4-073AA16F2A30}"/>
                </a:ext>
              </a:extLst>
            </p:cNvPr>
            <p:cNvSpPr txBox="1"/>
            <p:nvPr/>
          </p:nvSpPr>
          <p:spPr>
            <a:xfrm>
              <a:off x="1621493" y="2074786"/>
              <a:ext cx="2200516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46" name="íṡ1iḋé">
              <a:extLst>
                <a:ext uri="{FF2B5EF4-FFF2-40B4-BE49-F238E27FC236}">
                  <a16:creationId xmlns="" xmlns:a16="http://schemas.microsoft.com/office/drawing/2014/main" id="{EEA29D2E-094D-4720-920F-37A619C1629C}"/>
                </a:ext>
              </a:extLst>
            </p:cNvPr>
            <p:cNvSpPr/>
            <p:nvPr/>
          </p:nvSpPr>
          <p:spPr>
            <a:xfrm>
              <a:off x="1621494" y="2474896"/>
              <a:ext cx="2200516" cy="56996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id-ID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7" name="íṩḷîḓe">
              <a:extLst>
                <a:ext uri="{FF2B5EF4-FFF2-40B4-BE49-F238E27FC236}">
                  <a16:creationId xmlns="" xmlns:a16="http://schemas.microsoft.com/office/drawing/2014/main" id="{F7820664-1949-43BC-99E2-B6E86341EBE6}"/>
                </a:ext>
              </a:extLst>
            </p:cNvPr>
            <p:cNvSpPr txBox="1"/>
            <p:nvPr/>
          </p:nvSpPr>
          <p:spPr>
            <a:xfrm>
              <a:off x="1611430" y="4321519"/>
              <a:ext cx="2200516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48" name="îṣľíďe">
              <a:extLst>
                <a:ext uri="{FF2B5EF4-FFF2-40B4-BE49-F238E27FC236}">
                  <a16:creationId xmlns="" xmlns:a16="http://schemas.microsoft.com/office/drawing/2014/main" id="{F938CD08-21FD-40BF-83E0-5AE743CA94F2}"/>
                </a:ext>
              </a:extLst>
            </p:cNvPr>
            <p:cNvSpPr/>
            <p:nvPr/>
          </p:nvSpPr>
          <p:spPr>
            <a:xfrm>
              <a:off x="1611430" y="4721629"/>
              <a:ext cx="2200516" cy="56996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id-ID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12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18655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1511767-0E45-40D9-8E3A-935DB793B06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1" y="-2977"/>
            <a:ext cx="12207328" cy="4994643"/>
            <a:chOff x="-1" y="961657"/>
            <a:chExt cx="12207328" cy="4994643"/>
          </a:xfrm>
        </p:grpSpPr>
        <p:sp>
          <p:nvSpPr>
            <p:cNvPr id="16" name="íśļîḓe">
              <a:extLst>
                <a:ext uri="{FF2B5EF4-FFF2-40B4-BE49-F238E27FC236}">
                  <a16:creationId xmlns="" xmlns:a16="http://schemas.microsoft.com/office/drawing/2014/main" id="{2F2AFA87-C715-4EE5-BBCB-06A1B64DAB92}"/>
                </a:ext>
              </a:extLst>
            </p:cNvPr>
            <p:cNvSpPr/>
            <p:nvPr/>
          </p:nvSpPr>
          <p:spPr>
            <a:xfrm>
              <a:off x="-1" y="961657"/>
              <a:ext cx="12207328" cy="2550771"/>
            </a:xfrm>
            <a:custGeom>
              <a:avLst/>
              <a:gdLst>
                <a:gd name="connsiteX0" fmla="*/ 0 w 12188945"/>
                <a:gd name="connsiteY0" fmla="*/ 0 h 2550771"/>
                <a:gd name="connsiteX1" fmla="*/ 12188945 w 12188945"/>
                <a:gd name="connsiteY1" fmla="*/ 0 h 2550771"/>
                <a:gd name="connsiteX2" fmla="*/ 12188945 w 12188945"/>
                <a:gd name="connsiteY2" fmla="*/ 1317140 h 2550771"/>
                <a:gd name="connsiteX3" fmla="*/ 6463532 w 12188945"/>
                <a:gd name="connsiteY3" fmla="*/ 2244361 h 2550771"/>
                <a:gd name="connsiteX4" fmla="*/ 3760419 w 12188945"/>
                <a:gd name="connsiteY4" fmla="*/ 2550771 h 2550771"/>
                <a:gd name="connsiteX5" fmla="*/ 0 w 12188945"/>
                <a:gd name="connsiteY5" fmla="*/ 2148442 h 2550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8945" h="2550771">
                  <a:moveTo>
                    <a:pt x="0" y="0"/>
                  </a:moveTo>
                  <a:lnTo>
                    <a:pt x="12188945" y="0"/>
                  </a:lnTo>
                  <a:lnTo>
                    <a:pt x="12188945" y="1317140"/>
                  </a:lnTo>
                  <a:cubicBezTo>
                    <a:pt x="9854891" y="1317140"/>
                    <a:pt x="9376111" y="1482335"/>
                    <a:pt x="6463532" y="2244361"/>
                  </a:cubicBezTo>
                  <a:cubicBezTo>
                    <a:pt x="5595743" y="2470838"/>
                    <a:pt x="4653144" y="2550771"/>
                    <a:pt x="3760419" y="2550771"/>
                  </a:cubicBezTo>
                  <a:cubicBezTo>
                    <a:pt x="1750540" y="2550771"/>
                    <a:pt x="0" y="2148442"/>
                    <a:pt x="0" y="2148442"/>
                  </a:cubicBezTo>
                  <a:close/>
                </a:path>
              </a:pathLst>
            </a:custGeom>
            <a:blipFill>
              <a:blip r:embed="rId6"/>
              <a:srcRect/>
              <a:stretch>
                <a:fillRect t="-109828" b="-108741"/>
              </a:stretch>
            </a:blip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7" name="íS1iďe" title="MJ8JxobmQhO5YsZmEcy6DZVp0AZTfE39zvT5PAyas4bMl">
              <a:extLst>
                <a:ext uri="{FF2B5EF4-FFF2-40B4-BE49-F238E27FC236}">
                  <a16:creationId xmlns="" xmlns:a16="http://schemas.microsoft.com/office/drawing/2014/main" id="{7D5A4923-8AB9-4132-956E-34AB7C25FB93}"/>
                </a:ext>
              </a:extLst>
            </p:cNvPr>
            <p:cNvGrpSpPr/>
            <p:nvPr/>
          </p:nvGrpSpPr>
          <p:grpSpPr>
            <a:xfrm>
              <a:off x="1343471" y="3150555"/>
              <a:ext cx="792088" cy="792085"/>
              <a:chOff x="2406923" y="2845390"/>
              <a:chExt cx="571222" cy="571221"/>
            </a:xfrm>
          </p:grpSpPr>
          <p:sp>
            <p:nvSpPr>
              <p:cNvPr id="43" name="iSḻïḍé">
                <a:extLst>
                  <a:ext uri="{FF2B5EF4-FFF2-40B4-BE49-F238E27FC236}">
                    <a16:creationId xmlns="" xmlns:a16="http://schemas.microsoft.com/office/drawing/2014/main" id="{A97E3D8D-53CE-4755-8D4C-6535F94C573A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rgbClr val="00A695"/>
              </a:solidFill>
              <a:ln w="381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4" name="îṡlïḑè" title="ry6MHxwOH8WsTKLSa514qPVJnvhhWFnRDjZGIbRZNsFBp">
                <a:extLst>
                  <a:ext uri="{FF2B5EF4-FFF2-40B4-BE49-F238E27FC236}">
                    <a16:creationId xmlns="" xmlns:a16="http://schemas.microsoft.com/office/drawing/2014/main" id="{35A2E576-AD7B-4B98-8988-B6C07CDDD017}"/>
                  </a:ext>
                </a:extLst>
              </p:cNvPr>
              <p:cNvSpPr/>
              <p:nvPr/>
            </p:nvSpPr>
            <p:spPr bwMode="auto">
              <a:xfrm>
                <a:off x="2540113" y="3026988"/>
                <a:ext cx="304842" cy="2080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62926 h 414642"/>
                  <a:gd name="connsiteX15" fmla="*/ 192432 w 607639"/>
                  <a:gd name="connsiteY15" fmla="*/ 262926 h 414642"/>
                  <a:gd name="connsiteX16" fmla="*/ 202593 w 607639"/>
                  <a:gd name="connsiteY16" fmla="*/ 273052 h 414642"/>
                  <a:gd name="connsiteX17" fmla="*/ 192432 w 607639"/>
                  <a:gd name="connsiteY17" fmla="*/ 283178 h 414642"/>
                  <a:gd name="connsiteX18" fmla="*/ 182270 w 607639"/>
                  <a:gd name="connsiteY18" fmla="*/ 283178 h 414642"/>
                  <a:gd name="connsiteX19" fmla="*/ 172109 w 607639"/>
                  <a:gd name="connsiteY19" fmla="*/ 273052 h 414642"/>
                  <a:gd name="connsiteX20" fmla="*/ 182270 w 607639"/>
                  <a:gd name="connsiteY20" fmla="*/ 262926 h 414642"/>
                  <a:gd name="connsiteX21" fmla="*/ 91153 w 607639"/>
                  <a:gd name="connsiteY21" fmla="*/ 262926 h 414642"/>
                  <a:gd name="connsiteX22" fmla="*/ 141783 w 607639"/>
                  <a:gd name="connsiteY22" fmla="*/ 262926 h 414642"/>
                  <a:gd name="connsiteX23" fmla="*/ 151927 w 607639"/>
                  <a:gd name="connsiteY23" fmla="*/ 273052 h 414642"/>
                  <a:gd name="connsiteX24" fmla="*/ 141783 w 607639"/>
                  <a:gd name="connsiteY24" fmla="*/ 283178 h 414642"/>
                  <a:gd name="connsiteX25" fmla="*/ 91153 w 607639"/>
                  <a:gd name="connsiteY25" fmla="*/ 283178 h 414642"/>
                  <a:gd name="connsiteX26" fmla="*/ 81009 w 607639"/>
                  <a:gd name="connsiteY26" fmla="*/ 273052 h 414642"/>
                  <a:gd name="connsiteX27" fmla="*/ 91153 w 607639"/>
                  <a:gd name="connsiteY27" fmla="*/ 262926 h 414642"/>
                  <a:gd name="connsiteX28" fmla="*/ 161988 w 607639"/>
                  <a:gd name="connsiteY28" fmla="*/ 222493 h 414642"/>
                  <a:gd name="connsiteX29" fmla="*/ 232948 w 607639"/>
                  <a:gd name="connsiteY29" fmla="*/ 222493 h 414642"/>
                  <a:gd name="connsiteX30" fmla="*/ 243098 w 607639"/>
                  <a:gd name="connsiteY30" fmla="*/ 232619 h 414642"/>
                  <a:gd name="connsiteX31" fmla="*/ 232948 w 607639"/>
                  <a:gd name="connsiteY31" fmla="*/ 242745 h 414642"/>
                  <a:gd name="connsiteX32" fmla="*/ 161988 w 607639"/>
                  <a:gd name="connsiteY32" fmla="*/ 242745 h 414642"/>
                  <a:gd name="connsiteX33" fmla="*/ 151927 w 607639"/>
                  <a:gd name="connsiteY33" fmla="*/ 232619 h 414642"/>
                  <a:gd name="connsiteX34" fmla="*/ 161988 w 607639"/>
                  <a:gd name="connsiteY34" fmla="*/ 222493 h 414642"/>
                  <a:gd name="connsiteX35" fmla="*/ 91146 w 607639"/>
                  <a:gd name="connsiteY35" fmla="*/ 222493 h 414642"/>
                  <a:gd name="connsiteX36" fmla="*/ 121467 w 607639"/>
                  <a:gd name="connsiteY36" fmla="*/ 222493 h 414642"/>
                  <a:gd name="connsiteX37" fmla="*/ 131604 w 607639"/>
                  <a:gd name="connsiteY37" fmla="*/ 232619 h 414642"/>
                  <a:gd name="connsiteX38" fmla="*/ 121467 w 607639"/>
                  <a:gd name="connsiteY38" fmla="*/ 242745 h 414642"/>
                  <a:gd name="connsiteX39" fmla="*/ 91146 w 607639"/>
                  <a:gd name="connsiteY39" fmla="*/ 242745 h 414642"/>
                  <a:gd name="connsiteX40" fmla="*/ 81009 w 607639"/>
                  <a:gd name="connsiteY40" fmla="*/ 232619 h 414642"/>
                  <a:gd name="connsiteX41" fmla="*/ 91146 w 607639"/>
                  <a:gd name="connsiteY41" fmla="*/ 222493 h 414642"/>
                  <a:gd name="connsiteX42" fmla="*/ 182270 w 607639"/>
                  <a:gd name="connsiteY42" fmla="*/ 182059 h 414642"/>
                  <a:gd name="connsiteX43" fmla="*/ 192432 w 607639"/>
                  <a:gd name="connsiteY43" fmla="*/ 182059 h 414642"/>
                  <a:gd name="connsiteX44" fmla="*/ 202593 w 607639"/>
                  <a:gd name="connsiteY44" fmla="*/ 192195 h 414642"/>
                  <a:gd name="connsiteX45" fmla="*/ 192432 w 607639"/>
                  <a:gd name="connsiteY45" fmla="*/ 202241 h 414642"/>
                  <a:gd name="connsiteX46" fmla="*/ 182270 w 607639"/>
                  <a:gd name="connsiteY46" fmla="*/ 202241 h 414642"/>
                  <a:gd name="connsiteX47" fmla="*/ 172109 w 607639"/>
                  <a:gd name="connsiteY47" fmla="*/ 192195 h 414642"/>
                  <a:gd name="connsiteX48" fmla="*/ 182270 w 607639"/>
                  <a:gd name="connsiteY48" fmla="*/ 182059 h 414642"/>
                  <a:gd name="connsiteX49" fmla="*/ 91153 w 607639"/>
                  <a:gd name="connsiteY49" fmla="*/ 182059 h 414642"/>
                  <a:gd name="connsiteX50" fmla="*/ 141783 w 607639"/>
                  <a:gd name="connsiteY50" fmla="*/ 182059 h 414642"/>
                  <a:gd name="connsiteX51" fmla="*/ 151927 w 607639"/>
                  <a:gd name="connsiteY51" fmla="*/ 192195 h 414642"/>
                  <a:gd name="connsiteX52" fmla="*/ 141783 w 607639"/>
                  <a:gd name="connsiteY52" fmla="*/ 202241 h 414642"/>
                  <a:gd name="connsiteX53" fmla="*/ 91153 w 607639"/>
                  <a:gd name="connsiteY53" fmla="*/ 202241 h 414642"/>
                  <a:gd name="connsiteX54" fmla="*/ 81009 w 607639"/>
                  <a:gd name="connsiteY54" fmla="*/ 192195 h 414642"/>
                  <a:gd name="connsiteX55" fmla="*/ 91153 w 607639"/>
                  <a:gd name="connsiteY55" fmla="*/ 182059 h 414642"/>
                  <a:gd name="connsiteX56" fmla="*/ 161988 w 607639"/>
                  <a:gd name="connsiteY56" fmla="*/ 141625 h 414642"/>
                  <a:gd name="connsiteX57" fmla="*/ 232948 w 607639"/>
                  <a:gd name="connsiteY57" fmla="*/ 141625 h 414642"/>
                  <a:gd name="connsiteX58" fmla="*/ 243098 w 607639"/>
                  <a:gd name="connsiteY58" fmla="*/ 151761 h 414642"/>
                  <a:gd name="connsiteX59" fmla="*/ 232948 w 607639"/>
                  <a:gd name="connsiteY59" fmla="*/ 161807 h 414642"/>
                  <a:gd name="connsiteX60" fmla="*/ 161988 w 607639"/>
                  <a:gd name="connsiteY60" fmla="*/ 161807 h 414642"/>
                  <a:gd name="connsiteX61" fmla="*/ 151927 w 607639"/>
                  <a:gd name="connsiteY61" fmla="*/ 151761 h 414642"/>
                  <a:gd name="connsiteX62" fmla="*/ 161988 w 607639"/>
                  <a:gd name="connsiteY62" fmla="*/ 141625 h 414642"/>
                  <a:gd name="connsiteX63" fmla="*/ 91146 w 607639"/>
                  <a:gd name="connsiteY63" fmla="*/ 141625 h 414642"/>
                  <a:gd name="connsiteX64" fmla="*/ 121467 w 607639"/>
                  <a:gd name="connsiteY64" fmla="*/ 141625 h 414642"/>
                  <a:gd name="connsiteX65" fmla="*/ 131604 w 607639"/>
                  <a:gd name="connsiteY65" fmla="*/ 151761 h 414642"/>
                  <a:gd name="connsiteX66" fmla="*/ 121467 w 607639"/>
                  <a:gd name="connsiteY66" fmla="*/ 161807 h 414642"/>
                  <a:gd name="connsiteX67" fmla="*/ 91146 w 607639"/>
                  <a:gd name="connsiteY67" fmla="*/ 161807 h 414642"/>
                  <a:gd name="connsiteX68" fmla="*/ 81009 w 607639"/>
                  <a:gd name="connsiteY68" fmla="*/ 151761 h 414642"/>
                  <a:gd name="connsiteX69" fmla="*/ 91146 w 607639"/>
                  <a:gd name="connsiteY69" fmla="*/ 141625 h 414642"/>
                  <a:gd name="connsiteX70" fmla="*/ 364566 w 607639"/>
                  <a:gd name="connsiteY70" fmla="*/ 102176 h 414642"/>
                  <a:gd name="connsiteX71" fmla="*/ 283573 w 607639"/>
                  <a:gd name="connsiteY71" fmla="*/ 192194 h 414642"/>
                  <a:gd name="connsiteX72" fmla="*/ 374712 w 607639"/>
                  <a:gd name="connsiteY72" fmla="*/ 283188 h 414642"/>
                  <a:gd name="connsiteX73" fmla="*/ 464783 w 607639"/>
                  <a:gd name="connsiteY73" fmla="*/ 202235 h 414642"/>
                  <a:gd name="connsiteX74" fmla="*/ 374712 w 607639"/>
                  <a:gd name="connsiteY74" fmla="*/ 202235 h 414642"/>
                  <a:gd name="connsiteX75" fmla="*/ 364566 w 607639"/>
                  <a:gd name="connsiteY75" fmla="*/ 192194 h 414642"/>
                  <a:gd name="connsiteX76" fmla="*/ 182270 w 607639"/>
                  <a:gd name="connsiteY76" fmla="*/ 101191 h 414642"/>
                  <a:gd name="connsiteX77" fmla="*/ 192432 w 607639"/>
                  <a:gd name="connsiteY77" fmla="*/ 101191 h 414642"/>
                  <a:gd name="connsiteX78" fmla="*/ 202593 w 607639"/>
                  <a:gd name="connsiteY78" fmla="*/ 111238 h 414642"/>
                  <a:gd name="connsiteX79" fmla="*/ 192432 w 607639"/>
                  <a:gd name="connsiteY79" fmla="*/ 121373 h 414642"/>
                  <a:gd name="connsiteX80" fmla="*/ 182270 w 607639"/>
                  <a:gd name="connsiteY80" fmla="*/ 121373 h 414642"/>
                  <a:gd name="connsiteX81" fmla="*/ 172109 w 607639"/>
                  <a:gd name="connsiteY81" fmla="*/ 111238 h 414642"/>
                  <a:gd name="connsiteX82" fmla="*/ 182270 w 607639"/>
                  <a:gd name="connsiteY82" fmla="*/ 101191 h 414642"/>
                  <a:gd name="connsiteX83" fmla="*/ 91153 w 607639"/>
                  <a:gd name="connsiteY83" fmla="*/ 101191 h 414642"/>
                  <a:gd name="connsiteX84" fmla="*/ 141783 w 607639"/>
                  <a:gd name="connsiteY84" fmla="*/ 101191 h 414642"/>
                  <a:gd name="connsiteX85" fmla="*/ 151927 w 607639"/>
                  <a:gd name="connsiteY85" fmla="*/ 111238 h 414642"/>
                  <a:gd name="connsiteX86" fmla="*/ 141783 w 607639"/>
                  <a:gd name="connsiteY86" fmla="*/ 121373 h 414642"/>
                  <a:gd name="connsiteX87" fmla="*/ 91153 w 607639"/>
                  <a:gd name="connsiteY87" fmla="*/ 121373 h 414642"/>
                  <a:gd name="connsiteX88" fmla="*/ 81009 w 607639"/>
                  <a:gd name="connsiteY88" fmla="*/ 111238 h 414642"/>
                  <a:gd name="connsiteX89" fmla="*/ 91153 w 607639"/>
                  <a:gd name="connsiteY89" fmla="*/ 101191 h 414642"/>
                  <a:gd name="connsiteX90" fmla="*/ 374712 w 607639"/>
                  <a:gd name="connsiteY90" fmla="*/ 80938 h 414642"/>
                  <a:gd name="connsiteX91" fmla="*/ 384858 w 607639"/>
                  <a:gd name="connsiteY91" fmla="*/ 91068 h 414642"/>
                  <a:gd name="connsiteX92" fmla="*/ 384858 w 607639"/>
                  <a:gd name="connsiteY92" fmla="*/ 182063 h 414642"/>
                  <a:gd name="connsiteX93" fmla="*/ 475998 w 607639"/>
                  <a:gd name="connsiteY93" fmla="*/ 182063 h 414642"/>
                  <a:gd name="connsiteX94" fmla="*/ 486055 w 607639"/>
                  <a:gd name="connsiteY94" fmla="*/ 192194 h 414642"/>
                  <a:gd name="connsiteX95" fmla="*/ 374712 w 607639"/>
                  <a:gd name="connsiteY95" fmla="*/ 303360 h 414642"/>
                  <a:gd name="connsiteX96" fmla="*/ 263280 w 607639"/>
                  <a:gd name="connsiteY96" fmla="*/ 192194 h 414642"/>
                  <a:gd name="connsiteX97" fmla="*/ 374712 w 607639"/>
                  <a:gd name="connsiteY97" fmla="*/ 80938 h 414642"/>
                  <a:gd name="connsiteX98" fmla="*/ 425343 w 607639"/>
                  <a:gd name="connsiteY98" fmla="*/ 61744 h 414642"/>
                  <a:gd name="connsiteX99" fmla="*/ 425343 w 607639"/>
                  <a:gd name="connsiteY99" fmla="*/ 141635 h 414642"/>
                  <a:gd name="connsiteX100" fmla="*/ 505373 w 607639"/>
                  <a:gd name="connsiteY100" fmla="*/ 141635 h 414642"/>
                  <a:gd name="connsiteX101" fmla="*/ 425343 w 607639"/>
                  <a:gd name="connsiteY101" fmla="*/ 61744 h 414642"/>
                  <a:gd name="connsiteX102" fmla="*/ 161988 w 607639"/>
                  <a:gd name="connsiteY102" fmla="*/ 60757 h 414642"/>
                  <a:gd name="connsiteX103" fmla="*/ 232948 w 607639"/>
                  <a:gd name="connsiteY103" fmla="*/ 60757 h 414642"/>
                  <a:gd name="connsiteX104" fmla="*/ 243098 w 607639"/>
                  <a:gd name="connsiteY104" fmla="*/ 70804 h 414642"/>
                  <a:gd name="connsiteX105" fmla="*/ 232948 w 607639"/>
                  <a:gd name="connsiteY105" fmla="*/ 80939 h 414642"/>
                  <a:gd name="connsiteX106" fmla="*/ 161988 w 607639"/>
                  <a:gd name="connsiteY106" fmla="*/ 80939 h 414642"/>
                  <a:gd name="connsiteX107" fmla="*/ 151927 w 607639"/>
                  <a:gd name="connsiteY107" fmla="*/ 70804 h 414642"/>
                  <a:gd name="connsiteX108" fmla="*/ 161988 w 607639"/>
                  <a:gd name="connsiteY108" fmla="*/ 60757 h 414642"/>
                  <a:gd name="connsiteX109" fmla="*/ 91146 w 607639"/>
                  <a:gd name="connsiteY109" fmla="*/ 60757 h 414642"/>
                  <a:gd name="connsiteX110" fmla="*/ 121467 w 607639"/>
                  <a:gd name="connsiteY110" fmla="*/ 60757 h 414642"/>
                  <a:gd name="connsiteX111" fmla="*/ 131604 w 607639"/>
                  <a:gd name="connsiteY111" fmla="*/ 70804 h 414642"/>
                  <a:gd name="connsiteX112" fmla="*/ 121467 w 607639"/>
                  <a:gd name="connsiteY112" fmla="*/ 80939 h 414642"/>
                  <a:gd name="connsiteX113" fmla="*/ 91146 w 607639"/>
                  <a:gd name="connsiteY113" fmla="*/ 80939 h 414642"/>
                  <a:gd name="connsiteX114" fmla="*/ 81009 w 607639"/>
                  <a:gd name="connsiteY114" fmla="*/ 70804 h 414642"/>
                  <a:gd name="connsiteX115" fmla="*/ 91146 w 607639"/>
                  <a:gd name="connsiteY115" fmla="*/ 60757 h 414642"/>
                  <a:gd name="connsiteX116" fmla="*/ 415194 w 607639"/>
                  <a:gd name="connsiteY116" fmla="*/ 40505 h 414642"/>
                  <a:gd name="connsiteX117" fmla="*/ 526560 w 607639"/>
                  <a:gd name="connsiteY117" fmla="*/ 151765 h 414642"/>
                  <a:gd name="connsiteX118" fmla="*/ 516501 w 607639"/>
                  <a:gd name="connsiteY118" fmla="*/ 161807 h 414642"/>
                  <a:gd name="connsiteX119" fmla="*/ 415194 w 607639"/>
                  <a:gd name="connsiteY119" fmla="*/ 161807 h 414642"/>
                  <a:gd name="connsiteX120" fmla="*/ 405046 w 607639"/>
                  <a:gd name="connsiteY120" fmla="*/ 151765 h 414642"/>
                  <a:gd name="connsiteX121" fmla="*/ 405046 w 607639"/>
                  <a:gd name="connsiteY121" fmla="*/ 50636 h 414642"/>
                  <a:gd name="connsiteX122" fmla="*/ 415194 w 607639"/>
                  <a:gd name="connsiteY122" fmla="*/ 40505 h 414642"/>
                  <a:gd name="connsiteX123" fmla="*/ 70848 w 607639"/>
                  <a:gd name="connsiteY123" fmla="*/ 20177 h 414642"/>
                  <a:gd name="connsiteX124" fmla="*/ 60791 w 607639"/>
                  <a:gd name="connsiteY124" fmla="*/ 30309 h 414642"/>
                  <a:gd name="connsiteX125" fmla="*/ 60791 w 607639"/>
                  <a:gd name="connsiteY125" fmla="*/ 343802 h 414642"/>
                  <a:gd name="connsiteX126" fmla="*/ 222780 w 607639"/>
                  <a:gd name="connsiteY126" fmla="*/ 343802 h 414642"/>
                  <a:gd name="connsiteX127" fmla="*/ 232927 w 607639"/>
                  <a:gd name="connsiteY127" fmla="*/ 353935 h 414642"/>
                  <a:gd name="connsiteX128" fmla="*/ 232927 w 607639"/>
                  <a:gd name="connsiteY128" fmla="*/ 364067 h 414642"/>
                  <a:gd name="connsiteX129" fmla="*/ 374712 w 607639"/>
                  <a:gd name="connsiteY129" fmla="*/ 364067 h 414642"/>
                  <a:gd name="connsiteX130" fmla="*/ 374712 w 607639"/>
                  <a:gd name="connsiteY130" fmla="*/ 353935 h 414642"/>
                  <a:gd name="connsiteX131" fmla="*/ 384859 w 607639"/>
                  <a:gd name="connsiteY131" fmla="*/ 343802 h 414642"/>
                  <a:gd name="connsiteX132" fmla="*/ 546848 w 607639"/>
                  <a:gd name="connsiteY132" fmla="*/ 343802 h 414642"/>
                  <a:gd name="connsiteX133" fmla="*/ 546848 w 607639"/>
                  <a:gd name="connsiteY133" fmla="*/ 30309 h 414642"/>
                  <a:gd name="connsiteX134" fmla="*/ 536702 w 607639"/>
                  <a:gd name="connsiteY134" fmla="*/ 20177 h 414642"/>
                  <a:gd name="connsiteX135" fmla="*/ 70848 w 607639"/>
                  <a:gd name="connsiteY135" fmla="*/ 0 h 414642"/>
                  <a:gd name="connsiteX136" fmla="*/ 536702 w 607639"/>
                  <a:gd name="connsiteY136" fmla="*/ 0 h 414642"/>
                  <a:gd name="connsiteX137" fmla="*/ 567142 w 607639"/>
                  <a:gd name="connsiteY137" fmla="*/ 30309 h 414642"/>
                  <a:gd name="connsiteX138" fmla="*/ 567142 w 607639"/>
                  <a:gd name="connsiteY138" fmla="*/ 343802 h 414642"/>
                  <a:gd name="connsiteX139" fmla="*/ 597492 w 607639"/>
                  <a:gd name="connsiteY139" fmla="*/ 343802 h 414642"/>
                  <a:gd name="connsiteX140" fmla="*/ 607639 w 607639"/>
                  <a:gd name="connsiteY140" fmla="*/ 353935 h 414642"/>
                  <a:gd name="connsiteX141" fmla="*/ 607639 w 607639"/>
                  <a:gd name="connsiteY141" fmla="*/ 384244 h 414642"/>
                  <a:gd name="connsiteX142" fmla="*/ 577199 w 607639"/>
                  <a:gd name="connsiteY142" fmla="*/ 414642 h 414642"/>
                  <a:gd name="connsiteX143" fmla="*/ 30351 w 607639"/>
                  <a:gd name="connsiteY143" fmla="*/ 414642 h 414642"/>
                  <a:gd name="connsiteX144" fmla="*/ 0 w 607639"/>
                  <a:gd name="connsiteY144" fmla="*/ 384244 h 414642"/>
                  <a:gd name="connsiteX145" fmla="*/ 0 w 607639"/>
                  <a:gd name="connsiteY145" fmla="*/ 353935 h 414642"/>
                  <a:gd name="connsiteX146" fmla="*/ 10147 w 607639"/>
                  <a:gd name="connsiteY146" fmla="*/ 343802 h 414642"/>
                  <a:gd name="connsiteX147" fmla="*/ 40497 w 607639"/>
                  <a:gd name="connsiteY147" fmla="*/ 343802 h 414642"/>
                  <a:gd name="connsiteX148" fmla="*/ 40497 w 607639"/>
                  <a:gd name="connsiteY148" fmla="*/ 30309 h 414642"/>
                  <a:gd name="connsiteX149" fmla="*/ 70848 w 607639"/>
                  <a:gd name="connsiteY149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9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62926"/>
                    </a:moveTo>
                    <a:lnTo>
                      <a:pt x="192432" y="262926"/>
                    </a:lnTo>
                    <a:cubicBezTo>
                      <a:pt x="198493" y="262926"/>
                      <a:pt x="202593" y="267012"/>
                      <a:pt x="202593" y="273052"/>
                    </a:cubicBezTo>
                    <a:cubicBezTo>
                      <a:pt x="202593" y="279092"/>
                      <a:pt x="198493" y="283178"/>
                      <a:pt x="192432" y="283178"/>
                    </a:cubicBezTo>
                    <a:lnTo>
                      <a:pt x="182270" y="283178"/>
                    </a:lnTo>
                    <a:cubicBezTo>
                      <a:pt x="176209" y="283178"/>
                      <a:pt x="172109" y="279092"/>
                      <a:pt x="172109" y="273052"/>
                    </a:cubicBezTo>
                    <a:cubicBezTo>
                      <a:pt x="172109" y="267012"/>
                      <a:pt x="176209" y="262926"/>
                      <a:pt x="182270" y="262926"/>
                    </a:cubicBezTo>
                    <a:close/>
                    <a:moveTo>
                      <a:pt x="91153" y="262926"/>
                    </a:moveTo>
                    <a:lnTo>
                      <a:pt x="141783" y="262926"/>
                    </a:lnTo>
                    <a:cubicBezTo>
                      <a:pt x="147834" y="262926"/>
                      <a:pt x="151927" y="267012"/>
                      <a:pt x="151927" y="273052"/>
                    </a:cubicBezTo>
                    <a:cubicBezTo>
                      <a:pt x="151927" y="279092"/>
                      <a:pt x="147834" y="283178"/>
                      <a:pt x="141783" y="283178"/>
                    </a:cubicBezTo>
                    <a:lnTo>
                      <a:pt x="91153" y="283178"/>
                    </a:lnTo>
                    <a:cubicBezTo>
                      <a:pt x="85102" y="283178"/>
                      <a:pt x="81009" y="279092"/>
                      <a:pt x="81009" y="273052"/>
                    </a:cubicBezTo>
                    <a:cubicBezTo>
                      <a:pt x="81009" y="267012"/>
                      <a:pt x="85102" y="262926"/>
                      <a:pt x="91153" y="262926"/>
                    </a:cubicBezTo>
                    <a:close/>
                    <a:moveTo>
                      <a:pt x="161988" y="222493"/>
                    </a:moveTo>
                    <a:lnTo>
                      <a:pt x="232948" y="222493"/>
                    </a:lnTo>
                    <a:cubicBezTo>
                      <a:pt x="239002" y="222493"/>
                      <a:pt x="243098" y="226579"/>
                      <a:pt x="243098" y="232619"/>
                    </a:cubicBezTo>
                    <a:cubicBezTo>
                      <a:pt x="243098" y="238659"/>
                      <a:pt x="239002" y="242745"/>
                      <a:pt x="232948" y="242745"/>
                    </a:cubicBezTo>
                    <a:lnTo>
                      <a:pt x="161988" y="242745"/>
                    </a:lnTo>
                    <a:cubicBezTo>
                      <a:pt x="155934" y="242745"/>
                      <a:pt x="151927" y="238659"/>
                      <a:pt x="151927" y="232619"/>
                    </a:cubicBezTo>
                    <a:cubicBezTo>
                      <a:pt x="151927" y="226579"/>
                      <a:pt x="155934" y="222493"/>
                      <a:pt x="161988" y="222493"/>
                    </a:cubicBezTo>
                    <a:close/>
                    <a:moveTo>
                      <a:pt x="91146" y="222493"/>
                    </a:moveTo>
                    <a:lnTo>
                      <a:pt x="121467" y="222493"/>
                    </a:lnTo>
                    <a:cubicBezTo>
                      <a:pt x="127603" y="222493"/>
                      <a:pt x="131604" y="226579"/>
                      <a:pt x="131604" y="232619"/>
                    </a:cubicBezTo>
                    <a:cubicBezTo>
                      <a:pt x="131604" y="238659"/>
                      <a:pt x="127603" y="242745"/>
                      <a:pt x="121467" y="242745"/>
                    </a:cubicBezTo>
                    <a:lnTo>
                      <a:pt x="91146" y="242745"/>
                    </a:lnTo>
                    <a:cubicBezTo>
                      <a:pt x="85099" y="242745"/>
                      <a:pt x="81009" y="238659"/>
                      <a:pt x="81009" y="232619"/>
                    </a:cubicBezTo>
                    <a:cubicBezTo>
                      <a:pt x="81009" y="226579"/>
                      <a:pt x="85099" y="222493"/>
                      <a:pt x="91146" y="222493"/>
                    </a:cubicBezTo>
                    <a:close/>
                    <a:moveTo>
                      <a:pt x="182270" y="182059"/>
                    </a:moveTo>
                    <a:lnTo>
                      <a:pt x="192432" y="182059"/>
                    </a:lnTo>
                    <a:cubicBezTo>
                      <a:pt x="198493" y="182059"/>
                      <a:pt x="202593" y="186060"/>
                      <a:pt x="202593" y="192195"/>
                    </a:cubicBezTo>
                    <a:cubicBezTo>
                      <a:pt x="202593" y="198240"/>
                      <a:pt x="198493" y="202241"/>
                      <a:pt x="192432" y="202241"/>
                    </a:cubicBezTo>
                    <a:lnTo>
                      <a:pt x="182270" y="202241"/>
                    </a:lnTo>
                    <a:cubicBezTo>
                      <a:pt x="176209" y="202241"/>
                      <a:pt x="172109" y="198240"/>
                      <a:pt x="172109" y="192195"/>
                    </a:cubicBezTo>
                    <a:cubicBezTo>
                      <a:pt x="172109" y="186060"/>
                      <a:pt x="176209" y="182059"/>
                      <a:pt x="182270" y="182059"/>
                    </a:cubicBezTo>
                    <a:close/>
                    <a:moveTo>
                      <a:pt x="91153" y="182059"/>
                    </a:moveTo>
                    <a:lnTo>
                      <a:pt x="141783" y="182059"/>
                    </a:lnTo>
                    <a:cubicBezTo>
                      <a:pt x="147834" y="182059"/>
                      <a:pt x="151927" y="186060"/>
                      <a:pt x="151927" y="192195"/>
                    </a:cubicBezTo>
                    <a:cubicBezTo>
                      <a:pt x="151927" y="198240"/>
                      <a:pt x="147834" y="202241"/>
                      <a:pt x="141783" y="202241"/>
                    </a:cubicBezTo>
                    <a:lnTo>
                      <a:pt x="91153" y="202241"/>
                    </a:lnTo>
                    <a:cubicBezTo>
                      <a:pt x="85102" y="202241"/>
                      <a:pt x="81009" y="198240"/>
                      <a:pt x="81009" y="192195"/>
                    </a:cubicBezTo>
                    <a:cubicBezTo>
                      <a:pt x="81009" y="186060"/>
                      <a:pt x="85102" y="182059"/>
                      <a:pt x="91153" y="182059"/>
                    </a:cubicBezTo>
                    <a:close/>
                    <a:moveTo>
                      <a:pt x="161988" y="141625"/>
                    </a:moveTo>
                    <a:lnTo>
                      <a:pt x="232948" y="141625"/>
                    </a:lnTo>
                    <a:cubicBezTo>
                      <a:pt x="239002" y="141625"/>
                      <a:pt x="243098" y="145626"/>
                      <a:pt x="243098" y="151761"/>
                    </a:cubicBezTo>
                    <a:cubicBezTo>
                      <a:pt x="243098" y="157806"/>
                      <a:pt x="239002" y="161807"/>
                      <a:pt x="232948" y="161807"/>
                    </a:cubicBezTo>
                    <a:lnTo>
                      <a:pt x="161988" y="161807"/>
                    </a:lnTo>
                    <a:cubicBezTo>
                      <a:pt x="155934" y="161807"/>
                      <a:pt x="151927" y="157806"/>
                      <a:pt x="151927" y="151761"/>
                    </a:cubicBezTo>
                    <a:cubicBezTo>
                      <a:pt x="151927" y="145626"/>
                      <a:pt x="155934" y="141625"/>
                      <a:pt x="161988" y="141625"/>
                    </a:cubicBezTo>
                    <a:close/>
                    <a:moveTo>
                      <a:pt x="91146" y="141625"/>
                    </a:moveTo>
                    <a:lnTo>
                      <a:pt x="121467" y="141625"/>
                    </a:lnTo>
                    <a:cubicBezTo>
                      <a:pt x="127603" y="141625"/>
                      <a:pt x="131604" y="145626"/>
                      <a:pt x="131604" y="151761"/>
                    </a:cubicBezTo>
                    <a:cubicBezTo>
                      <a:pt x="131604" y="157806"/>
                      <a:pt x="127603" y="161807"/>
                      <a:pt x="121467" y="161807"/>
                    </a:cubicBezTo>
                    <a:lnTo>
                      <a:pt x="91146" y="161807"/>
                    </a:lnTo>
                    <a:cubicBezTo>
                      <a:pt x="85099" y="161807"/>
                      <a:pt x="81009" y="157806"/>
                      <a:pt x="81009" y="151761"/>
                    </a:cubicBezTo>
                    <a:cubicBezTo>
                      <a:pt x="81009" y="145626"/>
                      <a:pt x="85099" y="141625"/>
                      <a:pt x="91146" y="141625"/>
                    </a:cubicBezTo>
                    <a:close/>
                    <a:moveTo>
                      <a:pt x="364566" y="102176"/>
                    </a:moveTo>
                    <a:cubicBezTo>
                      <a:pt x="318996" y="107241"/>
                      <a:pt x="283573" y="145630"/>
                      <a:pt x="283573" y="192194"/>
                    </a:cubicBezTo>
                    <a:cubicBezTo>
                      <a:pt x="283573" y="242756"/>
                      <a:pt x="324069" y="283188"/>
                      <a:pt x="374712" y="283188"/>
                    </a:cubicBezTo>
                    <a:cubicBezTo>
                      <a:pt x="421261" y="283188"/>
                      <a:pt x="459799" y="247732"/>
                      <a:pt x="464783" y="202235"/>
                    </a:cubicBezTo>
                    <a:lnTo>
                      <a:pt x="374712" y="202235"/>
                    </a:lnTo>
                    <a:cubicBezTo>
                      <a:pt x="368660" y="202235"/>
                      <a:pt x="364566" y="198236"/>
                      <a:pt x="364566" y="192194"/>
                    </a:cubicBezTo>
                    <a:close/>
                    <a:moveTo>
                      <a:pt x="182270" y="101191"/>
                    </a:moveTo>
                    <a:lnTo>
                      <a:pt x="192432" y="101191"/>
                    </a:lnTo>
                    <a:cubicBezTo>
                      <a:pt x="198493" y="101191"/>
                      <a:pt x="202593" y="105192"/>
                      <a:pt x="202593" y="111238"/>
                    </a:cubicBezTo>
                    <a:cubicBezTo>
                      <a:pt x="202593" y="117372"/>
                      <a:pt x="198493" y="121373"/>
                      <a:pt x="192432" y="121373"/>
                    </a:cubicBezTo>
                    <a:lnTo>
                      <a:pt x="182270" y="121373"/>
                    </a:lnTo>
                    <a:cubicBezTo>
                      <a:pt x="176209" y="121373"/>
                      <a:pt x="172109" y="117372"/>
                      <a:pt x="172109" y="111238"/>
                    </a:cubicBezTo>
                    <a:cubicBezTo>
                      <a:pt x="172109" y="105192"/>
                      <a:pt x="176209" y="101191"/>
                      <a:pt x="182270" y="101191"/>
                    </a:cubicBezTo>
                    <a:close/>
                    <a:moveTo>
                      <a:pt x="91153" y="101191"/>
                    </a:moveTo>
                    <a:lnTo>
                      <a:pt x="141783" y="101191"/>
                    </a:lnTo>
                    <a:cubicBezTo>
                      <a:pt x="147834" y="101191"/>
                      <a:pt x="151927" y="105192"/>
                      <a:pt x="151927" y="111238"/>
                    </a:cubicBezTo>
                    <a:cubicBezTo>
                      <a:pt x="151927" y="117372"/>
                      <a:pt x="147834" y="121373"/>
                      <a:pt x="141783" y="121373"/>
                    </a:cubicBezTo>
                    <a:lnTo>
                      <a:pt x="91153" y="121373"/>
                    </a:lnTo>
                    <a:cubicBezTo>
                      <a:pt x="85102" y="121373"/>
                      <a:pt x="81009" y="117372"/>
                      <a:pt x="81009" y="111238"/>
                    </a:cubicBezTo>
                    <a:cubicBezTo>
                      <a:pt x="81009" y="105192"/>
                      <a:pt x="85102" y="101191"/>
                      <a:pt x="91153" y="101191"/>
                    </a:cubicBezTo>
                    <a:close/>
                    <a:moveTo>
                      <a:pt x="374712" y="80938"/>
                    </a:moveTo>
                    <a:cubicBezTo>
                      <a:pt x="380764" y="80938"/>
                      <a:pt x="384858" y="85026"/>
                      <a:pt x="384858" y="91068"/>
                    </a:cubicBezTo>
                    <a:lnTo>
                      <a:pt x="384858" y="182063"/>
                    </a:lnTo>
                    <a:lnTo>
                      <a:pt x="475998" y="182063"/>
                    </a:lnTo>
                    <a:cubicBezTo>
                      <a:pt x="482050" y="182063"/>
                      <a:pt x="486055" y="186062"/>
                      <a:pt x="486055" y="192194"/>
                    </a:cubicBezTo>
                    <a:cubicBezTo>
                      <a:pt x="486055" y="253864"/>
                      <a:pt x="436480" y="303360"/>
                      <a:pt x="374712" y="303360"/>
                    </a:cubicBezTo>
                    <a:cubicBezTo>
                      <a:pt x="312944" y="303360"/>
                      <a:pt x="263280" y="253864"/>
                      <a:pt x="263280" y="192194"/>
                    </a:cubicBezTo>
                    <a:cubicBezTo>
                      <a:pt x="263280" y="130523"/>
                      <a:pt x="312944" y="80938"/>
                      <a:pt x="374712" y="80938"/>
                    </a:cubicBezTo>
                    <a:close/>
                    <a:moveTo>
                      <a:pt x="425343" y="61744"/>
                    </a:moveTo>
                    <a:lnTo>
                      <a:pt x="425343" y="141635"/>
                    </a:lnTo>
                    <a:lnTo>
                      <a:pt x="505373" y="141635"/>
                    </a:lnTo>
                    <a:cubicBezTo>
                      <a:pt x="500299" y="99157"/>
                      <a:pt x="466827" y="65743"/>
                      <a:pt x="425343" y="61744"/>
                    </a:cubicBezTo>
                    <a:close/>
                    <a:moveTo>
                      <a:pt x="161988" y="60757"/>
                    </a:moveTo>
                    <a:lnTo>
                      <a:pt x="232948" y="60757"/>
                    </a:lnTo>
                    <a:cubicBezTo>
                      <a:pt x="239002" y="60757"/>
                      <a:pt x="243098" y="64758"/>
                      <a:pt x="243098" y="70804"/>
                    </a:cubicBezTo>
                    <a:cubicBezTo>
                      <a:pt x="243098" y="76938"/>
                      <a:pt x="239002" y="80939"/>
                      <a:pt x="232948" y="80939"/>
                    </a:cubicBezTo>
                    <a:lnTo>
                      <a:pt x="161988" y="80939"/>
                    </a:lnTo>
                    <a:cubicBezTo>
                      <a:pt x="155934" y="80939"/>
                      <a:pt x="151927" y="76938"/>
                      <a:pt x="151927" y="70804"/>
                    </a:cubicBezTo>
                    <a:cubicBezTo>
                      <a:pt x="151927" y="64758"/>
                      <a:pt x="155934" y="60757"/>
                      <a:pt x="161988" y="60757"/>
                    </a:cubicBezTo>
                    <a:close/>
                    <a:moveTo>
                      <a:pt x="91146" y="60757"/>
                    </a:moveTo>
                    <a:lnTo>
                      <a:pt x="121467" y="60757"/>
                    </a:lnTo>
                    <a:cubicBezTo>
                      <a:pt x="127603" y="60757"/>
                      <a:pt x="131604" y="64758"/>
                      <a:pt x="131604" y="70804"/>
                    </a:cubicBezTo>
                    <a:cubicBezTo>
                      <a:pt x="131604" y="76938"/>
                      <a:pt x="127603" y="80939"/>
                      <a:pt x="121467" y="80939"/>
                    </a:cubicBezTo>
                    <a:lnTo>
                      <a:pt x="91146" y="80939"/>
                    </a:lnTo>
                    <a:cubicBezTo>
                      <a:pt x="85099" y="80939"/>
                      <a:pt x="81009" y="76938"/>
                      <a:pt x="81009" y="70804"/>
                    </a:cubicBezTo>
                    <a:cubicBezTo>
                      <a:pt x="81009" y="64758"/>
                      <a:pt x="85099" y="60757"/>
                      <a:pt x="91146" y="60757"/>
                    </a:cubicBezTo>
                    <a:close/>
                    <a:moveTo>
                      <a:pt x="415194" y="40505"/>
                    </a:moveTo>
                    <a:cubicBezTo>
                      <a:pt x="476975" y="40505"/>
                      <a:pt x="526560" y="90092"/>
                      <a:pt x="526560" y="151765"/>
                    </a:cubicBezTo>
                    <a:cubicBezTo>
                      <a:pt x="526560" y="157808"/>
                      <a:pt x="522554" y="161807"/>
                      <a:pt x="516501" y="161807"/>
                    </a:cubicBezTo>
                    <a:lnTo>
                      <a:pt x="415194" y="161807"/>
                    </a:lnTo>
                    <a:cubicBezTo>
                      <a:pt x="409141" y="161807"/>
                      <a:pt x="405046" y="157808"/>
                      <a:pt x="405046" y="151765"/>
                    </a:cubicBezTo>
                    <a:lnTo>
                      <a:pt x="405046" y="50636"/>
                    </a:lnTo>
                    <a:cubicBezTo>
                      <a:pt x="405046" y="44593"/>
                      <a:pt x="409141" y="40505"/>
                      <a:pt x="415194" y="40505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8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85000" lnSpcReduction="20000"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</p:grpSp>
        <p:grpSp>
          <p:nvGrpSpPr>
            <p:cNvPr id="18" name="iṣḻïḑe">
              <a:extLst>
                <a:ext uri="{FF2B5EF4-FFF2-40B4-BE49-F238E27FC236}">
                  <a16:creationId xmlns="" xmlns:a16="http://schemas.microsoft.com/office/drawing/2014/main" id="{F7DE2441-CB92-4946-A515-021FA330F8A5}"/>
                </a:ext>
              </a:extLst>
            </p:cNvPr>
            <p:cNvGrpSpPr/>
            <p:nvPr/>
          </p:nvGrpSpPr>
          <p:grpSpPr>
            <a:xfrm>
              <a:off x="685484" y="4221088"/>
              <a:ext cx="2108063" cy="970279"/>
              <a:chOff x="1486986" y="1378373"/>
              <a:chExt cx="2108063" cy="970279"/>
            </a:xfrm>
          </p:grpSpPr>
          <p:sp>
            <p:nvSpPr>
              <p:cNvPr id="41" name="îsḷïḋê">
                <a:extLst>
                  <a:ext uri="{FF2B5EF4-FFF2-40B4-BE49-F238E27FC236}">
                    <a16:creationId xmlns="" xmlns:a16="http://schemas.microsoft.com/office/drawing/2014/main" id="{0C40DD75-444B-4C7E-B18B-F288E4C8B833}"/>
                  </a:ext>
                </a:extLst>
              </p:cNvPr>
              <p:cNvSpPr/>
              <p:nvPr/>
            </p:nvSpPr>
            <p:spPr bwMode="auto">
              <a:xfrm>
                <a:off x="1486986" y="179125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</p:txBody>
          </p:sp>
          <p:sp>
            <p:nvSpPr>
              <p:cNvPr id="42" name="î$ḻíḑe">
                <a:extLst>
                  <a:ext uri="{FF2B5EF4-FFF2-40B4-BE49-F238E27FC236}">
                    <a16:creationId xmlns="" xmlns:a16="http://schemas.microsoft.com/office/drawing/2014/main" id="{62D04207-0A0A-4D1C-A4EA-4EDA77A85DBD}"/>
                  </a:ext>
                </a:extLst>
              </p:cNvPr>
              <p:cNvSpPr txBox="1"/>
              <p:nvPr/>
            </p:nvSpPr>
            <p:spPr bwMode="auto">
              <a:xfrm>
                <a:off x="1486986" y="137837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19" name="ïsḻïdé" title="MJ8JxobmQhO5YsZmEcy6DZVp0AZTfE39zvT5PAyas4bMl">
              <a:extLst>
                <a:ext uri="{FF2B5EF4-FFF2-40B4-BE49-F238E27FC236}">
                  <a16:creationId xmlns="" xmlns:a16="http://schemas.microsoft.com/office/drawing/2014/main" id="{62BC33BC-D043-4F20-9586-489EBF78D534}"/>
                </a:ext>
              </a:extLst>
            </p:cNvPr>
            <p:cNvGrpSpPr/>
            <p:nvPr/>
          </p:nvGrpSpPr>
          <p:grpSpPr>
            <a:xfrm>
              <a:off x="3935760" y="3274834"/>
              <a:ext cx="792088" cy="792085"/>
              <a:chOff x="2406923" y="2845390"/>
              <a:chExt cx="571222" cy="571221"/>
            </a:xfrm>
          </p:grpSpPr>
          <p:sp>
            <p:nvSpPr>
              <p:cNvPr id="39" name="ïsļîďê">
                <a:extLst>
                  <a:ext uri="{FF2B5EF4-FFF2-40B4-BE49-F238E27FC236}">
                    <a16:creationId xmlns="" xmlns:a16="http://schemas.microsoft.com/office/drawing/2014/main" id="{145482EB-2876-4843-8DC8-B0830AFC4BA6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rgbClr val="00A695"/>
              </a:solidFill>
              <a:ln w="381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0" name="íśľíḑé" title="ry6MHxwOH8WsTKLSa514qPVJnvhhWFnRDjZGIbRZNsFBp">
                <a:extLst>
                  <a:ext uri="{FF2B5EF4-FFF2-40B4-BE49-F238E27FC236}">
                    <a16:creationId xmlns="" xmlns:a16="http://schemas.microsoft.com/office/drawing/2014/main" id="{27EBE644-CEA4-49B0-A6A5-6A22AC67C68D}"/>
                  </a:ext>
                </a:extLst>
              </p:cNvPr>
              <p:cNvSpPr/>
              <p:nvPr/>
            </p:nvSpPr>
            <p:spPr bwMode="auto">
              <a:xfrm>
                <a:off x="2540113" y="3026988"/>
                <a:ext cx="304842" cy="208018"/>
              </a:xfrm>
              <a:custGeom>
                <a:avLst/>
                <a:gdLst>
                  <a:gd name="connsiteX0" fmla="*/ 20293 w 607639"/>
                  <a:gd name="connsiteY0" fmla="*/ 364062 h 414642"/>
                  <a:gd name="connsiteX1" fmla="*/ 20293 w 607639"/>
                  <a:gd name="connsiteY1" fmla="*/ 384241 h 414642"/>
                  <a:gd name="connsiteX2" fmla="*/ 30351 w 607639"/>
                  <a:gd name="connsiteY2" fmla="*/ 394374 h 414642"/>
                  <a:gd name="connsiteX3" fmla="*/ 577199 w 607639"/>
                  <a:gd name="connsiteY3" fmla="*/ 394374 h 414642"/>
                  <a:gd name="connsiteX4" fmla="*/ 587346 w 607639"/>
                  <a:gd name="connsiteY4" fmla="*/ 384241 h 414642"/>
                  <a:gd name="connsiteX5" fmla="*/ 587346 w 607639"/>
                  <a:gd name="connsiteY5" fmla="*/ 364062 h 414642"/>
                  <a:gd name="connsiteX6" fmla="*/ 394917 w 607639"/>
                  <a:gd name="connsiteY6" fmla="*/ 364062 h 414642"/>
                  <a:gd name="connsiteX7" fmla="*/ 394917 w 607639"/>
                  <a:gd name="connsiteY7" fmla="*/ 374196 h 414642"/>
                  <a:gd name="connsiteX8" fmla="*/ 384859 w 607639"/>
                  <a:gd name="connsiteY8" fmla="*/ 384241 h 414642"/>
                  <a:gd name="connsiteX9" fmla="*/ 222780 w 607639"/>
                  <a:gd name="connsiteY9" fmla="*/ 384241 h 414642"/>
                  <a:gd name="connsiteX10" fmla="*/ 212634 w 607639"/>
                  <a:gd name="connsiteY10" fmla="*/ 374196 h 414642"/>
                  <a:gd name="connsiteX11" fmla="*/ 212634 w 607639"/>
                  <a:gd name="connsiteY11" fmla="*/ 364062 h 414642"/>
                  <a:gd name="connsiteX12" fmla="*/ 10146 w 607639"/>
                  <a:gd name="connsiteY12" fmla="*/ 343794 h 414642"/>
                  <a:gd name="connsiteX13" fmla="*/ 40505 w 607639"/>
                  <a:gd name="connsiteY13" fmla="*/ 343794 h 414642"/>
                  <a:gd name="connsiteX14" fmla="*/ 40505 w 607639"/>
                  <a:gd name="connsiteY14" fmla="*/ 353920 h 414642"/>
                  <a:gd name="connsiteX15" fmla="*/ 50652 w 607639"/>
                  <a:gd name="connsiteY15" fmla="*/ 364052 h 414642"/>
                  <a:gd name="connsiteX16" fmla="*/ 212637 w 607639"/>
                  <a:gd name="connsiteY16" fmla="*/ 364052 h 414642"/>
                  <a:gd name="connsiteX17" fmla="*/ 212637 w 607639"/>
                  <a:gd name="connsiteY17" fmla="*/ 374185 h 414642"/>
                  <a:gd name="connsiteX18" fmla="*/ 222783 w 607639"/>
                  <a:gd name="connsiteY18" fmla="*/ 384228 h 414642"/>
                  <a:gd name="connsiteX19" fmla="*/ 384857 w 607639"/>
                  <a:gd name="connsiteY19" fmla="*/ 384228 h 414642"/>
                  <a:gd name="connsiteX20" fmla="*/ 394915 w 607639"/>
                  <a:gd name="connsiteY20" fmla="*/ 374185 h 414642"/>
                  <a:gd name="connsiteX21" fmla="*/ 394915 w 607639"/>
                  <a:gd name="connsiteY21" fmla="*/ 364052 h 414642"/>
                  <a:gd name="connsiteX22" fmla="*/ 556989 w 607639"/>
                  <a:gd name="connsiteY22" fmla="*/ 364052 h 414642"/>
                  <a:gd name="connsiteX23" fmla="*/ 567135 w 607639"/>
                  <a:gd name="connsiteY23" fmla="*/ 353920 h 414642"/>
                  <a:gd name="connsiteX24" fmla="*/ 567135 w 607639"/>
                  <a:gd name="connsiteY24" fmla="*/ 343794 h 414642"/>
                  <a:gd name="connsiteX25" fmla="*/ 597493 w 607639"/>
                  <a:gd name="connsiteY25" fmla="*/ 343794 h 414642"/>
                  <a:gd name="connsiteX26" fmla="*/ 607639 w 607639"/>
                  <a:gd name="connsiteY26" fmla="*/ 353928 h 414642"/>
                  <a:gd name="connsiteX27" fmla="*/ 607639 w 607639"/>
                  <a:gd name="connsiteY27" fmla="*/ 384241 h 414642"/>
                  <a:gd name="connsiteX28" fmla="*/ 577199 w 607639"/>
                  <a:gd name="connsiteY28" fmla="*/ 414642 h 414642"/>
                  <a:gd name="connsiteX29" fmla="*/ 30351 w 607639"/>
                  <a:gd name="connsiteY29" fmla="*/ 414642 h 414642"/>
                  <a:gd name="connsiteX30" fmla="*/ 0 w 607639"/>
                  <a:gd name="connsiteY30" fmla="*/ 384241 h 414642"/>
                  <a:gd name="connsiteX31" fmla="*/ 0 w 607639"/>
                  <a:gd name="connsiteY31" fmla="*/ 353928 h 414642"/>
                  <a:gd name="connsiteX32" fmla="*/ 10146 w 607639"/>
                  <a:gd name="connsiteY32" fmla="*/ 343794 h 414642"/>
                  <a:gd name="connsiteX33" fmla="*/ 354415 w 607639"/>
                  <a:gd name="connsiteY33" fmla="*/ 262926 h 414642"/>
                  <a:gd name="connsiteX34" fmla="*/ 364541 w 607639"/>
                  <a:gd name="connsiteY34" fmla="*/ 273063 h 414642"/>
                  <a:gd name="connsiteX35" fmla="*/ 364541 w 607639"/>
                  <a:gd name="connsiteY35" fmla="*/ 303384 h 414642"/>
                  <a:gd name="connsiteX36" fmla="*/ 354415 w 607639"/>
                  <a:gd name="connsiteY36" fmla="*/ 313521 h 414642"/>
                  <a:gd name="connsiteX37" fmla="*/ 344289 w 607639"/>
                  <a:gd name="connsiteY37" fmla="*/ 303384 h 414642"/>
                  <a:gd name="connsiteX38" fmla="*/ 344289 w 607639"/>
                  <a:gd name="connsiteY38" fmla="*/ 273063 h 414642"/>
                  <a:gd name="connsiteX39" fmla="*/ 354415 w 607639"/>
                  <a:gd name="connsiteY39" fmla="*/ 262926 h 414642"/>
                  <a:gd name="connsiteX40" fmla="*/ 274426 w 607639"/>
                  <a:gd name="connsiteY40" fmla="*/ 252429 h 414642"/>
                  <a:gd name="connsiteX41" fmla="*/ 274426 w 607639"/>
                  <a:gd name="connsiteY41" fmla="*/ 253836 h 414642"/>
                  <a:gd name="connsiteX42" fmla="*/ 268732 w 607639"/>
                  <a:gd name="connsiteY42" fmla="*/ 256281 h 414642"/>
                  <a:gd name="connsiteX43" fmla="*/ 435415 w 607639"/>
                  <a:gd name="connsiteY43" fmla="*/ 242745 h 414642"/>
                  <a:gd name="connsiteX44" fmla="*/ 445550 w 607639"/>
                  <a:gd name="connsiteY44" fmla="*/ 252793 h 414642"/>
                  <a:gd name="connsiteX45" fmla="*/ 445550 w 607639"/>
                  <a:gd name="connsiteY45" fmla="*/ 303386 h 414642"/>
                  <a:gd name="connsiteX46" fmla="*/ 435415 w 607639"/>
                  <a:gd name="connsiteY46" fmla="*/ 313522 h 414642"/>
                  <a:gd name="connsiteX47" fmla="*/ 425368 w 607639"/>
                  <a:gd name="connsiteY47" fmla="*/ 303386 h 414642"/>
                  <a:gd name="connsiteX48" fmla="*/ 425368 w 607639"/>
                  <a:gd name="connsiteY48" fmla="*/ 252793 h 414642"/>
                  <a:gd name="connsiteX49" fmla="*/ 435415 w 607639"/>
                  <a:gd name="connsiteY49" fmla="*/ 242745 h 414642"/>
                  <a:gd name="connsiteX50" fmla="*/ 394911 w 607639"/>
                  <a:gd name="connsiteY50" fmla="*/ 222493 h 414642"/>
                  <a:gd name="connsiteX51" fmla="*/ 405046 w 607639"/>
                  <a:gd name="connsiteY51" fmla="*/ 232627 h 414642"/>
                  <a:gd name="connsiteX52" fmla="*/ 405046 w 607639"/>
                  <a:gd name="connsiteY52" fmla="*/ 303388 h 414642"/>
                  <a:gd name="connsiteX53" fmla="*/ 394911 w 607639"/>
                  <a:gd name="connsiteY53" fmla="*/ 313522 h 414642"/>
                  <a:gd name="connsiteX54" fmla="*/ 384864 w 607639"/>
                  <a:gd name="connsiteY54" fmla="*/ 303388 h 414642"/>
                  <a:gd name="connsiteX55" fmla="*/ 384864 w 607639"/>
                  <a:gd name="connsiteY55" fmla="*/ 232627 h 414642"/>
                  <a:gd name="connsiteX56" fmla="*/ 394911 w 607639"/>
                  <a:gd name="connsiteY56" fmla="*/ 222493 h 414642"/>
                  <a:gd name="connsiteX57" fmla="*/ 516514 w 607639"/>
                  <a:gd name="connsiteY57" fmla="*/ 212331 h 414642"/>
                  <a:gd name="connsiteX58" fmla="*/ 526560 w 607639"/>
                  <a:gd name="connsiteY58" fmla="*/ 222468 h 414642"/>
                  <a:gd name="connsiteX59" fmla="*/ 526560 w 607639"/>
                  <a:gd name="connsiteY59" fmla="*/ 303385 h 414642"/>
                  <a:gd name="connsiteX60" fmla="*/ 516514 w 607639"/>
                  <a:gd name="connsiteY60" fmla="*/ 313522 h 414642"/>
                  <a:gd name="connsiteX61" fmla="*/ 506378 w 607639"/>
                  <a:gd name="connsiteY61" fmla="*/ 303385 h 414642"/>
                  <a:gd name="connsiteX62" fmla="*/ 506378 w 607639"/>
                  <a:gd name="connsiteY62" fmla="*/ 222468 h 414642"/>
                  <a:gd name="connsiteX63" fmla="*/ 516514 w 607639"/>
                  <a:gd name="connsiteY63" fmla="*/ 212331 h 414642"/>
                  <a:gd name="connsiteX64" fmla="*/ 311213 w 607639"/>
                  <a:gd name="connsiteY64" fmla="*/ 180188 h 414642"/>
                  <a:gd name="connsiteX65" fmla="*/ 304717 w 607639"/>
                  <a:gd name="connsiteY65" fmla="*/ 211903 h 414642"/>
                  <a:gd name="connsiteX66" fmla="*/ 279633 w 607639"/>
                  <a:gd name="connsiteY66" fmla="*/ 248906 h 414642"/>
                  <a:gd name="connsiteX67" fmla="*/ 274426 w 607639"/>
                  <a:gd name="connsiteY67" fmla="*/ 252429 h 414642"/>
                  <a:gd name="connsiteX68" fmla="*/ 274426 w 607639"/>
                  <a:gd name="connsiteY68" fmla="*/ 239622 h 414642"/>
                  <a:gd name="connsiteX69" fmla="*/ 266991 w 607639"/>
                  <a:gd name="connsiteY69" fmla="*/ 232204 h 414642"/>
                  <a:gd name="connsiteX70" fmla="*/ 286105 w 607639"/>
                  <a:gd name="connsiteY70" fmla="*/ 204050 h 414642"/>
                  <a:gd name="connsiteX71" fmla="*/ 290618 w 607639"/>
                  <a:gd name="connsiteY71" fmla="*/ 182059 h 414642"/>
                  <a:gd name="connsiteX72" fmla="*/ 303796 w 607639"/>
                  <a:gd name="connsiteY72" fmla="*/ 182059 h 414642"/>
                  <a:gd name="connsiteX73" fmla="*/ 185290 w 607639"/>
                  <a:gd name="connsiteY73" fmla="*/ 178985 h 414642"/>
                  <a:gd name="connsiteX74" fmla="*/ 192421 w 607639"/>
                  <a:gd name="connsiteY74" fmla="*/ 182059 h 414642"/>
                  <a:gd name="connsiteX75" fmla="*/ 216731 w 607639"/>
                  <a:gd name="connsiteY75" fmla="*/ 182059 h 414642"/>
                  <a:gd name="connsiteX76" fmla="*/ 266991 w 607639"/>
                  <a:gd name="connsiteY76" fmla="*/ 232204 h 414642"/>
                  <a:gd name="connsiteX77" fmla="*/ 265358 w 607639"/>
                  <a:gd name="connsiteY77" fmla="*/ 234609 h 414642"/>
                  <a:gd name="connsiteX78" fmla="*/ 250836 w 607639"/>
                  <a:gd name="connsiteY78" fmla="*/ 244426 h 414642"/>
                  <a:gd name="connsiteX79" fmla="*/ 185290 w 607639"/>
                  <a:gd name="connsiteY79" fmla="*/ 179031 h 414642"/>
                  <a:gd name="connsiteX80" fmla="*/ 476009 w 607639"/>
                  <a:gd name="connsiteY80" fmla="*/ 171897 h 414642"/>
                  <a:gd name="connsiteX81" fmla="*/ 486055 w 607639"/>
                  <a:gd name="connsiteY81" fmla="*/ 182032 h 414642"/>
                  <a:gd name="connsiteX82" fmla="*/ 486055 w 607639"/>
                  <a:gd name="connsiteY82" fmla="*/ 303387 h 414642"/>
                  <a:gd name="connsiteX83" fmla="*/ 476009 w 607639"/>
                  <a:gd name="connsiteY83" fmla="*/ 313522 h 414642"/>
                  <a:gd name="connsiteX84" fmla="*/ 465873 w 607639"/>
                  <a:gd name="connsiteY84" fmla="*/ 303387 h 414642"/>
                  <a:gd name="connsiteX85" fmla="*/ 465873 w 607639"/>
                  <a:gd name="connsiteY85" fmla="*/ 182032 h 414642"/>
                  <a:gd name="connsiteX86" fmla="*/ 476009 w 607639"/>
                  <a:gd name="connsiteY86" fmla="*/ 171897 h 414642"/>
                  <a:gd name="connsiteX87" fmla="*/ 313921 w 607639"/>
                  <a:gd name="connsiteY87" fmla="*/ 166965 h 414642"/>
                  <a:gd name="connsiteX88" fmla="*/ 314925 w 607639"/>
                  <a:gd name="connsiteY88" fmla="*/ 172904 h 414642"/>
                  <a:gd name="connsiteX89" fmla="*/ 311898 w 607639"/>
                  <a:gd name="connsiteY89" fmla="*/ 180015 h 414642"/>
                  <a:gd name="connsiteX90" fmla="*/ 311213 w 607639"/>
                  <a:gd name="connsiteY90" fmla="*/ 180188 h 414642"/>
                  <a:gd name="connsiteX91" fmla="*/ 313685 w 607639"/>
                  <a:gd name="connsiteY91" fmla="*/ 165567 h 414642"/>
                  <a:gd name="connsiteX92" fmla="*/ 313946 w 607639"/>
                  <a:gd name="connsiteY92" fmla="*/ 166842 h 414642"/>
                  <a:gd name="connsiteX93" fmla="*/ 313921 w 607639"/>
                  <a:gd name="connsiteY93" fmla="*/ 166965 h 414642"/>
                  <a:gd name="connsiteX94" fmla="*/ 286557 w 607639"/>
                  <a:gd name="connsiteY94" fmla="*/ 131875 h 414642"/>
                  <a:gd name="connsiteX95" fmla="*/ 293736 w 607639"/>
                  <a:gd name="connsiteY95" fmla="*/ 161794 h 414642"/>
                  <a:gd name="connsiteX96" fmla="*/ 292704 w 607639"/>
                  <a:gd name="connsiteY96" fmla="*/ 161794 h 414642"/>
                  <a:gd name="connsiteX97" fmla="*/ 285987 w 607639"/>
                  <a:gd name="connsiteY97" fmla="*/ 129499 h 414642"/>
                  <a:gd name="connsiteX98" fmla="*/ 286105 w 607639"/>
                  <a:gd name="connsiteY98" fmla="*/ 129672 h 414642"/>
                  <a:gd name="connsiteX99" fmla="*/ 286557 w 607639"/>
                  <a:gd name="connsiteY99" fmla="*/ 131875 h 414642"/>
                  <a:gd name="connsiteX100" fmla="*/ 304744 w 607639"/>
                  <a:gd name="connsiteY100" fmla="*/ 121927 h 414642"/>
                  <a:gd name="connsiteX101" fmla="*/ 306857 w 607639"/>
                  <a:gd name="connsiteY101" fmla="*/ 125153 h 414642"/>
                  <a:gd name="connsiteX102" fmla="*/ 313685 w 607639"/>
                  <a:gd name="connsiteY102" fmla="*/ 165567 h 414642"/>
                  <a:gd name="connsiteX103" fmla="*/ 303006 w 607639"/>
                  <a:gd name="connsiteY103" fmla="*/ 119273 h 414642"/>
                  <a:gd name="connsiteX104" fmla="*/ 304717 w 607639"/>
                  <a:gd name="connsiteY104" fmla="*/ 121796 h 414642"/>
                  <a:gd name="connsiteX105" fmla="*/ 304744 w 607639"/>
                  <a:gd name="connsiteY105" fmla="*/ 121927 h 414642"/>
                  <a:gd name="connsiteX106" fmla="*/ 266335 w 607639"/>
                  <a:gd name="connsiteY106" fmla="*/ 100547 h 414642"/>
                  <a:gd name="connsiteX107" fmla="*/ 285579 w 607639"/>
                  <a:gd name="connsiteY107" fmla="*/ 127797 h 414642"/>
                  <a:gd name="connsiteX108" fmla="*/ 285987 w 607639"/>
                  <a:gd name="connsiteY108" fmla="*/ 129499 h 414642"/>
                  <a:gd name="connsiteX109" fmla="*/ 263955 w 607639"/>
                  <a:gd name="connsiteY109" fmla="*/ 98160 h 414642"/>
                  <a:gd name="connsiteX110" fmla="*/ 265358 w 607639"/>
                  <a:gd name="connsiteY110" fmla="*/ 99109 h 414642"/>
                  <a:gd name="connsiteX111" fmla="*/ 266335 w 607639"/>
                  <a:gd name="connsiteY111" fmla="*/ 100547 h 414642"/>
                  <a:gd name="connsiteX112" fmla="*/ 265336 w 607639"/>
                  <a:gd name="connsiteY112" fmla="*/ 99133 h 414642"/>
                  <a:gd name="connsiteX113" fmla="*/ 518470 w 607639"/>
                  <a:gd name="connsiteY113" fmla="*/ 91029 h 414642"/>
                  <a:gd name="connsiteX114" fmla="*/ 520515 w 607639"/>
                  <a:gd name="connsiteY114" fmla="*/ 92007 h 414642"/>
                  <a:gd name="connsiteX115" fmla="*/ 522559 w 607639"/>
                  <a:gd name="connsiteY115" fmla="*/ 93074 h 414642"/>
                  <a:gd name="connsiteX116" fmla="*/ 524604 w 607639"/>
                  <a:gd name="connsiteY116" fmla="*/ 94052 h 414642"/>
                  <a:gd name="connsiteX117" fmla="*/ 526560 w 607639"/>
                  <a:gd name="connsiteY117" fmla="*/ 101165 h 414642"/>
                  <a:gd name="connsiteX118" fmla="*/ 523537 w 607639"/>
                  <a:gd name="connsiteY118" fmla="*/ 108188 h 414642"/>
                  <a:gd name="connsiteX119" fmla="*/ 521581 w 607639"/>
                  <a:gd name="connsiteY119" fmla="*/ 109255 h 414642"/>
                  <a:gd name="connsiteX120" fmla="*/ 519537 w 607639"/>
                  <a:gd name="connsiteY120" fmla="*/ 110233 h 414642"/>
                  <a:gd name="connsiteX121" fmla="*/ 517492 w 607639"/>
                  <a:gd name="connsiteY121" fmla="*/ 111211 h 414642"/>
                  <a:gd name="connsiteX122" fmla="*/ 516514 w 607639"/>
                  <a:gd name="connsiteY122" fmla="*/ 111211 h 414642"/>
                  <a:gd name="connsiteX123" fmla="*/ 509401 w 607639"/>
                  <a:gd name="connsiteY123" fmla="*/ 108188 h 414642"/>
                  <a:gd name="connsiteX124" fmla="*/ 507356 w 607639"/>
                  <a:gd name="connsiteY124" fmla="*/ 105165 h 414642"/>
                  <a:gd name="connsiteX125" fmla="*/ 506378 w 607639"/>
                  <a:gd name="connsiteY125" fmla="*/ 101165 h 414642"/>
                  <a:gd name="connsiteX126" fmla="*/ 509401 w 607639"/>
                  <a:gd name="connsiteY126" fmla="*/ 94052 h 414642"/>
                  <a:gd name="connsiteX127" fmla="*/ 518470 w 607639"/>
                  <a:gd name="connsiteY127" fmla="*/ 91029 h 414642"/>
                  <a:gd name="connsiteX128" fmla="*/ 384846 w 607639"/>
                  <a:gd name="connsiteY128" fmla="*/ 91029 h 414642"/>
                  <a:gd name="connsiteX129" fmla="*/ 465819 w 607639"/>
                  <a:gd name="connsiteY129" fmla="*/ 91029 h 414642"/>
                  <a:gd name="connsiteX130" fmla="*/ 475963 w 607639"/>
                  <a:gd name="connsiteY130" fmla="*/ 101165 h 414642"/>
                  <a:gd name="connsiteX131" fmla="*/ 465819 w 607639"/>
                  <a:gd name="connsiteY131" fmla="*/ 111211 h 414642"/>
                  <a:gd name="connsiteX132" fmla="*/ 384846 w 607639"/>
                  <a:gd name="connsiteY132" fmla="*/ 111211 h 414642"/>
                  <a:gd name="connsiteX133" fmla="*/ 374702 w 607639"/>
                  <a:gd name="connsiteY133" fmla="*/ 101165 h 414642"/>
                  <a:gd name="connsiteX134" fmla="*/ 384846 w 607639"/>
                  <a:gd name="connsiteY134" fmla="*/ 91029 h 414642"/>
                  <a:gd name="connsiteX135" fmla="*/ 234861 w 607639"/>
                  <a:gd name="connsiteY135" fmla="*/ 78470 h 414642"/>
                  <a:gd name="connsiteX136" fmla="*/ 236624 w 607639"/>
                  <a:gd name="connsiteY136" fmla="*/ 78890 h 414642"/>
                  <a:gd name="connsiteX137" fmla="*/ 263955 w 607639"/>
                  <a:gd name="connsiteY137" fmla="*/ 98160 h 414642"/>
                  <a:gd name="connsiteX138" fmla="*/ 233277 w 607639"/>
                  <a:gd name="connsiteY138" fmla="*/ 78093 h 414642"/>
                  <a:gd name="connsiteX139" fmla="*/ 234749 w 607639"/>
                  <a:gd name="connsiteY139" fmla="*/ 78395 h 414642"/>
                  <a:gd name="connsiteX140" fmla="*/ 234861 w 607639"/>
                  <a:gd name="connsiteY140" fmla="*/ 78470 h 414642"/>
                  <a:gd name="connsiteX141" fmla="*/ 264684 w 607639"/>
                  <a:gd name="connsiteY141" fmla="*/ 74721 h 414642"/>
                  <a:gd name="connsiteX142" fmla="*/ 280560 w 607639"/>
                  <a:gd name="connsiteY142" fmla="*/ 85001 h 414642"/>
                  <a:gd name="connsiteX143" fmla="*/ 303006 w 607639"/>
                  <a:gd name="connsiteY143" fmla="*/ 119273 h 414642"/>
                  <a:gd name="connsiteX144" fmla="*/ 279633 w 607639"/>
                  <a:gd name="connsiteY144" fmla="*/ 84823 h 414642"/>
                  <a:gd name="connsiteX145" fmla="*/ 202570 w 607639"/>
                  <a:gd name="connsiteY145" fmla="*/ 70780 h 414642"/>
                  <a:gd name="connsiteX146" fmla="*/ 233277 w 607639"/>
                  <a:gd name="connsiteY146" fmla="*/ 78093 h 414642"/>
                  <a:gd name="connsiteX147" fmla="*/ 202570 w 607639"/>
                  <a:gd name="connsiteY147" fmla="*/ 71804 h 414642"/>
                  <a:gd name="connsiteX148" fmla="*/ 197522 w 607639"/>
                  <a:gd name="connsiteY148" fmla="*/ 70770 h 414642"/>
                  <a:gd name="connsiteX149" fmla="*/ 202570 w 607639"/>
                  <a:gd name="connsiteY149" fmla="*/ 71804 h 414642"/>
                  <a:gd name="connsiteX150" fmla="*/ 202570 w 607639"/>
                  <a:gd name="connsiteY150" fmla="*/ 161794 h 414642"/>
                  <a:gd name="connsiteX151" fmla="*/ 292704 w 607639"/>
                  <a:gd name="connsiteY151" fmla="*/ 161794 h 414642"/>
                  <a:gd name="connsiteX152" fmla="*/ 293741 w 607639"/>
                  <a:gd name="connsiteY152" fmla="*/ 166842 h 414642"/>
                  <a:gd name="connsiteX153" fmla="*/ 290618 w 607639"/>
                  <a:gd name="connsiteY153" fmla="*/ 182059 h 414642"/>
                  <a:gd name="connsiteX154" fmla="*/ 216731 w 607639"/>
                  <a:gd name="connsiteY154" fmla="*/ 182059 h 414642"/>
                  <a:gd name="connsiteX155" fmla="*/ 199449 w 607639"/>
                  <a:gd name="connsiteY155" fmla="*/ 164816 h 414642"/>
                  <a:gd name="connsiteX156" fmla="*/ 185290 w 607639"/>
                  <a:gd name="connsiteY156" fmla="*/ 164816 h 414642"/>
                  <a:gd name="connsiteX157" fmla="*/ 185290 w 607639"/>
                  <a:gd name="connsiteY157" fmla="*/ 178985 h 414642"/>
                  <a:gd name="connsiteX158" fmla="*/ 185076 w 607639"/>
                  <a:gd name="connsiteY158" fmla="*/ 178893 h 414642"/>
                  <a:gd name="connsiteX159" fmla="*/ 182271 w 607639"/>
                  <a:gd name="connsiteY159" fmla="*/ 171927 h 414642"/>
                  <a:gd name="connsiteX160" fmla="*/ 182271 w 607639"/>
                  <a:gd name="connsiteY160" fmla="*/ 73890 h 414642"/>
                  <a:gd name="connsiteX161" fmla="*/ 241194 w 607639"/>
                  <a:gd name="connsiteY161" fmla="*/ 59511 h 414642"/>
                  <a:gd name="connsiteX162" fmla="*/ 242600 w 607639"/>
                  <a:gd name="connsiteY162" fmla="*/ 59798 h 414642"/>
                  <a:gd name="connsiteX163" fmla="*/ 264684 w 607639"/>
                  <a:gd name="connsiteY163" fmla="*/ 74721 h 414642"/>
                  <a:gd name="connsiteX164" fmla="*/ 223078 w 607639"/>
                  <a:gd name="connsiteY164" fmla="*/ 55812 h 414642"/>
                  <a:gd name="connsiteX165" fmla="*/ 239895 w 607639"/>
                  <a:gd name="connsiteY165" fmla="*/ 58670 h 414642"/>
                  <a:gd name="connsiteX166" fmla="*/ 241194 w 607639"/>
                  <a:gd name="connsiteY166" fmla="*/ 59511 h 414642"/>
                  <a:gd name="connsiteX167" fmla="*/ 187739 w 607639"/>
                  <a:gd name="connsiteY167" fmla="*/ 52590 h 414642"/>
                  <a:gd name="connsiteX168" fmla="*/ 185298 w 607639"/>
                  <a:gd name="connsiteY168" fmla="*/ 53626 h 414642"/>
                  <a:gd name="connsiteX169" fmla="*/ 182271 w 607639"/>
                  <a:gd name="connsiteY169" fmla="*/ 60736 h 414642"/>
                  <a:gd name="connsiteX170" fmla="*/ 182271 w 607639"/>
                  <a:gd name="connsiteY170" fmla="*/ 73890 h 414642"/>
                  <a:gd name="connsiteX171" fmla="*/ 160258 w 607639"/>
                  <a:gd name="connsiteY171" fmla="*/ 78395 h 414642"/>
                  <a:gd name="connsiteX172" fmla="*/ 101303 w 607639"/>
                  <a:gd name="connsiteY172" fmla="*/ 166842 h 414642"/>
                  <a:gd name="connsiteX173" fmla="*/ 197522 w 607639"/>
                  <a:gd name="connsiteY173" fmla="*/ 262915 h 414642"/>
                  <a:gd name="connsiteX174" fmla="*/ 234749 w 607639"/>
                  <a:gd name="connsiteY174" fmla="*/ 255302 h 414642"/>
                  <a:gd name="connsiteX175" fmla="*/ 250836 w 607639"/>
                  <a:gd name="connsiteY175" fmla="*/ 244426 h 414642"/>
                  <a:gd name="connsiteX176" fmla="*/ 260268 w 607639"/>
                  <a:gd name="connsiteY176" fmla="*/ 253836 h 414642"/>
                  <a:gd name="connsiteX177" fmla="*/ 267391 w 607639"/>
                  <a:gd name="connsiteY177" fmla="*/ 256857 h 414642"/>
                  <a:gd name="connsiteX178" fmla="*/ 268732 w 607639"/>
                  <a:gd name="connsiteY178" fmla="*/ 256281 h 414642"/>
                  <a:gd name="connsiteX179" fmla="*/ 242600 w 607639"/>
                  <a:gd name="connsiteY179" fmla="*/ 273962 h 414642"/>
                  <a:gd name="connsiteX180" fmla="*/ 197522 w 607639"/>
                  <a:gd name="connsiteY180" fmla="*/ 283178 h 414642"/>
                  <a:gd name="connsiteX181" fmla="*/ 81009 w 607639"/>
                  <a:gd name="connsiteY181" fmla="*/ 166842 h 414642"/>
                  <a:gd name="connsiteX182" fmla="*/ 152393 w 607639"/>
                  <a:gd name="connsiteY182" fmla="*/ 59798 h 414642"/>
                  <a:gd name="connsiteX183" fmla="*/ 192421 w 607639"/>
                  <a:gd name="connsiteY183" fmla="*/ 50604 h 414642"/>
                  <a:gd name="connsiteX184" fmla="*/ 195181 w 607639"/>
                  <a:gd name="connsiteY184" fmla="*/ 51073 h 414642"/>
                  <a:gd name="connsiteX185" fmla="*/ 187739 w 607639"/>
                  <a:gd name="connsiteY185" fmla="*/ 52590 h 414642"/>
                  <a:gd name="connsiteX186" fmla="*/ 197522 w 607639"/>
                  <a:gd name="connsiteY186" fmla="*/ 50595 h 414642"/>
                  <a:gd name="connsiteX187" fmla="*/ 223078 w 607639"/>
                  <a:gd name="connsiteY187" fmla="*/ 55812 h 414642"/>
                  <a:gd name="connsiteX188" fmla="*/ 195181 w 607639"/>
                  <a:gd name="connsiteY188" fmla="*/ 51073 h 414642"/>
                  <a:gd name="connsiteX189" fmla="*/ 449651 w 607639"/>
                  <a:gd name="connsiteY189" fmla="*/ 41472 h 414642"/>
                  <a:gd name="connsiteX190" fmla="*/ 452682 w 607639"/>
                  <a:gd name="connsiteY190" fmla="*/ 43516 h 414642"/>
                  <a:gd name="connsiteX191" fmla="*/ 455712 w 607639"/>
                  <a:gd name="connsiteY191" fmla="*/ 50626 h 414642"/>
                  <a:gd name="connsiteX192" fmla="*/ 452682 w 607639"/>
                  <a:gd name="connsiteY192" fmla="*/ 57647 h 414642"/>
                  <a:gd name="connsiteX193" fmla="*/ 445551 w 607639"/>
                  <a:gd name="connsiteY193" fmla="*/ 60757 h 414642"/>
                  <a:gd name="connsiteX194" fmla="*/ 438509 w 607639"/>
                  <a:gd name="connsiteY194" fmla="*/ 57647 h 414642"/>
                  <a:gd name="connsiteX195" fmla="*/ 435389 w 607639"/>
                  <a:gd name="connsiteY195" fmla="*/ 50626 h 414642"/>
                  <a:gd name="connsiteX196" fmla="*/ 438509 w 607639"/>
                  <a:gd name="connsiteY196" fmla="*/ 43516 h 414642"/>
                  <a:gd name="connsiteX197" fmla="*/ 449651 w 607639"/>
                  <a:gd name="connsiteY197" fmla="*/ 41472 h 414642"/>
                  <a:gd name="connsiteX198" fmla="*/ 486030 w 607639"/>
                  <a:gd name="connsiteY198" fmla="*/ 40505 h 414642"/>
                  <a:gd name="connsiteX199" fmla="*/ 516494 w 607639"/>
                  <a:gd name="connsiteY199" fmla="*/ 40505 h 414642"/>
                  <a:gd name="connsiteX200" fmla="*/ 526559 w 607639"/>
                  <a:gd name="connsiteY200" fmla="*/ 50631 h 414642"/>
                  <a:gd name="connsiteX201" fmla="*/ 516494 w 607639"/>
                  <a:gd name="connsiteY201" fmla="*/ 60757 h 414642"/>
                  <a:gd name="connsiteX202" fmla="*/ 486030 w 607639"/>
                  <a:gd name="connsiteY202" fmla="*/ 60757 h 414642"/>
                  <a:gd name="connsiteX203" fmla="*/ 475964 w 607639"/>
                  <a:gd name="connsiteY203" fmla="*/ 50631 h 414642"/>
                  <a:gd name="connsiteX204" fmla="*/ 486030 w 607639"/>
                  <a:gd name="connsiteY204" fmla="*/ 40505 h 414642"/>
                  <a:gd name="connsiteX205" fmla="*/ 384851 w 607639"/>
                  <a:gd name="connsiteY205" fmla="*/ 40505 h 414642"/>
                  <a:gd name="connsiteX206" fmla="*/ 405059 w 607639"/>
                  <a:gd name="connsiteY206" fmla="*/ 40505 h 414642"/>
                  <a:gd name="connsiteX207" fmla="*/ 415207 w 607639"/>
                  <a:gd name="connsiteY207" fmla="*/ 50631 h 414642"/>
                  <a:gd name="connsiteX208" fmla="*/ 405059 w 607639"/>
                  <a:gd name="connsiteY208" fmla="*/ 60757 h 414642"/>
                  <a:gd name="connsiteX209" fmla="*/ 384851 w 607639"/>
                  <a:gd name="connsiteY209" fmla="*/ 60757 h 414642"/>
                  <a:gd name="connsiteX210" fmla="*/ 374702 w 607639"/>
                  <a:gd name="connsiteY210" fmla="*/ 50631 h 414642"/>
                  <a:gd name="connsiteX211" fmla="*/ 384851 w 607639"/>
                  <a:gd name="connsiteY211" fmla="*/ 40505 h 414642"/>
                  <a:gd name="connsiteX212" fmla="*/ 70855 w 607639"/>
                  <a:gd name="connsiteY212" fmla="*/ 20176 h 414642"/>
                  <a:gd name="connsiteX213" fmla="*/ 60798 w 607639"/>
                  <a:gd name="connsiteY213" fmla="*/ 30308 h 414642"/>
                  <a:gd name="connsiteX214" fmla="*/ 60798 w 607639"/>
                  <a:gd name="connsiteY214" fmla="*/ 343788 h 414642"/>
                  <a:gd name="connsiteX215" fmla="*/ 222783 w 607639"/>
                  <a:gd name="connsiteY215" fmla="*/ 343788 h 414642"/>
                  <a:gd name="connsiteX216" fmla="*/ 232929 w 607639"/>
                  <a:gd name="connsiteY216" fmla="*/ 353920 h 414642"/>
                  <a:gd name="connsiteX217" fmla="*/ 232929 w 607639"/>
                  <a:gd name="connsiteY217" fmla="*/ 364052 h 414642"/>
                  <a:gd name="connsiteX218" fmla="*/ 374711 w 607639"/>
                  <a:gd name="connsiteY218" fmla="*/ 364052 h 414642"/>
                  <a:gd name="connsiteX219" fmla="*/ 374711 w 607639"/>
                  <a:gd name="connsiteY219" fmla="*/ 353920 h 414642"/>
                  <a:gd name="connsiteX220" fmla="*/ 384857 w 607639"/>
                  <a:gd name="connsiteY220" fmla="*/ 343788 h 414642"/>
                  <a:gd name="connsiteX221" fmla="*/ 546843 w 607639"/>
                  <a:gd name="connsiteY221" fmla="*/ 343788 h 414642"/>
                  <a:gd name="connsiteX222" fmla="*/ 546843 w 607639"/>
                  <a:gd name="connsiteY222" fmla="*/ 30308 h 414642"/>
                  <a:gd name="connsiteX223" fmla="*/ 536696 w 607639"/>
                  <a:gd name="connsiteY223" fmla="*/ 20176 h 414642"/>
                  <a:gd name="connsiteX224" fmla="*/ 70855 w 607639"/>
                  <a:gd name="connsiteY224" fmla="*/ 0 h 414642"/>
                  <a:gd name="connsiteX225" fmla="*/ 536696 w 607639"/>
                  <a:gd name="connsiteY225" fmla="*/ 0 h 414642"/>
                  <a:gd name="connsiteX226" fmla="*/ 567135 w 607639"/>
                  <a:gd name="connsiteY226" fmla="*/ 30308 h 414642"/>
                  <a:gd name="connsiteX227" fmla="*/ 567135 w 607639"/>
                  <a:gd name="connsiteY227" fmla="*/ 343794 h 414642"/>
                  <a:gd name="connsiteX228" fmla="*/ 384859 w 607639"/>
                  <a:gd name="connsiteY228" fmla="*/ 343794 h 414642"/>
                  <a:gd name="connsiteX229" fmla="*/ 374712 w 607639"/>
                  <a:gd name="connsiteY229" fmla="*/ 353928 h 414642"/>
                  <a:gd name="connsiteX230" fmla="*/ 374712 w 607639"/>
                  <a:gd name="connsiteY230" fmla="*/ 364062 h 414642"/>
                  <a:gd name="connsiteX231" fmla="*/ 232927 w 607639"/>
                  <a:gd name="connsiteY231" fmla="*/ 364062 h 414642"/>
                  <a:gd name="connsiteX232" fmla="*/ 232927 w 607639"/>
                  <a:gd name="connsiteY232" fmla="*/ 353928 h 414642"/>
                  <a:gd name="connsiteX233" fmla="*/ 222780 w 607639"/>
                  <a:gd name="connsiteY233" fmla="*/ 343794 h 414642"/>
                  <a:gd name="connsiteX234" fmla="*/ 40505 w 607639"/>
                  <a:gd name="connsiteY234" fmla="*/ 343794 h 414642"/>
                  <a:gd name="connsiteX235" fmla="*/ 40505 w 607639"/>
                  <a:gd name="connsiteY235" fmla="*/ 30308 h 414642"/>
                  <a:gd name="connsiteX236" fmla="*/ 70855 w 607639"/>
                  <a:gd name="connsiteY236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</a:cxnLst>
                <a:rect l="l" t="t" r="r" b="b"/>
                <a:pathLst>
                  <a:path w="607639" h="414642">
                    <a:moveTo>
                      <a:pt x="20293" y="364062"/>
                    </a:moveTo>
                    <a:lnTo>
                      <a:pt x="20293" y="384241"/>
                    </a:lnTo>
                    <a:cubicBezTo>
                      <a:pt x="20293" y="390374"/>
                      <a:pt x="24298" y="394374"/>
                      <a:pt x="30351" y="394374"/>
                    </a:cubicBezTo>
                    <a:lnTo>
                      <a:pt x="577199" y="394374"/>
                    </a:lnTo>
                    <a:cubicBezTo>
                      <a:pt x="583341" y="394374"/>
                      <a:pt x="587346" y="390374"/>
                      <a:pt x="587346" y="384241"/>
                    </a:cubicBezTo>
                    <a:lnTo>
                      <a:pt x="587346" y="364062"/>
                    </a:lnTo>
                    <a:lnTo>
                      <a:pt x="394917" y="364062"/>
                    </a:lnTo>
                    <a:lnTo>
                      <a:pt x="394917" y="374196"/>
                    </a:lnTo>
                    <a:cubicBezTo>
                      <a:pt x="394917" y="380240"/>
                      <a:pt x="390911" y="384241"/>
                      <a:pt x="384859" y="384241"/>
                    </a:cubicBezTo>
                    <a:lnTo>
                      <a:pt x="222780" y="384241"/>
                    </a:lnTo>
                    <a:cubicBezTo>
                      <a:pt x="216728" y="384241"/>
                      <a:pt x="212634" y="380240"/>
                      <a:pt x="212634" y="374196"/>
                    </a:cubicBezTo>
                    <a:lnTo>
                      <a:pt x="212634" y="364062"/>
                    </a:lnTo>
                    <a:close/>
                    <a:moveTo>
                      <a:pt x="10146" y="343794"/>
                    </a:moveTo>
                    <a:lnTo>
                      <a:pt x="40505" y="343794"/>
                    </a:lnTo>
                    <a:lnTo>
                      <a:pt x="40505" y="353920"/>
                    </a:lnTo>
                    <a:cubicBezTo>
                      <a:pt x="40505" y="359964"/>
                      <a:pt x="44599" y="364052"/>
                      <a:pt x="50652" y="364052"/>
                    </a:cubicBezTo>
                    <a:lnTo>
                      <a:pt x="212637" y="364052"/>
                    </a:lnTo>
                    <a:lnTo>
                      <a:pt x="212637" y="374185"/>
                    </a:lnTo>
                    <a:cubicBezTo>
                      <a:pt x="212637" y="380229"/>
                      <a:pt x="216731" y="384228"/>
                      <a:pt x="222783" y="384228"/>
                    </a:cubicBezTo>
                    <a:lnTo>
                      <a:pt x="384857" y="384228"/>
                    </a:lnTo>
                    <a:cubicBezTo>
                      <a:pt x="390910" y="384228"/>
                      <a:pt x="394915" y="380229"/>
                      <a:pt x="394915" y="374185"/>
                    </a:cubicBezTo>
                    <a:lnTo>
                      <a:pt x="394915" y="364052"/>
                    </a:lnTo>
                    <a:lnTo>
                      <a:pt x="556989" y="364052"/>
                    </a:lnTo>
                    <a:cubicBezTo>
                      <a:pt x="563041" y="364052"/>
                      <a:pt x="567135" y="359964"/>
                      <a:pt x="567135" y="353920"/>
                    </a:cubicBezTo>
                    <a:lnTo>
                      <a:pt x="567135" y="343794"/>
                    </a:lnTo>
                    <a:lnTo>
                      <a:pt x="597493" y="343794"/>
                    </a:lnTo>
                    <a:cubicBezTo>
                      <a:pt x="603545" y="343794"/>
                      <a:pt x="607639" y="347883"/>
                      <a:pt x="607639" y="353928"/>
                    </a:cubicBezTo>
                    <a:lnTo>
                      <a:pt x="607639" y="384241"/>
                    </a:lnTo>
                    <a:cubicBezTo>
                      <a:pt x="607639" y="401486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6"/>
                      <a:pt x="0" y="384241"/>
                    </a:cubicBezTo>
                    <a:lnTo>
                      <a:pt x="0" y="353928"/>
                    </a:lnTo>
                    <a:cubicBezTo>
                      <a:pt x="0" y="347883"/>
                      <a:pt x="4094" y="343794"/>
                      <a:pt x="10146" y="343794"/>
                    </a:cubicBezTo>
                    <a:close/>
                    <a:moveTo>
                      <a:pt x="354415" y="262926"/>
                    </a:moveTo>
                    <a:cubicBezTo>
                      <a:pt x="360455" y="262926"/>
                      <a:pt x="364541" y="267016"/>
                      <a:pt x="364541" y="273063"/>
                    </a:cubicBezTo>
                    <a:lnTo>
                      <a:pt x="364541" y="303384"/>
                    </a:lnTo>
                    <a:cubicBezTo>
                      <a:pt x="364541" y="309431"/>
                      <a:pt x="360455" y="313521"/>
                      <a:pt x="354415" y="313521"/>
                    </a:cubicBezTo>
                    <a:cubicBezTo>
                      <a:pt x="348375" y="313521"/>
                      <a:pt x="344289" y="309431"/>
                      <a:pt x="344289" y="303384"/>
                    </a:cubicBezTo>
                    <a:lnTo>
                      <a:pt x="344289" y="273063"/>
                    </a:lnTo>
                    <a:cubicBezTo>
                      <a:pt x="344289" y="267016"/>
                      <a:pt x="348375" y="262926"/>
                      <a:pt x="354415" y="262926"/>
                    </a:cubicBezTo>
                    <a:close/>
                    <a:moveTo>
                      <a:pt x="274426" y="252429"/>
                    </a:moveTo>
                    <a:lnTo>
                      <a:pt x="274426" y="253836"/>
                    </a:lnTo>
                    <a:lnTo>
                      <a:pt x="268732" y="256281"/>
                    </a:lnTo>
                    <a:close/>
                    <a:moveTo>
                      <a:pt x="435415" y="242745"/>
                    </a:moveTo>
                    <a:cubicBezTo>
                      <a:pt x="441549" y="242745"/>
                      <a:pt x="445550" y="246746"/>
                      <a:pt x="445550" y="252793"/>
                    </a:cubicBezTo>
                    <a:lnTo>
                      <a:pt x="445550" y="303386"/>
                    </a:lnTo>
                    <a:cubicBezTo>
                      <a:pt x="445550" y="309432"/>
                      <a:pt x="441549" y="313522"/>
                      <a:pt x="435415" y="313522"/>
                    </a:cubicBezTo>
                    <a:cubicBezTo>
                      <a:pt x="429369" y="313522"/>
                      <a:pt x="425368" y="309432"/>
                      <a:pt x="425368" y="303386"/>
                    </a:cubicBezTo>
                    <a:lnTo>
                      <a:pt x="425368" y="252793"/>
                    </a:lnTo>
                    <a:cubicBezTo>
                      <a:pt x="425368" y="246746"/>
                      <a:pt x="429369" y="242745"/>
                      <a:pt x="435415" y="242745"/>
                    </a:cubicBezTo>
                    <a:close/>
                    <a:moveTo>
                      <a:pt x="394911" y="222493"/>
                    </a:moveTo>
                    <a:cubicBezTo>
                      <a:pt x="401045" y="222493"/>
                      <a:pt x="405046" y="226582"/>
                      <a:pt x="405046" y="232627"/>
                    </a:cubicBezTo>
                    <a:lnTo>
                      <a:pt x="405046" y="303388"/>
                    </a:lnTo>
                    <a:cubicBezTo>
                      <a:pt x="405046" y="309433"/>
                      <a:pt x="401045" y="313522"/>
                      <a:pt x="394911" y="313522"/>
                    </a:cubicBezTo>
                    <a:cubicBezTo>
                      <a:pt x="388865" y="313522"/>
                      <a:pt x="384864" y="309433"/>
                      <a:pt x="384864" y="303388"/>
                    </a:cubicBezTo>
                    <a:lnTo>
                      <a:pt x="384864" y="232627"/>
                    </a:lnTo>
                    <a:cubicBezTo>
                      <a:pt x="384864" y="226582"/>
                      <a:pt x="388865" y="222493"/>
                      <a:pt x="394911" y="222493"/>
                    </a:cubicBezTo>
                    <a:close/>
                    <a:moveTo>
                      <a:pt x="516514" y="212331"/>
                    </a:moveTo>
                    <a:cubicBezTo>
                      <a:pt x="522559" y="212331"/>
                      <a:pt x="526560" y="216421"/>
                      <a:pt x="526560" y="222468"/>
                    </a:cubicBezTo>
                    <a:lnTo>
                      <a:pt x="526560" y="303385"/>
                    </a:lnTo>
                    <a:cubicBezTo>
                      <a:pt x="526560" y="309432"/>
                      <a:pt x="522559" y="313522"/>
                      <a:pt x="516514" y="313522"/>
                    </a:cubicBezTo>
                    <a:cubicBezTo>
                      <a:pt x="510379" y="313522"/>
                      <a:pt x="506378" y="309432"/>
                      <a:pt x="506378" y="303385"/>
                    </a:cubicBezTo>
                    <a:lnTo>
                      <a:pt x="506378" y="222468"/>
                    </a:lnTo>
                    <a:cubicBezTo>
                      <a:pt x="506378" y="216421"/>
                      <a:pt x="510379" y="212331"/>
                      <a:pt x="516514" y="212331"/>
                    </a:cubicBezTo>
                    <a:close/>
                    <a:moveTo>
                      <a:pt x="311213" y="180188"/>
                    </a:moveTo>
                    <a:lnTo>
                      <a:pt x="304717" y="211903"/>
                    </a:lnTo>
                    <a:cubicBezTo>
                      <a:pt x="298781" y="225796"/>
                      <a:pt x="290203" y="238347"/>
                      <a:pt x="279633" y="248906"/>
                    </a:cubicBezTo>
                    <a:lnTo>
                      <a:pt x="274426" y="252429"/>
                    </a:lnTo>
                    <a:lnTo>
                      <a:pt x="274426" y="239622"/>
                    </a:lnTo>
                    <a:lnTo>
                      <a:pt x="266991" y="232204"/>
                    </a:lnTo>
                    <a:lnTo>
                      <a:pt x="286105" y="204050"/>
                    </a:lnTo>
                    <a:lnTo>
                      <a:pt x="290618" y="182059"/>
                    </a:lnTo>
                    <a:lnTo>
                      <a:pt x="303796" y="182059"/>
                    </a:lnTo>
                    <a:close/>
                    <a:moveTo>
                      <a:pt x="185290" y="178985"/>
                    </a:moveTo>
                    <a:lnTo>
                      <a:pt x="192421" y="182059"/>
                    </a:lnTo>
                    <a:lnTo>
                      <a:pt x="216731" y="182059"/>
                    </a:lnTo>
                    <a:lnTo>
                      <a:pt x="266991" y="232204"/>
                    </a:lnTo>
                    <a:lnTo>
                      <a:pt x="265358" y="234609"/>
                    </a:lnTo>
                    <a:lnTo>
                      <a:pt x="250836" y="244426"/>
                    </a:lnTo>
                    <a:lnTo>
                      <a:pt x="185290" y="179031"/>
                    </a:lnTo>
                    <a:close/>
                    <a:moveTo>
                      <a:pt x="476009" y="171897"/>
                    </a:moveTo>
                    <a:cubicBezTo>
                      <a:pt x="482054" y="171897"/>
                      <a:pt x="486055" y="175987"/>
                      <a:pt x="486055" y="182032"/>
                    </a:cubicBezTo>
                    <a:lnTo>
                      <a:pt x="486055" y="303387"/>
                    </a:lnTo>
                    <a:cubicBezTo>
                      <a:pt x="486055" y="309433"/>
                      <a:pt x="482054" y="313522"/>
                      <a:pt x="476009" y="313522"/>
                    </a:cubicBezTo>
                    <a:cubicBezTo>
                      <a:pt x="469874" y="313522"/>
                      <a:pt x="465873" y="309433"/>
                      <a:pt x="465873" y="303387"/>
                    </a:cubicBezTo>
                    <a:lnTo>
                      <a:pt x="465873" y="182032"/>
                    </a:lnTo>
                    <a:cubicBezTo>
                      <a:pt x="465873" y="175987"/>
                      <a:pt x="469874" y="171897"/>
                      <a:pt x="476009" y="171897"/>
                    </a:cubicBezTo>
                    <a:close/>
                    <a:moveTo>
                      <a:pt x="313921" y="166965"/>
                    </a:moveTo>
                    <a:lnTo>
                      <a:pt x="314925" y="172904"/>
                    </a:lnTo>
                    <a:cubicBezTo>
                      <a:pt x="314925" y="176015"/>
                      <a:pt x="313946" y="177971"/>
                      <a:pt x="311898" y="180015"/>
                    </a:cubicBezTo>
                    <a:lnTo>
                      <a:pt x="311213" y="180188"/>
                    </a:lnTo>
                    <a:close/>
                    <a:moveTo>
                      <a:pt x="313685" y="165567"/>
                    </a:moveTo>
                    <a:lnTo>
                      <a:pt x="313946" y="166842"/>
                    </a:lnTo>
                    <a:lnTo>
                      <a:pt x="313921" y="166965"/>
                    </a:lnTo>
                    <a:close/>
                    <a:moveTo>
                      <a:pt x="286557" y="131875"/>
                    </a:moveTo>
                    <a:lnTo>
                      <a:pt x="293736" y="161794"/>
                    </a:lnTo>
                    <a:lnTo>
                      <a:pt x="292704" y="161794"/>
                    </a:lnTo>
                    <a:close/>
                    <a:moveTo>
                      <a:pt x="285987" y="129499"/>
                    </a:moveTo>
                    <a:lnTo>
                      <a:pt x="286105" y="129672"/>
                    </a:lnTo>
                    <a:lnTo>
                      <a:pt x="286557" y="131875"/>
                    </a:lnTo>
                    <a:close/>
                    <a:moveTo>
                      <a:pt x="304744" y="121927"/>
                    </a:moveTo>
                    <a:lnTo>
                      <a:pt x="306857" y="125153"/>
                    </a:lnTo>
                    <a:lnTo>
                      <a:pt x="313685" y="165567"/>
                    </a:lnTo>
                    <a:close/>
                    <a:moveTo>
                      <a:pt x="303006" y="119273"/>
                    </a:moveTo>
                    <a:lnTo>
                      <a:pt x="304717" y="121796"/>
                    </a:lnTo>
                    <a:lnTo>
                      <a:pt x="304744" y="121927"/>
                    </a:lnTo>
                    <a:close/>
                    <a:moveTo>
                      <a:pt x="266335" y="100547"/>
                    </a:moveTo>
                    <a:lnTo>
                      <a:pt x="285579" y="127797"/>
                    </a:lnTo>
                    <a:lnTo>
                      <a:pt x="285987" y="129499"/>
                    </a:lnTo>
                    <a:close/>
                    <a:moveTo>
                      <a:pt x="263955" y="98160"/>
                    </a:moveTo>
                    <a:lnTo>
                      <a:pt x="265358" y="99109"/>
                    </a:lnTo>
                    <a:lnTo>
                      <a:pt x="266335" y="100547"/>
                    </a:lnTo>
                    <a:lnTo>
                      <a:pt x="265336" y="99133"/>
                    </a:lnTo>
                    <a:close/>
                    <a:moveTo>
                      <a:pt x="518470" y="91029"/>
                    </a:moveTo>
                    <a:cubicBezTo>
                      <a:pt x="519537" y="91029"/>
                      <a:pt x="519537" y="91029"/>
                      <a:pt x="520515" y="92007"/>
                    </a:cubicBezTo>
                    <a:cubicBezTo>
                      <a:pt x="521581" y="92007"/>
                      <a:pt x="521581" y="93074"/>
                      <a:pt x="522559" y="93074"/>
                    </a:cubicBezTo>
                    <a:cubicBezTo>
                      <a:pt x="523537" y="93074"/>
                      <a:pt x="523537" y="94052"/>
                      <a:pt x="524604" y="94052"/>
                    </a:cubicBezTo>
                    <a:cubicBezTo>
                      <a:pt x="525582" y="96097"/>
                      <a:pt x="526560" y="98142"/>
                      <a:pt x="526560" y="101165"/>
                    </a:cubicBezTo>
                    <a:cubicBezTo>
                      <a:pt x="526560" y="104187"/>
                      <a:pt x="525582" y="106232"/>
                      <a:pt x="523537" y="108188"/>
                    </a:cubicBezTo>
                    <a:cubicBezTo>
                      <a:pt x="523537" y="108188"/>
                      <a:pt x="522559" y="109255"/>
                      <a:pt x="521581" y="109255"/>
                    </a:cubicBezTo>
                    <a:cubicBezTo>
                      <a:pt x="521581" y="109255"/>
                      <a:pt x="520515" y="110233"/>
                      <a:pt x="519537" y="110233"/>
                    </a:cubicBezTo>
                    <a:cubicBezTo>
                      <a:pt x="518470" y="110233"/>
                      <a:pt x="518470" y="110233"/>
                      <a:pt x="517492" y="111211"/>
                    </a:cubicBezTo>
                    <a:lnTo>
                      <a:pt x="516514" y="111211"/>
                    </a:lnTo>
                    <a:cubicBezTo>
                      <a:pt x="513491" y="111211"/>
                      <a:pt x="511446" y="110233"/>
                      <a:pt x="509401" y="108188"/>
                    </a:cubicBezTo>
                    <a:cubicBezTo>
                      <a:pt x="508423" y="107210"/>
                      <a:pt x="507356" y="106232"/>
                      <a:pt x="507356" y="105165"/>
                    </a:cubicBezTo>
                    <a:cubicBezTo>
                      <a:pt x="507356" y="104187"/>
                      <a:pt x="506378" y="103121"/>
                      <a:pt x="506378" y="101165"/>
                    </a:cubicBezTo>
                    <a:cubicBezTo>
                      <a:pt x="506378" y="98142"/>
                      <a:pt x="507356" y="96097"/>
                      <a:pt x="509401" y="94052"/>
                    </a:cubicBezTo>
                    <a:cubicBezTo>
                      <a:pt x="511446" y="92007"/>
                      <a:pt x="515447" y="91029"/>
                      <a:pt x="518470" y="91029"/>
                    </a:cubicBezTo>
                    <a:close/>
                    <a:moveTo>
                      <a:pt x="384846" y="91029"/>
                    </a:moveTo>
                    <a:lnTo>
                      <a:pt x="465819" y="91029"/>
                    </a:lnTo>
                    <a:cubicBezTo>
                      <a:pt x="471870" y="91029"/>
                      <a:pt x="475963" y="95030"/>
                      <a:pt x="475963" y="101165"/>
                    </a:cubicBezTo>
                    <a:cubicBezTo>
                      <a:pt x="475963" y="107210"/>
                      <a:pt x="471870" y="111211"/>
                      <a:pt x="465819" y="111211"/>
                    </a:cubicBezTo>
                    <a:lnTo>
                      <a:pt x="384846" y="111211"/>
                    </a:lnTo>
                    <a:cubicBezTo>
                      <a:pt x="378706" y="111211"/>
                      <a:pt x="374702" y="107210"/>
                      <a:pt x="374702" y="101165"/>
                    </a:cubicBezTo>
                    <a:cubicBezTo>
                      <a:pt x="374702" y="95030"/>
                      <a:pt x="378706" y="91029"/>
                      <a:pt x="384846" y="91029"/>
                    </a:cubicBezTo>
                    <a:close/>
                    <a:moveTo>
                      <a:pt x="234861" y="78470"/>
                    </a:moveTo>
                    <a:lnTo>
                      <a:pt x="236624" y="78890"/>
                    </a:lnTo>
                    <a:lnTo>
                      <a:pt x="263955" y="98160"/>
                    </a:lnTo>
                    <a:close/>
                    <a:moveTo>
                      <a:pt x="233277" y="78093"/>
                    </a:moveTo>
                    <a:lnTo>
                      <a:pt x="234749" y="78395"/>
                    </a:lnTo>
                    <a:lnTo>
                      <a:pt x="234861" y="78470"/>
                    </a:lnTo>
                    <a:close/>
                    <a:moveTo>
                      <a:pt x="264684" y="74721"/>
                    </a:moveTo>
                    <a:lnTo>
                      <a:pt x="280560" y="85001"/>
                    </a:lnTo>
                    <a:lnTo>
                      <a:pt x="303006" y="119273"/>
                    </a:lnTo>
                    <a:lnTo>
                      <a:pt x="279633" y="84823"/>
                    </a:lnTo>
                    <a:close/>
                    <a:moveTo>
                      <a:pt x="202570" y="70780"/>
                    </a:moveTo>
                    <a:lnTo>
                      <a:pt x="233277" y="78093"/>
                    </a:lnTo>
                    <a:lnTo>
                      <a:pt x="202570" y="71804"/>
                    </a:lnTo>
                    <a:close/>
                    <a:moveTo>
                      <a:pt x="197522" y="70770"/>
                    </a:moveTo>
                    <a:lnTo>
                      <a:pt x="202570" y="71804"/>
                    </a:lnTo>
                    <a:lnTo>
                      <a:pt x="202570" y="161794"/>
                    </a:lnTo>
                    <a:lnTo>
                      <a:pt x="292704" y="161794"/>
                    </a:lnTo>
                    <a:lnTo>
                      <a:pt x="293741" y="166842"/>
                    </a:lnTo>
                    <a:lnTo>
                      <a:pt x="290618" y="182059"/>
                    </a:lnTo>
                    <a:lnTo>
                      <a:pt x="216731" y="182059"/>
                    </a:lnTo>
                    <a:lnTo>
                      <a:pt x="199449" y="164816"/>
                    </a:lnTo>
                    <a:cubicBezTo>
                      <a:pt x="195442" y="160818"/>
                      <a:pt x="189386" y="160818"/>
                      <a:pt x="185290" y="164816"/>
                    </a:cubicBezTo>
                    <a:lnTo>
                      <a:pt x="185290" y="178985"/>
                    </a:lnTo>
                    <a:lnTo>
                      <a:pt x="185076" y="178893"/>
                    </a:lnTo>
                    <a:cubicBezTo>
                      <a:pt x="183295" y="176993"/>
                      <a:pt x="182271" y="174460"/>
                      <a:pt x="182271" y="171927"/>
                    </a:cubicBezTo>
                    <a:lnTo>
                      <a:pt x="182271" y="73890"/>
                    </a:lnTo>
                    <a:close/>
                    <a:moveTo>
                      <a:pt x="241194" y="59511"/>
                    </a:moveTo>
                    <a:lnTo>
                      <a:pt x="242600" y="59798"/>
                    </a:lnTo>
                    <a:lnTo>
                      <a:pt x="264684" y="74721"/>
                    </a:lnTo>
                    <a:close/>
                    <a:moveTo>
                      <a:pt x="223078" y="55812"/>
                    </a:moveTo>
                    <a:lnTo>
                      <a:pt x="239895" y="58670"/>
                    </a:lnTo>
                    <a:lnTo>
                      <a:pt x="241194" y="59511"/>
                    </a:lnTo>
                    <a:close/>
                    <a:moveTo>
                      <a:pt x="187739" y="52590"/>
                    </a:moveTo>
                    <a:lnTo>
                      <a:pt x="185298" y="53626"/>
                    </a:lnTo>
                    <a:cubicBezTo>
                      <a:pt x="183251" y="55670"/>
                      <a:pt x="182271" y="57625"/>
                      <a:pt x="182271" y="60736"/>
                    </a:cubicBezTo>
                    <a:lnTo>
                      <a:pt x="182271" y="73890"/>
                    </a:lnTo>
                    <a:lnTo>
                      <a:pt x="160258" y="78395"/>
                    </a:lnTo>
                    <a:cubicBezTo>
                      <a:pt x="125786" y="93105"/>
                      <a:pt x="101303" y="127449"/>
                      <a:pt x="101303" y="166842"/>
                    </a:cubicBezTo>
                    <a:cubicBezTo>
                      <a:pt x="101303" y="219456"/>
                      <a:pt x="144829" y="262915"/>
                      <a:pt x="197522" y="262915"/>
                    </a:cubicBezTo>
                    <a:cubicBezTo>
                      <a:pt x="210673" y="262915"/>
                      <a:pt x="223263" y="260199"/>
                      <a:pt x="234749" y="255302"/>
                    </a:cubicBezTo>
                    <a:lnTo>
                      <a:pt x="250836" y="244426"/>
                    </a:lnTo>
                    <a:lnTo>
                      <a:pt x="260268" y="253836"/>
                    </a:lnTo>
                    <a:cubicBezTo>
                      <a:pt x="262316" y="255791"/>
                      <a:pt x="264364" y="256857"/>
                      <a:pt x="267391" y="256857"/>
                    </a:cubicBezTo>
                    <a:lnTo>
                      <a:pt x="268732" y="256281"/>
                    </a:lnTo>
                    <a:lnTo>
                      <a:pt x="242600" y="273962"/>
                    </a:lnTo>
                    <a:cubicBezTo>
                      <a:pt x="228698" y="279890"/>
                      <a:pt x="213455" y="283178"/>
                      <a:pt x="197522" y="283178"/>
                    </a:cubicBezTo>
                    <a:cubicBezTo>
                      <a:pt x="133703" y="283178"/>
                      <a:pt x="81009" y="230565"/>
                      <a:pt x="81009" y="166842"/>
                    </a:cubicBezTo>
                    <a:cubicBezTo>
                      <a:pt x="81009" y="119050"/>
                      <a:pt x="110649" y="77557"/>
                      <a:pt x="152393" y="59798"/>
                    </a:cubicBezTo>
                    <a:close/>
                    <a:moveTo>
                      <a:pt x="192421" y="50604"/>
                    </a:moveTo>
                    <a:lnTo>
                      <a:pt x="195181" y="51073"/>
                    </a:lnTo>
                    <a:lnTo>
                      <a:pt x="187739" y="52590"/>
                    </a:lnTo>
                    <a:close/>
                    <a:moveTo>
                      <a:pt x="197522" y="50595"/>
                    </a:moveTo>
                    <a:lnTo>
                      <a:pt x="223078" y="55812"/>
                    </a:lnTo>
                    <a:lnTo>
                      <a:pt x="195181" y="51073"/>
                    </a:lnTo>
                    <a:close/>
                    <a:moveTo>
                      <a:pt x="449651" y="41472"/>
                    </a:moveTo>
                    <a:cubicBezTo>
                      <a:pt x="450631" y="42539"/>
                      <a:pt x="451612" y="42539"/>
                      <a:pt x="452682" y="43516"/>
                    </a:cubicBezTo>
                    <a:cubicBezTo>
                      <a:pt x="454732" y="45560"/>
                      <a:pt x="455712" y="47604"/>
                      <a:pt x="455712" y="50626"/>
                    </a:cubicBezTo>
                    <a:cubicBezTo>
                      <a:pt x="455712" y="53648"/>
                      <a:pt x="454732" y="55692"/>
                      <a:pt x="452682" y="57647"/>
                    </a:cubicBezTo>
                    <a:cubicBezTo>
                      <a:pt x="450631" y="59691"/>
                      <a:pt x="448581" y="60757"/>
                      <a:pt x="445551" y="60757"/>
                    </a:cubicBezTo>
                    <a:cubicBezTo>
                      <a:pt x="442520" y="60757"/>
                      <a:pt x="440470" y="59691"/>
                      <a:pt x="438509" y="57647"/>
                    </a:cubicBezTo>
                    <a:cubicBezTo>
                      <a:pt x="436459" y="55692"/>
                      <a:pt x="435389" y="53648"/>
                      <a:pt x="435389" y="50626"/>
                    </a:cubicBezTo>
                    <a:cubicBezTo>
                      <a:pt x="435389" y="47604"/>
                      <a:pt x="436459" y="45560"/>
                      <a:pt x="438509" y="43516"/>
                    </a:cubicBezTo>
                    <a:cubicBezTo>
                      <a:pt x="441540" y="40495"/>
                      <a:pt x="445551" y="39517"/>
                      <a:pt x="449651" y="41472"/>
                    </a:cubicBezTo>
                    <a:close/>
                    <a:moveTo>
                      <a:pt x="486030" y="40505"/>
                    </a:moveTo>
                    <a:lnTo>
                      <a:pt x="516494" y="40505"/>
                    </a:lnTo>
                    <a:cubicBezTo>
                      <a:pt x="522551" y="40505"/>
                      <a:pt x="526559" y="44591"/>
                      <a:pt x="526559" y="50631"/>
                    </a:cubicBezTo>
                    <a:cubicBezTo>
                      <a:pt x="526559" y="56671"/>
                      <a:pt x="522551" y="60757"/>
                      <a:pt x="516494" y="60757"/>
                    </a:cubicBezTo>
                    <a:lnTo>
                      <a:pt x="486030" y="60757"/>
                    </a:lnTo>
                    <a:cubicBezTo>
                      <a:pt x="479973" y="60757"/>
                      <a:pt x="475964" y="56671"/>
                      <a:pt x="475964" y="50631"/>
                    </a:cubicBezTo>
                    <a:cubicBezTo>
                      <a:pt x="475964" y="44591"/>
                      <a:pt x="479973" y="40505"/>
                      <a:pt x="486030" y="40505"/>
                    </a:cubicBezTo>
                    <a:close/>
                    <a:moveTo>
                      <a:pt x="384851" y="40505"/>
                    </a:moveTo>
                    <a:lnTo>
                      <a:pt x="405059" y="40505"/>
                    </a:lnTo>
                    <a:cubicBezTo>
                      <a:pt x="411112" y="40505"/>
                      <a:pt x="415207" y="44591"/>
                      <a:pt x="415207" y="50631"/>
                    </a:cubicBezTo>
                    <a:cubicBezTo>
                      <a:pt x="415207" y="56671"/>
                      <a:pt x="411112" y="60757"/>
                      <a:pt x="405059" y="60757"/>
                    </a:cubicBezTo>
                    <a:lnTo>
                      <a:pt x="384851" y="60757"/>
                    </a:lnTo>
                    <a:cubicBezTo>
                      <a:pt x="378708" y="60757"/>
                      <a:pt x="374702" y="56671"/>
                      <a:pt x="374702" y="50631"/>
                    </a:cubicBezTo>
                    <a:cubicBezTo>
                      <a:pt x="374702" y="44591"/>
                      <a:pt x="378708" y="40505"/>
                      <a:pt x="384851" y="40505"/>
                    </a:cubicBezTo>
                    <a:close/>
                    <a:moveTo>
                      <a:pt x="70855" y="20176"/>
                    </a:moveTo>
                    <a:cubicBezTo>
                      <a:pt x="64803" y="20176"/>
                      <a:pt x="60798" y="24264"/>
                      <a:pt x="60798" y="30308"/>
                    </a:cubicBezTo>
                    <a:lnTo>
                      <a:pt x="60798" y="343788"/>
                    </a:lnTo>
                    <a:lnTo>
                      <a:pt x="222783" y="343788"/>
                    </a:lnTo>
                    <a:cubicBezTo>
                      <a:pt x="228835" y="343788"/>
                      <a:pt x="232929" y="347876"/>
                      <a:pt x="232929" y="353920"/>
                    </a:cubicBezTo>
                    <a:lnTo>
                      <a:pt x="232929" y="364052"/>
                    </a:lnTo>
                    <a:lnTo>
                      <a:pt x="374711" y="364052"/>
                    </a:lnTo>
                    <a:lnTo>
                      <a:pt x="374711" y="353920"/>
                    </a:lnTo>
                    <a:cubicBezTo>
                      <a:pt x="374711" y="347876"/>
                      <a:pt x="378716" y="343788"/>
                      <a:pt x="384857" y="343788"/>
                    </a:cubicBezTo>
                    <a:lnTo>
                      <a:pt x="546843" y="343788"/>
                    </a:lnTo>
                    <a:lnTo>
                      <a:pt x="546843" y="30308"/>
                    </a:lnTo>
                    <a:cubicBezTo>
                      <a:pt x="546843" y="24264"/>
                      <a:pt x="542748" y="20176"/>
                      <a:pt x="536696" y="20176"/>
                    </a:cubicBezTo>
                    <a:close/>
                    <a:moveTo>
                      <a:pt x="70855" y="0"/>
                    </a:moveTo>
                    <a:lnTo>
                      <a:pt x="536696" y="0"/>
                    </a:lnTo>
                    <a:cubicBezTo>
                      <a:pt x="553963" y="0"/>
                      <a:pt x="567135" y="13154"/>
                      <a:pt x="567135" y="30308"/>
                    </a:cubicBezTo>
                    <a:lnTo>
                      <a:pt x="567135" y="343794"/>
                    </a:lnTo>
                    <a:lnTo>
                      <a:pt x="384859" y="343794"/>
                    </a:lnTo>
                    <a:cubicBezTo>
                      <a:pt x="378718" y="343794"/>
                      <a:pt x="374712" y="347883"/>
                      <a:pt x="374712" y="353928"/>
                    </a:cubicBezTo>
                    <a:lnTo>
                      <a:pt x="374712" y="364062"/>
                    </a:lnTo>
                    <a:lnTo>
                      <a:pt x="232927" y="364062"/>
                    </a:lnTo>
                    <a:lnTo>
                      <a:pt x="232927" y="353928"/>
                    </a:lnTo>
                    <a:cubicBezTo>
                      <a:pt x="232927" y="347883"/>
                      <a:pt x="228833" y="343794"/>
                      <a:pt x="222780" y="343794"/>
                    </a:cubicBezTo>
                    <a:lnTo>
                      <a:pt x="40505" y="343794"/>
                    </a:lnTo>
                    <a:lnTo>
                      <a:pt x="40505" y="30308"/>
                    </a:lnTo>
                    <a:cubicBezTo>
                      <a:pt x="40505" y="13154"/>
                      <a:pt x="53678" y="0"/>
                      <a:pt x="7085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 fontScale="85000" lnSpcReduction="20000"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</p:grpSp>
        <p:grpSp>
          <p:nvGrpSpPr>
            <p:cNvPr id="20" name="i$ľiḑé">
              <a:extLst>
                <a:ext uri="{FF2B5EF4-FFF2-40B4-BE49-F238E27FC236}">
                  <a16:creationId xmlns="" xmlns:a16="http://schemas.microsoft.com/office/drawing/2014/main" id="{BAB8E00D-14DE-48C8-A73F-97442875FA88}"/>
                </a:ext>
              </a:extLst>
            </p:cNvPr>
            <p:cNvGrpSpPr/>
            <p:nvPr/>
          </p:nvGrpSpPr>
          <p:grpSpPr>
            <a:xfrm>
              <a:off x="3277772" y="4221088"/>
              <a:ext cx="2108063" cy="970279"/>
              <a:chOff x="1486986" y="1378373"/>
              <a:chExt cx="2108063" cy="970279"/>
            </a:xfrm>
          </p:grpSpPr>
          <p:sp>
            <p:nvSpPr>
              <p:cNvPr id="37" name="îṥľîdê">
                <a:extLst>
                  <a:ext uri="{FF2B5EF4-FFF2-40B4-BE49-F238E27FC236}">
                    <a16:creationId xmlns="" xmlns:a16="http://schemas.microsoft.com/office/drawing/2014/main" id="{8A755092-D676-4FFC-B049-066E1CF4BF0E}"/>
                  </a:ext>
                </a:extLst>
              </p:cNvPr>
              <p:cNvSpPr/>
              <p:nvPr/>
            </p:nvSpPr>
            <p:spPr bwMode="auto">
              <a:xfrm>
                <a:off x="1486986" y="179125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</p:txBody>
          </p:sp>
          <p:sp>
            <p:nvSpPr>
              <p:cNvPr id="38" name="îś1idè">
                <a:extLst>
                  <a:ext uri="{FF2B5EF4-FFF2-40B4-BE49-F238E27FC236}">
                    <a16:creationId xmlns="" xmlns:a16="http://schemas.microsoft.com/office/drawing/2014/main" id="{37C37DBB-861D-401E-940F-F3E7289B7F35}"/>
                  </a:ext>
                </a:extLst>
              </p:cNvPr>
              <p:cNvSpPr txBox="1"/>
              <p:nvPr/>
            </p:nvSpPr>
            <p:spPr bwMode="auto">
              <a:xfrm>
                <a:off x="1486986" y="137837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21" name="îSḷíḑe" title="RRWCujOtcqiJLIlMJ8JxobmQhO5YsZmEcy6DZVp0AZTfE39zvT5PAyas4bMl">
              <a:extLst>
                <a:ext uri="{FF2B5EF4-FFF2-40B4-BE49-F238E27FC236}">
                  <a16:creationId xmlns="" xmlns:a16="http://schemas.microsoft.com/office/drawing/2014/main" id="{5D51BC5D-CCFC-41F0-9EF8-44AF554B289E}"/>
                </a:ext>
              </a:extLst>
            </p:cNvPr>
            <p:cNvGrpSpPr/>
            <p:nvPr/>
          </p:nvGrpSpPr>
          <p:grpSpPr>
            <a:xfrm>
              <a:off x="7391935" y="2628450"/>
              <a:ext cx="792088" cy="792085"/>
              <a:chOff x="2406923" y="2845390"/>
              <a:chExt cx="571222" cy="571221"/>
            </a:xfrm>
          </p:grpSpPr>
          <p:sp>
            <p:nvSpPr>
              <p:cNvPr id="35" name="íṩḻïdé">
                <a:extLst>
                  <a:ext uri="{FF2B5EF4-FFF2-40B4-BE49-F238E27FC236}">
                    <a16:creationId xmlns="" xmlns:a16="http://schemas.microsoft.com/office/drawing/2014/main" id="{E82D64B7-D3E1-4DE3-8DFB-D3D356A1A28B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rgbClr val="FFFFFF">
                  <a:lumMod val="75000"/>
                </a:srgbClr>
              </a:solidFill>
              <a:ln w="381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36" name="išľïdè" title="tENvehlOdiZm1Hmry6MHxwOH8WsTKLSa514qPVJnvhhWFnRDjZGIbRZNsFBp">
                <a:extLst>
                  <a:ext uri="{FF2B5EF4-FFF2-40B4-BE49-F238E27FC236}">
                    <a16:creationId xmlns="" xmlns:a16="http://schemas.microsoft.com/office/drawing/2014/main" id="{B95386FA-42F4-47B9-A83A-3BFFC53338A7}"/>
                  </a:ext>
                </a:extLst>
              </p:cNvPr>
              <p:cNvSpPr/>
              <p:nvPr/>
            </p:nvSpPr>
            <p:spPr bwMode="auto">
              <a:xfrm>
                <a:off x="2540113" y="2978777"/>
                <a:ext cx="304843" cy="304442"/>
              </a:xfrm>
              <a:custGeom>
                <a:avLst/>
                <a:gdLst>
                  <a:gd name="connsiteX0" fmla="*/ 86413 w 591547"/>
                  <a:gd name="connsiteY0" fmla="*/ 515758 h 590770"/>
                  <a:gd name="connsiteX1" fmla="*/ 171919 w 591547"/>
                  <a:gd name="connsiteY1" fmla="*/ 515758 h 590770"/>
                  <a:gd name="connsiteX2" fmla="*/ 171919 w 591547"/>
                  <a:gd name="connsiteY2" fmla="*/ 537523 h 590770"/>
                  <a:gd name="connsiteX3" fmla="*/ 86413 w 591547"/>
                  <a:gd name="connsiteY3" fmla="*/ 537523 h 590770"/>
                  <a:gd name="connsiteX4" fmla="*/ 86413 w 591547"/>
                  <a:gd name="connsiteY4" fmla="*/ 461733 h 590770"/>
                  <a:gd name="connsiteX5" fmla="*/ 171919 w 591547"/>
                  <a:gd name="connsiteY5" fmla="*/ 461733 h 590770"/>
                  <a:gd name="connsiteX6" fmla="*/ 171919 w 591547"/>
                  <a:gd name="connsiteY6" fmla="*/ 483498 h 590770"/>
                  <a:gd name="connsiteX7" fmla="*/ 86413 w 591547"/>
                  <a:gd name="connsiteY7" fmla="*/ 483498 h 590770"/>
                  <a:gd name="connsiteX8" fmla="*/ 86413 w 591547"/>
                  <a:gd name="connsiteY8" fmla="*/ 408616 h 590770"/>
                  <a:gd name="connsiteX9" fmla="*/ 171919 w 591547"/>
                  <a:gd name="connsiteY9" fmla="*/ 408616 h 590770"/>
                  <a:gd name="connsiteX10" fmla="*/ 171919 w 591547"/>
                  <a:gd name="connsiteY10" fmla="*/ 429474 h 590770"/>
                  <a:gd name="connsiteX11" fmla="*/ 86413 w 591547"/>
                  <a:gd name="connsiteY11" fmla="*/ 429474 h 590770"/>
                  <a:gd name="connsiteX12" fmla="*/ 204177 w 591547"/>
                  <a:gd name="connsiteY12" fmla="*/ 357041 h 590770"/>
                  <a:gd name="connsiteX13" fmla="*/ 204177 w 591547"/>
                  <a:gd name="connsiteY13" fmla="*/ 569815 h 590770"/>
                  <a:gd name="connsiteX14" fmla="*/ 333300 w 591547"/>
                  <a:gd name="connsiteY14" fmla="*/ 569815 h 590770"/>
                  <a:gd name="connsiteX15" fmla="*/ 333300 w 591547"/>
                  <a:gd name="connsiteY15" fmla="*/ 382026 h 590770"/>
                  <a:gd name="connsiteX16" fmla="*/ 183194 w 591547"/>
                  <a:gd name="connsiteY16" fmla="*/ 357041 h 590770"/>
                  <a:gd name="connsiteX17" fmla="*/ 75053 w 591547"/>
                  <a:gd name="connsiteY17" fmla="*/ 382026 h 590770"/>
                  <a:gd name="connsiteX18" fmla="*/ 75053 w 591547"/>
                  <a:gd name="connsiteY18" fmla="*/ 569815 h 590770"/>
                  <a:gd name="connsiteX19" fmla="*/ 183194 w 591547"/>
                  <a:gd name="connsiteY19" fmla="*/ 569815 h 590770"/>
                  <a:gd name="connsiteX20" fmla="*/ 247709 w 591547"/>
                  <a:gd name="connsiteY20" fmla="*/ 311838 h 590770"/>
                  <a:gd name="connsiteX21" fmla="*/ 322851 w 591547"/>
                  <a:gd name="connsiteY21" fmla="*/ 311838 h 590770"/>
                  <a:gd name="connsiteX22" fmla="*/ 322851 w 591547"/>
                  <a:gd name="connsiteY22" fmla="*/ 332826 h 590770"/>
                  <a:gd name="connsiteX23" fmla="*/ 247709 w 591547"/>
                  <a:gd name="connsiteY23" fmla="*/ 332826 h 590770"/>
                  <a:gd name="connsiteX24" fmla="*/ 247709 w 591547"/>
                  <a:gd name="connsiteY24" fmla="*/ 257944 h 590770"/>
                  <a:gd name="connsiteX25" fmla="*/ 322851 w 591547"/>
                  <a:gd name="connsiteY25" fmla="*/ 257944 h 590770"/>
                  <a:gd name="connsiteX26" fmla="*/ 322851 w 591547"/>
                  <a:gd name="connsiteY26" fmla="*/ 279580 h 590770"/>
                  <a:gd name="connsiteX27" fmla="*/ 247709 w 591547"/>
                  <a:gd name="connsiteY27" fmla="*/ 279580 h 590770"/>
                  <a:gd name="connsiteX28" fmla="*/ 247709 w 591547"/>
                  <a:gd name="connsiteY28" fmla="*/ 203919 h 590770"/>
                  <a:gd name="connsiteX29" fmla="*/ 322851 w 591547"/>
                  <a:gd name="connsiteY29" fmla="*/ 203919 h 590770"/>
                  <a:gd name="connsiteX30" fmla="*/ 322851 w 591547"/>
                  <a:gd name="connsiteY30" fmla="*/ 225684 h 590770"/>
                  <a:gd name="connsiteX31" fmla="*/ 247709 w 591547"/>
                  <a:gd name="connsiteY31" fmla="*/ 225684 h 590770"/>
                  <a:gd name="connsiteX32" fmla="*/ 247709 w 591547"/>
                  <a:gd name="connsiteY32" fmla="*/ 150672 h 590770"/>
                  <a:gd name="connsiteX33" fmla="*/ 322851 w 591547"/>
                  <a:gd name="connsiteY33" fmla="*/ 150672 h 590770"/>
                  <a:gd name="connsiteX34" fmla="*/ 322851 w 591547"/>
                  <a:gd name="connsiteY34" fmla="*/ 171660 h 590770"/>
                  <a:gd name="connsiteX35" fmla="*/ 247709 w 591547"/>
                  <a:gd name="connsiteY35" fmla="*/ 171660 h 590770"/>
                  <a:gd name="connsiteX36" fmla="*/ 355090 w 591547"/>
                  <a:gd name="connsiteY36" fmla="*/ 102357 h 590770"/>
                  <a:gd name="connsiteX37" fmla="*/ 355090 w 591547"/>
                  <a:gd name="connsiteY37" fmla="*/ 373160 h 590770"/>
                  <a:gd name="connsiteX38" fmla="*/ 355090 w 591547"/>
                  <a:gd name="connsiteY38" fmla="*/ 376384 h 590770"/>
                  <a:gd name="connsiteX39" fmla="*/ 355090 w 591547"/>
                  <a:gd name="connsiteY39" fmla="*/ 569815 h 590770"/>
                  <a:gd name="connsiteX40" fmla="*/ 484213 w 591547"/>
                  <a:gd name="connsiteY40" fmla="*/ 569815 h 590770"/>
                  <a:gd name="connsiteX41" fmla="*/ 484213 w 591547"/>
                  <a:gd name="connsiteY41" fmla="*/ 154744 h 590770"/>
                  <a:gd name="connsiteX42" fmla="*/ 333300 w 591547"/>
                  <a:gd name="connsiteY42" fmla="*/ 99939 h 590770"/>
                  <a:gd name="connsiteX43" fmla="*/ 236458 w 591547"/>
                  <a:gd name="connsiteY43" fmla="*/ 125730 h 590770"/>
                  <a:gd name="connsiteX44" fmla="*/ 236458 w 591547"/>
                  <a:gd name="connsiteY44" fmla="*/ 341728 h 590770"/>
                  <a:gd name="connsiteX45" fmla="*/ 333300 w 591547"/>
                  <a:gd name="connsiteY45" fmla="*/ 360265 h 590770"/>
                  <a:gd name="connsiteX46" fmla="*/ 397862 w 591547"/>
                  <a:gd name="connsiteY46" fmla="*/ 21761 h 590770"/>
                  <a:gd name="connsiteX47" fmla="*/ 387371 w 591547"/>
                  <a:gd name="connsiteY47" fmla="*/ 32238 h 590770"/>
                  <a:gd name="connsiteX48" fmla="*/ 397862 w 591547"/>
                  <a:gd name="connsiteY48" fmla="*/ 42716 h 590770"/>
                  <a:gd name="connsiteX49" fmla="*/ 409160 w 591547"/>
                  <a:gd name="connsiteY49" fmla="*/ 32238 h 590770"/>
                  <a:gd name="connsiteX50" fmla="*/ 397862 w 591547"/>
                  <a:gd name="connsiteY50" fmla="*/ 21761 h 590770"/>
                  <a:gd name="connsiteX51" fmla="*/ 397862 w 591547"/>
                  <a:gd name="connsiteY51" fmla="*/ 0 h 590770"/>
                  <a:gd name="connsiteX52" fmla="*/ 430143 w 591547"/>
                  <a:gd name="connsiteY52" fmla="*/ 32238 h 590770"/>
                  <a:gd name="connsiteX53" fmla="*/ 409160 w 591547"/>
                  <a:gd name="connsiteY53" fmla="*/ 62865 h 590770"/>
                  <a:gd name="connsiteX54" fmla="*/ 409160 w 591547"/>
                  <a:gd name="connsiteY54" fmla="*/ 100745 h 590770"/>
                  <a:gd name="connsiteX55" fmla="*/ 498740 w 591547"/>
                  <a:gd name="connsiteY55" fmla="*/ 137819 h 590770"/>
                  <a:gd name="connsiteX56" fmla="*/ 506003 w 591547"/>
                  <a:gd name="connsiteY56" fmla="*/ 147491 h 590770"/>
                  <a:gd name="connsiteX57" fmla="*/ 506003 w 591547"/>
                  <a:gd name="connsiteY57" fmla="*/ 569815 h 590770"/>
                  <a:gd name="connsiteX58" fmla="*/ 591547 w 591547"/>
                  <a:gd name="connsiteY58" fmla="*/ 569815 h 590770"/>
                  <a:gd name="connsiteX59" fmla="*/ 591547 w 591547"/>
                  <a:gd name="connsiteY59" fmla="*/ 590770 h 590770"/>
                  <a:gd name="connsiteX60" fmla="*/ 494705 w 591547"/>
                  <a:gd name="connsiteY60" fmla="*/ 590770 h 590770"/>
                  <a:gd name="connsiteX61" fmla="*/ 344598 w 591547"/>
                  <a:gd name="connsiteY61" fmla="*/ 590770 h 590770"/>
                  <a:gd name="connsiteX62" fmla="*/ 193685 w 591547"/>
                  <a:gd name="connsiteY62" fmla="*/ 590770 h 590770"/>
                  <a:gd name="connsiteX63" fmla="*/ 64562 w 591547"/>
                  <a:gd name="connsiteY63" fmla="*/ 590770 h 590770"/>
                  <a:gd name="connsiteX64" fmla="*/ 0 w 591547"/>
                  <a:gd name="connsiteY64" fmla="*/ 590770 h 590770"/>
                  <a:gd name="connsiteX65" fmla="*/ 0 w 591547"/>
                  <a:gd name="connsiteY65" fmla="*/ 569815 h 590770"/>
                  <a:gd name="connsiteX66" fmla="*/ 54070 w 591547"/>
                  <a:gd name="connsiteY66" fmla="*/ 569815 h 590770"/>
                  <a:gd name="connsiteX67" fmla="*/ 54070 w 591547"/>
                  <a:gd name="connsiteY67" fmla="*/ 373160 h 590770"/>
                  <a:gd name="connsiteX68" fmla="*/ 62141 w 591547"/>
                  <a:gd name="connsiteY68" fmla="*/ 362683 h 590770"/>
                  <a:gd name="connsiteX69" fmla="*/ 191264 w 591547"/>
                  <a:gd name="connsiteY69" fmla="*/ 333668 h 590770"/>
                  <a:gd name="connsiteX70" fmla="*/ 195299 w 591547"/>
                  <a:gd name="connsiteY70" fmla="*/ 333668 h 590770"/>
                  <a:gd name="connsiteX71" fmla="*/ 196106 w 591547"/>
                  <a:gd name="connsiteY71" fmla="*/ 333668 h 590770"/>
                  <a:gd name="connsiteX72" fmla="*/ 215475 w 591547"/>
                  <a:gd name="connsiteY72" fmla="*/ 336892 h 590770"/>
                  <a:gd name="connsiteX73" fmla="*/ 215475 w 591547"/>
                  <a:gd name="connsiteY73" fmla="*/ 116864 h 590770"/>
                  <a:gd name="connsiteX74" fmla="*/ 223545 w 591547"/>
                  <a:gd name="connsiteY74" fmla="*/ 106387 h 590770"/>
                  <a:gd name="connsiteX75" fmla="*/ 341370 w 591547"/>
                  <a:gd name="connsiteY75" fmla="*/ 75760 h 590770"/>
                  <a:gd name="connsiteX76" fmla="*/ 342984 w 591547"/>
                  <a:gd name="connsiteY76" fmla="*/ 75760 h 590770"/>
                  <a:gd name="connsiteX77" fmla="*/ 345405 w 591547"/>
                  <a:gd name="connsiteY77" fmla="*/ 75760 h 590770"/>
                  <a:gd name="connsiteX78" fmla="*/ 347020 w 591547"/>
                  <a:gd name="connsiteY78" fmla="*/ 75760 h 590770"/>
                  <a:gd name="connsiteX79" fmla="*/ 348634 w 591547"/>
                  <a:gd name="connsiteY79" fmla="*/ 75760 h 590770"/>
                  <a:gd name="connsiteX80" fmla="*/ 387371 w 591547"/>
                  <a:gd name="connsiteY80" fmla="*/ 91879 h 590770"/>
                  <a:gd name="connsiteX81" fmla="*/ 387371 w 591547"/>
                  <a:gd name="connsiteY81" fmla="*/ 62865 h 590770"/>
                  <a:gd name="connsiteX82" fmla="*/ 365581 w 591547"/>
                  <a:gd name="connsiteY82" fmla="*/ 32238 h 590770"/>
                  <a:gd name="connsiteX83" fmla="*/ 397862 w 591547"/>
                  <a:gd name="connsiteY83" fmla="*/ 0 h 590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591547" h="590770">
                    <a:moveTo>
                      <a:pt x="86413" y="515758"/>
                    </a:moveTo>
                    <a:lnTo>
                      <a:pt x="171919" y="515758"/>
                    </a:lnTo>
                    <a:lnTo>
                      <a:pt x="171919" y="537523"/>
                    </a:lnTo>
                    <a:lnTo>
                      <a:pt x="86413" y="537523"/>
                    </a:lnTo>
                    <a:close/>
                    <a:moveTo>
                      <a:pt x="86413" y="461733"/>
                    </a:moveTo>
                    <a:lnTo>
                      <a:pt x="171919" y="461733"/>
                    </a:lnTo>
                    <a:lnTo>
                      <a:pt x="171919" y="483498"/>
                    </a:lnTo>
                    <a:lnTo>
                      <a:pt x="86413" y="483498"/>
                    </a:lnTo>
                    <a:close/>
                    <a:moveTo>
                      <a:pt x="86413" y="408616"/>
                    </a:moveTo>
                    <a:lnTo>
                      <a:pt x="171919" y="408616"/>
                    </a:lnTo>
                    <a:lnTo>
                      <a:pt x="171919" y="429474"/>
                    </a:lnTo>
                    <a:lnTo>
                      <a:pt x="86413" y="429474"/>
                    </a:lnTo>
                    <a:close/>
                    <a:moveTo>
                      <a:pt x="204177" y="357041"/>
                    </a:moveTo>
                    <a:lnTo>
                      <a:pt x="204177" y="569815"/>
                    </a:lnTo>
                    <a:lnTo>
                      <a:pt x="333300" y="569815"/>
                    </a:lnTo>
                    <a:lnTo>
                      <a:pt x="333300" y="382026"/>
                    </a:lnTo>
                    <a:close/>
                    <a:moveTo>
                      <a:pt x="183194" y="357041"/>
                    </a:moveTo>
                    <a:lnTo>
                      <a:pt x="75053" y="382026"/>
                    </a:lnTo>
                    <a:lnTo>
                      <a:pt x="75053" y="569815"/>
                    </a:lnTo>
                    <a:lnTo>
                      <a:pt x="183194" y="569815"/>
                    </a:lnTo>
                    <a:close/>
                    <a:moveTo>
                      <a:pt x="247709" y="311838"/>
                    </a:moveTo>
                    <a:lnTo>
                      <a:pt x="322851" y="311838"/>
                    </a:lnTo>
                    <a:lnTo>
                      <a:pt x="322851" y="332826"/>
                    </a:lnTo>
                    <a:lnTo>
                      <a:pt x="247709" y="332826"/>
                    </a:lnTo>
                    <a:close/>
                    <a:moveTo>
                      <a:pt x="247709" y="257944"/>
                    </a:moveTo>
                    <a:lnTo>
                      <a:pt x="322851" y="257944"/>
                    </a:lnTo>
                    <a:lnTo>
                      <a:pt x="322851" y="279580"/>
                    </a:lnTo>
                    <a:lnTo>
                      <a:pt x="247709" y="279580"/>
                    </a:lnTo>
                    <a:close/>
                    <a:moveTo>
                      <a:pt x="247709" y="203919"/>
                    </a:moveTo>
                    <a:lnTo>
                      <a:pt x="322851" y="203919"/>
                    </a:lnTo>
                    <a:lnTo>
                      <a:pt x="322851" y="225684"/>
                    </a:lnTo>
                    <a:lnTo>
                      <a:pt x="247709" y="225684"/>
                    </a:lnTo>
                    <a:close/>
                    <a:moveTo>
                      <a:pt x="247709" y="150672"/>
                    </a:moveTo>
                    <a:lnTo>
                      <a:pt x="322851" y="150672"/>
                    </a:lnTo>
                    <a:lnTo>
                      <a:pt x="322851" y="171660"/>
                    </a:lnTo>
                    <a:lnTo>
                      <a:pt x="247709" y="171660"/>
                    </a:lnTo>
                    <a:close/>
                    <a:moveTo>
                      <a:pt x="355090" y="102357"/>
                    </a:moveTo>
                    <a:lnTo>
                      <a:pt x="355090" y="373160"/>
                    </a:lnTo>
                    <a:lnTo>
                      <a:pt x="355090" y="376384"/>
                    </a:lnTo>
                    <a:lnTo>
                      <a:pt x="355090" y="569815"/>
                    </a:lnTo>
                    <a:lnTo>
                      <a:pt x="484213" y="569815"/>
                    </a:lnTo>
                    <a:lnTo>
                      <a:pt x="484213" y="154744"/>
                    </a:lnTo>
                    <a:close/>
                    <a:moveTo>
                      <a:pt x="333300" y="99939"/>
                    </a:moveTo>
                    <a:lnTo>
                      <a:pt x="236458" y="125730"/>
                    </a:lnTo>
                    <a:lnTo>
                      <a:pt x="236458" y="341728"/>
                    </a:lnTo>
                    <a:lnTo>
                      <a:pt x="333300" y="360265"/>
                    </a:lnTo>
                    <a:close/>
                    <a:moveTo>
                      <a:pt x="397862" y="21761"/>
                    </a:moveTo>
                    <a:cubicBezTo>
                      <a:pt x="392213" y="21761"/>
                      <a:pt x="387371" y="26596"/>
                      <a:pt x="387371" y="32238"/>
                    </a:cubicBezTo>
                    <a:cubicBezTo>
                      <a:pt x="387371" y="37880"/>
                      <a:pt x="392213" y="42716"/>
                      <a:pt x="397862" y="42716"/>
                    </a:cubicBezTo>
                    <a:cubicBezTo>
                      <a:pt x="404318" y="42716"/>
                      <a:pt x="409160" y="37880"/>
                      <a:pt x="409160" y="32238"/>
                    </a:cubicBezTo>
                    <a:cubicBezTo>
                      <a:pt x="409160" y="26596"/>
                      <a:pt x="404318" y="21761"/>
                      <a:pt x="397862" y="21761"/>
                    </a:cubicBezTo>
                    <a:close/>
                    <a:moveTo>
                      <a:pt x="397862" y="0"/>
                    </a:moveTo>
                    <a:cubicBezTo>
                      <a:pt x="415616" y="0"/>
                      <a:pt x="430143" y="14507"/>
                      <a:pt x="430143" y="32238"/>
                    </a:cubicBezTo>
                    <a:cubicBezTo>
                      <a:pt x="430143" y="45940"/>
                      <a:pt x="421266" y="58029"/>
                      <a:pt x="409160" y="62865"/>
                    </a:cubicBezTo>
                    <a:lnTo>
                      <a:pt x="409160" y="100745"/>
                    </a:lnTo>
                    <a:lnTo>
                      <a:pt x="498740" y="137819"/>
                    </a:lnTo>
                    <a:cubicBezTo>
                      <a:pt x="502775" y="139431"/>
                      <a:pt x="506003" y="143461"/>
                      <a:pt x="506003" y="147491"/>
                    </a:cubicBezTo>
                    <a:lnTo>
                      <a:pt x="506003" y="569815"/>
                    </a:lnTo>
                    <a:lnTo>
                      <a:pt x="591547" y="569815"/>
                    </a:lnTo>
                    <a:lnTo>
                      <a:pt x="591547" y="590770"/>
                    </a:lnTo>
                    <a:lnTo>
                      <a:pt x="494705" y="590770"/>
                    </a:lnTo>
                    <a:lnTo>
                      <a:pt x="344598" y="590770"/>
                    </a:lnTo>
                    <a:lnTo>
                      <a:pt x="193685" y="590770"/>
                    </a:lnTo>
                    <a:lnTo>
                      <a:pt x="64562" y="590770"/>
                    </a:lnTo>
                    <a:lnTo>
                      <a:pt x="0" y="590770"/>
                    </a:lnTo>
                    <a:lnTo>
                      <a:pt x="0" y="569815"/>
                    </a:lnTo>
                    <a:lnTo>
                      <a:pt x="54070" y="569815"/>
                    </a:lnTo>
                    <a:lnTo>
                      <a:pt x="54070" y="373160"/>
                    </a:lnTo>
                    <a:cubicBezTo>
                      <a:pt x="54070" y="368324"/>
                      <a:pt x="57298" y="364294"/>
                      <a:pt x="62141" y="362683"/>
                    </a:cubicBezTo>
                    <a:lnTo>
                      <a:pt x="191264" y="333668"/>
                    </a:lnTo>
                    <a:cubicBezTo>
                      <a:pt x="192878" y="332862"/>
                      <a:pt x="194492" y="332862"/>
                      <a:pt x="195299" y="333668"/>
                    </a:cubicBezTo>
                    <a:cubicBezTo>
                      <a:pt x="196106" y="333668"/>
                      <a:pt x="196106" y="333668"/>
                      <a:pt x="196106" y="333668"/>
                    </a:cubicBezTo>
                    <a:lnTo>
                      <a:pt x="215475" y="336892"/>
                    </a:lnTo>
                    <a:lnTo>
                      <a:pt x="215475" y="116864"/>
                    </a:lnTo>
                    <a:cubicBezTo>
                      <a:pt x="215475" y="112028"/>
                      <a:pt x="218703" y="107999"/>
                      <a:pt x="223545" y="106387"/>
                    </a:cubicBezTo>
                    <a:lnTo>
                      <a:pt x="341370" y="75760"/>
                    </a:lnTo>
                    <a:cubicBezTo>
                      <a:pt x="342177" y="75760"/>
                      <a:pt x="342177" y="75760"/>
                      <a:pt x="342984" y="75760"/>
                    </a:cubicBezTo>
                    <a:cubicBezTo>
                      <a:pt x="343791" y="75760"/>
                      <a:pt x="344598" y="74954"/>
                      <a:pt x="345405" y="75760"/>
                    </a:cubicBezTo>
                    <a:cubicBezTo>
                      <a:pt x="346213" y="75760"/>
                      <a:pt x="347020" y="75760"/>
                      <a:pt x="347020" y="75760"/>
                    </a:cubicBezTo>
                    <a:cubicBezTo>
                      <a:pt x="347827" y="75760"/>
                      <a:pt x="347827" y="75760"/>
                      <a:pt x="348634" y="75760"/>
                    </a:cubicBezTo>
                    <a:lnTo>
                      <a:pt x="387371" y="91879"/>
                    </a:lnTo>
                    <a:lnTo>
                      <a:pt x="387371" y="62865"/>
                    </a:lnTo>
                    <a:cubicBezTo>
                      <a:pt x="375265" y="58029"/>
                      <a:pt x="365581" y="45940"/>
                      <a:pt x="365581" y="32238"/>
                    </a:cubicBezTo>
                    <a:cubicBezTo>
                      <a:pt x="365581" y="14507"/>
                      <a:pt x="380107" y="0"/>
                      <a:pt x="39786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</p:grpSp>
        <p:grpSp>
          <p:nvGrpSpPr>
            <p:cNvPr id="22" name="íṥ1iḍè">
              <a:extLst>
                <a:ext uri="{FF2B5EF4-FFF2-40B4-BE49-F238E27FC236}">
                  <a16:creationId xmlns="" xmlns:a16="http://schemas.microsoft.com/office/drawing/2014/main" id="{CB273A01-08D4-4948-B34D-5AD4D3EF7089}"/>
                </a:ext>
              </a:extLst>
            </p:cNvPr>
            <p:cNvGrpSpPr/>
            <p:nvPr/>
          </p:nvGrpSpPr>
          <p:grpSpPr>
            <a:xfrm>
              <a:off x="6733947" y="3556165"/>
              <a:ext cx="2108063" cy="970279"/>
              <a:chOff x="1486986" y="1378373"/>
              <a:chExt cx="2108063" cy="970279"/>
            </a:xfrm>
          </p:grpSpPr>
          <p:sp>
            <p:nvSpPr>
              <p:cNvPr id="33" name="ïSľíḑe">
                <a:extLst>
                  <a:ext uri="{FF2B5EF4-FFF2-40B4-BE49-F238E27FC236}">
                    <a16:creationId xmlns="" xmlns:a16="http://schemas.microsoft.com/office/drawing/2014/main" id="{ED629742-9F97-479D-995D-6A3C7B268A37}"/>
                  </a:ext>
                </a:extLst>
              </p:cNvPr>
              <p:cNvSpPr/>
              <p:nvPr/>
            </p:nvSpPr>
            <p:spPr bwMode="auto">
              <a:xfrm>
                <a:off x="1486986" y="179125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</p:txBody>
          </p:sp>
          <p:sp>
            <p:nvSpPr>
              <p:cNvPr id="34" name="ïśļiḍé">
                <a:extLst>
                  <a:ext uri="{FF2B5EF4-FFF2-40B4-BE49-F238E27FC236}">
                    <a16:creationId xmlns="" xmlns:a16="http://schemas.microsoft.com/office/drawing/2014/main" id="{367F3284-963C-4192-B809-1A5949C7D4A9}"/>
                  </a:ext>
                </a:extLst>
              </p:cNvPr>
              <p:cNvSpPr txBox="1"/>
              <p:nvPr/>
            </p:nvSpPr>
            <p:spPr bwMode="auto">
              <a:xfrm>
                <a:off x="1486986" y="137837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grpSp>
          <p:nvGrpSpPr>
            <p:cNvPr id="23" name="îsḻíďê" title="MJ8JxobmQhO5YsZmEcy6DZVp0AZTfE39zvT5PAyas4bMl">
              <a:extLst>
                <a:ext uri="{FF2B5EF4-FFF2-40B4-BE49-F238E27FC236}">
                  <a16:creationId xmlns="" xmlns:a16="http://schemas.microsoft.com/office/drawing/2014/main" id="{2F52244C-53B6-4B9A-9C7A-E19CF7494937}"/>
                </a:ext>
              </a:extLst>
            </p:cNvPr>
            <p:cNvGrpSpPr/>
            <p:nvPr/>
          </p:nvGrpSpPr>
          <p:grpSpPr>
            <a:xfrm>
              <a:off x="9777181" y="2143311"/>
              <a:ext cx="792088" cy="792085"/>
              <a:chOff x="2406923" y="2845390"/>
              <a:chExt cx="571222" cy="571221"/>
            </a:xfrm>
          </p:grpSpPr>
          <p:sp>
            <p:nvSpPr>
              <p:cNvPr id="31" name="íş1iḓè">
                <a:extLst>
                  <a:ext uri="{FF2B5EF4-FFF2-40B4-BE49-F238E27FC236}">
                    <a16:creationId xmlns="" xmlns:a16="http://schemas.microsoft.com/office/drawing/2014/main" id="{45C0A522-AAAB-48A5-BCD6-381CF68FBA85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rgbClr val="FFFFFF">
                  <a:lumMod val="75000"/>
                </a:srgbClr>
              </a:solidFill>
              <a:ln w="381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32" name="ïš1íḋè" title="ry6MHxwOH8WsTKLSa514qPVJnvhhWFnRDjZGIbRZNsFBp">
                <a:extLst>
                  <a:ext uri="{FF2B5EF4-FFF2-40B4-BE49-F238E27FC236}">
                    <a16:creationId xmlns="" xmlns:a16="http://schemas.microsoft.com/office/drawing/2014/main" id="{FA9657E5-57CD-40A2-BAED-514229D56B4D}"/>
                  </a:ext>
                </a:extLst>
              </p:cNvPr>
              <p:cNvSpPr/>
              <p:nvPr/>
            </p:nvSpPr>
            <p:spPr bwMode="auto">
              <a:xfrm>
                <a:off x="2540113" y="2998523"/>
                <a:ext cx="304843" cy="264949"/>
              </a:xfrm>
              <a:custGeom>
                <a:avLst/>
                <a:gdLst>
                  <a:gd name="connsiteX0" fmla="*/ 427885 w 601094"/>
                  <a:gd name="connsiteY0" fmla="*/ 274980 h 522431"/>
                  <a:gd name="connsiteX1" fmla="*/ 432269 w 601094"/>
                  <a:gd name="connsiteY1" fmla="*/ 321660 h 522431"/>
                  <a:gd name="connsiteX2" fmla="*/ 431295 w 601094"/>
                  <a:gd name="connsiteY2" fmla="*/ 429121 h 522431"/>
                  <a:gd name="connsiteX3" fmla="*/ 453455 w 601094"/>
                  <a:gd name="connsiteY3" fmla="*/ 417208 h 522431"/>
                  <a:gd name="connsiteX4" fmla="*/ 448585 w 601094"/>
                  <a:gd name="connsiteY4" fmla="*/ 349619 h 522431"/>
                  <a:gd name="connsiteX5" fmla="*/ 448585 w 601094"/>
                  <a:gd name="connsiteY5" fmla="*/ 301238 h 522431"/>
                  <a:gd name="connsiteX6" fmla="*/ 427885 w 601094"/>
                  <a:gd name="connsiteY6" fmla="*/ 274980 h 522431"/>
                  <a:gd name="connsiteX7" fmla="*/ 352921 w 601094"/>
                  <a:gd name="connsiteY7" fmla="*/ 272822 h 522431"/>
                  <a:gd name="connsiteX8" fmla="*/ 354868 w 601094"/>
                  <a:gd name="connsiteY8" fmla="*/ 371774 h 522431"/>
                  <a:gd name="connsiteX9" fmla="*/ 351947 w 601094"/>
                  <a:gd name="connsiteY9" fmla="*/ 423317 h 522431"/>
                  <a:gd name="connsiteX10" fmla="*/ 378481 w 601094"/>
                  <a:gd name="connsiteY10" fmla="*/ 441065 h 522431"/>
                  <a:gd name="connsiteX11" fmla="*/ 386514 w 601094"/>
                  <a:gd name="connsiteY11" fmla="*/ 411647 h 522431"/>
                  <a:gd name="connsiteX12" fmla="*/ 385297 w 601094"/>
                  <a:gd name="connsiteY12" fmla="*/ 362535 h 522431"/>
                  <a:gd name="connsiteX13" fmla="*/ 388461 w 601094"/>
                  <a:gd name="connsiteY13" fmla="*/ 301511 h 522431"/>
                  <a:gd name="connsiteX14" fmla="*/ 356816 w 601094"/>
                  <a:gd name="connsiteY14" fmla="*/ 273795 h 522431"/>
                  <a:gd name="connsiteX15" fmla="*/ 352921 w 601094"/>
                  <a:gd name="connsiteY15" fmla="*/ 272822 h 522431"/>
                  <a:gd name="connsiteX16" fmla="*/ 276425 w 601094"/>
                  <a:gd name="connsiteY16" fmla="*/ 271096 h 522431"/>
                  <a:gd name="connsiteX17" fmla="*/ 279350 w 601094"/>
                  <a:gd name="connsiteY17" fmla="*/ 382676 h 522431"/>
                  <a:gd name="connsiteX18" fmla="*/ 278131 w 601094"/>
                  <a:gd name="connsiteY18" fmla="*/ 427892 h 522431"/>
                  <a:gd name="connsiteX19" fmla="*/ 302017 w 601094"/>
                  <a:gd name="connsiteY19" fmla="*/ 447096 h 522431"/>
                  <a:gd name="connsiteX20" fmla="*/ 308841 w 601094"/>
                  <a:gd name="connsiteY20" fmla="*/ 393859 h 522431"/>
                  <a:gd name="connsiteX21" fmla="*/ 309816 w 601094"/>
                  <a:gd name="connsiteY21" fmla="*/ 321660 h 522431"/>
                  <a:gd name="connsiteX22" fmla="*/ 313472 w 601094"/>
                  <a:gd name="connsiteY22" fmla="*/ 278875 h 522431"/>
                  <a:gd name="connsiteX23" fmla="*/ 281787 w 601094"/>
                  <a:gd name="connsiteY23" fmla="*/ 273041 h 522431"/>
                  <a:gd name="connsiteX24" fmla="*/ 276425 w 601094"/>
                  <a:gd name="connsiteY24" fmla="*/ 271096 h 522431"/>
                  <a:gd name="connsiteX25" fmla="*/ 207982 w 601094"/>
                  <a:gd name="connsiteY25" fmla="*/ 270139 h 522431"/>
                  <a:gd name="connsiteX26" fmla="*/ 212122 w 601094"/>
                  <a:gd name="connsiteY26" fmla="*/ 371024 h 522431"/>
                  <a:gd name="connsiteX27" fmla="*/ 213826 w 601094"/>
                  <a:gd name="connsiteY27" fmla="*/ 428880 h 522431"/>
                  <a:gd name="connsiteX28" fmla="*/ 219427 w 601094"/>
                  <a:gd name="connsiteY28" fmla="*/ 447842 h 522431"/>
                  <a:gd name="connsiteX29" fmla="*/ 237689 w 601094"/>
                  <a:gd name="connsiteY29" fmla="*/ 443709 h 522431"/>
                  <a:gd name="connsiteX30" fmla="*/ 236472 w 601094"/>
                  <a:gd name="connsiteY30" fmla="*/ 345013 h 522431"/>
                  <a:gd name="connsiteX31" fmla="*/ 237446 w 601094"/>
                  <a:gd name="connsiteY31" fmla="*/ 302228 h 522431"/>
                  <a:gd name="connsiteX32" fmla="*/ 213339 w 601094"/>
                  <a:gd name="connsiteY32" fmla="*/ 272570 h 522431"/>
                  <a:gd name="connsiteX33" fmla="*/ 207982 w 601094"/>
                  <a:gd name="connsiteY33" fmla="*/ 270139 h 522431"/>
                  <a:gd name="connsiteX34" fmla="*/ 167332 w 601094"/>
                  <a:gd name="connsiteY34" fmla="*/ 268198 h 522431"/>
                  <a:gd name="connsiteX35" fmla="*/ 141519 w 601094"/>
                  <a:gd name="connsiteY35" fmla="*/ 270872 h 522431"/>
                  <a:gd name="connsiteX36" fmla="*/ 136893 w 601094"/>
                  <a:gd name="connsiteY36" fmla="*/ 269657 h 522431"/>
                  <a:gd name="connsiteX37" fmla="*/ 141032 w 601094"/>
                  <a:gd name="connsiteY37" fmla="*/ 391464 h 522431"/>
                  <a:gd name="connsiteX38" fmla="*/ 138354 w 601094"/>
                  <a:gd name="connsiteY38" fmla="*/ 445924 h 522431"/>
                  <a:gd name="connsiteX39" fmla="*/ 167332 w 601094"/>
                  <a:gd name="connsiteY39" fmla="*/ 431823 h 522431"/>
                  <a:gd name="connsiteX40" fmla="*/ 168793 w 601094"/>
                  <a:gd name="connsiteY40" fmla="*/ 322172 h 522431"/>
                  <a:gd name="connsiteX41" fmla="*/ 167332 w 601094"/>
                  <a:gd name="connsiteY41" fmla="*/ 268198 h 522431"/>
                  <a:gd name="connsiteX42" fmla="*/ 424963 w 601094"/>
                  <a:gd name="connsiteY42" fmla="*/ 258205 h 522431"/>
                  <a:gd name="connsiteX43" fmla="*/ 470015 w 601094"/>
                  <a:gd name="connsiteY43" fmla="*/ 309504 h 522431"/>
                  <a:gd name="connsiteX44" fmla="*/ 468797 w 601094"/>
                  <a:gd name="connsiteY44" fmla="*/ 403836 h 522431"/>
                  <a:gd name="connsiteX45" fmla="*/ 467336 w 601094"/>
                  <a:gd name="connsiteY45" fmla="*/ 447112 h 522431"/>
                  <a:gd name="connsiteX46" fmla="*/ 417658 w 601094"/>
                  <a:gd name="connsiteY46" fmla="*/ 434469 h 522431"/>
                  <a:gd name="connsiteX47" fmla="*/ 418632 w 601094"/>
                  <a:gd name="connsiteY47" fmla="*/ 335761 h 522431"/>
                  <a:gd name="connsiteX48" fmla="*/ 415222 w 601094"/>
                  <a:gd name="connsiteY48" fmla="*/ 267687 h 522431"/>
                  <a:gd name="connsiteX49" fmla="*/ 419362 w 601094"/>
                  <a:gd name="connsiteY49" fmla="*/ 262824 h 522431"/>
                  <a:gd name="connsiteX50" fmla="*/ 424963 w 601094"/>
                  <a:gd name="connsiteY50" fmla="*/ 258205 h 522431"/>
                  <a:gd name="connsiteX51" fmla="*/ 356816 w 601094"/>
                  <a:gd name="connsiteY51" fmla="*/ 257749 h 522431"/>
                  <a:gd name="connsiteX52" fmla="*/ 392356 w 601094"/>
                  <a:gd name="connsiteY52" fmla="*/ 258478 h 522431"/>
                  <a:gd name="connsiteX53" fmla="*/ 398685 w 601094"/>
                  <a:gd name="connsiteY53" fmla="*/ 263340 h 522431"/>
                  <a:gd name="connsiteX54" fmla="*/ 400876 w 601094"/>
                  <a:gd name="connsiteY54" fmla="*/ 423803 h 522431"/>
                  <a:gd name="connsiteX55" fmla="*/ 366066 w 601094"/>
                  <a:gd name="connsiteY55" fmla="*/ 455652 h 522431"/>
                  <a:gd name="connsiteX56" fmla="*/ 340019 w 601094"/>
                  <a:gd name="connsiteY56" fmla="*/ 412133 h 522431"/>
                  <a:gd name="connsiteX57" fmla="*/ 344401 w 601094"/>
                  <a:gd name="connsiteY57" fmla="*/ 260909 h 522431"/>
                  <a:gd name="connsiteX58" fmla="*/ 352434 w 601094"/>
                  <a:gd name="connsiteY58" fmla="*/ 258964 h 522431"/>
                  <a:gd name="connsiteX59" fmla="*/ 356816 w 601094"/>
                  <a:gd name="connsiteY59" fmla="*/ 257749 h 522431"/>
                  <a:gd name="connsiteX60" fmla="*/ 213339 w 601094"/>
                  <a:gd name="connsiteY60" fmla="*/ 256040 h 522431"/>
                  <a:gd name="connsiteX61" fmla="*/ 252787 w 601094"/>
                  <a:gd name="connsiteY61" fmla="*/ 302228 h 522431"/>
                  <a:gd name="connsiteX62" fmla="*/ 250595 w 601094"/>
                  <a:gd name="connsiteY62" fmla="*/ 454405 h 522431"/>
                  <a:gd name="connsiteX63" fmla="*/ 243290 w 601094"/>
                  <a:gd name="connsiteY63" fmla="*/ 461455 h 522431"/>
                  <a:gd name="connsiteX64" fmla="*/ 207738 w 601094"/>
                  <a:gd name="connsiteY64" fmla="*/ 461455 h 522431"/>
                  <a:gd name="connsiteX65" fmla="*/ 201164 w 601094"/>
                  <a:gd name="connsiteY65" fmla="*/ 454891 h 522431"/>
                  <a:gd name="connsiteX66" fmla="*/ 199459 w 601094"/>
                  <a:gd name="connsiteY66" fmla="*/ 342825 h 522431"/>
                  <a:gd name="connsiteX67" fmla="*/ 198972 w 601094"/>
                  <a:gd name="connsiteY67" fmla="*/ 265277 h 522431"/>
                  <a:gd name="connsiteX68" fmla="*/ 205790 w 601094"/>
                  <a:gd name="connsiteY68" fmla="*/ 262360 h 522431"/>
                  <a:gd name="connsiteX69" fmla="*/ 213339 w 601094"/>
                  <a:gd name="connsiteY69" fmla="*/ 256040 h 522431"/>
                  <a:gd name="connsiteX70" fmla="*/ 281787 w 601094"/>
                  <a:gd name="connsiteY70" fmla="*/ 255781 h 522431"/>
                  <a:gd name="connsiteX71" fmla="*/ 327608 w 601094"/>
                  <a:gd name="connsiteY71" fmla="*/ 286897 h 522431"/>
                  <a:gd name="connsiteX72" fmla="*/ 323708 w 601094"/>
                  <a:gd name="connsiteY72" fmla="*/ 451472 h 522431"/>
                  <a:gd name="connsiteX73" fmla="*/ 316884 w 601094"/>
                  <a:gd name="connsiteY73" fmla="*/ 458279 h 522431"/>
                  <a:gd name="connsiteX74" fmla="*/ 262533 w 601094"/>
                  <a:gd name="connsiteY74" fmla="*/ 435914 h 522431"/>
                  <a:gd name="connsiteX75" fmla="*/ 267895 w 601094"/>
                  <a:gd name="connsiteY75" fmla="*/ 264289 h 522431"/>
                  <a:gd name="connsiteX76" fmla="*/ 273744 w 601094"/>
                  <a:gd name="connsiteY76" fmla="*/ 262831 h 522431"/>
                  <a:gd name="connsiteX77" fmla="*/ 281787 w 601094"/>
                  <a:gd name="connsiteY77" fmla="*/ 255781 h 522431"/>
                  <a:gd name="connsiteX78" fmla="*/ 163192 w 601094"/>
                  <a:gd name="connsiteY78" fmla="*/ 253367 h 522431"/>
                  <a:gd name="connsiteX79" fmla="*/ 179751 w 601094"/>
                  <a:gd name="connsiteY79" fmla="*/ 264794 h 522431"/>
                  <a:gd name="connsiteX80" fmla="*/ 176829 w 601094"/>
                  <a:gd name="connsiteY80" fmla="*/ 354508 h 522431"/>
                  <a:gd name="connsiteX81" fmla="*/ 177073 w 601094"/>
                  <a:gd name="connsiteY81" fmla="*/ 422341 h 522431"/>
                  <a:gd name="connsiteX82" fmla="*/ 176099 w 601094"/>
                  <a:gd name="connsiteY82" fmla="*/ 457108 h 522431"/>
                  <a:gd name="connsiteX83" fmla="*/ 132996 w 601094"/>
                  <a:gd name="connsiteY83" fmla="*/ 460755 h 522431"/>
                  <a:gd name="connsiteX84" fmla="*/ 130074 w 601094"/>
                  <a:gd name="connsiteY84" fmla="*/ 457838 h 522431"/>
                  <a:gd name="connsiteX85" fmla="*/ 132266 w 601094"/>
                  <a:gd name="connsiteY85" fmla="*/ 255312 h 522431"/>
                  <a:gd name="connsiteX86" fmla="*/ 136406 w 601094"/>
                  <a:gd name="connsiteY86" fmla="*/ 255798 h 522431"/>
                  <a:gd name="connsiteX87" fmla="*/ 141519 w 601094"/>
                  <a:gd name="connsiteY87" fmla="*/ 253610 h 522431"/>
                  <a:gd name="connsiteX88" fmla="*/ 163192 w 601094"/>
                  <a:gd name="connsiteY88" fmla="*/ 253367 h 522431"/>
                  <a:gd name="connsiteX89" fmla="*/ 15157 w 601094"/>
                  <a:gd name="connsiteY89" fmla="*/ 218612 h 522431"/>
                  <a:gd name="connsiteX90" fmla="*/ 20027 w 601094"/>
                  <a:gd name="connsiteY90" fmla="*/ 391686 h 522431"/>
                  <a:gd name="connsiteX91" fmla="*/ 17592 w 601094"/>
                  <a:gd name="connsiteY91" fmla="*/ 493293 h 522431"/>
                  <a:gd name="connsiteX92" fmla="*/ 79445 w 601094"/>
                  <a:gd name="connsiteY92" fmla="*/ 475791 h 522431"/>
                  <a:gd name="connsiteX93" fmla="*/ 83585 w 601094"/>
                  <a:gd name="connsiteY93" fmla="*/ 475548 h 522431"/>
                  <a:gd name="connsiteX94" fmla="*/ 373855 w 601094"/>
                  <a:gd name="connsiteY94" fmla="*/ 479438 h 522431"/>
                  <a:gd name="connsiteX95" fmla="*/ 582061 w 601094"/>
                  <a:gd name="connsiteY95" fmla="*/ 507149 h 522431"/>
                  <a:gd name="connsiteX96" fmla="*/ 588879 w 601094"/>
                  <a:gd name="connsiteY96" fmla="*/ 508607 h 522431"/>
                  <a:gd name="connsiteX97" fmla="*/ 582791 w 601094"/>
                  <a:gd name="connsiteY97" fmla="*/ 365433 h 522431"/>
                  <a:gd name="connsiteX98" fmla="*/ 581817 w 601094"/>
                  <a:gd name="connsiteY98" fmla="*/ 243893 h 522431"/>
                  <a:gd name="connsiteX99" fmla="*/ 479541 w 601094"/>
                  <a:gd name="connsiteY99" fmla="*/ 244622 h 522431"/>
                  <a:gd name="connsiteX100" fmla="*/ 471505 w 601094"/>
                  <a:gd name="connsiteY100" fmla="*/ 233683 h 522431"/>
                  <a:gd name="connsiteX101" fmla="*/ 471992 w 601094"/>
                  <a:gd name="connsiteY101" fmla="*/ 232711 h 522431"/>
                  <a:gd name="connsiteX102" fmla="*/ 265734 w 601094"/>
                  <a:gd name="connsiteY102" fmla="*/ 227849 h 522431"/>
                  <a:gd name="connsiteX103" fmla="*/ 119138 w 601094"/>
                  <a:gd name="connsiteY103" fmla="*/ 222988 h 522431"/>
                  <a:gd name="connsiteX104" fmla="*/ 126200 w 601094"/>
                  <a:gd name="connsiteY104" fmla="*/ 240003 h 522431"/>
                  <a:gd name="connsiteX105" fmla="*/ 126687 w 601094"/>
                  <a:gd name="connsiteY105" fmla="*/ 242920 h 522431"/>
                  <a:gd name="connsiteX106" fmla="*/ 126200 w 601094"/>
                  <a:gd name="connsiteY106" fmla="*/ 248268 h 522431"/>
                  <a:gd name="connsiteX107" fmla="*/ 69461 w 601094"/>
                  <a:gd name="connsiteY107" fmla="*/ 258721 h 522431"/>
                  <a:gd name="connsiteX108" fmla="*/ 15157 w 601094"/>
                  <a:gd name="connsiteY108" fmla="*/ 218612 h 522431"/>
                  <a:gd name="connsiteX109" fmla="*/ 300922 w 601094"/>
                  <a:gd name="connsiteY109" fmla="*/ 127898 h 522431"/>
                  <a:gd name="connsiteX110" fmla="*/ 259890 w 601094"/>
                  <a:gd name="connsiteY110" fmla="*/ 137666 h 522431"/>
                  <a:gd name="connsiteX111" fmla="*/ 169546 w 601094"/>
                  <a:gd name="connsiteY111" fmla="*/ 180449 h 522431"/>
                  <a:gd name="connsiteX112" fmla="*/ 119138 w 601094"/>
                  <a:gd name="connsiteY112" fmla="*/ 208160 h 522431"/>
                  <a:gd name="connsiteX113" fmla="*/ 288868 w 601094"/>
                  <a:gd name="connsiteY113" fmla="*/ 212292 h 522431"/>
                  <a:gd name="connsiteX114" fmla="*/ 479541 w 601094"/>
                  <a:gd name="connsiteY114" fmla="*/ 214966 h 522431"/>
                  <a:gd name="connsiteX115" fmla="*/ 420367 w 601094"/>
                  <a:gd name="connsiteY115" fmla="*/ 166593 h 522431"/>
                  <a:gd name="connsiteX116" fmla="*/ 300922 w 601094"/>
                  <a:gd name="connsiteY116" fmla="*/ 127898 h 522431"/>
                  <a:gd name="connsiteX117" fmla="*/ 304940 w 601094"/>
                  <a:gd name="connsiteY117" fmla="*/ 19043 h 522431"/>
                  <a:gd name="connsiteX118" fmla="*/ 305671 w 601094"/>
                  <a:gd name="connsiteY118" fmla="*/ 25606 h 522431"/>
                  <a:gd name="connsiteX119" fmla="*/ 320282 w 601094"/>
                  <a:gd name="connsiteY119" fmla="*/ 28766 h 522431"/>
                  <a:gd name="connsiteX120" fmla="*/ 311271 w 601094"/>
                  <a:gd name="connsiteY120" fmla="*/ 22932 h 522431"/>
                  <a:gd name="connsiteX121" fmla="*/ 304940 w 601094"/>
                  <a:gd name="connsiteY121" fmla="*/ 19043 h 522431"/>
                  <a:gd name="connsiteX122" fmla="*/ 296417 w 601094"/>
                  <a:gd name="connsiteY122" fmla="*/ 113 h 522431"/>
                  <a:gd name="connsiteX123" fmla="*/ 302992 w 601094"/>
                  <a:gd name="connsiteY123" fmla="*/ 4458 h 522431"/>
                  <a:gd name="connsiteX124" fmla="*/ 302992 w 601094"/>
                  <a:gd name="connsiteY124" fmla="*/ 4701 h 522431"/>
                  <a:gd name="connsiteX125" fmla="*/ 323691 w 601094"/>
                  <a:gd name="connsiteY125" fmla="*/ 12723 h 522431"/>
                  <a:gd name="connsiteX126" fmla="*/ 355835 w 601094"/>
                  <a:gd name="connsiteY126" fmla="*/ 31197 h 522431"/>
                  <a:gd name="connsiteX127" fmla="*/ 351451 w 601094"/>
                  <a:gd name="connsiteY127" fmla="*/ 47727 h 522431"/>
                  <a:gd name="connsiteX128" fmla="*/ 306888 w 601094"/>
                  <a:gd name="connsiteY128" fmla="*/ 47970 h 522431"/>
                  <a:gd name="connsiteX129" fmla="*/ 302018 w 601094"/>
                  <a:gd name="connsiteY129" fmla="*/ 104851 h 522431"/>
                  <a:gd name="connsiteX130" fmla="*/ 388222 w 601094"/>
                  <a:gd name="connsiteY130" fmla="*/ 131832 h 522431"/>
                  <a:gd name="connsiteX131" fmla="*/ 491960 w 601094"/>
                  <a:gd name="connsiteY131" fmla="*/ 235385 h 522431"/>
                  <a:gd name="connsiteX132" fmla="*/ 583035 w 601094"/>
                  <a:gd name="connsiteY132" fmla="*/ 217640 h 522431"/>
                  <a:gd name="connsiteX133" fmla="*/ 596185 w 601094"/>
                  <a:gd name="connsiteY133" fmla="*/ 224203 h 522431"/>
                  <a:gd name="connsiteX134" fmla="*/ 598376 w 601094"/>
                  <a:gd name="connsiteY134" fmla="*/ 229551 h 522431"/>
                  <a:gd name="connsiteX135" fmla="*/ 599107 w 601094"/>
                  <a:gd name="connsiteY135" fmla="*/ 403840 h 522431"/>
                  <a:gd name="connsiteX136" fmla="*/ 591558 w 601094"/>
                  <a:gd name="connsiteY136" fmla="*/ 516629 h 522431"/>
                  <a:gd name="connsiteX137" fmla="*/ 585470 w 601094"/>
                  <a:gd name="connsiteY137" fmla="*/ 519546 h 522431"/>
                  <a:gd name="connsiteX138" fmla="*/ 577677 w 601094"/>
                  <a:gd name="connsiteY138" fmla="*/ 522220 h 522431"/>
                  <a:gd name="connsiteX139" fmla="*/ 449101 w 601094"/>
                  <a:gd name="connsiteY139" fmla="*/ 489890 h 522431"/>
                  <a:gd name="connsiteX140" fmla="*/ 323934 w 601094"/>
                  <a:gd name="connsiteY140" fmla="*/ 501558 h 522431"/>
                  <a:gd name="connsiteX141" fmla="*/ 89429 w 601094"/>
                  <a:gd name="connsiteY141" fmla="*/ 487459 h 522431"/>
                  <a:gd name="connsiteX142" fmla="*/ 84072 w 601094"/>
                  <a:gd name="connsiteY142" fmla="*/ 492564 h 522431"/>
                  <a:gd name="connsiteX143" fmla="*/ 12966 w 601094"/>
                  <a:gd name="connsiteY143" fmla="*/ 518817 h 522431"/>
                  <a:gd name="connsiteX144" fmla="*/ 4686 w 601094"/>
                  <a:gd name="connsiteY144" fmla="*/ 512497 h 522431"/>
                  <a:gd name="connsiteX145" fmla="*/ 7121 w 601094"/>
                  <a:gd name="connsiteY145" fmla="*/ 310497 h 522431"/>
                  <a:gd name="connsiteX146" fmla="*/ 6878 w 601094"/>
                  <a:gd name="connsiteY146" fmla="*/ 210834 h 522431"/>
                  <a:gd name="connsiteX147" fmla="*/ 15888 w 601094"/>
                  <a:gd name="connsiteY147" fmla="*/ 212535 h 522431"/>
                  <a:gd name="connsiteX148" fmla="*/ 66782 w 601094"/>
                  <a:gd name="connsiteY148" fmla="*/ 247296 h 522431"/>
                  <a:gd name="connsiteX149" fmla="*/ 115485 w 601094"/>
                  <a:gd name="connsiteY149" fmla="*/ 242434 h 522431"/>
                  <a:gd name="connsiteX150" fmla="*/ 85046 w 601094"/>
                  <a:gd name="connsiteY150" fmla="*/ 211806 h 522431"/>
                  <a:gd name="connsiteX151" fmla="*/ 88212 w 601094"/>
                  <a:gd name="connsiteY151" fmla="*/ 200138 h 522431"/>
                  <a:gd name="connsiteX152" fmla="*/ 274014 w 601094"/>
                  <a:gd name="connsiteY152" fmla="*/ 111171 h 522431"/>
                  <a:gd name="connsiteX153" fmla="*/ 292521 w 601094"/>
                  <a:gd name="connsiteY153" fmla="*/ 105580 h 522431"/>
                  <a:gd name="connsiteX154" fmla="*/ 290329 w 601094"/>
                  <a:gd name="connsiteY154" fmla="*/ 40434 h 522431"/>
                  <a:gd name="connsiteX155" fmla="*/ 290086 w 601094"/>
                  <a:gd name="connsiteY155" fmla="*/ 29009 h 522431"/>
                  <a:gd name="connsiteX156" fmla="*/ 290573 w 601094"/>
                  <a:gd name="connsiteY156" fmla="*/ 6160 h 522431"/>
                  <a:gd name="connsiteX157" fmla="*/ 296417 w 601094"/>
                  <a:gd name="connsiteY157" fmla="*/ 113 h 522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</a:cxnLst>
                <a:rect l="l" t="t" r="r" b="b"/>
                <a:pathLst>
                  <a:path w="601094" h="522431">
                    <a:moveTo>
                      <a:pt x="427885" y="274980"/>
                    </a:moveTo>
                    <a:cubicBezTo>
                      <a:pt x="432025" y="289568"/>
                      <a:pt x="431782" y="309261"/>
                      <a:pt x="432269" y="321660"/>
                    </a:cubicBezTo>
                    <a:cubicBezTo>
                      <a:pt x="433730" y="357156"/>
                      <a:pt x="437139" y="394111"/>
                      <a:pt x="431295" y="429121"/>
                    </a:cubicBezTo>
                    <a:cubicBezTo>
                      <a:pt x="427885" y="449300"/>
                      <a:pt x="455403" y="436171"/>
                      <a:pt x="453455" y="417208"/>
                    </a:cubicBezTo>
                    <a:cubicBezTo>
                      <a:pt x="451020" y="394840"/>
                      <a:pt x="449802" y="372230"/>
                      <a:pt x="448585" y="349619"/>
                    </a:cubicBezTo>
                    <a:cubicBezTo>
                      <a:pt x="447611" y="333330"/>
                      <a:pt x="446637" y="317527"/>
                      <a:pt x="448585" y="301238"/>
                    </a:cubicBezTo>
                    <a:cubicBezTo>
                      <a:pt x="450533" y="282760"/>
                      <a:pt x="446880" y="275224"/>
                      <a:pt x="427885" y="274980"/>
                    </a:cubicBezTo>
                    <a:close/>
                    <a:moveTo>
                      <a:pt x="352921" y="272822"/>
                    </a:moveTo>
                    <a:cubicBezTo>
                      <a:pt x="351217" y="305158"/>
                      <a:pt x="355112" y="339439"/>
                      <a:pt x="354868" y="371774"/>
                    </a:cubicBezTo>
                    <a:cubicBezTo>
                      <a:pt x="354868" y="389279"/>
                      <a:pt x="353651" y="405812"/>
                      <a:pt x="351947" y="423317"/>
                    </a:cubicBezTo>
                    <a:cubicBezTo>
                      <a:pt x="350000" y="446170"/>
                      <a:pt x="359980" y="444468"/>
                      <a:pt x="378481" y="441065"/>
                    </a:cubicBezTo>
                    <a:cubicBezTo>
                      <a:pt x="393817" y="438390"/>
                      <a:pt x="387488" y="426477"/>
                      <a:pt x="386514" y="411647"/>
                    </a:cubicBezTo>
                    <a:cubicBezTo>
                      <a:pt x="385540" y="395357"/>
                      <a:pt x="384323" y="378825"/>
                      <a:pt x="385297" y="362535"/>
                    </a:cubicBezTo>
                    <a:cubicBezTo>
                      <a:pt x="386514" y="342356"/>
                      <a:pt x="388948" y="321690"/>
                      <a:pt x="388461" y="301511"/>
                    </a:cubicBezTo>
                    <a:cubicBezTo>
                      <a:pt x="387974" y="273552"/>
                      <a:pt x="380428" y="274038"/>
                      <a:pt x="356816" y="273795"/>
                    </a:cubicBezTo>
                    <a:cubicBezTo>
                      <a:pt x="355112" y="273795"/>
                      <a:pt x="353895" y="273309"/>
                      <a:pt x="352921" y="272822"/>
                    </a:cubicBezTo>
                    <a:close/>
                    <a:moveTo>
                      <a:pt x="276425" y="271096"/>
                    </a:moveTo>
                    <a:cubicBezTo>
                      <a:pt x="286174" y="306831"/>
                      <a:pt x="280325" y="345969"/>
                      <a:pt x="279350" y="382676"/>
                    </a:cubicBezTo>
                    <a:cubicBezTo>
                      <a:pt x="278862" y="397748"/>
                      <a:pt x="278131" y="413063"/>
                      <a:pt x="278131" y="427892"/>
                    </a:cubicBezTo>
                    <a:cubicBezTo>
                      <a:pt x="278131" y="449041"/>
                      <a:pt x="279350" y="450986"/>
                      <a:pt x="302017" y="447096"/>
                    </a:cubicBezTo>
                    <a:cubicBezTo>
                      <a:pt x="317128" y="444422"/>
                      <a:pt x="309085" y="407715"/>
                      <a:pt x="308841" y="393859"/>
                    </a:cubicBezTo>
                    <a:cubicBezTo>
                      <a:pt x="308841" y="369792"/>
                      <a:pt x="308353" y="345483"/>
                      <a:pt x="309816" y="321660"/>
                    </a:cubicBezTo>
                    <a:cubicBezTo>
                      <a:pt x="310547" y="308289"/>
                      <a:pt x="314690" y="291759"/>
                      <a:pt x="313472" y="278875"/>
                    </a:cubicBezTo>
                    <a:cubicBezTo>
                      <a:pt x="312497" y="266477"/>
                      <a:pt x="288855" y="273041"/>
                      <a:pt x="281787" y="273041"/>
                    </a:cubicBezTo>
                    <a:cubicBezTo>
                      <a:pt x="279594" y="273041"/>
                      <a:pt x="277888" y="272068"/>
                      <a:pt x="276425" y="271096"/>
                    </a:cubicBezTo>
                    <a:close/>
                    <a:moveTo>
                      <a:pt x="207982" y="270139"/>
                    </a:moveTo>
                    <a:cubicBezTo>
                      <a:pt x="205060" y="301985"/>
                      <a:pt x="210174" y="339421"/>
                      <a:pt x="212122" y="371024"/>
                    </a:cubicBezTo>
                    <a:cubicBezTo>
                      <a:pt x="213339" y="390471"/>
                      <a:pt x="214800" y="409433"/>
                      <a:pt x="213826" y="428880"/>
                    </a:cubicBezTo>
                    <a:cubicBezTo>
                      <a:pt x="209687" y="437632"/>
                      <a:pt x="211635" y="443952"/>
                      <a:pt x="219427" y="447842"/>
                    </a:cubicBezTo>
                    <a:cubicBezTo>
                      <a:pt x="226732" y="450030"/>
                      <a:pt x="232576" y="448571"/>
                      <a:pt x="237689" y="443709"/>
                    </a:cubicBezTo>
                    <a:cubicBezTo>
                      <a:pt x="237933" y="410891"/>
                      <a:pt x="236472" y="377830"/>
                      <a:pt x="236472" y="345013"/>
                    </a:cubicBezTo>
                    <a:cubicBezTo>
                      <a:pt x="236228" y="330670"/>
                      <a:pt x="236715" y="316570"/>
                      <a:pt x="237446" y="302228"/>
                    </a:cubicBezTo>
                    <a:cubicBezTo>
                      <a:pt x="238663" y="279620"/>
                      <a:pt x="232819" y="274515"/>
                      <a:pt x="213339" y="272570"/>
                    </a:cubicBezTo>
                    <a:cubicBezTo>
                      <a:pt x="211148" y="272327"/>
                      <a:pt x="209200" y="271355"/>
                      <a:pt x="207982" y="270139"/>
                    </a:cubicBezTo>
                    <a:close/>
                    <a:moveTo>
                      <a:pt x="167332" y="268198"/>
                    </a:moveTo>
                    <a:cubicBezTo>
                      <a:pt x="169037" y="272817"/>
                      <a:pt x="147120" y="270629"/>
                      <a:pt x="141519" y="270872"/>
                    </a:cubicBezTo>
                    <a:cubicBezTo>
                      <a:pt x="139571" y="270872"/>
                      <a:pt x="138110" y="270386"/>
                      <a:pt x="136893" y="269657"/>
                    </a:cubicBezTo>
                    <a:cubicBezTo>
                      <a:pt x="138354" y="310259"/>
                      <a:pt x="141276" y="350861"/>
                      <a:pt x="141032" y="391464"/>
                    </a:cubicBezTo>
                    <a:cubicBezTo>
                      <a:pt x="141032" y="409698"/>
                      <a:pt x="141763" y="428176"/>
                      <a:pt x="138354" y="445924"/>
                    </a:cubicBezTo>
                    <a:cubicBezTo>
                      <a:pt x="134701" y="464645"/>
                      <a:pt x="170011" y="452002"/>
                      <a:pt x="167332" y="431823"/>
                    </a:cubicBezTo>
                    <a:cubicBezTo>
                      <a:pt x="162705" y="395354"/>
                      <a:pt x="165384" y="358641"/>
                      <a:pt x="168793" y="322172"/>
                    </a:cubicBezTo>
                    <a:cubicBezTo>
                      <a:pt x="170498" y="304910"/>
                      <a:pt x="173907" y="284974"/>
                      <a:pt x="167332" y="268198"/>
                    </a:cubicBezTo>
                    <a:close/>
                    <a:moveTo>
                      <a:pt x="424963" y="258205"/>
                    </a:moveTo>
                    <a:cubicBezTo>
                      <a:pt x="464414" y="252613"/>
                      <a:pt x="474155" y="272063"/>
                      <a:pt x="470015" y="309504"/>
                    </a:cubicBezTo>
                    <a:cubicBezTo>
                      <a:pt x="466362" y="340137"/>
                      <a:pt x="467336" y="372959"/>
                      <a:pt x="468797" y="403836"/>
                    </a:cubicBezTo>
                    <a:cubicBezTo>
                      <a:pt x="469284" y="414047"/>
                      <a:pt x="476346" y="438116"/>
                      <a:pt x="467336" y="447112"/>
                    </a:cubicBezTo>
                    <a:cubicBezTo>
                      <a:pt x="455160" y="459511"/>
                      <a:pt x="414248" y="458782"/>
                      <a:pt x="417658" y="434469"/>
                    </a:cubicBezTo>
                    <a:cubicBezTo>
                      <a:pt x="422528" y="402377"/>
                      <a:pt x="418875" y="368097"/>
                      <a:pt x="418632" y="335761"/>
                    </a:cubicBezTo>
                    <a:cubicBezTo>
                      <a:pt x="418632" y="314123"/>
                      <a:pt x="420823" y="288838"/>
                      <a:pt x="415222" y="267687"/>
                    </a:cubicBezTo>
                    <a:cubicBezTo>
                      <a:pt x="414492" y="264526"/>
                      <a:pt x="416927" y="262581"/>
                      <a:pt x="419362" y="262824"/>
                    </a:cubicBezTo>
                    <a:cubicBezTo>
                      <a:pt x="420336" y="260393"/>
                      <a:pt x="422041" y="258691"/>
                      <a:pt x="424963" y="258205"/>
                    </a:cubicBezTo>
                    <a:close/>
                    <a:moveTo>
                      <a:pt x="356816" y="257749"/>
                    </a:moveTo>
                    <a:cubicBezTo>
                      <a:pt x="368500" y="258235"/>
                      <a:pt x="380428" y="258478"/>
                      <a:pt x="392356" y="258478"/>
                    </a:cubicBezTo>
                    <a:cubicBezTo>
                      <a:pt x="395034" y="258478"/>
                      <a:pt x="398198" y="260423"/>
                      <a:pt x="398685" y="263340"/>
                    </a:cubicBezTo>
                    <a:cubicBezTo>
                      <a:pt x="408179" y="315126"/>
                      <a:pt x="399415" y="371045"/>
                      <a:pt x="400876" y="423803"/>
                    </a:cubicBezTo>
                    <a:cubicBezTo>
                      <a:pt x="401606" y="455652"/>
                      <a:pt x="396738" y="452248"/>
                      <a:pt x="366066" y="455652"/>
                    </a:cubicBezTo>
                    <a:cubicBezTo>
                      <a:pt x="335638" y="459299"/>
                      <a:pt x="336611" y="437418"/>
                      <a:pt x="340019" y="412133"/>
                    </a:cubicBezTo>
                    <a:cubicBezTo>
                      <a:pt x="346835" y="362292"/>
                      <a:pt x="337585" y="310507"/>
                      <a:pt x="344401" y="260909"/>
                    </a:cubicBezTo>
                    <a:cubicBezTo>
                      <a:pt x="344888" y="257019"/>
                      <a:pt x="350000" y="256776"/>
                      <a:pt x="352434" y="258964"/>
                    </a:cubicBezTo>
                    <a:cubicBezTo>
                      <a:pt x="353651" y="258235"/>
                      <a:pt x="354868" y="257749"/>
                      <a:pt x="356816" y="257749"/>
                    </a:cubicBezTo>
                    <a:close/>
                    <a:moveTo>
                      <a:pt x="213339" y="256040"/>
                    </a:moveTo>
                    <a:cubicBezTo>
                      <a:pt x="251569" y="254095"/>
                      <a:pt x="255709" y="265277"/>
                      <a:pt x="252787" y="302228"/>
                    </a:cubicBezTo>
                    <a:cubicBezTo>
                      <a:pt x="248891" y="352548"/>
                      <a:pt x="257170" y="404571"/>
                      <a:pt x="250595" y="454405"/>
                    </a:cubicBezTo>
                    <a:cubicBezTo>
                      <a:pt x="249865" y="458052"/>
                      <a:pt x="247673" y="461212"/>
                      <a:pt x="243290" y="461455"/>
                    </a:cubicBezTo>
                    <a:cubicBezTo>
                      <a:pt x="231602" y="461455"/>
                      <a:pt x="219670" y="461455"/>
                      <a:pt x="207738" y="461455"/>
                    </a:cubicBezTo>
                    <a:cubicBezTo>
                      <a:pt x="203842" y="461698"/>
                      <a:pt x="201407" y="458538"/>
                      <a:pt x="201164" y="454891"/>
                    </a:cubicBezTo>
                    <a:cubicBezTo>
                      <a:pt x="197755" y="418184"/>
                      <a:pt x="199216" y="379775"/>
                      <a:pt x="199459" y="342825"/>
                    </a:cubicBezTo>
                    <a:cubicBezTo>
                      <a:pt x="199459" y="318758"/>
                      <a:pt x="192885" y="288371"/>
                      <a:pt x="198972" y="265277"/>
                    </a:cubicBezTo>
                    <a:cubicBezTo>
                      <a:pt x="199703" y="262117"/>
                      <a:pt x="203355" y="261388"/>
                      <a:pt x="205790" y="262360"/>
                    </a:cubicBezTo>
                    <a:cubicBezTo>
                      <a:pt x="206521" y="259200"/>
                      <a:pt x="208956" y="256283"/>
                      <a:pt x="213339" y="256040"/>
                    </a:cubicBezTo>
                    <a:close/>
                    <a:moveTo>
                      <a:pt x="281787" y="255781"/>
                    </a:moveTo>
                    <a:cubicBezTo>
                      <a:pt x="310303" y="255052"/>
                      <a:pt x="331264" y="253107"/>
                      <a:pt x="327608" y="286897"/>
                    </a:cubicBezTo>
                    <a:cubicBezTo>
                      <a:pt x="322002" y="341350"/>
                      <a:pt x="323464" y="396533"/>
                      <a:pt x="323708" y="451472"/>
                    </a:cubicBezTo>
                    <a:cubicBezTo>
                      <a:pt x="323708" y="455605"/>
                      <a:pt x="320540" y="457793"/>
                      <a:pt x="316884" y="458279"/>
                    </a:cubicBezTo>
                    <a:cubicBezTo>
                      <a:pt x="292755" y="461196"/>
                      <a:pt x="262533" y="469461"/>
                      <a:pt x="262533" y="435914"/>
                    </a:cubicBezTo>
                    <a:cubicBezTo>
                      <a:pt x="262533" y="379030"/>
                      <a:pt x="264726" y="321173"/>
                      <a:pt x="267895" y="264289"/>
                    </a:cubicBezTo>
                    <a:cubicBezTo>
                      <a:pt x="268138" y="260886"/>
                      <a:pt x="272038" y="260157"/>
                      <a:pt x="273744" y="262831"/>
                    </a:cubicBezTo>
                    <a:cubicBezTo>
                      <a:pt x="274475" y="259184"/>
                      <a:pt x="277156" y="255781"/>
                      <a:pt x="281787" y="255781"/>
                    </a:cubicBezTo>
                    <a:close/>
                    <a:moveTo>
                      <a:pt x="163192" y="253367"/>
                    </a:moveTo>
                    <a:cubicBezTo>
                      <a:pt x="171289" y="254339"/>
                      <a:pt x="178534" y="257257"/>
                      <a:pt x="179751" y="264794"/>
                    </a:cubicBezTo>
                    <a:cubicBezTo>
                      <a:pt x="184135" y="295428"/>
                      <a:pt x="177560" y="323631"/>
                      <a:pt x="176829" y="354508"/>
                    </a:cubicBezTo>
                    <a:cubicBezTo>
                      <a:pt x="176342" y="377119"/>
                      <a:pt x="174151" y="399730"/>
                      <a:pt x="177073" y="422341"/>
                    </a:cubicBezTo>
                    <a:cubicBezTo>
                      <a:pt x="178534" y="434254"/>
                      <a:pt x="180482" y="445438"/>
                      <a:pt x="176099" y="457108"/>
                    </a:cubicBezTo>
                    <a:cubicBezTo>
                      <a:pt x="171472" y="470237"/>
                      <a:pt x="141276" y="461484"/>
                      <a:pt x="132996" y="460755"/>
                    </a:cubicBezTo>
                    <a:cubicBezTo>
                      <a:pt x="131535" y="460755"/>
                      <a:pt x="130074" y="459539"/>
                      <a:pt x="130074" y="457838"/>
                    </a:cubicBezTo>
                    <a:cubicBezTo>
                      <a:pt x="132266" y="392193"/>
                      <a:pt x="117168" y="319255"/>
                      <a:pt x="132266" y="255312"/>
                    </a:cubicBezTo>
                    <a:cubicBezTo>
                      <a:pt x="132996" y="253124"/>
                      <a:pt x="136162" y="253610"/>
                      <a:pt x="136406" y="255798"/>
                    </a:cubicBezTo>
                    <a:cubicBezTo>
                      <a:pt x="137623" y="254583"/>
                      <a:pt x="139328" y="253853"/>
                      <a:pt x="141519" y="253610"/>
                    </a:cubicBezTo>
                    <a:cubicBezTo>
                      <a:pt x="146146" y="253367"/>
                      <a:pt x="155096" y="252394"/>
                      <a:pt x="163192" y="253367"/>
                    </a:cubicBezTo>
                    <a:close/>
                    <a:moveTo>
                      <a:pt x="15157" y="218612"/>
                    </a:moveTo>
                    <a:cubicBezTo>
                      <a:pt x="5904" y="271847"/>
                      <a:pt x="21002" y="337722"/>
                      <a:pt x="20027" y="391686"/>
                    </a:cubicBezTo>
                    <a:cubicBezTo>
                      <a:pt x="19297" y="425474"/>
                      <a:pt x="17592" y="459505"/>
                      <a:pt x="17592" y="493293"/>
                    </a:cubicBezTo>
                    <a:cubicBezTo>
                      <a:pt x="17592" y="505933"/>
                      <a:pt x="71653" y="478222"/>
                      <a:pt x="79445" y="475791"/>
                    </a:cubicBezTo>
                    <a:cubicBezTo>
                      <a:pt x="80906" y="475305"/>
                      <a:pt x="82367" y="475305"/>
                      <a:pt x="83585" y="475548"/>
                    </a:cubicBezTo>
                    <a:cubicBezTo>
                      <a:pt x="180991" y="476278"/>
                      <a:pt x="276205" y="489890"/>
                      <a:pt x="373855" y="479438"/>
                    </a:cubicBezTo>
                    <a:cubicBezTo>
                      <a:pt x="455920" y="470687"/>
                      <a:pt x="510954" y="465825"/>
                      <a:pt x="582061" y="507149"/>
                    </a:cubicBezTo>
                    <a:cubicBezTo>
                      <a:pt x="584252" y="505933"/>
                      <a:pt x="586931" y="506177"/>
                      <a:pt x="588879" y="508607"/>
                    </a:cubicBezTo>
                    <a:cubicBezTo>
                      <a:pt x="566232" y="478708"/>
                      <a:pt x="581817" y="399707"/>
                      <a:pt x="582791" y="365433"/>
                    </a:cubicBezTo>
                    <a:cubicBezTo>
                      <a:pt x="584009" y="324839"/>
                      <a:pt x="584009" y="284487"/>
                      <a:pt x="581817" y="243893"/>
                    </a:cubicBezTo>
                    <a:cubicBezTo>
                      <a:pt x="554300" y="264068"/>
                      <a:pt x="507302" y="259936"/>
                      <a:pt x="479541" y="244622"/>
                    </a:cubicBezTo>
                    <a:cubicBezTo>
                      <a:pt x="473940" y="246080"/>
                      <a:pt x="467365" y="238788"/>
                      <a:pt x="471505" y="233683"/>
                    </a:cubicBezTo>
                    <a:cubicBezTo>
                      <a:pt x="471748" y="233197"/>
                      <a:pt x="471748" y="232954"/>
                      <a:pt x="471992" y="232711"/>
                    </a:cubicBezTo>
                    <a:cubicBezTo>
                      <a:pt x="405512" y="223717"/>
                      <a:pt x="332944" y="230766"/>
                      <a:pt x="265734" y="227849"/>
                    </a:cubicBezTo>
                    <a:cubicBezTo>
                      <a:pt x="217762" y="225662"/>
                      <a:pt x="167598" y="221043"/>
                      <a:pt x="119138" y="222988"/>
                    </a:cubicBezTo>
                    <a:cubicBezTo>
                      <a:pt x="120599" y="227849"/>
                      <a:pt x="122791" y="233440"/>
                      <a:pt x="126200" y="240003"/>
                    </a:cubicBezTo>
                    <a:cubicBezTo>
                      <a:pt x="126687" y="240976"/>
                      <a:pt x="126687" y="241948"/>
                      <a:pt x="126687" y="242920"/>
                    </a:cubicBezTo>
                    <a:cubicBezTo>
                      <a:pt x="127661" y="244379"/>
                      <a:pt x="127905" y="246566"/>
                      <a:pt x="126200" y="248268"/>
                    </a:cubicBezTo>
                    <a:cubicBezTo>
                      <a:pt x="112563" y="261151"/>
                      <a:pt x="86994" y="262610"/>
                      <a:pt x="69461" y="258721"/>
                    </a:cubicBezTo>
                    <a:cubicBezTo>
                      <a:pt x="45110" y="253616"/>
                      <a:pt x="31473" y="235871"/>
                      <a:pt x="15157" y="218612"/>
                    </a:cubicBezTo>
                    <a:close/>
                    <a:moveTo>
                      <a:pt x="300922" y="127898"/>
                    </a:moveTo>
                    <a:cubicBezTo>
                      <a:pt x="287057" y="128201"/>
                      <a:pt x="273283" y="131103"/>
                      <a:pt x="259890" y="137666"/>
                    </a:cubicBezTo>
                    <a:cubicBezTo>
                      <a:pt x="230181" y="152251"/>
                      <a:pt x="200229" y="167808"/>
                      <a:pt x="169546" y="180449"/>
                    </a:cubicBezTo>
                    <a:cubicBezTo>
                      <a:pt x="143490" y="191144"/>
                      <a:pt x="124008" y="195276"/>
                      <a:pt x="119138" y="208160"/>
                    </a:cubicBezTo>
                    <a:cubicBezTo>
                      <a:pt x="173198" y="199409"/>
                      <a:pt x="235782" y="209618"/>
                      <a:pt x="288868" y="212292"/>
                    </a:cubicBezTo>
                    <a:cubicBezTo>
                      <a:pt x="351451" y="215209"/>
                      <a:pt x="417932" y="207431"/>
                      <a:pt x="479541" y="214966"/>
                    </a:cubicBezTo>
                    <a:cubicBezTo>
                      <a:pt x="481732" y="190415"/>
                      <a:pt x="443501" y="177532"/>
                      <a:pt x="420367" y="166593"/>
                    </a:cubicBezTo>
                    <a:cubicBezTo>
                      <a:pt x="384935" y="149456"/>
                      <a:pt x="342518" y="126986"/>
                      <a:pt x="300922" y="127898"/>
                    </a:cubicBezTo>
                    <a:close/>
                    <a:moveTo>
                      <a:pt x="304940" y="19043"/>
                    </a:moveTo>
                    <a:cubicBezTo>
                      <a:pt x="305184" y="21231"/>
                      <a:pt x="305427" y="23419"/>
                      <a:pt x="305671" y="25606"/>
                    </a:cubicBezTo>
                    <a:cubicBezTo>
                      <a:pt x="310541" y="27308"/>
                      <a:pt x="315411" y="28280"/>
                      <a:pt x="320282" y="28766"/>
                    </a:cubicBezTo>
                    <a:cubicBezTo>
                      <a:pt x="317359" y="26822"/>
                      <a:pt x="314194" y="24877"/>
                      <a:pt x="311271" y="22932"/>
                    </a:cubicBezTo>
                    <a:cubicBezTo>
                      <a:pt x="309567" y="21717"/>
                      <a:pt x="307132" y="20502"/>
                      <a:pt x="304940" y="19043"/>
                    </a:cubicBezTo>
                    <a:close/>
                    <a:moveTo>
                      <a:pt x="296417" y="113"/>
                    </a:moveTo>
                    <a:cubicBezTo>
                      <a:pt x="299339" y="-403"/>
                      <a:pt x="302383" y="812"/>
                      <a:pt x="302992" y="4458"/>
                    </a:cubicBezTo>
                    <a:cubicBezTo>
                      <a:pt x="302992" y="4701"/>
                      <a:pt x="302992" y="4701"/>
                      <a:pt x="302992" y="4701"/>
                    </a:cubicBezTo>
                    <a:cubicBezTo>
                      <a:pt x="310054" y="5431"/>
                      <a:pt x="318090" y="10535"/>
                      <a:pt x="323691" y="12723"/>
                    </a:cubicBezTo>
                    <a:cubicBezTo>
                      <a:pt x="335136" y="17585"/>
                      <a:pt x="346338" y="23176"/>
                      <a:pt x="355835" y="31197"/>
                    </a:cubicBezTo>
                    <a:cubicBezTo>
                      <a:pt x="361192" y="35816"/>
                      <a:pt x="358757" y="46511"/>
                      <a:pt x="351451" y="47727"/>
                    </a:cubicBezTo>
                    <a:cubicBezTo>
                      <a:pt x="338302" y="49914"/>
                      <a:pt x="321499" y="51130"/>
                      <a:pt x="306888" y="47970"/>
                    </a:cubicBezTo>
                    <a:cubicBezTo>
                      <a:pt x="307375" y="67173"/>
                      <a:pt x="306158" y="86863"/>
                      <a:pt x="302018" y="104851"/>
                    </a:cubicBezTo>
                    <a:cubicBezTo>
                      <a:pt x="331727" y="105337"/>
                      <a:pt x="365819" y="122109"/>
                      <a:pt x="388222" y="131832"/>
                    </a:cubicBezTo>
                    <a:cubicBezTo>
                      <a:pt x="429620" y="149577"/>
                      <a:pt x="547238" y="184095"/>
                      <a:pt x="491960" y="235385"/>
                    </a:cubicBezTo>
                    <a:cubicBezTo>
                      <a:pt x="524348" y="245108"/>
                      <a:pt x="554300" y="233926"/>
                      <a:pt x="583035" y="217640"/>
                    </a:cubicBezTo>
                    <a:cubicBezTo>
                      <a:pt x="588879" y="214480"/>
                      <a:pt x="595454" y="218855"/>
                      <a:pt x="596185" y="224203"/>
                    </a:cubicBezTo>
                    <a:cubicBezTo>
                      <a:pt x="597402" y="225662"/>
                      <a:pt x="598376" y="227363"/>
                      <a:pt x="598376" y="229551"/>
                    </a:cubicBezTo>
                    <a:cubicBezTo>
                      <a:pt x="600811" y="287404"/>
                      <a:pt x="600081" y="345987"/>
                      <a:pt x="599107" y="403840"/>
                    </a:cubicBezTo>
                    <a:cubicBezTo>
                      <a:pt x="598620" y="440302"/>
                      <a:pt x="607386" y="482841"/>
                      <a:pt x="591558" y="516629"/>
                    </a:cubicBezTo>
                    <a:cubicBezTo>
                      <a:pt x="590584" y="518817"/>
                      <a:pt x="587905" y="519789"/>
                      <a:pt x="585470" y="519546"/>
                    </a:cubicBezTo>
                    <a:cubicBezTo>
                      <a:pt x="583765" y="521734"/>
                      <a:pt x="581087" y="522949"/>
                      <a:pt x="577677" y="522220"/>
                    </a:cubicBezTo>
                    <a:cubicBezTo>
                      <a:pt x="532871" y="510795"/>
                      <a:pt x="499996" y="485515"/>
                      <a:pt x="449101" y="489890"/>
                    </a:cubicBezTo>
                    <a:cubicBezTo>
                      <a:pt x="407460" y="493293"/>
                      <a:pt x="365819" y="499856"/>
                      <a:pt x="323934" y="501558"/>
                    </a:cubicBezTo>
                    <a:cubicBezTo>
                      <a:pt x="248445" y="504718"/>
                      <a:pt x="163458" y="506177"/>
                      <a:pt x="89429" y="487459"/>
                    </a:cubicBezTo>
                    <a:cubicBezTo>
                      <a:pt x="88455" y="489647"/>
                      <a:pt x="86751" y="491592"/>
                      <a:pt x="84072" y="492564"/>
                    </a:cubicBezTo>
                    <a:cubicBezTo>
                      <a:pt x="58990" y="501072"/>
                      <a:pt x="39265" y="515171"/>
                      <a:pt x="12966" y="518817"/>
                    </a:cubicBezTo>
                    <a:cubicBezTo>
                      <a:pt x="8582" y="519303"/>
                      <a:pt x="5173" y="517115"/>
                      <a:pt x="4686" y="512497"/>
                    </a:cubicBezTo>
                    <a:cubicBezTo>
                      <a:pt x="-915" y="445406"/>
                      <a:pt x="12235" y="377830"/>
                      <a:pt x="7121" y="310497"/>
                    </a:cubicBezTo>
                    <a:cubicBezTo>
                      <a:pt x="5173" y="283758"/>
                      <a:pt x="-7733" y="235628"/>
                      <a:pt x="6878" y="210834"/>
                    </a:cubicBezTo>
                    <a:cubicBezTo>
                      <a:pt x="9556" y="206458"/>
                      <a:pt x="15157" y="208403"/>
                      <a:pt x="15888" y="212535"/>
                    </a:cubicBezTo>
                    <a:cubicBezTo>
                      <a:pt x="32203" y="223960"/>
                      <a:pt x="46571" y="243406"/>
                      <a:pt x="66782" y="247296"/>
                    </a:cubicBezTo>
                    <a:cubicBezTo>
                      <a:pt x="84559" y="250699"/>
                      <a:pt x="99170" y="246323"/>
                      <a:pt x="115485" y="242434"/>
                    </a:cubicBezTo>
                    <a:cubicBezTo>
                      <a:pt x="103797" y="232711"/>
                      <a:pt x="94300" y="224446"/>
                      <a:pt x="85046" y="211806"/>
                    </a:cubicBezTo>
                    <a:cubicBezTo>
                      <a:pt x="82367" y="208160"/>
                      <a:pt x="84315" y="202326"/>
                      <a:pt x="88212" y="200138"/>
                    </a:cubicBezTo>
                    <a:cubicBezTo>
                      <a:pt x="148116" y="166836"/>
                      <a:pt x="213622" y="144473"/>
                      <a:pt x="274014" y="111171"/>
                    </a:cubicBezTo>
                    <a:cubicBezTo>
                      <a:pt x="279858" y="108011"/>
                      <a:pt x="285946" y="106309"/>
                      <a:pt x="292521" y="105580"/>
                    </a:cubicBezTo>
                    <a:cubicBezTo>
                      <a:pt x="292521" y="83946"/>
                      <a:pt x="290816" y="62068"/>
                      <a:pt x="290329" y="40434"/>
                    </a:cubicBezTo>
                    <a:cubicBezTo>
                      <a:pt x="287894" y="37031"/>
                      <a:pt x="288138" y="32656"/>
                      <a:pt x="290086" y="29009"/>
                    </a:cubicBezTo>
                    <a:cubicBezTo>
                      <a:pt x="289842" y="21474"/>
                      <a:pt x="290086" y="13695"/>
                      <a:pt x="290573" y="6160"/>
                    </a:cubicBezTo>
                    <a:cubicBezTo>
                      <a:pt x="290695" y="2878"/>
                      <a:pt x="293495" y="630"/>
                      <a:pt x="296417" y="1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</p:grpSp>
        <p:grpSp>
          <p:nvGrpSpPr>
            <p:cNvPr id="24" name="iṣľîďê">
              <a:extLst>
                <a:ext uri="{FF2B5EF4-FFF2-40B4-BE49-F238E27FC236}">
                  <a16:creationId xmlns="" xmlns:a16="http://schemas.microsoft.com/office/drawing/2014/main" id="{969F82C7-ED04-489F-A63A-5DC9ECA0FDFA}"/>
                </a:ext>
              </a:extLst>
            </p:cNvPr>
            <p:cNvGrpSpPr/>
            <p:nvPr/>
          </p:nvGrpSpPr>
          <p:grpSpPr>
            <a:xfrm>
              <a:off x="9119193" y="3071026"/>
              <a:ext cx="2108063" cy="970279"/>
              <a:chOff x="1486986" y="1378373"/>
              <a:chExt cx="2108063" cy="970279"/>
            </a:xfrm>
          </p:grpSpPr>
          <p:sp>
            <p:nvSpPr>
              <p:cNvPr id="29" name="ïṥlïḋé">
                <a:extLst>
                  <a:ext uri="{FF2B5EF4-FFF2-40B4-BE49-F238E27FC236}">
                    <a16:creationId xmlns="" xmlns:a16="http://schemas.microsoft.com/office/drawing/2014/main" id="{7A8DAC34-3B14-4EF9-953D-998845ED9731}"/>
                  </a:ext>
                </a:extLst>
              </p:cNvPr>
              <p:cNvSpPr/>
              <p:nvPr/>
            </p:nvSpPr>
            <p:spPr bwMode="auto">
              <a:xfrm>
                <a:off x="1486986" y="179125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rPr>
                  <a:t>Copy paste fonts. Choose the only option to retain text.</a:t>
                </a:r>
              </a:p>
            </p:txBody>
          </p:sp>
          <p:sp>
            <p:nvSpPr>
              <p:cNvPr id="30" name="iṧļiḑe">
                <a:extLst>
                  <a:ext uri="{FF2B5EF4-FFF2-40B4-BE49-F238E27FC236}">
                    <a16:creationId xmlns="" xmlns:a16="http://schemas.microsoft.com/office/drawing/2014/main" id="{0FB3A989-A14C-4705-9D1F-2213D47833A0}"/>
                  </a:ext>
                </a:extLst>
              </p:cNvPr>
              <p:cNvSpPr txBox="1"/>
              <p:nvPr/>
            </p:nvSpPr>
            <p:spPr bwMode="auto">
              <a:xfrm>
                <a:off x="1486986" y="137837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C0819C2-B681-4B39-A809-21D856556592}"/>
                </a:ext>
              </a:extLst>
            </p:cNvPr>
            <p:cNvCxnSpPr/>
            <p:nvPr/>
          </p:nvCxnSpPr>
          <p:spPr>
            <a:xfrm>
              <a:off x="2999656" y="4221088"/>
              <a:ext cx="0" cy="970279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F8C97B39-3989-4577-A7C3-9BC821A8AA8E}"/>
                </a:ext>
              </a:extLst>
            </p:cNvPr>
            <p:cNvCxnSpPr/>
            <p:nvPr/>
          </p:nvCxnSpPr>
          <p:spPr>
            <a:xfrm>
              <a:off x="8946066" y="3624188"/>
              <a:ext cx="0" cy="970279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sp>
          <p:nvSpPr>
            <p:cNvPr id="27" name="îsḷïdé">
              <a:extLst>
                <a:ext uri="{FF2B5EF4-FFF2-40B4-BE49-F238E27FC236}">
                  <a16:creationId xmlns="" xmlns:a16="http://schemas.microsoft.com/office/drawing/2014/main" id="{1AA0EF15-934D-4992-878A-F386429B5F81}"/>
                </a:ext>
              </a:extLst>
            </p:cNvPr>
            <p:cNvSpPr/>
            <p:nvPr/>
          </p:nvSpPr>
          <p:spPr>
            <a:xfrm>
              <a:off x="2405593" y="5445224"/>
              <a:ext cx="1188126" cy="511076"/>
            </a:xfrm>
            <a:prstGeom prst="roundRect">
              <a:avLst>
                <a:gd name="adj" fmla="val 50000"/>
              </a:avLst>
            </a:prstGeom>
            <a:solidFill>
              <a:srgbClr val="00A69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 fontScale="92500"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8" name="ïS1íḑe">
              <a:extLst>
                <a:ext uri="{FF2B5EF4-FFF2-40B4-BE49-F238E27FC236}">
                  <a16:creationId xmlns="" xmlns:a16="http://schemas.microsoft.com/office/drawing/2014/main" id="{3A978291-C145-4B31-8BA2-0BB207AB9100}"/>
                </a:ext>
              </a:extLst>
            </p:cNvPr>
            <p:cNvSpPr/>
            <p:nvPr/>
          </p:nvSpPr>
          <p:spPr>
            <a:xfrm>
              <a:off x="8352003" y="4706227"/>
              <a:ext cx="1188126" cy="511076"/>
            </a:xfrm>
            <a:prstGeom prst="roundRect">
              <a:avLst>
                <a:gd name="adj" fmla="val 50000"/>
              </a:avLst>
            </a:prstGeom>
            <a:solidFill>
              <a:srgbClr val="FFFFFF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 fontScale="92500"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</a:t>
              </a:r>
              <a:endPara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769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225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8C5C8F7-8A53-4369-B94F-344A880C8C0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7890" y="1785509"/>
            <a:ext cx="9982202" cy="3295580"/>
            <a:chOff x="1104899" y="1822230"/>
            <a:chExt cx="9982202" cy="3295580"/>
          </a:xfrm>
        </p:grpSpPr>
        <p:sp>
          <p:nvSpPr>
            <p:cNvPr id="16" name="iś1iḍé">
              <a:extLst>
                <a:ext uri="{FF2B5EF4-FFF2-40B4-BE49-F238E27FC236}">
                  <a16:creationId xmlns="" xmlns:a16="http://schemas.microsoft.com/office/drawing/2014/main" id="{8C275A0F-CFF8-4BCB-81A0-6F0FC5322F11}"/>
                </a:ext>
              </a:extLst>
            </p:cNvPr>
            <p:cNvSpPr/>
            <p:nvPr/>
          </p:nvSpPr>
          <p:spPr>
            <a:xfrm>
              <a:off x="1755411" y="2945154"/>
              <a:ext cx="965831" cy="965832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rgbClr val="00A695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iṩľíḑé">
              <a:extLst>
                <a:ext uri="{FF2B5EF4-FFF2-40B4-BE49-F238E27FC236}">
                  <a16:creationId xmlns="" xmlns:a16="http://schemas.microsoft.com/office/drawing/2014/main" id="{236CBC81-3BBA-4CA6-9C9B-11D45F7AA8C5}"/>
                </a:ext>
              </a:extLst>
            </p:cNvPr>
            <p:cNvSpPr/>
            <p:nvPr/>
          </p:nvSpPr>
          <p:spPr>
            <a:xfrm>
              <a:off x="4327194" y="2945154"/>
              <a:ext cx="965831" cy="965832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rgbClr val="00A695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î$lîdê">
              <a:extLst>
                <a:ext uri="{FF2B5EF4-FFF2-40B4-BE49-F238E27FC236}">
                  <a16:creationId xmlns="" xmlns:a16="http://schemas.microsoft.com/office/drawing/2014/main" id="{E932BE2C-8664-4A4B-BD63-9C7AB1B78E8F}"/>
                </a:ext>
              </a:extLst>
            </p:cNvPr>
            <p:cNvSpPr/>
            <p:nvPr/>
          </p:nvSpPr>
          <p:spPr>
            <a:xfrm>
              <a:off x="6898977" y="2945154"/>
              <a:ext cx="965831" cy="965832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rgbClr val="00A695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9" name="íśľiḋé">
              <a:extLst>
                <a:ext uri="{FF2B5EF4-FFF2-40B4-BE49-F238E27FC236}">
                  <a16:creationId xmlns="" xmlns:a16="http://schemas.microsoft.com/office/drawing/2014/main" id="{47FE4349-30E8-46EF-9BA8-05C92DE8281D}"/>
                </a:ext>
              </a:extLst>
            </p:cNvPr>
            <p:cNvSpPr/>
            <p:nvPr/>
          </p:nvSpPr>
          <p:spPr>
            <a:xfrm>
              <a:off x="9470759" y="2945154"/>
              <a:ext cx="965831" cy="965832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rgbClr val="00A695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" name="îṥļïḍê">
              <a:extLst>
                <a:ext uri="{FF2B5EF4-FFF2-40B4-BE49-F238E27FC236}">
                  <a16:creationId xmlns="" xmlns:a16="http://schemas.microsoft.com/office/drawing/2014/main" id="{B828A2F2-CE77-4FA5-B762-161ED5BB758E}"/>
                </a:ext>
              </a:extLst>
            </p:cNvPr>
            <p:cNvSpPr/>
            <p:nvPr/>
          </p:nvSpPr>
          <p:spPr>
            <a:xfrm rot="16200000">
              <a:off x="5787871" y="-1186997"/>
              <a:ext cx="603786" cy="7702876"/>
            </a:xfrm>
            <a:prstGeom prst="rightBracket">
              <a:avLst>
                <a:gd name="adj" fmla="val 125234"/>
              </a:avLst>
            </a:prstGeom>
            <a:noFill/>
            <a:ln w="19050" cap="flat" cmpd="sng" algn="ctr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1" name="íṥliḋè">
              <a:extLst>
                <a:ext uri="{FF2B5EF4-FFF2-40B4-BE49-F238E27FC236}">
                  <a16:creationId xmlns="" xmlns:a16="http://schemas.microsoft.com/office/drawing/2014/main" id="{922935E4-120C-44FA-AFF9-195B07A3B3FE}"/>
                </a:ext>
              </a:extLst>
            </p:cNvPr>
            <p:cNvSpPr/>
            <p:nvPr/>
          </p:nvSpPr>
          <p:spPr>
            <a:xfrm rot="16200000">
              <a:off x="5794672" y="1377514"/>
              <a:ext cx="603786" cy="2573854"/>
            </a:xfrm>
            <a:prstGeom prst="rightBracket">
              <a:avLst>
                <a:gd name="adj" fmla="val 125234"/>
              </a:avLst>
            </a:prstGeom>
            <a:noFill/>
            <a:ln w="19050" cap="flat" cmpd="sng" algn="ctr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2" name="iṡḻîḍé">
              <a:extLst>
                <a:ext uri="{FF2B5EF4-FFF2-40B4-BE49-F238E27FC236}">
                  <a16:creationId xmlns="" xmlns:a16="http://schemas.microsoft.com/office/drawing/2014/main" id="{E2CC4530-4D79-4D6F-85BF-659E36994CE4}"/>
                </a:ext>
              </a:extLst>
            </p:cNvPr>
            <p:cNvSpPr/>
            <p:nvPr/>
          </p:nvSpPr>
          <p:spPr bwMode="auto">
            <a:xfrm>
              <a:off x="1969753" y="3201106"/>
              <a:ext cx="537145" cy="453926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3" name="íṣ1îdê">
              <a:extLst>
                <a:ext uri="{FF2B5EF4-FFF2-40B4-BE49-F238E27FC236}">
                  <a16:creationId xmlns="" xmlns:a16="http://schemas.microsoft.com/office/drawing/2014/main" id="{BD738EA2-A0F6-4495-9139-48BD744B184F}"/>
                </a:ext>
              </a:extLst>
            </p:cNvPr>
            <p:cNvSpPr/>
            <p:nvPr/>
          </p:nvSpPr>
          <p:spPr bwMode="auto">
            <a:xfrm>
              <a:off x="9667348" y="3186102"/>
              <a:ext cx="572652" cy="483933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4" name="îṧļíďè">
              <a:extLst>
                <a:ext uri="{FF2B5EF4-FFF2-40B4-BE49-F238E27FC236}">
                  <a16:creationId xmlns="" xmlns:a16="http://schemas.microsoft.com/office/drawing/2014/main" id="{26BE9371-C4D4-49B2-9ACF-BDD8A57F6CAE}"/>
                </a:ext>
              </a:extLst>
            </p:cNvPr>
            <p:cNvSpPr/>
            <p:nvPr/>
          </p:nvSpPr>
          <p:spPr bwMode="auto">
            <a:xfrm>
              <a:off x="4528708" y="3201254"/>
              <a:ext cx="561860" cy="474812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5" name="îş1íḑê">
              <a:extLst>
                <a:ext uri="{FF2B5EF4-FFF2-40B4-BE49-F238E27FC236}">
                  <a16:creationId xmlns="" xmlns:a16="http://schemas.microsoft.com/office/drawing/2014/main" id="{A1234242-F4A4-4496-BCDF-5656873B63FF}"/>
                </a:ext>
              </a:extLst>
            </p:cNvPr>
            <p:cNvSpPr/>
            <p:nvPr/>
          </p:nvSpPr>
          <p:spPr bwMode="auto">
            <a:xfrm>
              <a:off x="7148341" y="3223955"/>
              <a:ext cx="483069" cy="40822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6" name="iś1îḋê">
              <a:extLst>
                <a:ext uri="{FF2B5EF4-FFF2-40B4-BE49-F238E27FC236}">
                  <a16:creationId xmlns="" xmlns:a16="http://schemas.microsoft.com/office/drawing/2014/main" id="{599701F3-7C21-4EBF-93C2-62DEF5B94ACE}"/>
                </a:ext>
              </a:extLst>
            </p:cNvPr>
            <p:cNvSpPr txBox="1"/>
            <p:nvPr/>
          </p:nvSpPr>
          <p:spPr>
            <a:xfrm>
              <a:off x="1104900" y="4446552"/>
              <a:ext cx="2266851" cy="671258"/>
            </a:xfrm>
            <a:prstGeom prst="rect">
              <a:avLst/>
            </a:prstGeom>
            <a:noFill/>
          </p:spPr>
          <p:txBody>
            <a:bodyPr wrap="square" lIns="91440" tIns="45720" rIns="91440" bIns="4572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</a:p>
          </p:txBody>
        </p:sp>
        <p:sp>
          <p:nvSpPr>
            <p:cNvPr id="27" name="íṡḻîḍé">
              <a:extLst>
                <a:ext uri="{FF2B5EF4-FFF2-40B4-BE49-F238E27FC236}">
                  <a16:creationId xmlns="" xmlns:a16="http://schemas.microsoft.com/office/drawing/2014/main" id="{EED9B4A3-6339-49EB-ADB2-B83CE0252FD2}"/>
                </a:ext>
              </a:extLst>
            </p:cNvPr>
            <p:cNvSpPr/>
            <p:nvPr/>
          </p:nvSpPr>
          <p:spPr>
            <a:xfrm>
              <a:off x="1104899" y="4051300"/>
              <a:ext cx="2266852" cy="417331"/>
            </a:xfrm>
            <a:prstGeom prst="rect">
              <a:avLst/>
            </a:prstGeom>
          </p:spPr>
          <p:txBody>
            <a:bodyPr wrap="square" lIns="91440" tIns="45720" rIns="91440" bIns="45720" anchor="ctr" anchorCtr="1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28" name="ïṧḻïḓé">
              <a:extLst>
                <a:ext uri="{FF2B5EF4-FFF2-40B4-BE49-F238E27FC236}">
                  <a16:creationId xmlns="" xmlns:a16="http://schemas.microsoft.com/office/drawing/2014/main" id="{27429508-D06F-4252-BF4F-C757A9502611}"/>
                </a:ext>
              </a:extLst>
            </p:cNvPr>
            <p:cNvSpPr txBox="1"/>
            <p:nvPr/>
          </p:nvSpPr>
          <p:spPr>
            <a:xfrm>
              <a:off x="3676214" y="4446552"/>
              <a:ext cx="2266851" cy="671258"/>
            </a:xfrm>
            <a:prstGeom prst="rect">
              <a:avLst/>
            </a:prstGeom>
            <a:noFill/>
          </p:spPr>
          <p:txBody>
            <a:bodyPr wrap="square" lIns="91440" tIns="45720" rIns="91440" bIns="4572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</a:p>
          </p:txBody>
        </p:sp>
        <p:sp>
          <p:nvSpPr>
            <p:cNvPr id="29" name="îšļîḍé">
              <a:extLst>
                <a:ext uri="{FF2B5EF4-FFF2-40B4-BE49-F238E27FC236}">
                  <a16:creationId xmlns="" xmlns:a16="http://schemas.microsoft.com/office/drawing/2014/main" id="{5E8F7A39-D812-4157-B330-B5C954745CD1}"/>
                </a:ext>
              </a:extLst>
            </p:cNvPr>
            <p:cNvSpPr/>
            <p:nvPr/>
          </p:nvSpPr>
          <p:spPr>
            <a:xfrm>
              <a:off x="3676213" y="4051300"/>
              <a:ext cx="2266852" cy="417331"/>
            </a:xfrm>
            <a:prstGeom prst="rect">
              <a:avLst/>
            </a:prstGeom>
          </p:spPr>
          <p:txBody>
            <a:bodyPr wrap="square" lIns="91440" tIns="45720" rIns="91440" bIns="45720" anchor="ctr" anchorCtr="1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30" name="íšļïḑè">
              <a:extLst>
                <a:ext uri="{FF2B5EF4-FFF2-40B4-BE49-F238E27FC236}">
                  <a16:creationId xmlns="" xmlns:a16="http://schemas.microsoft.com/office/drawing/2014/main" id="{B52E1EB8-ED47-452E-AE05-EFB0204D33E8}"/>
                </a:ext>
              </a:extLst>
            </p:cNvPr>
            <p:cNvSpPr txBox="1"/>
            <p:nvPr/>
          </p:nvSpPr>
          <p:spPr>
            <a:xfrm>
              <a:off x="6256451" y="4446552"/>
              <a:ext cx="2266851" cy="671258"/>
            </a:xfrm>
            <a:prstGeom prst="rect">
              <a:avLst/>
            </a:prstGeom>
            <a:noFill/>
          </p:spPr>
          <p:txBody>
            <a:bodyPr wrap="square" lIns="91440" tIns="45720" rIns="91440" bIns="4572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</a:p>
          </p:txBody>
        </p:sp>
        <p:sp>
          <p:nvSpPr>
            <p:cNvPr id="31" name="íŝḷiḑe">
              <a:extLst>
                <a:ext uri="{FF2B5EF4-FFF2-40B4-BE49-F238E27FC236}">
                  <a16:creationId xmlns="" xmlns:a16="http://schemas.microsoft.com/office/drawing/2014/main" id="{71595F20-5653-42D0-882E-1B3214FD2EDC}"/>
                </a:ext>
              </a:extLst>
            </p:cNvPr>
            <p:cNvSpPr/>
            <p:nvPr/>
          </p:nvSpPr>
          <p:spPr>
            <a:xfrm>
              <a:off x="6256450" y="4051300"/>
              <a:ext cx="2266852" cy="417331"/>
            </a:xfrm>
            <a:prstGeom prst="rect">
              <a:avLst/>
            </a:prstGeom>
          </p:spPr>
          <p:txBody>
            <a:bodyPr wrap="square" lIns="91440" tIns="45720" rIns="91440" bIns="45720" anchor="ctr" anchorCtr="1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32" name="íşľiḍé">
              <a:extLst>
                <a:ext uri="{FF2B5EF4-FFF2-40B4-BE49-F238E27FC236}">
                  <a16:creationId xmlns="" xmlns:a16="http://schemas.microsoft.com/office/drawing/2014/main" id="{4C7C3FBA-1E4C-4685-B91D-825F14D57946}"/>
                </a:ext>
              </a:extLst>
            </p:cNvPr>
            <p:cNvSpPr txBox="1"/>
            <p:nvPr/>
          </p:nvSpPr>
          <p:spPr>
            <a:xfrm>
              <a:off x="8820250" y="4446552"/>
              <a:ext cx="2266851" cy="671258"/>
            </a:xfrm>
            <a:prstGeom prst="rect">
              <a:avLst/>
            </a:prstGeom>
            <a:noFill/>
          </p:spPr>
          <p:txBody>
            <a:bodyPr wrap="square" lIns="91440" tIns="45720" rIns="91440" bIns="4572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</a:p>
          </p:txBody>
        </p:sp>
        <p:sp>
          <p:nvSpPr>
            <p:cNvPr id="33" name="ïšľïḑe">
              <a:extLst>
                <a:ext uri="{FF2B5EF4-FFF2-40B4-BE49-F238E27FC236}">
                  <a16:creationId xmlns="" xmlns:a16="http://schemas.microsoft.com/office/drawing/2014/main" id="{0D5D82E5-491C-492C-AF6D-3F1D9A434435}"/>
                </a:ext>
              </a:extLst>
            </p:cNvPr>
            <p:cNvSpPr/>
            <p:nvPr/>
          </p:nvSpPr>
          <p:spPr>
            <a:xfrm>
              <a:off x="8820249" y="4051300"/>
              <a:ext cx="2266852" cy="417331"/>
            </a:xfrm>
            <a:prstGeom prst="rect">
              <a:avLst/>
            </a:prstGeom>
          </p:spPr>
          <p:txBody>
            <a:bodyPr wrap="square" lIns="91440" tIns="45720" rIns="91440" bIns="45720" anchor="ctr" anchorCtr="1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34" name="íṣlíḓé">
              <a:extLst>
                <a:ext uri="{FF2B5EF4-FFF2-40B4-BE49-F238E27FC236}">
                  <a16:creationId xmlns="" xmlns:a16="http://schemas.microsoft.com/office/drawing/2014/main" id="{52F7D6EA-A4C1-49A6-B3B1-1B157F2F0E18}"/>
                </a:ext>
              </a:extLst>
            </p:cNvPr>
            <p:cNvSpPr/>
            <p:nvPr/>
          </p:nvSpPr>
          <p:spPr>
            <a:xfrm>
              <a:off x="4820700" y="1822230"/>
              <a:ext cx="2555309" cy="779443"/>
            </a:xfrm>
            <a:prstGeom prst="roundRect">
              <a:avLst>
                <a:gd name="adj" fmla="val 24861"/>
              </a:avLst>
            </a:prstGeom>
            <a:solidFill>
              <a:srgbClr val="00A695"/>
            </a:solidFill>
            <a:ln w="762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025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图片 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1335123" y="50451"/>
            <a:ext cx="856877" cy="2419909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437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44D0C18E-DD51-4456-8215-CA5D163931D7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99470" y="1641317"/>
            <a:ext cx="10735293" cy="3609682"/>
            <a:chOff x="785195" y="1679417"/>
            <a:chExt cx="10735293" cy="3609682"/>
          </a:xfrm>
        </p:grpSpPr>
        <p:grpSp>
          <p:nvGrpSpPr>
            <p:cNvPr id="16" name="iŝḷïḑè">
              <a:extLst>
                <a:ext uri="{FF2B5EF4-FFF2-40B4-BE49-F238E27FC236}">
                  <a16:creationId xmlns="" xmlns:a16="http://schemas.microsoft.com/office/drawing/2014/main" id="{E3AFDDCD-0117-4E93-8D22-5111CD276DFA}"/>
                </a:ext>
              </a:extLst>
            </p:cNvPr>
            <p:cNvGrpSpPr/>
            <p:nvPr/>
          </p:nvGrpSpPr>
          <p:grpSpPr>
            <a:xfrm>
              <a:off x="6408816" y="2108186"/>
              <a:ext cx="1297468" cy="2613498"/>
              <a:chOff x="5270882" y="2061548"/>
              <a:chExt cx="1650236" cy="3324083"/>
            </a:xfrm>
          </p:grpSpPr>
          <p:grpSp>
            <p:nvGrpSpPr>
              <p:cNvPr id="70" name="ï$ḷîḋê">
                <a:extLst>
                  <a:ext uri="{FF2B5EF4-FFF2-40B4-BE49-F238E27FC236}">
                    <a16:creationId xmlns="" xmlns:a16="http://schemas.microsoft.com/office/drawing/2014/main" id="{3C78F13D-ADCF-4ACD-A038-4A623B60DC90}"/>
                  </a:ext>
                </a:extLst>
              </p:cNvPr>
              <p:cNvGrpSpPr/>
              <p:nvPr/>
            </p:nvGrpSpPr>
            <p:grpSpPr>
              <a:xfrm>
                <a:off x="5270882" y="2061548"/>
                <a:ext cx="1650236" cy="3324083"/>
                <a:chOff x="4822387" y="794461"/>
                <a:chExt cx="2547217" cy="5130884"/>
              </a:xfrm>
            </p:grpSpPr>
            <p:grpSp>
              <p:nvGrpSpPr>
                <p:cNvPr id="72" name="îṣľiḍè">
                  <a:extLst>
                    <a:ext uri="{FF2B5EF4-FFF2-40B4-BE49-F238E27FC236}">
                      <a16:creationId xmlns="" xmlns:a16="http://schemas.microsoft.com/office/drawing/2014/main" id="{9A1C810D-6604-49D9-B10D-B360A8AF989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822387" y="794461"/>
                  <a:ext cx="2547217" cy="5130884"/>
                  <a:chOff x="8853485" y="3998913"/>
                  <a:chExt cx="3106735" cy="6257925"/>
                </a:xfrm>
                <a:effectLst/>
              </p:grpSpPr>
              <p:sp>
                <p:nvSpPr>
                  <p:cNvPr id="74" name="íṡ1îḍè">
                    <a:extLst>
                      <a:ext uri="{FF2B5EF4-FFF2-40B4-BE49-F238E27FC236}">
                        <a16:creationId xmlns="" xmlns:a16="http://schemas.microsoft.com/office/drawing/2014/main" id="{542ABCB9-7D6A-494C-95C1-9AEADF62D1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53485" y="3998913"/>
                    <a:ext cx="3106735" cy="6257925"/>
                  </a:xfrm>
                  <a:custGeom>
                    <a:avLst/>
                    <a:gdLst>
                      <a:gd name="T0" fmla="*/ 8594 w 8630"/>
                      <a:gd name="T1" fmla="*/ 3320 h 17382"/>
                      <a:gd name="T2" fmla="*/ 8596 w 8630"/>
                      <a:gd name="T3" fmla="*/ 3320 h 17382"/>
                      <a:gd name="T4" fmla="*/ 8629 w 8630"/>
                      <a:gd name="T5" fmla="*/ 3353 h 17382"/>
                      <a:gd name="T6" fmla="*/ 8629 w 8630"/>
                      <a:gd name="T7" fmla="*/ 4419 h 17382"/>
                      <a:gd name="T8" fmla="*/ 8596 w 8630"/>
                      <a:gd name="T9" fmla="*/ 4452 h 17382"/>
                      <a:gd name="T10" fmla="*/ 8594 w 8630"/>
                      <a:gd name="T11" fmla="*/ 4452 h 17382"/>
                      <a:gd name="T12" fmla="*/ 8594 w 8630"/>
                      <a:gd name="T13" fmla="*/ 16371 h 17382"/>
                      <a:gd name="T14" fmla="*/ 7584 w 8630"/>
                      <a:gd name="T15" fmla="*/ 17381 h 17382"/>
                      <a:gd name="T16" fmla="*/ 1043 w 8630"/>
                      <a:gd name="T17" fmla="*/ 17381 h 17382"/>
                      <a:gd name="T18" fmla="*/ 33 w 8630"/>
                      <a:gd name="T19" fmla="*/ 16371 h 17382"/>
                      <a:gd name="T20" fmla="*/ 33 w 8630"/>
                      <a:gd name="T21" fmla="*/ 5859 h 17382"/>
                      <a:gd name="T22" fmla="*/ 33 w 8630"/>
                      <a:gd name="T23" fmla="*/ 5859 h 17382"/>
                      <a:gd name="T24" fmla="*/ 0 w 8630"/>
                      <a:gd name="T25" fmla="*/ 5826 h 17382"/>
                      <a:gd name="T26" fmla="*/ 0 w 8630"/>
                      <a:gd name="T27" fmla="*/ 4760 h 17382"/>
                      <a:gd name="T28" fmla="*/ 33 w 8630"/>
                      <a:gd name="T29" fmla="*/ 4727 h 17382"/>
                      <a:gd name="T30" fmla="*/ 33 w 8630"/>
                      <a:gd name="T31" fmla="*/ 4727 h 17382"/>
                      <a:gd name="T32" fmla="*/ 33 w 8630"/>
                      <a:gd name="T33" fmla="*/ 4452 h 17382"/>
                      <a:gd name="T34" fmla="*/ 33 w 8630"/>
                      <a:gd name="T35" fmla="*/ 4452 h 17382"/>
                      <a:gd name="T36" fmla="*/ 0 w 8630"/>
                      <a:gd name="T37" fmla="*/ 4419 h 17382"/>
                      <a:gd name="T38" fmla="*/ 0 w 8630"/>
                      <a:gd name="T39" fmla="*/ 3353 h 17382"/>
                      <a:gd name="T40" fmla="*/ 33 w 8630"/>
                      <a:gd name="T41" fmla="*/ 3320 h 17382"/>
                      <a:gd name="T42" fmla="*/ 33 w 8630"/>
                      <a:gd name="T43" fmla="*/ 3320 h 17382"/>
                      <a:gd name="T44" fmla="*/ 33 w 8630"/>
                      <a:gd name="T45" fmla="*/ 2704 h 17382"/>
                      <a:gd name="T46" fmla="*/ 33 w 8630"/>
                      <a:gd name="T47" fmla="*/ 2704 h 17382"/>
                      <a:gd name="T48" fmla="*/ 0 w 8630"/>
                      <a:gd name="T49" fmla="*/ 2672 h 17382"/>
                      <a:gd name="T50" fmla="*/ 0 w 8630"/>
                      <a:gd name="T51" fmla="*/ 2075 h 17382"/>
                      <a:gd name="T52" fmla="*/ 33 w 8630"/>
                      <a:gd name="T53" fmla="*/ 2042 h 17382"/>
                      <a:gd name="T54" fmla="*/ 33 w 8630"/>
                      <a:gd name="T55" fmla="*/ 2042 h 17382"/>
                      <a:gd name="T56" fmla="*/ 33 w 8630"/>
                      <a:gd name="T57" fmla="*/ 1010 h 17382"/>
                      <a:gd name="T58" fmla="*/ 1043 w 8630"/>
                      <a:gd name="T59" fmla="*/ 0 h 17382"/>
                      <a:gd name="T60" fmla="*/ 7584 w 8630"/>
                      <a:gd name="T61" fmla="*/ 0 h 17382"/>
                      <a:gd name="T62" fmla="*/ 8594 w 8630"/>
                      <a:gd name="T63" fmla="*/ 1010 h 17382"/>
                      <a:gd name="T64" fmla="*/ 8594 w 8630"/>
                      <a:gd name="T65" fmla="*/ 3320 h 17382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8630"/>
                      <a:gd name="T100" fmla="*/ 0 h 17382"/>
                      <a:gd name="T101" fmla="*/ 8630 w 8630"/>
                      <a:gd name="T102" fmla="*/ 17382 h 17382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8630" h="17382">
                        <a:moveTo>
                          <a:pt x="8594" y="3320"/>
                        </a:moveTo>
                        <a:lnTo>
                          <a:pt x="8596" y="3320"/>
                        </a:lnTo>
                        <a:cubicBezTo>
                          <a:pt x="8614" y="3320"/>
                          <a:pt x="8629" y="3335"/>
                          <a:pt x="8629" y="3353"/>
                        </a:cubicBezTo>
                        <a:lnTo>
                          <a:pt x="8629" y="4419"/>
                        </a:lnTo>
                        <a:cubicBezTo>
                          <a:pt x="8629" y="4438"/>
                          <a:pt x="8614" y="4452"/>
                          <a:pt x="8596" y="4452"/>
                        </a:cubicBezTo>
                        <a:lnTo>
                          <a:pt x="8594" y="4452"/>
                        </a:lnTo>
                        <a:lnTo>
                          <a:pt x="8594" y="16371"/>
                        </a:lnTo>
                        <a:cubicBezTo>
                          <a:pt x="8594" y="16928"/>
                          <a:pt x="8141" y="17381"/>
                          <a:pt x="7584" y="17381"/>
                        </a:cubicBezTo>
                        <a:lnTo>
                          <a:pt x="1043" y="17381"/>
                        </a:lnTo>
                        <a:cubicBezTo>
                          <a:pt x="487" y="17381"/>
                          <a:pt x="33" y="16928"/>
                          <a:pt x="33" y="16371"/>
                        </a:cubicBezTo>
                        <a:lnTo>
                          <a:pt x="33" y="5859"/>
                        </a:lnTo>
                        <a:cubicBezTo>
                          <a:pt x="15" y="5859"/>
                          <a:pt x="0" y="5844"/>
                          <a:pt x="0" y="5826"/>
                        </a:cubicBezTo>
                        <a:lnTo>
                          <a:pt x="0" y="4760"/>
                        </a:lnTo>
                        <a:cubicBezTo>
                          <a:pt x="0" y="4741"/>
                          <a:pt x="15" y="4727"/>
                          <a:pt x="33" y="4727"/>
                        </a:cubicBezTo>
                        <a:lnTo>
                          <a:pt x="33" y="4452"/>
                        </a:lnTo>
                        <a:cubicBezTo>
                          <a:pt x="15" y="4452"/>
                          <a:pt x="0" y="4438"/>
                          <a:pt x="0" y="4419"/>
                        </a:cubicBezTo>
                        <a:lnTo>
                          <a:pt x="0" y="3353"/>
                        </a:lnTo>
                        <a:cubicBezTo>
                          <a:pt x="0" y="3335"/>
                          <a:pt x="15" y="3320"/>
                          <a:pt x="33" y="3320"/>
                        </a:cubicBezTo>
                        <a:lnTo>
                          <a:pt x="33" y="2704"/>
                        </a:lnTo>
                        <a:cubicBezTo>
                          <a:pt x="15" y="2704"/>
                          <a:pt x="0" y="2690"/>
                          <a:pt x="0" y="2672"/>
                        </a:cubicBezTo>
                        <a:lnTo>
                          <a:pt x="0" y="2075"/>
                        </a:lnTo>
                        <a:cubicBezTo>
                          <a:pt x="0" y="2057"/>
                          <a:pt x="15" y="2042"/>
                          <a:pt x="33" y="2042"/>
                        </a:cubicBezTo>
                        <a:lnTo>
                          <a:pt x="33" y="1010"/>
                        </a:lnTo>
                        <a:cubicBezTo>
                          <a:pt x="33" y="453"/>
                          <a:pt x="487" y="0"/>
                          <a:pt x="1043" y="0"/>
                        </a:cubicBezTo>
                        <a:lnTo>
                          <a:pt x="7584" y="0"/>
                        </a:lnTo>
                        <a:cubicBezTo>
                          <a:pt x="8141" y="0"/>
                          <a:pt x="8594" y="453"/>
                          <a:pt x="8594" y="1010"/>
                        </a:cubicBezTo>
                        <a:lnTo>
                          <a:pt x="8594" y="3320"/>
                        </a:lnTo>
                      </a:path>
                    </a:pathLst>
                  </a:custGeom>
                  <a:solidFill>
                    <a:srgbClr val="456071">
                      <a:lumMod val="5000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75" name="iśḷíḋê">
                    <a:extLst>
                      <a:ext uri="{FF2B5EF4-FFF2-40B4-BE49-F238E27FC236}">
                        <a16:creationId xmlns="" xmlns:a16="http://schemas.microsoft.com/office/drawing/2014/main" id="{1609C333-57CC-4EE9-93D3-1A109B6280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88413" y="4021138"/>
                    <a:ext cx="3036887" cy="6211887"/>
                  </a:xfrm>
                  <a:custGeom>
                    <a:avLst/>
                    <a:gdLst>
                      <a:gd name="T0" fmla="*/ 947 w 8436"/>
                      <a:gd name="T1" fmla="*/ 17255 h 17256"/>
                      <a:gd name="T2" fmla="*/ 0 w 8436"/>
                      <a:gd name="T3" fmla="*/ 16308 h 17256"/>
                      <a:gd name="T4" fmla="*/ 0 w 8436"/>
                      <a:gd name="T5" fmla="*/ 947 h 17256"/>
                      <a:gd name="T6" fmla="*/ 947 w 8436"/>
                      <a:gd name="T7" fmla="*/ 0 h 17256"/>
                      <a:gd name="T8" fmla="*/ 7488 w 8436"/>
                      <a:gd name="T9" fmla="*/ 0 h 17256"/>
                      <a:gd name="T10" fmla="*/ 8435 w 8436"/>
                      <a:gd name="T11" fmla="*/ 947 h 17256"/>
                      <a:gd name="T12" fmla="*/ 8435 w 8436"/>
                      <a:gd name="T13" fmla="*/ 16308 h 17256"/>
                      <a:gd name="T14" fmla="*/ 7488 w 8436"/>
                      <a:gd name="T15" fmla="*/ 17255 h 17256"/>
                      <a:gd name="T16" fmla="*/ 947 w 8436"/>
                      <a:gd name="T17" fmla="*/ 17255 h 1725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8436"/>
                      <a:gd name="T28" fmla="*/ 0 h 17256"/>
                      <a:gd name="T29" fmla="*/ 8436 w 8436"/>
                      <a:gd name="T30" fmla="*/ 17256 h 1725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8436" h="17256">
                        <a:moveTo>
                          <a:pt x="947" y="17255"/>
                        </a:moveTo>
                        <a:cubicBezTo>
                          <a:pt x="425" y="17255"/>
                          <a:pt x="0" y="16831"/>
                          <a:pt x="0" y="16308"/>
                        </a:cubicBezTo>
                        <a:lnTo>
                          <a:pt x="0" y="947"/>
                        </a:lnTo>
                        <a:cubicBezTo>
                          <a:pt x="0" y="425"/>
                          <a:pt x="425" y="0"/>
                          <a:pt x="947" y="0"/>
                        </a:cubicBezTo>
                        <a:lnTo>
                          <a:pt x="7488" y="0"/>
                        </a:lnTo>
                        <a:cubicBezTo>
                          <a:pt x="8010" y="0"/>
                          <a:pt x="8435" y="425"/>
                          <a:pt x="8435" y="947"/>
                        </a:cubicBezTo>
                        <a:lnTo>
                          <a:pt x="8435" y="16308"/>
                        </a:lnTo>
                        <a:cubicBezTo>
                          <a:pt x="8435" y="16831"/>
                          <a:pt x="8010" y="17255"/>
                          <a:pt x="7488" y="17255"/>
                        </a:cubicBezTo>
                        <a:lnTo>
                          <a:pt x="947" y="17255"/>
                        </a:lnTo>
                      </a:path>
                    </a:pathLst>
                  </a:custGeom>
                  <a:solidFill>
                    <a:srgbClr val="456071">
                      <a:lumMod val="5000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76" name="iṩ1ïdè">
                    <a:extLst>
                      <a:ext uri="{FF2B5EF4-FFF2-40B4-BE49-F238E27FC236}">
                        <a16:creationId xmlns="" xmlns:a16="http://schemas.microsoft.com/office/drawing/2014/main" id="{7F9A77AE-7FFB-44C6-9DCE-4E7D4C8574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925050" y="4337050"/>
                    <a:ext cx="93663" cy="93663"/>
                  </a:xfrm>
                  <a:custGeom>
                    <a:avLst/>
                    <a:gdLst>
                      <a:gd name="T0" fmla="*/ 130 w 260"/>
                      <a:gd name="T1" fmla="*/ 260 h 261"/>
                      <a:gd name="T2" fmla="*/ 0 w 260"/>
                      <a:gd name="T3" fmla="*/ 130 h 261"/>
                      <a:gd name="T4" fmla="*/ 130 w 260"/>
                      <a:gd name="T5" fmla="*/ 0 h 261"/>
                      <a:gd name="T6" fmla="*/ 259 w 260"/>
                      <a:gd name="T7" fmla="*/ 130 h 261"/>
                      <a:gd name="T8" fmla="*/ 130 w 260"/>
                      <a:gd name="T9" fmla="*/ 260 h 26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60"/>
                      <a:gd name="T16" fmla="*/ 0 h 261"/>
                      <a:gd name="T17" fmla="*/ 260 w 260"/>
                      <a:gd name="T18" fmla="*/ 261 h 26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60" h="261">
                        <a:moveTo>
                          <a:pt x="130" y="260"/>
                        </a:moveTo>
                        <a:cubicBezTo>
                          <a:pt x="58" y="260"/>
                          <a:pt x="0" y="202"/>
                          <a:pt x="0" y="130"/>
                        </a:cubicBezTo>
                        <a:cubicBezTo>
                          <a:pt x="0" y="58"/>
                          <a:pt x="58" y="0"/>
                          <a:pt x="130" y="0"/>
                        </a:cubicBezTo>
                        <a:cubicBezTo>
                          <a:pt x="201" y="0"/>
                          <a:pt x="259" y="58"/>
                          <a:pt x="259" y="130"/>
                        </a:cubicBezTo>
                        <a:cubicBezTo>
                          <a:pt x="259" y="202"/>
                          <a:pt x="201" y="260"/>
                          <a:pt x="130" y="26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 fontScale="25000" lnSpcReduction="20000"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77" name="i$liḓé">
                    <a:extLst>
                      <a:ext uri="{FF2B5EF4-FFF2-40B4-BE49-F238E27FC236}">
                        <a16:creationId xmlns="" xmlns:a16="http://schemas.microsoft.com/office/drawing/2014/main" id="{D398C09F-F47B-479F-A821-229FF10FD54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69550" y="4167188"/>
                    <a:ext cx="68263" cy="68262"/>
                  </a:xfrm>
                  <a:custGeom>
                    <a:avLst/>
                    <a:gdLst>
                      <a:gd name="T0" fmla="*/ 95 w 191"/>
                      <a:gd name="T1" fmla="*/ 190 h 191"/>
                      <a:gd name="T2" fmla="*/ 0 w 191"/>
                      <a:gd name="T3" fmla="*/ 95 h 191"/>
                      <a:gd name="T4" fmla="*/ 95 w 191"/>
                      <a:gd name="T5" fmla="*/ 0 h 191"/>
                      <a:gd name="T6" fmla="*/ 190 w 191"/>
                      <a:gd name="T7" fmla="*/ 95 h 191"/>
                      <a:gd name="T8" fmla="*/ 95 w 191"/>
                      <a:gd name="T9" fmla="*/ 190 h 1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91"/>
                      <a:gd name="T16" fmla="*/ 0 h 191"/>
                      <a:gd name="T17" fmla="*/ 191 w 191"/>
                      <a:gd name="T18" fmla="*/ 191 h 19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91" h="191">
                        <a:moveTo>
                          <a:pt x="95" y="190"/>
                        </a:moveTo>
                        <a:cubicBezTo>
                          <a:pt x="42" y="190"/>
                          <a:pt x="0" y="147"/>
                          <a:pt x="0" y="95"/>
                        </a:cubicBezTo>
                        <a:cubicBezTo>
                          <a:pt x="0" y="43"/>
                          <a:pt x="42" y="0"/>
                          <a:pt x="95" y="0"/>
                        </a:cubicBezTo>
                        <a:cubicBezTo>
                          <a:pt x="147" y="0"/>
                          <a:pt x="190" y="43"/>
                          <a:pt x="190" y="95"/>
                        </a:cubicBezTo>
                        <a:cubicBezTo>
                          <a:pt x="190" y="147"/>
                          <a:pt x="147" y="190"/>
                          <a:pt x="95" y="19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 fontScale="25000" lnSpcReduction="20000"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78" name="ïşľíḑe">
                    <a:extLst>
                      <a:ext uri="{FF2B5EF4-FFF2-40B4-BE49-F238E27FC236}">
                        <a16:creationId xmlns="" xmlns:a16="http://schemas.microsoft.com/office/drawing/2014/main" id="{A37F3708-DA4D-4535-A54E-D14E81C8B5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185400" y="4362450"/>
                    <a:ext cx="434975" cy="46038"/>
                  </a:xfrm>
                  <a:custGeom>
                    <a:avLst/>
                    <a:gdLst>
                      <a:gd name="T0" fmla="*/ 1143 w 1209"/>
                      <a:gd name="T1" fmla="*/ 129 h 130"/>
                      <a:gd name="T2" fmla="*/ 64 w 1209"/>
                      <a:gd name="T3" fmla="*/ 129 h 130"/>
                      <a:gd name="T4" fmla="*/ 0 w 1209"/>
                      <a:gd name="T5" fmla="*/ 65 h 130"/>
                      <a:gd name="T6" fmla="*/ 64 w 1209"/>
                      <a:gd name="T7" fmla="*/ 0 h 130"/>
                      <a:gd name="T8" fmla="*/ 1143 w 1209"/>
                      <a:gd name="T9" fmla="*/ 0 h 130"/>
                      <a:gd name="T10" fmla="*/ 1208 w 1209"/>
                      <a:gd name="T11" fmla="*/ 65 h 130"/>
                      <a:gd name="T12" fmla="*/ 1143 w 1209"/>
                      <a:gd name="T13" fmla="*/ 129 h 130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209"/>
                      <a:gd name="T22" fmla="*/ 0 h 130"/>
                      <a:gd name="T23" fmla="*/ 1209 w 1209"/>
                      <a:gd name="T24" fmla="*/ 130 h 130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209" h="130">
                        <a:moveTo>
                          <a:pt x="1143" y="129"/>
                        </a:moveTo>
                        <a:lnTo>
                          <a:pt x="64" y="129"/>
                        </a:lnTo>
                        <a:cubicBezTo>
                          <a:pt x="29" y="129"/>
                          <a:pt x="0" y="100"/>
                          <a:pt x="0" y="65"/>
                        </a:cubicBezTo>
                        <a:cubicBezTo>
                          <a:pt x="0" y="29"/>
                          <a:pt x="29" y="0"/>
                          <a:pt x="64" y="0"/>
                        </a:cubicBezTo>
                        <a:lnTo>
                          <a:pt x="1143" y="0"/>
                        </a:lnTo>
                        <a:cubicBezTo>
                          <a:pt x="1179" y="0"/>
                          <a:pt x="1208" y="29"/>
                          <a:pt x="1208" y="65"/>
                        </a:cubicBezTo>
                        <a:cubicBezTo>
                          <a:pt x="1208" y="100"/>
                          <a:pt x="1179" y="129"/>
                          <a:pt x="1143" y="129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 fontScale="25000" lnSpcReduction="20000"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  <p:sp>
                <p:nvSpPr>
                  <p:cNvPr id="79" name="îṧ1îḓé">
                    <a:extLst>
                      <a:ext uri="{FF2B5EF4-FFF2-40B4-BE49-F238E27FC236}">
                        <a16:creationId xmlns="" xmlns:a16="http://schemas.microsoft.com/office/drawing/2014/main" id="{6C0A06CC-80AA-4DF7-9872-2E8CBF2444D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190163" y="9671050"/>
                    <a:ext cx="427037" cy="427038"/>
                  </a:xfrm>
                  <a:custGeom>
                    <a:avLst/>
                    <a:gdLst>
                      <a:gd name="T0" fmla="*/ 84 w 1187"/>
                      <a:gd name="T1" fmla="*/ 593 h 1186"/>
                      <a:gd name="T2" fmla="*/ 593 w 1187"/>
                      <a:gd name="T3" fmla="*/ 1102 h 1186"/>
                      <a:gd name="T4" fmla="*/ 1102 w 1187"/>
                      <a:gd name="T5" fmla="*/ 593 h 1186"/>
                      <a:gd name="T6" fmla="*/ 593 w 1187"/>
                      <a:gd name="T7" fmla="*/ 83 h 1186"/>
                      <a:gd name="T8" fmla="*/ 84 w 1187"/>
                      <a:gd name="T9" fmla="*/ 593 h 1186"/>
                      <a:gd name="T10" fmla="*/ 0 w 1187"/>
                      <a:gd name="T11" fmla="*/ 593 h 1186"/>
                      <a:gd name="T12" fmla="*/ 593 w 1187"/>
                      <a:gd name="T13" fmla="*/ 0 h 1186"/>
                      <a:gd name="T14" fmla="*/ 1186 w 1187"/>
                      <a:gd name="T15" fmla="*/ 593 h 1186"/>
                      <a:gd name="T16" fmla="*/ 593 w 1187"/>
                      <a:gd name="T17" fmla="*/ 1185 h 1186"/>
                      <a:gd name="T18" fmla="*/ 0 w 1187"/>
                      <a:gd name="T19" fmla="*/ 593 h 118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187"/>
                      <a:gd name="T31" fmla="*/ 0 h 1186"/>
                      <a:gd name="T32" fmla="*/ 1187 w 1187"/>
                      <a:gd name="T33" fmla="*/ 1186 h 118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187" h="1186">
                        <a:moveTo>
                          <a:pt x="84" y="593"/>
                        </a:moveTo>
                        <a:cubicBezTo>
                          <a:pt x="84" y="874"/>
                          <a:pt x="312" y="1102"/>
                          <a:pt x="593" y="1102"/>
                        </a:cubicBezTo>
                        <a:cubicBezTo>
                          <a:pt x="874" y="1102"/>
                          <a:pt x="1102" y="874"/>
                          <a:pt x="1102" y="593"/>
                        </a:cubicBezTo>
                        <a:cubicBezTo>
                          <a:pt x="1102" y="312"/>
                          <a:pt x="874" y="83"/>
                          <a:pt x="593" y="83"/>
                        </a:cubicBezTo>
                        <a:cubicBezTo>
                          <a:pt x="312" y="83"/>
                          <a:pt x="84" y="312"/>
                          <a:pt x="84" y="593"/>
                        </a:cubicBezTo>
                        <a:close/>
                        <a:moveTo>
                          <a:pt x="0" y="593"/>
                        </a:moveTo>
                        <a:cubicBezTo>
                          <a:pt x="0" y="266"/>
                          <a:pt x="266" y="0"/>
                          <a:pt x="593" y="0"/>
                        </a:cubicBezTo>
                        <a:cubicBezTo>
                          <a:pt x="920" y="0"/>
                          <a:pt x="1186" y="266"/>
                          <a:pt x="1186" y="593"/>
                        </a:cubicBezTo>
                        <a:cubicBezTo>
                          <a:pt x="1186" y="920"/>
                          <a:pt x="920" y="1185"/>
                          <a:pt x="593" y="1185"/>
                        </a:cubicBezTo>
                        <a:cubicBezTo>
                          <a:pt x="266" y="1185"/>
                          <a:pt x="0" y="920"/>
                          <a:pt x="0" y="59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wrap="square" lIns="91440" tIns="45720" rIns="91440" bIns="45720" anchor="ctr">
                    <a:normAutofit fontScale="40000" lnSpcReduction="20000"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微软雅黑"/>
                    </a:endParaRPr>
                  </a:p>
                </p:txBody>
              </p:sp>
            </p:grpSp>
            <p:sp>
              <p:nvSpPr>
                <p:cNvPr id="73" name="íṥľíďe">
                  <a:extLst>
                    <a:ext uri="{FF2B5EF4-FFF2-40B4-BE49-F238E27FC236}">
                      <a16:creationId xmlns="" xmlns:a16="http://schemas.microsoft.com/office/drawing/2014/main" id="{1CB8AA8F-D303-49A4-B53C-933BDF055A8B}"/>
                    </a:ext>
                  </a:extLst>
                </p:cNvPr>
                <p:cNvSpPr/>
                <p:nvPr/>
              </p:nvSpPr>
              <p:spPr>
                <a:xfrm>
                  <a:off x="4944083" y="1234401"/>
                  <a:ext cx="2303835" cy="4087006"/>
                </a:xfrm>
                <a:prstGeom prst="rect">
                  <a:avLst/>
                </a:prstGeom>
                <a:solidFill>
                  <a:srgbClr val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71" name="îṣ1îḑè">
                <a:extLst>
                  <a:ext uri="{FF2B5EF4-FFF2-40B4-BE49-F238E27FC236}">
                    <a16:creationId xmlns="" xmlns:a16="http://schemas.microsoft.com/office/drawing/2014/main" id="{0AE17E19-E85D-418C-A3A7-F7D2CA6770B3}"/>
                  </a:ext>
                </a:extLst>
              </p:cNvPr>
              <p:cNvSpPr/>
              <p:nvPr/>
            </p:nvSpPr>
            <p:spPr bwMode="auto">
              <a:xfrm>
                <a:off x="5349724" y="2338088"/>
                <a:ext cx="1492559" cy="2656278"/>
              </a:xfrm>
              <a:prstGeom prst="rect">
                <a:avLst/>
              </a:prstGeom>
              <a:solidFill>
                <a:srgbClr val="00A695"/>
              </a:solidFill>
              <a:ln w="6350" cap="flat" cmpd="sng" algn="ctr">
                <a:noFill/>
                <a:prstDash val="solid"/>
                <a:miter lim="800000"/>
              </a:ln>
              <a:effectLst>
                <a:outerShdw sx="51000" sy="51000" algn="ctr" rotWithShape="0">
                  <a:srgbClr val="000000">
                    <a:alpha val="3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7" name="íşḻïďè">
              <a:extLst>
                <a:ext uri="{FF2B5EF4-FFF2-40B4-BE49-F238E27FC236}">
                  <a16:creationId xmlns="" xmlns:a16="http://schemas.microsoft.com/office/drawing/2014/main" id="{A1289061-E3F2-4CAA-AF0B-A47FE4EC7447}"/>
                </a:ext>
              </a:extLst>
            </p:cNvPr>
            <p:cNvGrpSpPr/>
            <p:nvPr/>
          </p:nvGrpSpPr>
          <p:grpSpPr>
            <a:xfrm>
              <a:off x="785195" y="1679417"/>
              <a:ext cx="3144487" cy="914152"/>
              <a:chOff x="1323524" y="1411821"/>
              <a:chExt cx="3144487" cy="914152"/>
            </a:xfrm>
          </p:grpSpPr>
          <p:grpSp>
            <p:nvGrpSpPr>
              <p:cNvPr id="64" name="îşḻïḓe">
                <a:extLst>
                  <a:ext uri="{FF2B5EF4-FFF2-40B4-BE49-F238E27FC236}">
                    <a16:creationId xmlns="" xmlns:a16="http://schemas.microsoft.com/office/drawing/2014/main" id="{F8C6F3FA-CE0D-4B59-8F04-B5C55DA54D2F}"/>
                  </a:ext>
                </a:extLst>
              </p:cNvPr>
              <p:cNvGrpSpPr/>
              <p:nvPr/>
            </p:nvGrpSpPr>
            <p:grpSpPr>
              <a:xfrm>
                <a:off x="1323524" y="1513469"/>
                <a:ext cx="533804" cy="533804"/>
                <a:chOff x="1323524" y="1558987"/>
                <a:chExt cx="533804" cy="533804"/>
              </a:xfrm>
            </p:grpSpPr>
            <p:sp>
              <p:nvSpPr>
                <p:cNvPr id="68" name="ïṧļíḓé">
                  <a:extLst>
                    <a:ext uri="{FF2B5EF4-FFF2-40B4-BE49-F238E27FC236}">
                      <a16:creationId xmlns="" xmlns:a16="http://schemas.microsoft.com/office/drawing/2014/main" id="{501A5813-C2E0-4638-A88C-48F7152BE269}"/>
                    </a:ext>
                  </a:extLst>
                </p:cNvPr>
                <p:cNvSpPr/>
                <p:nvPr/>
              </p:nvSpPr>
              <p:spPr bwMode="auto">
                <a:xfrm>
                  <a:off x="1323524" y="1558987"/>
                  <a:ext cx="533804" cy="533804"/>
                </a:xfrm>
                <a:prstGeom prst="ellipse">
                  <a:avLst/>
                </a:prstGeom>
                <a:solidFill>
                  <a:srgbClr val="00A695"/>
                </a:solidFill>
                <a:ln>
                  <a:noFill/>
                </a:ln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ea typeface="微软雅黑"/>
                  </a:endParaRPr>
                </a:p>
              </p:txBody>
            </p:sp>
            <p:sp>
              <p:nvSpPr>
                <p:cNvPr id="69" name="ïSļîḓè">
                  <a:extLst>
                    <a:ext uri="{FF2B5EF4-FFF2-40B4-BE49-F238E27FC236}">
                      <a16:creationId xmlns="" xmlns:a16="http://schemas.microsoft.com/office/drawing/2014/main" id="{9B46CE05-4932-4E75-9FEC-72E0753BDF5B}"/>
                    </a:ext>
                  </a:extLst>
                </p:cNvPr>
                <p:cNvSpPr/>
                <p:nvPr/>
              </p:nvSpPr>
              <p:spPr bwMode="auto">
                <a:xfrm>
                  <a:off x="1409369" y="1655176"/>
                  <a:ext cx="362114" cy="341426"/>
                </a:xfrm>
                <a:custGeom>
                  <a:avLst/>
                  <a:gdLst>
                    <a:gd name="connsiteX0" fmla="*/ 333859 w 607109"/>
                    <a:gd name="connsiteY0" fmla="*/ 104155 h 572427"/>
                    <a:gd name="connsiteX1" fmla="*/ 417370 w 607109"/>
                    <a:gd name="connsiteY1" fmla="*/ 104155 h 572427"/>
                    <a:gd name="connsiteX2" fmla="*/ 438505 w 607109"/>
                    <a:gd name="connsiteY2" fmla="*/ 116950 h 572427"/>
                    <a:gd name="connsiteX3" fmla="*/ 472265 w 607109"/>
                    <a:gd name="connsiteY3" fmla="*/ 181298 h 572427"/>
                    <a:gd name="connsiteX4" fmla="*/ 462165 w 607109"/>
                    <a:gd name="connsiteY4" fmla="*/ 213518 h 572427"/>
                    <a:gd name="connsiteX5" fmla="*/ 451130 w 607109"/>
                    <a:gd name="connsiteY5" fmla="*/ 216226 h 572427"/>
                    <a:gd name="connsiteX6" fmla="*/ 429995 w 607109"/>
                    <a:gd name="connsiteY6" fmla="*/ 203432 h 572427"/>
                    <a:gd name="connsiteX7" fmla="*/ 402875 w 607109"/>
                    <a:gd name="connsiteY7" fmla="*/ 151785 h 572427"/>
                    <a:gd name="connsiteX8" fmla="*/ 356023 w 607109"/>
                    <a:gd name="connsiteY8" fmla="*/ 151785 h 572427"/>
                    <a:gd name="connsiteX9" fmla="*/ 424384 w 607109"/>
                    <a:gd name="connsiteY9" fmla="*/ 256572 h 572427"/>
                    <a:gd name="connsiteX10" fmla="*/ 440282 w 607109"/>
                    <a:gd name="connsiteY10" fmla="*/ 251342 h 572427"/>
                    <a:gd name="connsiteX11" fmla="*/ 453749 w 607109"/>
                    <a:gd name="connsiteY11" fmla="*/ 262176 h 572427"/>
                    <a:gd name="connsiteX12" fmla="*/ 467870 w 607109"/>
                    <a:gd name="connsiteY12" fmla="*/ 296358 h 572427"/>
                    <a:gd name="connsiteX13" fmla="*/ 468244 w 607109"/>
                    <a:gd name="connsiteY13" fmla="*/ 296731 h 572427"/>
                    <a:gd name="connsiteX14" fmla="*/ 537821 w 607109"/>
                    <a:gd name="connsiteY14" fmla="*/ 386855 h 572427"/>
                    <a:gd name="connsiteX15" fmla="*/ 573639 w 607109"/>
                    <a:gd name="connsiteY15" fmla="*/ 371165 h 572427"/>
                    <a:gd name="connsiteX16" fmla="*/ 605061 w 607109"/>
                    <a:gd name="connsiteY16" fmla="*/ 383306 h 572427"/>
                    <a:gd name="connsiteX17" fmla="*/ 592903 w 607109"/>
                    <a:gd name="connsiteY17" fmla="*/ 414780 h 572427"/>
                    <a:gd name="connsiteX18" fmla="*/ 250348 w 607109"/>
                    <a:gd name="connsiteY18" fmla="*/ 557484 h 572427"/>
                    <a:gd name="connsiteX19" fmla="*/ 171231 w 607109"/>
                    <a:gd name="connsiteY19" fmla="*/ 572427 h 572427"/>
                    <a:gd name="connsiteX20" fmla="*/ 103431 w 607109"/>
                    <a:gd name="connsiteY20" fmla="*/ 552815 h 572427"/>
                    <a:gd name="connsiteX21" fmla="*/ 101374 w 607109"/>
                    <a:gd name="connsiteY21" fmla="*/ 519193 h 572427"/>
                    <a:gd name="connsiteX22" fmla="*/ 134479 w 607109"/>
                    <a:gd name="connsiteY22" fmla="*/ 516578 h 572427"/>
                    <a:gd name="connsiteX23" fmla="*/ 234637 w 607109"/>
                    <a:gd name="connsiteY23" fmla="*/ 512469 h 572427"/>
                    <a:gd name="connsiteX24" fmla="*/ 437757 w 607109"/>
                    <a:gd name="connsiteY24" fmla="*/ 430003 h 572427"/>
                    <a:gd name="connsiteX25" fmla="*/ 394365 w 607109"/>
                    <a:gd name="connsiteY25" fmla="*/ 374621 h 572427"/>
                    <a:gd name="connsiteX26" fmla="*/ 219206 w 607109"/>
                    <a:gd name="connsiteY26" fmla="*/ 444292 h 572427"/>
                    <a:gd name="connsiteX27" fmla="*/ 217242 w 607109"/>
                    <a:gd name="connsiteY27" fmla="*/ 444946 h 572427"/>
                    <a:gd name="connsiteX28" fmla="*/ 197790 w 607109"/>
                    <a:gd name="connsiteY28" fmla="*/ 446907 h 572427"/>
                    <a:gd name="connsiteX29" fmla="*/ 101093 w 607109"/>
                    <a:gd name="connsiteY29" fmla="*/ 423465 h 572427"/>
                    <a:gd name="connsiteX30" fmla="*/ 90245 w 607109"/>
                    <a:gd name="connsiteY30" fmla="*/ 405907 h 572427"/>
                    <a:gd name="connsiteX31" fmla="*/ 103150 w 607109"/>
                    <a:gd name="connsiteY31" fmla="*/ 389844 h 572427"/>
                    <a:gd name="connsiteX32" fmla="*/ 292056 w 607109"/>
                    <a:gd name="connsiteY32" fmla="*/ 326337 h 572427"/>
                    <a:gd name="connsiteX33" fmla="*/ 236039 w 607109"/>
                    <a:gd name="connsiteY33" fmla="*/ 222484 h 572427"/>
                    <a:gd name="connsiteX34" fmla="*/ 202466 w 607109"/>
                    <a:gd name="connsiteY34" fmla="*/ 322508 h 572427"/>
                    <a:gd name="connsiteX35" fmla="*/ 97913 w 607109"/>
                    <a:gd name="connsiteY35" fmla="*/ 351833 h 572427"/>
                    <a:gd name="connsiteX36" fmla="*/ 91461 w 607109"/>
                    <a:gd name="connsiteY36" fmla="*/ 352674 h 572427"/>
                    <a:gd name="connsiteX37" fmla="*/ 82483 w 607109"/>
                    <a:gd name="connsiteY37" fmla="*/ 350712 h 572427"/>
                    <a:gd name="connsiteX38" fmla="*/ 73505 w 607109"/>
                    <a:gd name="connsiteY38" fmla="*/ 458861 h 572427"/>
                    <a:gd name="connsiteX39" fmla="*/ 108013 w 607109"/>
                    <a:gd name="connsiteY39" fmla="*/ 458861 h 572427"/>
                    <a:gd name="connsiteX40" fmla="*/ 119984 w 607109"/>
                    <a:gd name="connsiteY40" fmla="*/ 470816 h 572427"/>
                    <a:gd name="connsiteX41" fmla="*/ 108013 w 607109"/>
                    <a:gd name="connsiteY41" fmla="*/ 482676 h 572427"/>
                    <a:gd name="connsiteX42" fmla="*/ 11877 w 607109"/>
                    <a:gd name="connsiteY42" fmla="*/ 482676 h 572427"/>
                    <a:gd name="connsiteX43" fmla="*/ 0 w 607109"/>
                    <a:gd name="connsiteY43" fmla="*/ 470816 h 572427"/>
                    <a:gd name="connsiteX44" fmla="*/ 11877 w 607109"/>
                    <a:gd name="connsiteY44" fmla="*/ 458861 h 572427"/>
                    <a:gd name="connsiteX45" fmla="*/ 49658 w 607109"/>
                    <a:gd name="connsiteY45" fmla="*/ 458861 h 572427"/>
                    <a:gd name="connsiteX46" fmla="*/ 71635 w 607109"/>
                    <a:gd name="connsiteY46" fmla="*/ 191384 h 572427"/>
                    <a:gd name="connsiteX47" fmla="*/ 84447 w 607109"/>
                    <a:gd name="connsiteY47" fmla="*/ 180457 h 572427"/>
                    <a:gd name="connsiteX48" fmla="*/ 95388 w 607109"/>
                    <a:gd name="connsiteY48" fmla="*/ 193345 h 572427"/>
                    <a:gd name="connsiteX49" fmla="*/ 86130 w 607109"/>
                    <a:gd name="connsiteY49" fmla="*/ 305604 h 572427"/>
                    <a:gd name="connsiteX50" fmla="*/ 165246 w 607109"/>
                    <a:gd name="connsiteY50" fmla="*/ 283376 h 572427"/>
                    <a:gd name="connsiteX51" fmla="*/ 200690 w 607109"/>
                    <a:gd name="connsiteY51" fmla="*/ 177749 h 572427"/>
                    <a:gd name="connsiteX52" fmla="*/ 221731 w 607109"/>
                    <a:gd name="connsiteY52" fmla="*/ 161592 h 572427"/>
                    <a:gd name="connsiteX53" fmla="*/ 317213 w 607109"/>
                    <a:gd name="connsiteY53" fmla="*/ 110973 h 572427"/>
                    <a:gd name="connsiteX54" fmla="*/ 333859 w 607109"/>
                    <a:gd name="connsiteY54" fmla="*/ 104155 h 572427"/>
                    <a:gd name="connsiteX55" fmla="*/ 223375 w 607109"/>
                    <a:gd name="connsiteY55" fmla="*/ 0 h 572427"/>
                    <a:gd name="connsiteX56" fmla="*/ 282968 w 607109"/>
                    <a:gd name="connsiteY56" fmla="*/ 59522 h 572427"/>
                    <a:gd name="connsiteX57" fmla="*/ 223375 w 607109"/>
                    <a:gd name="connsiteY57" fmla="*/ 119044 h 572427"/>
                    <a:gd name="connsiteX58" fmla="*/ 163782 w 607109"/>
                    <a:gd name="connsiteY58" fmla="*/ 59522 h 572427"/>
                    <a:gd name="connsiteX59" fmla="*/ 223375 w 607109"/>
                    <a:gd name="connsiteY59" fmla="*/ 0 h 5724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</a:cxnLst>
                  <a:rect l="l" t="t" r="r" b="b"/>
                  <a:pathLst>
                    <a:path w="607109" h="572427">
                      <a:moveTo>
                        <a:pt x="333859" y="104155"/>
                      </a:moveTo>
                      <a:lnTo>
                        <a:pt x="417370" y="104155"/>
                      </a:lnTo>
                      <a:cubicBezTo>
                        <a:pt x="426161" y="104155"/>
                        <a:pt x="434391" y="109105"/>
                        <a:pt x="438505" y="116950"/>
                      </a:cubicBezTo>
                      <a:lnTo>
                        <a:pt x="472265" y="181298"/>
                      </a:lnTo>
                      <a:cubicBezTo>
                        <a:pt x="478344" y="192972"/>
                        <a:pt x="473855" y="207354"/>
                        <a:pt x="462165" y="213518"/>
                      </a:cubicBezTo>
                      <a:cubicBezTo>
                        <a:pt x="458612" y="215293"/>
                        <a:pt x="454871" y="216226"/>
                        <a:pt x="451130" y="216226"/>
                      </a:cubicBezTo>
                      <a:cubicBezTo>
                        <a:pt x="442527" y="216226"/>
                        <a:pt x="434297" y="211557"/>
                        <a:pt x="429995" y="203432"/>
                      </a:cubicBezTo>
                      <a:lnTo>
                        <a:pt x="402875" y="151785"/>
                      </a:lnTo>
                      <a:lnTo>
                        <a:pt x="356023" y="151785"/>
                      </a:lnTo>
                      <a:lnTo>
                        <a:pt x="424384" y="256572"/>
                      </a:lnTo>
                      <a:cubicBezTo>
                        <a:pt x="428499" y="252276"/>
                        <a:pt x="434391" y="250315"/>
                        <a:pt x="440282" y="251342"/>
                      </a:cubicBezTo>
                      <a:cubicBezTo>
                        <a:pt x="446361" y="252463"/>
                        <a:pt x="451411" y="256479"/>
                        <a:pt x="453749" y="262176"/>
                      </a:cubicBezTo>
                      <a:lnTo>
                        <a:pt x="467870" y="296358"/>
                      </a:lnTo>
                      <a:cubicBezTo>
                        <a:pt x="467964" y="296544"/>
                        <a:pt x="468151" y="296638"/>
                        <a:pt x="468244" y="296731"/>
                      </a:cubicBezTo>
                      <a:lnTo>
                        <a:pt x="537821" y="386855"/>
                      </a:lnTo>
                      <a:cubicBezTo>
                        <a:pt x="559424" y="377423"/>
                        <a:pt x="573078" y="371445"/>
                        <a:pt x="573639" y="371165"/>
                      </a:cubicBezTo>
                      <a:cubicBezTo>
                        <a:pt x="585703" y="365842"/>
                        <a:pt x="599730" y="371352"/>
                        <a:pt x="605061" y="383306"/>
                      </a:cubicBezTo>
                      <a:cubicBezTo>
                        <a:pt x="610391" y="395354"/>
                        <a:pt x="604967" y="409456"/>
                        <a:pt x="592903" y="414780"/>
                      </a:cubicBezTo>
                      <a:cubicBezTo>
                        <a:pt x="582523" y="419263"/>
                        <a:pt x="338628" y="526665"/>
                        <a:pt x="250348" y="557484"/>
                      </a:cubicBezTo>
                      <a:cubicBezTo>
                        <a:pt x="218364" y="568598"/>
                        <a:pt x="192179" y="572427"/>
                        <a:pt x="171231" y="572427"/>
                      </a:cubicBezTo>
                      <a:cubicBezTo>
                        <a:pt x="127465" y="572427"/>
                        <a:pt x="106517" y="555523"/>
                        <a:pt x="103431" y="552815"/>
                      </a:cubicBezTo>
                      <a:cubicBezTo>
                        <a:pt x="93518" y="544036"/>
                        <a:pt x="92676" y="528999"/>
                        <a:pt x="101374" y="519193"/>
                      </a:cubicBezTo>
                      <a:cubicBezTo>
                        <a:pt x="109977" y="509480"/>
                        <a:pt x="124566" y="508453"/>
                        <a:pt x="134479" y="516578"/>
                      </a:cubicBezTo>
                      <a:cubicBezTo>
                        <a:pt x="136069" y="517792"/>
                        <a:pt x="164872" y="536751"/>
                        <a:pt x="234637" y="512469"/>
                      </a:cubicBezTo>
                      <a:cubicBezTo>
                        <a:pt x="278309" y="497246"/>
                        <a:pt x="363598" y="461663"/>
                        <a:pt x="437757" y="430003"/>
                      </a:cubicBezTo>
                      <a:lnTo>
                        <a:pt x="394365" y="374621"/>
                      </a:lnTo>
                      <a:lnTo>
                        <a:pt x="219206" y="444292"/>
                      </a:lnTo>
                      <a:cubicBezTo>
                        <a:pt x="218551" y="444572"/>
                        <a:pt x="217897" y="444759"/>
                        <a:pt x="217242" y="444946"/>
                      </a:cubicBezTo>
                      <a:cubicBezTo>
                        <a:pt x="215559" y="445413"/>
                        <a:pt x="209200" y="446907"/>
                        <a:pt x="197790" y="446907"/>
                      </a:cubicBezTo>
                      <a:cubicBezTo>
                        <a:pt x="178993" y="446907"/>
                        <a:pt x="146917" y="442798"/>
                        <a:pt x="101093" y="423465"/>
                      </a:cubicBezTo>
                      <a:cubicBezTo>
                        <a:pt x="94079" y="420570"/>
                        <a:pt x="89777" y="413472"/>
                        <a:pt x="90245" y="405907"/>
                      </a:cubicBezTo>
                      <a:cubicBezTo>
                        <a:pt x="90619" y="398343"/>
                        <a:pt x="95856" y="391899"/>
                        <a:pt x="103150" y="389844"/>
                      </a:cubicBezTo>
                      <a:cubicBezTo>
                        <a:pt x="143737" y="378263"/>
                        <a:pt x="222012" y="353701"/>
                        <a:pt x="292056" y="326337"/>
                      </a:cubicBezTo>
                      <a:lnTo>
                        <a:pt x="236039" y="222484"/>
                      </a:lnTo>
                      <a:lnTo>
                        <a:pt x="202466" y="322508"/>
                      </a:lnTo>
                      <a:lnTo>
                        <a:pt x="97913" y="351833"/>
                      </a:lnTo>
                      <a:cubicBezTo>
                        <a:pt x="95763" y="352393"/>
                        <a:pt x="93612" y="352674"/>
                        <a:pt x="91461" y="352674"/>
                      </a:cubicBezTo>
                      <a:cubicBezTo>
                        <a:pt x="88281" y="352674"/>
                        <a:pt x="85289" y="351833"/>
                        <a:pt x="82483" y="350712"/>
                      </a:cubicBezTo>
                      <a:lnTo>
                        <a:pt x="73505" y="458861"/>
                      </a:lnTo>
                      <a:lnTo>
                        <a:pt x="108013" y="458861"/>
                      </a:lnTo>
                      <a:cubicBezTo>
                        <a:pt x="114653" y="458861"/>
                        <a:pt x="119984" y="464185"/>
                        <a:pt x="119984" y="470816"/>
                      </a:cubicBezTo>
                      <a:cubicBezTo>
                        <a:pt x="119984" y="477353"/>
                        <a:pt x="114653" y="482676"/>
                        <a:pt x="108013" y="482676"/>
                      </a:cubicBezTo>
                      <a:lnTo>
                        <a:pt x="11877" y="482676"/>
                      </a:lnTo>
                      <a:cubicBezTo>
                        <a:pt x="5331" y="482676"/>
                        <a:pt x="0" y="477353"/>
                        <a:pt x="0" y="470816"/>
                      </a:cubicBezTo>
                      <a:cubicBezTo>
                        <a:pt x="0" y="464185"/>
                        <a:pt x="5331" y="458861"/>
                        <a:pt x="11877" y="458861"/>
                      </a:cubicBezTo>
                      <a:lnTo>
                        <a:pt x="49658" y="458861"/>
                      </a:lnTo>
                      <a:lnTo>
                        <a:pt x="71635" y="191384"/>
                      </a:lnTo>
                      <a:cubicBezTo>
                        <a:pt x="72196" y="184846"/>
                        <a:pt x="77901" y="179897"/>
                        <a:pt x="84447" y="180457"/>
                      </a:cubicBezTo>
                      <a:cubicBezTo>
                        <a:pt x="90993" y="181017"/>
                        <a:pt x="95950" y="186808"/>
                        <a:pt x="95388" y="193345"/>
                      </a:cubicBezTo>
                      <a:lnTo>
                        <a:pt x="86130" y="305604"/>
                      </a:lnTo>
                      <a:lnTo>
                        <a:pt x="165246" y="283376"/>
                      </a:lnTo>
                      <a:lnTo>
                        <a:pt x="200690" y="177749"/>
                      </a:lnTo>
                      <a:cubicBezTo>
                        <a:pt x="203869" y="168409"/>
                        <a:pt x="212379" y="162245"/>
                        <a:pt x="221731" y="161592"/>
                      </a:cubicBezTo>
                      <a:lnTo>
                        <a:pt x="317213" y="110973"/>
                      </a:lnTo>
                      <a:cubicBezTo>
                        <a:pt x="321515" y="106770"/>
                        <a:pt x="327406" y="104155"/>
                        <a:pt x="333859" y="104155"/>
                      </a:cubicBezTo>
                      <a:close/>
                      <a:moveTo>
                        <a:pt x="223375" y="0"/>
                      </a:moveTo>
                      <a:cubicBezTo>
                        <a:pt x="256287" y="0"/>
                        <a:pt x="282968" y="26649"/>
                        <a:pt x="282968" y="59522"/>
                      </a:cubicBezTo>
                      <a:cubicBezTo>
                        <a:pt x="282968" y="92395"/>
                        <a:pt x="256287" y="119044"/>
                        <a:pt x="223375" y="119044"/>
                      </a:cubicBezTo>
                      <a:cubicBezTo>
                        <a:pt x="190463" y="119044"/>
                        <a:pt x="163782" y="92395"/>
                        <a:pt x="163782" y="59522"/>
                      </a:cubicBezTo>
                      <a:cubicBezTo>
                        <a:pt x="163782" y="26649"/>
                        <a:pt x="190463" y="0"/>
                        <a:pt x="22337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wrap="square" lIns="91440" tIns="45720" rIns="91440" bIns="45720">
                  <a:normAutofit lnSpcReduction="10000"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</a:endParaRPr>
                </a:p>
              </p:txBody>
            </p:sp>
          </p:grpSp>
          <p:grpSp>
            <p:nvGrpSpPr>
              <p:cNvPr id="65" name="îSliḓê">
                <a:extLst>
                  <a:ext uri="{FF2B5EF4-FFF2-40B4-BE49-F238E27FC236}">
                    <a16:creationId xmlns="" xmlns:a16="http://schemas.microsoft.com/office/drawing/2014/main" id="{EC2BA6BD-B841-4804-8A68-A41E7CB9CC50}"/>
                  </a:ext>
                </a:extLst>
              </p:cNvPr>
              <p:cNvGrpSpPr/>
              <p:nvPr/>
            </p:nvGrpSpPr>
            <p:grpSpPr>
              <a:xfrm>
                <a:off x="1825915" y="1411821"/>
                <a:ext cx="2642096" cy="914152"/>
                <a:chOff x="2591258" y="2024616"/>
                <a:chExt cx="2642096" cy="914152"/>
              </a:xfrm>
            </p:grpSpPr>
            <p:sp>
              <p:nvSpPr>
                <p:cNvPr id="66" name="ïšļïḓè">
                  <a:extLst>
                    <a:ext uri="{FF2B5EF4-FFF2-40B4-BE49-F238E27FC236}">
                      <a16:creationId xmlns="" xmlns:a16="http://schemas.microsoft.com/office/drawing/2014/main" id="{BA400475-514E-415F-ABD4-F450DC3A7959}"/>
                    </a:ext>
                  </a:extLst>
                </p:cNvPr>
                <p:cNvSpPr/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2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1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/>
                    </a:rPr>
                    <a:t>Copy paste fonts. Choose the only option to retain text.</a:t>
                  </a:r>
                  <a:endParaRPr kumimoji="0" lang="zh-CN" altLang="en-US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endParaRPr>
                </a:p>
              </p:txBody>
            </p:sp>
            <p:sp>
              <p:nvSpPr>
                <p:cNvPr id="67" name="ïṥḷîḑè">
                  <a:extLst>
                    <a:ext uri="{FF2B5EF4-FFF2-40B4-BE49-F238E27FC236}">
                      <a16:creationId xmlns="" xmlns:a16="http://schemas.microsoft.com/office/drawing/2014/main" id="{0710DDCD-E1D6-4408-B8F2-B6A8EC86B13E}"/>
                    </a:ext>
                  </a:extLst>
                </p:cNvPr>
                <p:cNvSpPr txBox="1"/>
                <p:nvPr/>
              </p:nvSpPr>
              <p:spPr bwMode="auto">
                <a:xfrm>
                  <a:off x="2591258" y="2024616"/>
                  <a:ext cx="2642096" cy="35675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>
                  <a:normAutofit fontScale="92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b="1" dirty="0">
                      <a:solidFill>
                        <a:schemeClr val="bg1"/>
                      </a:solidFill>
                    </a:rPr>
                    <a:t>标题文字添加</a:t>
                  </a:r>
                </a:p>
              </p:txBody>
            </p:sp>
          </p:grpSp>
        </p:grpSp>
        <p:grpSp>
          <p:nvGrpSpPr>
            <p:cNvPr id="18" name="iśḷídê">
              <a:extLst>
                <a:ext uri="{FF2B5EF4-FFF2-40B4-BE49-F238E27FC236}">
                  <a16:creationId xmlns="" xmlns:a16="http://schemas.microsoft.com/office/drawing/2014/main" id="{B2334065-A709-4B8A-8C6A-20BAF2713C5D}"/>
                </a:ext>
              </a:extLst>
            </p:cNvPr>
            <p:cNvGrpSpPr/>
            <p:nvPr/>
          </p:nvGrpSpPr>
          <p:grpSpPr>
            <a:xfrm>
              <a:off x="785195" y="3015379"/>
              <a:ext cx="3144487" cy="914152"/>
              <a:chOff x="1323524" y="1411821"/>
              <a:chExt cx="3144487" cy="914152"/>
            </a:xfrm>
          </p:grpSpPr>
          <p:grpSp>
            <p:nvGrpSpPr>
              <p:cNvPr id="58" name="iṩḻiḑé">
                <a:extLst>
                  <a:ext uri="{FF2B5EF4-FFF2-40B4-BE49-F238E27FC236}">
                    <a16:creationId xmlns="" xmlns:a16="http://schemas.microsoft.com/office/drawing/2014/main" id="{37EA3801-096A-4486-AEFE-44B346B3227C}"/>
                  </a:ext>
                </a:extLst>
              </p:cNvPr>
              <p:cNvGrpSpPr/>
              <p:nvPr/>
            </p:nvGrpSpPr>
            <p:grpSpPr>
              <a:xfrm>
                <a:off x="1323524" y="1513469"/>
                <a:ext cx="533804" cy="533804"/>
                <a:chOff x="1323524" y="1558987"/>
                <a:chExt cx="533804" cy="533804"/>
              </a:xfrm>
            </p:grpSpPr>
            <p:sp>
              <p:nvSpPr>
                <p:cNvPr id="62" name="išliḑe">
                  <a:extLst>
                    <a:ext uri="{FF2B5EF4-FFF2-40B4-BE49-F238E27FC236}">
                      <a16:creationId xmlns="" xmlns:a16="http://schemas.microsoft.com/office/drawing/2014/main" id="{60840140-54A0-4119-91BA-A5A240157B8E}"/>
                    </a:ext>
                  </a:extLst>
                </p:cNvPr>
                <p:cNvSpPr/>
                <p:nvPr/>
              </p:nvSpPr>
              <p:spPr bwMode="auto">
                <a:xfrm>
                  <a:off x="1323524" y="1558987"/>
                  <a:ext cx="533804" cy="533804"/>
                </a:xfrm>
                <a:prstGeom prst="ellipse">
                  <a:avLst/>
                </a:prstGeom>
                <a:solidFill>
                  <a:srgbClr val="00A695"/>
                </a:solidFill>
                <a:ln>
                  <a:noFill/>
                </a:ln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ea typeface="微软雅黑"/>
                  </a:endParaRPr>
                </a:p>
              </p:txBody>
            </p:sp>
            <p:sp>
              <p:nvSpPr>
                <p:cNvPr id="63" name="î$ľiḍê">
                  <a:extLst>
                    <a:ext uri="{FF2B5EF4-FFF2-40B4-BE49-F238E27FC236}">
                      <a16:creationId xmlns="" xmlns:a16="http://schemas.microsoft.com/office/drawing/2014/main" id="{C4B02E6F-63E2-4F98-B863-F86F3CA5BD4D}"/>
                    </a:ext>
                  </a:extLst>
                </p:cNvPr>
                <p:cNvSpPr/>
                <p:nvPr/>
              </p:nvSpPr>
              <p:spPr bwMode="auto">
                <a:xfrm>
                  <a:off x="1513896" y="1644832"/>
                  <a:ext cx="153059" cy="362114"/>
                </a:xfrm>
                <a:custGeom>
                  <a:avLst/>
                  <a:gdLst>
                    <a:gd name="T0" fmla="*/ 296 w 357"/>
                    <a:gd name="T1" fmla="*/ 359 h 846"/>
                    <a:gd name="T2" fmla="*/ 293 w 357"/>
                    <a:gd name="T3" fmla="*/ 354 h 846"/>
                    <a:gd name="T4" fmla="*/ 273 w 357"/>
                    <a:gd name="T5" fmla="*/ 340 h 846"/>
                    <a:gd name="T6" fmla="*/ 263 w 357"/>
                    <a:gd name="T7" fmla="*/ 336 h 846"/>
                    <a:gd name="T8" fmla="*/ 263 w 357"/>
                    <a:gd name="T9" fmla="*/ 367 h 846"/>
                    <a:gd name="T10" fmla="*/ 260 w 357"/>
                    <a:gd name="T11" fmla="*/ 368 h 846"/>
                    <a:gd name="T12" fmla="*/ 185 w 357"/>
                    <a:gd name="T13" fmla="*/ 399 h 846"/>
                    <a:gd name="T14" fmla="*/ 155 w 357"/>
                    <a:gd name="T15" fmla="*/ 451 h 846"/>
                    <a:gd name="T16" fmla="*/ 196 w 357"/>
                    <a:gd name="T17" fmla="*/ 489 h 846"/>
                    <a:gd name="T18" fmla="*/ 211 w 357"/>
                    <a:gd name="T19" fmla="*/ 486 h 846"/>
                    <a:gd name="T20" fmla="*/ 221 w 357"/>
                    <a:gd name="T21" fmla="*/ 483 h 846"/>
                    <a:gd name="T22" fmla="*/ 263 w 357"/>
                    <a:gd name="T23" fmla="*/ 468 h 846"/>
                    <a:gd name="T24" fmla="*/ 263 w 357"/>
                    <a:gd name="T25" fmla="*/ 496 h 846"/>
                    <a:gd name="T26" fmla="*/ 263 w 357"/>
                    <a:gd name="T27" fmla="*/ 501 h 846"/>
                    <a:gd name="T28" fmla="*/ 263 w 357"/>
                    <a:gd name="T29" fmla="*/ 501 h 846"/>
                    <a:gd name="T30" fmla="*/ 263 w 357"/>
                    <a:gd name="T31" fmla="*/ 595 h 846"/>
                    <a:gd name="T32" fmla="*/ 255 w 357"/>
                    <a:gd name="T33" fmla="*/ 595 h 846"/>
                    <a:gd name="T34" fmla="*/ 194 w 357"/>
                    <a:gd name="T35" fmla="*/ 595 h 846"/>
                    <a:gd name="T36" fmla="*/ 194 w 357"/>
                    <a:gd name="T37" fmla="*/ 566 h 846"/>
                    <a:gd name="T38" fmla="*/ 157 w 357"/>
                    <a:gd name="T39" fmla="*/ 559 h 846"/>
                    <a:gd name="T40" fmla="*/ 112 w 357"/>
                    <a:gd name="T41" fmla="*/ 610 h 846"/>
                    <a:gd name="T42" fmla="*/ 255 w 357"/>
                    <a:gd name="T43" fmla="*/ 610 h 846"/>
                    <a:gd name="T44" fmla="*/ 255 w 357"/>
                    <a:gd name="T45" fmla="*/ 610 h 846"/>
                    <a:gd name="T46" fmla="*/ 289 w 357"/>
                    <a:gd name="T47" fmla="*/ 644 h 846"/>
                    <a:gd name="T48" fmla="*/ 255 w 357"/>
                    <a:gd name="T49" fmla="*/ 678 h 846"/>
                    <a:gd name="T50" fmla="*/ 36 w 357"/>
                    <a:gd name="T51" fmla="*/ 678 h 846"/>
                    <a:gd name="T52" fmla="*/ 36 w 357"/>
                    <a:gd name="T53" fmla="*/ 678 h 846"/>
                    <a:gd name="T54" fmla="*/ 6 w 357"/>
                    <a:gd name="T55" fmla="*/ 658 h 846"/>
                    <a:gd name="T56" fmla="*/ 11 w 357"/>
                    <a:gd name="T57" fmla="*/ 622 h 846"/>
                    <a:gd name="T58" fmla="*/ 117 w 357"/>
                    <a:gd name="T59" fmla="*/ 502 h 846"/>
                    <a:gd name="T60" fmla="*/ 117 w 357"/>
                    <a:gd name="T61" fmla="*/ 502 h 846"/>
                    <a:gd name="T62" fmla="*/ 116 w 357"/>
                    <a:gd name="T63" fmla="*/ 495 h 846"/>
                    <a:gd name="T64" fmla="*/ 116 w 357"/>
                    <a:gd name="T65" fmla="*/ 319 h 846"/>
                    <a:gd name="T66" fmla="*/ 117 w 357"/>
                    <a:gd name="T67" fmla="*/ 313 h 846"/>
                    <a:gd name="T68" fmla="*/ 107 w 357"/>
                    <a:gd name="T69" fmla="*/ 307 h 846"/>
                    <a:gd name="T70" fmla="*/ 72 w 357"/>
                    <a:gd name="T71" fmla="*/ 34 h 846"/>
                    <a:gd name="T72" fmla="*/ 124 w 357"/>
                    <a:gd name="T73" fmla="*/ 64 h 846"/>
                    <a:gd name="T74" fmla="*/ 146 w 357"/>
                    <a:gd name="T75" fmla="*/ 261 h 846"/>
                    <a:gd name="T76" fmla="*/ 221 w 357"/>
                    <a:gd name="T77" fmla="*/ 255 h 846"/>
                    <a:gd name="T78" fmla="*/ 357 w 357"/>
                    <a:gd name="T79" fmla="*/ 360 h 846"/>
                    <a:gd name="T80" fmla="*/ 206 w 357"/>
                    <a:gd name="T81" fmla="*/ 471 h 846"/>
                    <a:gd name="T82" fmla="*/ 190 w 357"/>
                    <a:gd name="T83" fmla="*/ 413 h 846"/>
                    <a:gd name="T84" fmla="*/ 268 w 357"/>
                    <a:gd name="T85" fmla="*/ 381 h 846"/>
                    <a:gd name="T86" fmla="*/ 296 w 357"/>
                    <a:gd name="T87" fmla="*/ 359 h 846"/>
                    <a:gd name="T88" fmla="*/ 255 w 357"/>
                    <a:gd name="T89" fmla="*/ 692 h 846"/>
                    <a:gd name="T90" fmla="*/ 195 w 357"/>
                    <a:gd name="T91" fmla="*/ 693 h 846"/>
                    <a:gd name="T92" fmla="*/ 198 w 357"/>
                    <a:gd name="T93" fmla="*/ 801 h 846"/>
                    <a:gd name="T94" fmla="*/ 267 w 357"/>
                    <a:gd name="T95" fmla="*/ 801 h 846"/>
                    <a:gd name="T96" fmla="*/ 264 w 357"/>
                    <a:gd name="T97" fmla="*/ 692 h 846"/>
                    <a:gd name="T98" fmla="*/ 255 w 357"/>
                    <a:gd name="T99" fmla="*/ 692 h 846"/>
                    <a:gd name="T100" fmla="*/ 190 w 357"/>
                    <a:gd name="T101" fmla="*/ 238 h 846"/>
                    <a:gd name="T102" fmla="*/ 250 w 357"/>
                    <a:gd name="T103" fmla="*/ 178 h 846"/>
                    <a:gd name="T104" fmla="*/ 190 w 357"/>
                    <a:gd name="T105" fmla="*/ 118 h 846"/>
                    <a:gd name="T106" fmla="*/ 129 w 357"/>
                    <a:gd name="T107" fmla="*/ 178 h 846"/>
                    <a:gd name="T108" fmla="*/ 190 w 357"/>
                    <a:gd name="T109" fmla="*/ 238 h 8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7" h="846">
                      <a:moveTo>
                        <a:pt x="296" y="359"/>
                      </a:moveTo>
                      <a:cubicBezTo>
                        <a:pt x="296" y="358"/>
                        <a:pt x="295" y="356"/>
                        <a:pt x="293" y="354"/>
                      </a:cubicBezTo>
                      <a:cubicBezTo>
                        <a:pt x="287" y="349"/>
                        <a:pt x="280" y="344"/>
                        <a:pt x="273" y="340"/>
                      </a:cubicBezTo>
                      <a:cubicBezTo>
                        <a:pt x="270" y="339"/>
                        <a:pt x="266" y="337"/>
                        <a:pt x="263" y="336"/>
                      </a:cubicBezTo>
                      <a:lnTo>
                        <a:pt x="263" y="367"/>
                      </a:lnTo>
                      <a:cubicBezTo>
                        <a:pt x="262" y="367"/>
                        <a:pt x="261" y="368"/>
                        <a:pt x="260" y="368"/>
                      </a:cubicBezTo>
                      <a:cubicBezTo>
                        <a:pt x="237" y="382"/>
                        <a:pt x="210" y="391"/>
                        <a:pt x="185" y="399"/>
                      </a:cubicBezTo>
                      <a:cubicBezTo>
                        <a:pt x="160" y="408"/>
                        <a:pt x="151" y="432"/>
                        <a:pt x="155" y="451"/>
                      </a:cubicBezTo>
                      <a:cubicBezTo>
                        <a:pt x="158" y="473"/>
                        <a:pt x="175" y="489"/>
                        <a:pt x="196" y="489"/>
                      </a:cubicBezTo>
                      <a:cubicBezTo>
                        <a:pt x="201" y="489"/>
                        <a:pt x="206" y="488"/>
                        <a:pt x="211" y="486"/>
                      </a:cubicBezTo>
                      <a:cubicBezTo>
                        <a:pt x="214" y="485"/>
                        <a:pt x="218" y="484"/>
                        <a:pt x="221" y="483"/>
                      </a:cubicBezTo>
                      <a:cubicBezTo>
                        <a:pt x="233" y="479"/>
                        <a:pt x="248" y="474"/>
                        <a:pt x="263" y="468"/>
                      </a:cubicBezTo>
                      <a:lnTo>
                        <a:pt x="263" y="496"/>
                      </a:lnTo>
                      <a:cubicBezTo>
                        <a:pt x="263" y="497"/>
                        <a:pt x="263" y="499"/>
                        <a:pt x="263" y="501"/>
                      </a:cubicBezTo>
                      <a:cubicBezTo>
                        <a:pt x="263" y="501"/>
                        <a:pt x="263" y="501"/>
                        <a:pt x="263" y="501"/>
                      </a:cubicBezTo>
                      <a:cubicBezTo>
                        <a:pt x="263" y="501"/>
                        <a:pt x="263" y="541"/>
                        <a:pt x="263" y="595"/>
                      </a:cubicBezTo>
                      <a:cubicBezTo>
                        <a:pt x="260" y="595"/>
                        <a:pt x="258" y="595"/>
                        <a:pt x="255" y="595"/>
                      </a:cubicBezTo>
                      <a:lnTo>
                        <a:pt x="194" y="595"/>
                      </a:lnTo>
                      <a:cubicBezTo>
                        <a:pt x="194" y="584"/>
                        <a:pt x="194" y="575"/>
                        <a:pt x="194" y="566"/>
                      </a:cubicBezTo>
                      <a:cubicBezTo>
                        <a:pt x="181" y="566"/>
                        <a:pt x="168" y="564"/>
                        <a:pt x="157" y="559"/>
                      </a:cubicBezTo>
                      <a:lnTo>
                        <a:pt x="112" y="610"/>
                      </a:lnTo>
                      <a:lnTo>
                        <a:pt x="255" y="610"/>
                      </a:lnTo>
                      <a:lnTo>
                        <a:pt x="255" y="610"/>
                      </a:lnTo>
                      <a:cubicBezTo>
                        <a:pt x="274" y="610"/>
                        <a:pt x="289" y="625"/>
                        <a:pt x="289" y="644"/>
                      </a:cubicBezTo>
                      <a:cubicBezTo>
                        <a:pt x="289" y="662"/>
                        <a:pt x="274" y="678"/>
                        <a:pt x="255" y="678"/>
                      </a:cubicBezTo>
                      <a:lnTo>
                        <a:pt x="36" y="678"/>
                      </a:lnTo>
                      <a:lnTo>
                        <a:pt x="36" y="678"/>
                      </a:lnTo>
                      <a:cubicBezTo>
                        <a:pt x="23" y="678"/>
                        <a:pt x="11" y="670"/>
                        <a:pt x="6" y="658"/>
                      </a:cubicBezTo>
                      <a:cubicBezTo>
                        <a:pt x="0" y="646"/>
                        <a:pt x="2" y="632"/>
                        <a:pt x="11" y="622"/>
                      </a:cubicBezTo>
                      <a:lnTo>
                        <a:pt x="117" y="502"/>
                      </a:lnTo>
                      <a:cubicBezTo>
                        <a:pt x="117" y="502"/>
                        <a:pt x="117" y="502"/>
                        <a:pt x="117" y="502"/>
                      </a:cubicBezTo>
                      <a:cubicBezTo>
                        <a:pt x="117" y="500"/>
                        <a:pt x="116" y="497"/>
                        <a:pt x="116" y="495"/>
                      </a:cubicBezTo>
                      <a:lnTo>
                        <a:pt x="116" y="319"/>
                      </a:lnTo>
                      <a:cubicBezTo>
                        <a:pt x="116" y="317"/>
                        <a:pt x="117" y="315"/>
                        <a:pt x="117" y="313"/>
                      </a:cubicBezTo>
                      <a:cubicBezTo>
                        <a:pt x="113" y="312"/>
                        <a:pt x="110" y="310"/>
                        <a:pt x="107" y="307"/>
                      </a:cubicBezTo>
                      <a:cubicBezTo>
                        <a:pt x="28" y="230"/>
                        <a:pt x="19" y="128"/>
                        <a:pt x="72" y="34"/>
                      </a:cubicBezTo>
                      <a:cubicBezTo>
                        <a:pt x="91" y="0"/>
                        <a:pt x="143" y="30"/>
                        <a:pt x="124" y="64"/>
                      </a:cubicBezTo>
                      <a:cubicBezTo>
                        <a:pt x="85" y="134"/>
                        <a:pt x="90" y="204"/>
                        <a:pt x="146" y="261"/>
                      </a:cubicBezTo>
                      <a:cubicBezTo>
                        <a:pt x="168" y="247"/>
                        <a:pt x="197" y="245"/>
                        <a:pt x="221" y="255"/>
                      </a:cubicBezTo>
                      <a:cubicBezTo>
                        <a:pt x="272" y="271"/>
                        <a:pt x="357" y="297"/>
                        <a:pt x="357" y="360"/>
                      </a:cubicBezTo>
                      <a:cubicBezTo>
                        <a:pt x="357" y="425"/>
                        <a:pt x="253" y="455"/>
                        <a:pt x="206" y="471"/>
                      </a:cubicBezTo>
                      <a:cubicBezTo>
                        <a:pt x="169" y="484"/>
                        <a:pt x="153" y="426"/>
                        <a:pt x="190" y="413"/>
                      </a:cubicBezTo>
                      <a:cubicBezTo>
                        <a:pt x="216" y="404"/>
                        <a:pt x="243" y="395"/>
                        <a:pt x="268" y="381"/>
                      </a:cubicBezTo>
                      <a:cubicBezTo>
                        <a:pt x="275" y="376"/>
                        <a:pt x="292" y="368"/>
                        <a:pt x="296" y="359"/>
                      </a:cubicBezTo>
                      <a:close/>
                      <a:moveTo>
                        <a:pt x="255" y="692"/>
                      </a:moveTo>
                      <a:lnTo>
                        <a:pt x="195" y="693"/>
                      </a:lnTo>
                      <a:cubicBezTo>
                        <a:pt x="196" y="731"/>
                        <a:pt x="197" y="770"/>
                        <a:pt x="198" y="801"/>
                      </a:cubicBezTo>
                      <a:cubicBezTo>
                        <a:pt x="200" y="845"/>
                        <a:pt x="269" y="846"/>
                        <a:pt x="267" y="801"/>
                      </a:cubicBezTo>
                      <a:cubicBezTo>
                        <a:pt x="266" y="771"/>
                        <a:pt x="265" y="732"/>
                        <a:pt x="264" y="692"/>
                      </a:cubicBezTo>
                      <a:cubicBezTo>
                        <a:pt x="261" y="692"/>
                        <a:pt x="258" y="692"/>
                        <a:pt x="255" y="692"/>
                      </a:cubicBezTo>
                      <a:close/>
                      <a:moveTo>
                        <a:pt x="190" y="238"/>
                      </a:moveTo>
                      <a:cubicBezTo>
                        <a:pt x="223" y="238"/>
                        <a:pt x="250" y="211"/>
                        <a:pt x="250" y="178"/>
                      </a:cubicBezTo>
                      <a:cubicBezTo>
                        <a:pt x="250" y="145"/>
                        <a:pt x="223" y="118"/>
                        <a:pt x="190" y="118"/>
                      </a:cubicBezTo>
                      <a:cubicBezTo>
                        <a:pt x="156" y="118"/>
                        <a:pt x="129" y="145"/>
                        <a:pt x="129" y="178"/>
                      </a:cubicBezTo>
                      <a:cubicBezTo>
                        <a:pt x="129" y="211"/>
                        <a:pt x="156" y="238"/>
                        <a:pt x="190" y="23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 lnSpcReduction="10000"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ea typeface="微软雅黑"/>
                  </a:endParaRPr>
                </a:p>
              </p:txBody>
            </p:sp>
          </p:grpSp>
          <p:grpSp>
            <p:nvGrpSpPr>
              <p:cNvPr id="59" name="ïśļïḋê">
                <a:extLst>
                  <a:ext uri="{FF2B5EF4-FFF2-40B4-BE49-F238E27FC236}">
                    <a16:creationId xmlns="" xmlns:a16="http://schemas.microsoft.com/office/drawing/2014/main" id="{32618BA5-53E0-4396-B7A6-2DB8E0D4DDFA}"/>
                  </a:ext>
                </a:extLst>
              </p:cNvPr>
              <p:cNvGrpSpPr/>
              <p:nvPr/>
            </p:nvGrpSpPr>
            <p:grpSpPr>
              <a:xfrm>
                <a:off x="1825915" y="1411821"/>
                <a:ext cx="2642096" cy="914152"/>
                <a:chOff x="2591258" y="2024616"/>
                <a:chExt cx="2642096" cy="914152"/>
              </a:xfrm>
            </p:grpSpPr>
            <p:sp>
              <p:nvSpPr>
                <p:cNvPr id="60" name="í$ḻíḓé">
                  <a:extLst>
                    <a:ext uri="{FF2B5EF4-FFF2-40B4-BE49-F238E27FC236}">
                      <a16:creationId xmlns="" xmlns:a16="http://schemas.microsoft.com/office/drawing/2014/main" id="{5BF9D64D-82C9-4A9E-985B-0AC3B0552A3E}"/>
                    </a:ext>
                  </a:extLst>
                </p:cNvPr>
                <p:cNvSpPr/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2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1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/>
                    </a:rPr>
                    <a:t>Copy paste fonts. Choose the only option to retain text.</a:t>
                  </a:r>
                  <a:endParaRPr kumimoji="0" lang="zh-CN" altLang="en-US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endParaRPr>
                </a:p>
              </p:txBody>
            </p:sp>
            <p:sp>
              <p:nvSpPr>
                <p:cNvPr id="61" name="ïšḻiḑe">
                  <a:extLst>
                    <a:ext uri="{FF2B5EF4-FFF2-40B4-BE49-F238E27FC236}">
                      <a16:creationId xmlns="" xmlns:a16="http://schemas.microsoft.com/office/drawing/2014/main" id="{0459D6B6-C96C-42D3-8A1A-0F7CFF7494F3}"/>
                    </a:ext>
                  </a:extLst>
                </p:cNvPr>
                <p:cNvSpPr txBox="1"/>
                <p:nvPr/>
              </p:nvSpPr>
              <p:spPr bwMode="auto">
                <a:xfrm>
                  <a:off x="2591258" y="2024616"/>
                  <a:ext cx="2642096" cy="35675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>
                  <a:normAutofit fontScale="92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b="1" dirty="0">
                      <a:solidFill>
                        <a:schemeClr val="bg1"/>
                      </a:solidFill>
                    </a:rPr>
                    <a:t>标题文字添加</a:t>
                  </a:r>
                </a:p>
              </p:txBody>
            </p:sp>
          </p:grpSp>
        </p:grpSp>
        <p:grpSp>
          <p:nvGrpSpPr>
            <p:cNvPr id="19" name="îśḷíḋé">
              <a:extLst>
                <a:ext uri="{FF2B5EF4-FFF2-40B4-BE49-F238E27FC236}">
                  <a16:creationId xmlns="" xmlns:a16="http://schemas.microsoft.com/office/drawing/2014/main" id="{4A484896-88F8-494E-8076-02B3947B2714}"/>
                </a:ext>
              </a:extLst>
            </p:cNvPr>
            <p:cNvGrpSpPr/>
            <p:nvPr/>
          </p:nvGrpSpPr>
          <p:grpSpPr>
            <a:xfrm>
              <a:off x="785195" y="4351339"/>
              <a:ext cx="3144487" cy="914152"/>
              <a:chOff x="1323524" y="1411821"/>
              <a:chExt cx="3144487" cy="914152"/>
            </a:xfrm>
          </p:grpSpPr>
          <p:grpSp>
            <p:nvGrpSpPr>
              <p:cNvPr id="52" name="íšľîďè">
                <a:extLst>
                  <a:ext uri="{FF2B5EF4-FFF2-40B4-BE49-F238E27FC236}">
                    <a16:creationId xmlns="" xmlns:a16="http://schemas.microsoft.com/office/drawing/2014/main" id="{743F890C-6ED1-4E1F-900B-A1225A3194BE}"/>
                  </a:ext>
                </a:extLst>
              </p:cNvPr>
              <p:cNvGrpSpPr/>
              <p:nvPr/>
            </p:nvGrpSpPr>
            <p:grpSpPr>
              <a:xfrm>
                <a:off x="1323524" y="1513469"/>
                <a:ext cx="533804" cy="533804"/>
                <a:chOff x="1323524" y="1558987"/>
                <a:chExt cx="533804" cy="533804"/>
              </a:xfrm>
            </p:grpSpPr>
            <p:sp>
              <p:nvSpPr>
                <p:cNvPr id="56" name="íşḷîḓê">
                  <a:extLst>
                    <a:ext uri="{FF2B5EF4-FFF2-40B4-BE49-F238E27FC236}">
                      <a16:creationId xmlns="" xmlns:a16="http://schemas.microsoft.com/office/drawing/2014/main" id="{FE3AF1BF-968D-427C-8E97-769F0A940959}"/>
                    </a:ext>
                  </a:extLst>
                </p:cNvPr>
                <p:cNvSpPr/>
                <p:nvPr/>
              </p:nvSpPr>
              <p:spPr bwMode="auto">
                <a:xfrm>
                  <a:off x="1323524" y="1558987"/>
                  <a:ext cx="533804" cy="533804"/>
                </a:xfrm>
                <a:prstGeom prst="ellipse">
                  <a:avLst/>
                </a:prstGeom>
                <a:solidFill>
                  <a:srgbClr val="00A695"/>
                </a:solidFill>
                <a:ln>
                  <a:noFill/>
                </a:ln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ea typeface="微软雅黑"/>
                  </a:endParaRPr>
                </a:p>
              </p:txBody>
            </p:sp>
            <p:sp>
              <p:nvSpPr>
                <p:cNvPr id="57" name="îṩliḋê">
                  <a:extLst>
                    <a:ext uri="{FF2B5EF4-FFF2-40B4-BE49-F238E27FC236}">
                      <a16:creationId xmlns="" xmlns:a16="http://schemas.microsoft.com/office/drawing/2014/main" id="{6C49762F-3855-4906-BBA4-C057BF2F2535}"/>
                    </a:ext>
                  </a:extLst>
                </p:cNvPr>
                <p:cNvSpPr/>
                <p:nvPr/>
              </p:nvSpPr>
              <p:spPr bwMode="auto">
                <a:xfrm>
                  <a:off x="1422460" y="1644832"/>
                  <a:ext cx="335931" cy="362114"/>
                </a:xfrm>
                <a:custGeom>
                  <a:avLst/>
                  <a:gdLst>
                    <a:gd name="T0" fmla="*/ 300 w 692"/>
                    <a:gd name="T1" fmla="*/ 130 h 747"/>
                    <a:gd name="T2" fmla="*/ 300 w 692"/>
                    <a:gd name="T3" fmla="*/ 242 h 747"/>
                    <a:gd name="T4" fmla="*/ 327 w 692"/>
                    <a:gd name="T5" fmla="*/ 440 h 747"/>
                    <a:gd name="T6" fmla="*/ 244 w 692"/>
                    <a:gd name="T7" fmla="*/ 723 h 747"/>
                    <a:gd name="T8" fmla="*/ 291 w 692"/>
                    <a:gd name="T9" fmla="*/ 723 h 747"/>
                    <a:gd name="T10" fmla="*/ 302 w 692"/>
                    <a:gd name="T11" fmla="*/ 504 h 747"/>
                    <a:gd name="T12" fmla="*/ 312 w 692"/>
                    <a:gd name="T13" fmla="*/ 641 h 747"/>
                    <a:gd name="T14" fmla="*/ 360 w 692"/>
                    <a:gd name="T15" fmla="*/ 641 h 747"/>
                    <a:gd name="T16" fmla="*/ 359 w 692"/>
                    <a:gd name="T17" fmla="*/ 455 h 747"/>
                    <a:gd name="T18" fmla="*/ 360 w 692"/>
                    <a:gd name="T19" fmla="*/ 426 h 747"/>
                    <a:gd name="T20" fmla="*/ 327 w 692"/>
                    <a:gd name="T21" fmla="*/ 440 h 747"/>
                    <a:gd name="T22" fmla="*/ 244 w 692"/>
                    <a:gd name="T23" fmla="*/ 310 h 747"/>
                    <a:gd name="T24" fmla="*/ 294 w 692"/>
                    <a:gd name="T25" fmla="*/ 365 h 747"/>
                    <a:gd name="T26" fmla="*/ 360 w 692"/>
                    <a:gd name="T27" fmla="*/ 309 h 747"/>
                    <a:gd name="T28" fmla="*/ 482 w 692"/>
                    <a:gd name="T29" fmla="*/ 180 h 747"/>
                    <a:gd name="T30" fmla="*/ 448 w 692"/>
                    <a:gd name="T31" fmla="*/ 146 h 747"/>
                    <a:gd name="T32" fmla="*/ 302 w 692"/>
                    <a:gd name="T33" fmla="*/ 251 h 747"/>
                    <a:gd name="T34" fmla="*/ 145 w 692"/>
                    <a:gd name="T35" fmla="*/ 146 h 747"/>
                    <a:gd name="T36" fmla="*/ 111 w 692"/>
                    <a:gd name="T37" fmla="*/ 180 h 747"/>
                    <a:gd name="T38" fmla="*/ 509 w 692"/>
                    <a:gd name="T39" fmla="*/ 311 h 747"/>
                    <a:gd name="T40" fmla="*/ 175 w 692"/>
                    <a:gd name="T41" fmla="*/ 393 h 747"/>
                    <a:gd name="T42" fmla="*/ 66 w 692"/>
                    <a:gd name="T43" fmla="*/ 327 h 747"/>
                    <a:gd name="T44" fmla="*/ 65 w 692"/>
                    <a:gd name="T45" fmla="*/ 394 h 747"/>
                    <a:gd name="T46" fmla="*/ 222 w 692"/>
                    <a:gd name="T47" fmla="*/ 449 h 747"/>
                    <a:gd name="T48" fmla="*/ 344 w 692"/>
                    <a:gd name="T49" fmla="*/ 416 h 747"/>
                    <a:gd name="T50" fmla="*/ 604 w 692"/>
                    <a:gd name="T51" fmla="*/ 394 h 747"/>
                    <a:gd name="T52" fmla="*/ 643 w 692"/>
                    <a:gd name="T53" fmla="*/ 353 h 747"/>
                    <a:gd name="T54" fmla="*/ 509 w 692"/>
                    <a:gd name="T55" fmla="*/ 311 h 747"/>
                    <a:gd name="T56" fmla="*/ 594 w 692"/>
                    <a:gd name="T57" fmla="*/ 113 h 747"/>
                    <a:gd name="T58" fmla="*/ 594 w 692"/>
                    <a:gd name="T59" fmla="*/ 144 h 747"/>
                    <a:gd name="T60" fmla="*/ 594 w 692"/>
                    <a:gd name="T61" fmla="*/ 197 h 747"/>
                    <a:gd name="T62" fmla="*/ 583 w 692"/>
                    <a:gd name="T63" fmla="*/ 186 h 747"/>
                    <a:gd name="T64" fmla="*/ 594 w 692"/>
                    <a:gd name="T65" fmla="*/ 197 h 747"/>
                    <a:gd name="T66" fmla="*/ 515 w 692"/>
                    <a:gd name="T67" fmla="*/ 229 h 747"/>
                    <a:gd name="T68" fmla="*/ 488 w 692"/>
                    <a:gd name="T69" fmla="*/ 229 h 747"/>
                    <a:gd name="T70" fmla="*/ 0 w 692"/>
                    <a:gd name="T71" fmla="*/ 99 h 747"/>
                    <a:gd name="T72" fmla="*/ 26 w 692"/>
                    <a:gd name="T73" fmla="*/ 86 h 747"/>
                    <a:gd name="T74" fmla="*/ 0 w 692"/>
                    <a:gd name="T75" fmla="*/ 99 h 747"/>
                    <a:gd name="T76" fmla="*/ 53 w 692"/>
                    <a:gd name="T77" fmla="*/ 125 h 747"/>
                    <a:gd name="T78" fmla="*/ 44 w 692"/>
                    <a:gd name="T79" fmla="*/ 160 h 747"/>
                    <a:gd name="T80" fmla="*/ 106 w 692"/>
                    <a:gd name="T81" fmla="*/ 239 h 747"/>
                    <a:gd name="T82" fmla="*/ 79 w 692"/>
                    <a:gd name="T83" fmla="*/ 226 h 747"/>
                    <a:gd name="T84" fmla="*/ 106 w 692"/>
                    <a:gd name="T85" fmla="*/ 239 h 747"/>
                    <a:gd name="T86" fmla="*/ 202 w 692"/>
                    <a:gd name="T87" fmla="*/ 105 h 747"/>
                    <a:gd name="T88" fmla="*/ 200 w 692"/>
                    <a:gd name="T89" fmla="*/ 90 h 747"/>
                    <a:gd name="T90" fmla="*/ 331 w 692"/>
                    <a:gd name="T91" fmla="*/ 67 h 747"/>
                    <a:gd name="T92" fmla="*/ 317 w 692"/>
                    <a:gd name="T93" fmla="*/ 73 h 747"/>
                    <a:gd name="T94" fmla="*/ 331 w 692"/>
                    <a:gd name="T95" fmla="*/ 67 h 747"/>
                    <a:gd name="T96" fmla="*/ 379 w 692"/>
                    <a:gd name="T97" fmla="*/ 104 h 747"/>
                    <a:gd name="T98" fmla="*/ 423 w 692"/>
                    <a:gd name="T99" fmla="*/ 52 h 747"/>
                    <a:gd name="T100" fmla="*/ 417 w 692"/>
                    <a:gd name="T101" fmla="*/ 43 h 747"/>
                    <a:gd name="T102" fmla="*/ 410 w 692"/>
                    <a:gd name="T103" fmla="*/ 0 h 747"/>
                    <a:gd name="T104" fmla="*/ 418 w 692"/>
                    <a:gd name="T105" fmla="*/ 56 h 747"/>
                    <a:gd name="T106" fmla="*/ 378 w 692"/>
                    <a:gd name="T107" fmla="*/ 98 h 747"/>
                    <a:gd name="T108" fmla="*/ 218 w 692"/>
                    <a:gd name="T109" fmla="*/ 72 h 747"/>
                    <a:gd name="T110" fmla="*/ 200 w 692"/>
                    <a:gd name="T111" fmla="*/ 29 h 747"/>
                    <a:gd name="T112" fmla="*/ 176 w 692"/>
                    <a:gd name="T113" fmla="*/ 14 h 747"/>
                    <a:gd name="T114" fmla="*/ 660 w 692"/>
                    <a:gd name="T115" fmla="*/ 197 h 747"/>
                    <a:gd name="T116" fmla="*/ 667 w 692"/>
                    <a:gd name="T117" fmla="*/ 198 h 747"/>
                    <a:gd name="T118" fmla="*/ 692 w 692"/>
                    <a:gd name="T119" fmla="*/ 157 h 747"/>
                    <a:gd name="T120" fmla="*/ 660 w 692"/>
                    <a:gd name="T121" fmla="*/ 197 h 7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92" h="747">
                      <a:moveTo>
                        <a:pt x="244" y="186"/>
                      </a:moveTo>
                      <a:cubicBezTo>
                        <a:pt x="244" y="155"/>
                        <a:pt x="269" y="130"/>
                        <a:pt x="300" y="130"/>
                      </a:cubicBezTo>
                      <a:cubicBezTo>
                        <a:pt x="331" y="130"/>
                        <a:pt x="356" y="155"/>
                        <a:pt x="356" y="186"/>
                      </a:cubicBezTo>
                      <a:cubicBezTo>
                        <a:pt x="356" y="217"/>
                        <a:pt x="331" y="242"/>
                        <a:pt x="300" y="242"/>
                      </a:cubicBezTo>
                      <a:cubicBezTo>
                        <a:pt x="269" y="242"/>
                        <a:pt x="244" y="217"/>
                        <a:pt x="244" y="186"/>
                      </a:cubicBezTo>
                      <a:close/>
                      <a:moveTo>
                        <a:pt x="327" y="440"/>
                      </a:moveTo>
                      <a:cubicBezTo>
                        <a:pt x="301" y="452"/>
                        <a:pt x="272" y="459"/>
                        <a:pt x="244" y="464"/>
                      </a:cubicBezTo>
                      <a:lnTo>
                        <a:pt x="244" y="723"/>
                      </a:lnTo>
                      <a:cubicBezTo>
                        <a:pt x="244" y="736"/>
                        <a:pt x="254" y="747"/>
                        <a:pt x="267" y="747"/>
                      </a:cubicBezTo>
                      <a:cubicBezTo>
                        <a:pt x="281" y="747"/>
                        <a:pt x="291" y="736"/>
                        <a:pt x="291" y="723"/>
                      </a:cubicBezTo>
                      <a:lnTo>
                        <a:pt x="291" y="503"/>
                      </a:lnTo>
                      <a:cubicBezTo>
                        <a:pt x="295" y="504"/>
                        <a:pt x="298" y="504"/>
                        <a:pt x="302" y="504"/>
                      </a:cubicBezTo>
                      <a:cubicBezTo>
                        <a:pt x="305" y="504"/>
                        <a:pt x="308" y="504"/>
                        <a:pt x="312" y="503"/>
                      </a:cubicBezTo>
                      <a:lnTo>
                        <a:pt x="312" y="641"/>
                      </a:lnTo>
                      <a:cubicBezTo>
                        <a:pt x="312" y="654"/>
                        <a:pt x="323" y="665"/>
                        <a:pt x="336" y="665"/>
                      </a:cubicBezTo>
                      <a:cubicBezTo>
                        <a:pt x="349" y="665"/>
                        <a:pt x="360" y="654"/>
                        <a:pt x="360" y="641"/>
                      </a:cubicBezTo>
                      <a:lnTo>
                        <a:pt x="360" y="460"/>
                      </a:lnTo>
                      <a:cubicBezTo>
                        <a:pt x="360" y="458"/>
                        <a:pt x="359" y="456"/>
                        <a:pt x="359" y="455"/>
                      </a:cubicBezTo>
                      <a:cubicBezTo>
                        <a:pt x="359" y="452"/>
                        <a:pt x="360" y="449"/>
                        <a:pt x="360" y="446"/>
                      </a:cubicBezTo>
                      <a:lnTo>
                        <a:pt x="360" y="426"/>
                      </a:lnTo>
                      <a:cubicBezTo>
                        <a:pt x="349" y="430"/>
                        <a:pt x="339" y="435"/>
                        <a:pt x="327" y="440"/>
                      </a:cubicBezTo>
                      <a:lnTo>
                        <a:pt x="327" y="440"/>
                      </a:lnTo>
                      <a:close/>
                      <a:moveTo>
                        <a:pt x="237" y="306"/>
                      </a:moveTo>
                      <a:cubicBezTo>
                        <a:pt x="239" y="308"/>
                        <a:pt x="241" y="309"/>
                        <a:pt x="244" y="310"/>
                      </a:cubicBezTo>
                      <a:lnTo>
                        <a:pt x="244" y="380"/>
                      </a:lnTo>
                      <a:cubicBezTo>
                        <a:pt x="261" y="377"/>
                        <a:pt x="278" y="372"/>
                        <a:pt x="294" y="365"/>
                      </a:cubicBezTo>
                      <a:cubicBezTo>
                        <a:pt x="317" y="355"/>
                        <a:pt x="338" y="346"/>
                        <a:pt x="360" y="339"/>
                      </a:cubicBezTo>
                      <a:lnTo>
                        <a:pt x="360" y="309"/>
                      </a:lnTo>
                      <a:cubicBezTo>
                        <a:pt x="360" y="307"/>
                        <a:pt x="359" y="305"/>
                        <a:pt x="359" y="302"/>
                      </a:cubicBezTo>
                      <a:lnTo>
                        <a:pt x="482" y="180"/>
                      </a:lnTo>
                      <a:cubicBezTo>
                        <a:pt x="491" y="171"/>
                        <a:pt x="491" y="156"/>
                        <a:pt x="482" y="146"/>
                      </a:cubicBezTo>
                      <a:cubicBezTo>
                        <a:pt x="472" y="137"/>
                        <a:pt x="457" y="137"/>
                        <a:pt x="448" y="146"/>
                      </a:cubicBezTo>
                      <a:lnTo>
                        <a:pt x="333" y="261"/>
                      </a:lnTo>
                      <a:cubicBezTo>
                        <a:pt x="324" y="255"/>
                        <a:pt x="313" y="251"/>
                        <a:pt x="302" y="251"/>
                      </a:cubicBezTo>
                      <a:cubicBezTo>
                        <a:pt x="287" y="251"/>
                        <a:pt x="274" y="257"/>
                        <a:pt x="264" y="265"/>
                      </a:cubicBezTo>
                      <a:lnTo>
                        <a:pt x="145" y="146"/>
                      </a:lnTo>
                      <a:cubicBezTo>
                        <a:pt x="136" y="137"/>
                        <a:pt x="120" y="137"/>
                        <a:pt x="111" y="146"/>
                      </a:cubicBezTo>
                      <a:cubicBezTo>
                        <a:pt x="102" y="156"/>
                        <a:pt x="102" y="171"/>
                        <a:pt x="111" y="180"/>
                      </a:cubicBezTo>
                      <a:lnTo>
                        <a:pt x="237" y="306"/>
                      </a:lnTo>
                      <a:close/>
                      <a:moveTo>
                        <a:pt x="509" y="311"/>
                      </a:moveTo>
                      <a:cubicBezTo>
                        <a:pt x="443" y="315"/>
                        <a:pt x="386" y="332"/>
                        <a:pt x="319" y="368"/>
                      </a:cubicBezTo>
                      <a:cubicBezTo>
                        <a:pt x="274" y="390"/>
                        <a:pt x="219" y="400"/>
                        <a:pt x="175" y="393"/>
                      </a:cubicBezTo>
                      <a:cubicBezTo>
                        <a:pt x="149" y="389"/>
                        <a:pt x="124" y="370"/>
                        <a:pt x="98" y="351"/>
                      </a:cubicBezTo>
                      <a:cubicBezTo>
                        <a:pt x="88" y="343"/>
                        <a:pt x="77" y="334"/>
                        <a:pt x="66" y="327"/>
                      </a:cubicBezTo>
                      <a:lnTo>
                        <a:pt x="36" y="372"/>
                      </a:lnTo>
                      <a:cubicBezTo>
                        <a:pt x="45" y="379"/>
                        <a:pt x="55" y="386"/>
                        <a:pt x="65" y="394"/>
                      </a:cubicBezTo>
                      <a:cubicBezTo>
                        <a:pt x="94" y="416"/>
                        <a:pt x="127" y="441"/>
                        <a:pt x="167" y="447"/>
                      </a:cubicBezTo>
                      <a:cubicBezTo>
                        <a:pt x="185" y="450"/>
                        <a:pt x="203" y="450"/>
                        <a:pt x="222" y="449"/>
                      </a:cubicBezTo>
                      <a:cubicBezTo>
                        <a:pt x="263" y="447"/>
                        <a:pt x="306" y="435"/>
                        <a:pt x="344" y="416"/>
                      </a:cubicBezTo>
                      <a:lnTo>
                        <a:pt x="344" y="416"/>
                      </a:lnTo>
                      <a:cubicBezTo>
                        <a:pt x="405" y="384"/>
                        <a:pt x="454" y="369"/>
                        <a:pt x="512" y="365"/>
                      </a:cubicBezTo>
                      <a:cubicBezTo>
                        <a:pt x="554" y="363"/>
                        <a:pt x="568" y="371"/>
                        <a:pt x="604" y="394"/>
                      </a:cubicBezTo>
                      <a:lnTo>
                        <a:pt x="615" y="400"/>
                      </a:lnTo>
                      <a:lnTo>
                        <a:pt x="643" y="353"/>
                      </a:lnTo>
                      <a:lnTo>
                        <a:pt x="633" y="347"/>
                      </a:lnTo>
                      <a:cubicBezTo>
                        <a:pt x="593" y="323"/>
                        <a:pt x="568" y="307"/>
                        <a:pt x="509" y="311"/>
                      </a:cubicBezTo>
                      <a:close/>
                      <a:moveTo>
                        <a:pt x="609" y="128"/>
                      </a:moveTo>
                      <a:lnTo>
                        <a:pt x="594" y="113"/>
                      </a:lnTo>
                      <a:lnTo>
                        <a:pt x="579" y="129"/>
                      </a:lnTo>
                      <a:lnTo>
                        <a:pt x="594" y="144"/>
                      </a:lnTo>
                      <a:lnTo>
                        <a:pt x="609" y="128"/>
                      </a:lnTo>
                      <a:close/>
                      <a:moveTo>
                        <a:pt x="594" y="197"/>
                      </a:moveTo>
                      <a:lnTo>
                        <a:pt x="594" y="186"/>
                      </a:lnTo>
                      <a:lnTo>
                        <a:pt x="583" y="186"/>
                      </a:lnTo>
                      <a:lnTo>
                        <a:pt x="583" y="197"/>
                      </a:lnTo>
                      <a:lnTo>
                        <a:pt x="594" y="197"/>
                      </a:lnTo>
                      <a:close/>
                      <a:moveTo>
                        <a:pt x="502" y="242"/>
                      </a:moveTo>
                      <a:lnTo>
                        <a:pt x="515" y="229"/>
                      </a:lnTo>
                      <a:lnTo>
                        <a:pt x="502" y="216"/>
                      </a:lnTo>
                      <a:lnTo>
                        <a:pt x="488" y="229"/>
                      </a:lnTo>
                      <a:lnTo>
                        <a:pt x="502" y="242"/>
                      </a:lnTo>
                      <a:close/>
                      <a:moveTo>
                        <a:pt x="0" y="99"/>
                      </a:moveTo>
                      <a:lnTo>
                        <a:pt x="20" y="105"/>
                      </a:lnTo>
                      <a:lnTo>
                        <a:pt x="26" y="86"/>
                      </a:lnTo>
                      <a:lnTo>
                        <a:pt x="7" y="79"/>
                      </a:lnTo>
                      <a:lnTo>
                        <a:pt x="0" y="99"/>
                      </a:lnTo>
                      <a:close/>
                      <a:moveTo>
                        <a:pt x="66" y="147"/>
                      </a:moveTo>
                      <a:lnTo>
                        <a:pt x="53" y="125"/>
                      </a:lnTo>
                      <a:lnTo>
                        <a:pt x="31" y="138"/>
                      </a:lnTo>
                      <a:lnTo>
                        <a:pt x="44" y="160"/>
                      </a:lnTo>
                      <a:lnTo>
                        <a:pt x="66" y="147"/>
                      </a:lnTo>
                      <a:close/>
                      <a:moveTo>
                        <a:pt x="106" y="239"/>
                      </a:moveTo>
                      <a:lnTo>
                        <a:pt x="99" y="219"/>
                      </a:lnTo>
                      <a:lnTo>
                        <a:pt x="79" y="226"/>
                      </a:lnTo>
                      <a:lnTo>
                        <a:pt x="86" y="246"/>
                      </a:lnTo>
                      <a:lnTo>
                        <a:pt x="106" y="239"/>
                      </a:lnTo>
                      <a:close/>
                      <a:moveTo>
                        <a:pt x="194" y="99"/>
                      </a:moveTo>
                      <a:lnTo>
                        <a:pt x="202" y="105"/>
                      </a:lnTo>
                      <a:lnTo>
                        <a:pt x="208" y="96"/>
                      </a:lnTo>
                      <a:lnTo>
                        <a:pt x="200" y="90"/>
                      </a:lnTo>
                      <a:lnTo>
                        <a:pt x="194" y="99"/>
                      </a:lnTo>
                      <a:close/>
                      <a:moveTo>
                        <a:pt x="331" y="67"/>
                      </a:moveTo>
                      <a:lnTo>
                        <a:pt x="321" y="63"/>
                      </a:lnTo>
                      <a:lnTo>
                        <a:pt x="317" y="73"/>
                      </a:lnTo>
                      <a:lnTo>
                        <a:pt x="327" y="77"/>
                      </a:lnTo>
                      <a:lnTo>
                        <a:pt x="331" y="67"/>
                      </a:lnTo>
                      <a:close/>
                      <a:moveTo>
                        <a:pt x="378" y="98"/>
                      </a:moveTo>
                      <a:lnTo>
                        <a:pt x="379" y="104"/>
                      </a:lnTo>
                      <a:cubicBezTo>
                        <a:pt x="409" y="97"/>
                        <a:pt x="425" y="87"/>
                        <a:pt x="430" y="74"/>
                      </a:cubicBezTo>
                      <a:cubicBezTo>
                        <a:pt x="432" y="63"/>
                        <a:pt x="427" y="57"/>
                        <a:pt x="423" y="52"/>
                      </a:cubicBezTo>
                      <a:cubicBezTo>
                        <a:pt x="421" y="49"/>
                        <a:pt x="419" y="47"/>
                        <a:pt x="418" y="43"/>
                      </a:cubicBezTo>
                      <a:lnTo>
                        <a:pt x="417" y="43"/>
                      </a:lnTo>
                      <a:cubicBezTo>
                        <a:pt x="412" y="31"/>
                        <a:pt x="406" y="17"/>
                        <a:pt x="415" y="4"/>
                      </a:cubicBezTo>
                      <a:lnTo>
                        <a:pt x="410" y="0"/>
                      </a:lnTo>
                      <a:cubicBezTo>
                        <a:pt x="399" y="17"/>
                        <a:pt x="406" y="33"/>
                        <a:pt x="411" y="46"/>
                      </a:cubicBezTo>
                      <a:cubicBezTo>
                        <a:pt x="413" y="50"/>
                        <a:pt x="415" y="53"/>
                        <a:pt x="418" y="56"/>
                      </a:cubicBezTo>
                      <a:cubicBezTo>
                        <a:pt x="422" y="61"/>
                        <a:pt x="425" y="65"/>
                        <a:pt x="423" y="72"/>
                      </a:cubicBezTo>
                      <a:cubicBezTo>
                        <a:pt x="420" y="82"/>
                        <a:pt x="404" y="91"/>
                        <a:pt x="378" y="98"/>
                      </a:cubicBezTo>
                      <a:close/>
                      <a:moveTo>
                        <a:pt x="196" y="34"/>
                      </a:moveTo>
                      <a:cubicBezTo>
                        <a:pt x="210" y="47"/>
                        <a:pt x="224" y="60"/>
                        <a:pt x="218" y="72"/>
                      </a:cubicBezTo>
                      <a:lnTo>
                        <a:pt x="225" y="75"/>
                      </a:lnTo>
                      <a:cubicBezTo>
                        <a:pt x="232" y="58"/>
                        <a:pt x="215" y="43"/>
                        <a:pt x="200" y="29"/>
                      </a:cubicBezTo>
                      <a:cubicBezTo>
                        <a:pt x="193" y="23"/>
                        <a:pt x="186" y="16"/>
                        <a:pt x="182" y="10"/>
                      </a:cubicBezTo>
                      <a:lnTo>
                        <a:pt x="176" y="14"/>
                      </a:lnTo>
                      <a:cubicBezTo>
                        <a:pt x="180" y="21"/>
                        <a:pt x="188" y="27"/>
                        <a:pt x="196" y="34"/>
                      </a:cubicBezTo>
                      <a:close/>
                      <a:moveTo>
                        <a:pt x="660" y="197"/>
                      </a:moveTo>
                      <a:lnTo>
                        <a:pt x="660" y="198"/>
                      </a:lnTo>
                      <a:lnTo>
                        <a:pt x="667" y="198"/>
                      </a:lnTo>
                      <a:lnTo>
                        <a:pt x="667" y="197"/>
                      </a:lnTo>
                      <a:cubicBezTo>
                        <a:pt x="669" y="174"/>
                        <a:pt x="672" y="157"/>
                        <a:pt x="692" y="157"/>
                      </a:cubicBezTo>
                      <a:lnTo>
                        <a:pt x="692" y="150"/>
                      </a:lnTo>
                      <a:cubicBezTo>
                        <a:pt x="664" y="150"/>
                        <a:pt x="662" y="178"/>
                        <a:pt x="660" y="19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wrap="square" lIns="91440" tIns="45720" rIns="91440" bIns="45720" anchor="ctr">
                  <a:normAutofit lnSpcReduction="10000"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ea typeface="微软雅黑"/>
                  </a:endParaRPr>
                </a:p>
              </p:txBody>
            </p:sp>
          </p:grpSp>
          <p:grpSp>
            <p:nvGrpSpPr>
              <p:cNvPr id="53" name="îṩḻîďe">
                <a:extLst>
                  <a:ext uri="{FF2B5EF4-FFF2-40B4-BE49-F238E27FC236}">
                    <a16:creationId xmlns="" xmlns:a16="http://schemas.microsoft.com/office/drawing/2014/main" id="{301D0F78-C74B-4187-B9FD-BCD2903F5A77}"/>
                  </a:ext>
                </a:extLst>
              </p:cNvPr>
              <p:cNvGrpSpPr/>
              <p:nvPr/>
            </p:nvGrpSpPr>
            <p:grpSpPr>
              <a:xfrm>
                <a:off x="1825915" y="1411821"/>
                <a:ext cx="2642096" cy="914152"/>
                <a:chOff x="2591258" y="2024616"/>
                <a:chExt cx="2642096" cy="914152"/>
              </a:xfrm>
            </p:grpSpPr>
            <p:sp>
              <p:nvSpPr>
                <p:cNvPr id="54" name="íṣļîdé">
                  <a:extLst>
                    <a:ext uri="{FF2B5EF4-FFF2-40B4-BE49-F238E27FC236}">
                      <a16:creationId xmlns="" xmlns:a16="http://schemas.microsoft.com/office/drawing/2014/main" id="{0985AA7D-495E-456B-B69B-6512CBB7344D}"/>
                    </a:ext>
                  </a:extLst>
                </p:cNvPr>
                <p:cNvSpPr/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2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1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/>
                    </a:rPr>
                    <a:t>Copy paste fonts. Choose the only option to retain text.</a:t>
                  </a:r>
                  <a:endParaRPr kumimoji="0" lang="zh-CN" altLang="en-US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</a:endParaRPr>
                </a:p>
              </p:txBody>
            </p:sp>
            <p:sp>
              <p:nvSpPr>
                <p:cNvPr id="55" name="ïŝļïḋé">
                  <a:extLst>
                    <a:ext uri="{FF2B5EF4-FFF2-40B4-BE49-F238E27FC236}">
                      <a16:creationId xmlns="" xmlns:a16="http://schemas.microsoft.com/office/drawing/2014/main" id="{9E659CEE-96FE-4955-9EF7-D34D911C62B7}"/>
                    </a:ext>
                  </a:extLst>
                </p:cNvPr>
                <p:cNvSpPr txBox="1"/>
                <p:nvPr/>
              </p:nvSpPr>
              <p:spPr bwMode="auto">
                <a:xfrm>
                  <a:off x="2591258" y="2024616"/>
                  <a:ext cx="2642096" cy="35675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>
                  <a:normAutofit fontScale="92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b="1" dirty="0">
                      <a:solidFill>
                        <a:schemeClr val="bg1"/>
                      </a:solidFill>
                    </a:rPr>
                    <a:t>标题文字添加</a:t>
                  </a:r>
                </a:p>
              </p:txBody>
            </p:sp>
          </p:grpSp>
        </p:grpSp>
        <p:sp>
          <p:nvSpPr>
            <p:cNvPr id="20" name="íṩḷiḑê">
              <a:extLst>
                <a:ext uri="{FF2B5EF4-FFF2-40B4-BE49-F238E27FC236}">
                  <a16:creationId xmlns="" xmlns:a16="http://schemas.microsoft.com/office/drawing/2014/main" id="{6CAE3B71-6D4A-4A9F-BB42-646813B2BDF7}"/>
                </a:ext>
              </a:extLst>
            </p:cNvPr>
            <p:cNvSpPr/>
            <p:nvPr/>
          </p:nvSpPr>
          <p:spPr bwMode="auto">
            <a:xfrm>
              <a:off x="10932067" y="1804673"/>
              <a:ext cx="533804" cy="533804"/>
            </a:xfrm>
            <a:prstGeom prst="ellipse">
              <a:avLst/>
            </a:prstGeom>
            <a:solidFill>
              <a:srgbClr val="00A695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1" name="îşľiḓé">
              <a:extLst>
                <a:ext uri="{FF2B5EF4-FFF2-40B4-BE49-F238E27FC236}">
                  <a16:creationId xmlns="" xmlns:a16="http://schemas.microsoft.com/office/drawing/2014/main" id="{AC588ADC-3156-42A3-99F9-EFC10C2EE48A}"/>
                </a:ext>
              </a:extLst>
            </p:cNvPr>
            <p:cNvSpPr/>
            <p:nvPr/>
          </p:nvSpPr>
          <p:spPr bwMode="auto">
            <a:xfrm>
              <a:off x="11017912" y="1893198"/>
              <a:ext cx="362114" cy="356753"/>
            </a:xfrm>
            <a:custGeom>
              <a:avLst/>
              <a:gdLst>
                <a:gd name="connsiteX0" fmla="*/ 403916 w 605239"/>
                <a:gd name="connsiteY0" fmla="*/ 554715 h 596279"/>
                <a:gd name="connsiteX1" fmla="*/ 424733 w 605239"/>
                <a:gd name="connsiteY1" fmla="*/ 575497 h 596279"/>
                <a:gd name="connsiteX2" fmla="*/ 403916 w 605239"/>
                <a:gd name="connsiteY2" fmla="*/ 596279 h 596279"/>
                <a:gd name="connsiteX3" fmla="*/ 383099 w 605239"/>
                <a:gd name="connsiteY3" fmla="*/ 575497 h 596279"/>
                <a:gd name="connsiteX4" fmla="*/ 403916 w 605239"/>
                <a:gd name="connsiteY4" fmla="*/ 554715 h 596279"/>
                <a:gd name="connsiteX5" fmla="*/ 213037 w 605239"/>
                <a:gd name="connsiteY5" fmla="*/ 554715 h 596279"/>
                <a:gd name="connsiteX6" fmla="*/ 233854 w 605239"/>
                <a:gd name="connsiteY6" fmla="*/ 575497 h 596279"/>
                <a:gd name="connsiteX7" fmla="*/ 213037 w 605239"/>
                <a:gd name="connsiteY7" fmla="*/ 596279 h 596279"/>
                <a:gd name="connsiteX8" fmla="*/ 192220 w 605239"/>
                <a:gd name="connsiteY8" fmla="*/ 575497 h 596279"/>
                <a:gd name="connsiteX9" fmla="*/ 213037 w 605239"/>
                <a:gd name="connsiteY9" fmla="*/ 554715 h 596279"/>
                <a:gd name="connsiteX10" fmla="*/ 499391 w 605239"/>
                <a:gd name="connsiteY10" fmla="*/ 456488 h 596279"/>
                <a:gd name="connsiteX11" fmla="*/ 520208 w 605239"/>
                <a:gd name="connsiteY11" fmla="*/ 477270 h 596279"/>
                <a:gd name="connsiteX12" fmla="*/ 499391 w 605239"/>
                <a:gd name="connsiteY12" fmla="*/ 498052 h 596279"/>
                <a:gd name="connsiteX13" fmla="*/ 478574 w 605239"/>
                <a:gd name="connsiteY13" fmla="*/ 477270 h 596279"/>
                <a:gd name="connsiteX14" fmla="*/ 499391 w 605239"/>
                <a:gd name="connsiteY14" fmla="*/ 456488 h 596279"/>
                <a:gd name="connsiteX15" fmla="*/ 308512 w 605239"/>
                <a:gd name="connsiteY15" fmla="*/ 456488 h 596279"/>
                <a:gd name="connsiteX16" fmla="*/ 329329 w 605239"/>
                <a:gd name="connsiteY16" fmla="*/ 477270 h 596279"/>
                <a:gd name="connsiteX17" fmla="*/ 308512 w 605239"/>
                <a:gd name="connsiteY17" fmla="*/ 498052 h 596279"/>
                <a:gd name="connsiteX18" fmla="*/ 287695 w 605239"/>
                <a:gd name="connsiteY18" fmla="*/ 477270 h 596279"/>
                <a:gd name="connsiteX19" fmla="*/ 308512 w 605239"/>
                <a:gd name="connsiteY19" fmla="*/ 456488 h 596279"/>
                <a:gd name="connsiteX20" fmla="*/ 117703 w 605239"/>
                <a:gd name="connsiteY20" fmla="*/ 456488 h 596279"/>
                <a:gd name="connsiteX21" fmla="*/ 138520 w 605239"/>
                <a:gd name="connsiteY21" fmla="*/ 477270 h 596279"/>
                <a:gd name="connsiteX22" fmla="*/ 117703 w 605239"/>
                <a:gd name="connsiteY22" fmla="*/ 498052 h 596279"/>
                <a:gd name="connsiteX23" fmla="*/ 96886 w 605239"/>
                <a:gd name="connsiteY23" fmla="*/ 477270 h 596279"/>
                <a:gd name="connsiteX24" fmla="*/ 117703 w 605239"/>
                <a:gd name="connsiteY24" fmla="*/ 456488 h 596279"/>
                <a:gd name="connsiteX25" fmla="*/ 302672 w 605239"/>
                <a:gd name="connsiteY25" fmla="*/ 0 h 596279"/>
                <a:gd name="connsiteX26" fmla="*/ 486169 w 605239"/>
                <a:gd name="connsiteY26" fmla="*/ 162761 h 596279"/>
                <a:gd name="connsiteX27" fmla="*/ 605239 w 605239"/>
                <a:gd name="connsiteY27" fmla="*/ 281558 h 596279"/>
                <a:gd name="connsiteX28" fmla="*/ 486273 w 605239"/>
                <a:gd name="connsiteY28" fmla="*/ 400459 h 596279"/>
                <a:gd name="connsiteX29" fmla="*/ 119070 w 605239"/>
                <a:gd name="connsiteY29" fmla="*/ 400459 h 596279"/>
                <a:gd name="connsiteX30" fmla="*/ 0 w 605239"/>
                <a:gd name="connsiteY30" fmla="*/ 281558 h 596279"/>
                <a:gd name="connsiteX31" fmla="*/ 119070 w 605239"/>
                <a:gd name="connsiteY31" fmla="*/ 162761 h 596279"/>
                <a:gd name="connsiteX32" fmla="*/ 302672 w 605239"/>
                <a:gd name="connsiteY32" fmla="*/ 0 h 596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239" h="596279">
                  <a:moveTo>
                    <a:pt x="403916" y="554715"/>
                  </a:moveTo>
                  <a:cubicBezTo>
                    <a:pt x="415413" y="554715"/>
                    <a:pt x="424733" y="564019"/>
                    <a:pt x="424733" y="575497"/>
                  </a:cubicBezTo>
                  <a:cubicBezTo>
                    <a:pt x="424733" y="586975"/>
                    <a:pt x="415413" y="596279"/>
                    <a:pt x="403916" y="596279"/>
                  </a:cubicBezTo>
                  <a:cubicBezTo>
                    <a:pt x="392419" y="596279"/>
                    <a:pt x="383099" y="586975"/>
                    <a:pt x="383099" y="575497"/>
                  </a:cubicBezTo>
                  <a:cubicBezTo>
                    <a:pt x="383099" y="564019"/>
                    <a:pt x="392419" y="554715"/>
                    <a:pt x="403916" y="554715"/>
                  </a:cubicBezTo>
                  <a:close/>
                  <a:moveTo>
                    <a:pt x="213037" y="554715"/>
                  </a:moveTo>
                  <a:cubicBezTo>
                    <a:pt x="224534" y="554715"/>
                    <a:pt x="233854" y="564019"/>
                    <a:pt x="233854" y="575497"/>
                  </a:cubicBezTo>
                  <a:cubicBezTo>
                    <a:pt x="233854" y="586975"/>
                    <a:pt x="224534" y="596279"/>
                    <a:pt x="213037" y="596279"/>
                  </a:cubicBezTo>
                  <a:cubicBezTo>
                    <a:pt x="201540" y="596279"/>
                    <a:pt x="192220" y="586975"/>
                    <a:pt x="192220" y="575497"/>
                  </a:cubicBezTo>
                  <a:cubicBezTo>
                    <a:pt x="192220" y="564019"/>
                    <a:pt x="201540" y="554715"/>
                    <a:pt x="213037" y="554715"/>
                  </a:cubicBezTo>
                  <a:close/>
                  <a:moveTo>
                    <a:pt x="499391" y="456488"/>
                  </a:moveTo>
                  <a:cubicBezTo>
                    <a:pt x="510888" y="456488"/>
                    <a:pt x="520208" y="465792"/>
                    <a:pt x="520208" y="477270"/>
                  </a:cubicBezTo>
                  <a:cubicBezTo>
                    <a:pt x="520208" y="488748"/>
                    <a:pt x="510888" y="498052"/>
                    <a:pt x="499391" y="498052"/>
                  </a:cubicBezTo>
                  <a:cubicBezTo>
                    <a:pt x="487894" y="498052"/>
                    <a:pt x="478574" y="488748"/>
                    <a:pt x="478574" y="477270"/>
                  </a:cubicBezTo>
                  <a:cubicBezTo>
                    <a:pt x="478574" y="465792"/>
                    <a:pt x="487894" y="456488"/>
                    <a:pt x="499391" y="456488"/>
                  </a:cubicBezTo>
                  <a:close/>
                  <a:moveTo>
                    <a:pt x="308512" y="456488"/>
                  </a:moveTo>
                  <a:cubicBezTo>
                    <a:pt x="320009" y="456488"/>
                    <a:pt x="329329" y="465792"/>
                    <a:pt x="329329" y="477270"/>
                  </a:cubicBezTo>
                  <a:cubicBezTo>
                    <a:pt x="329329" y="488748"/>
                    <a:pt x="320009" y="498052"/>
                    <a:pt x="308512" y="498052"/>
                  </a:cubicBezTo>
                  <a:cubicBezTo>
                    <a:pt x="297015" y="498052"/>
                    <a:pt x="287695" y="488748"/>
                    <a:pt x="287695" y="477270"/>
                  </a:cubicBezTo>
                  <a:cubicBezTo>
                    <a:pt x="287695" y="465792"/>
                    <a:pt x="297015" y="456488"/>
                    <a:pt x="308512" y="456488"/>
                  </a:cubicBezTo>
                  <a:close/>
                  <a:moveTo>
                    <a:pt x="117703" y="456488"/>
                  </a:moveTo>
                  <a:cubicBezTo>
                    <a:pt x="129200" y="456488"/>
                    <a:pt x="138520" y="465792"/>
                    <a:pt x="138520" y="477270"/>
                  </a:cubicBezTo>
                  <a:cubicBezTo>
                    <a:pt x="138520" y="488748"/>
                    <a:pt x="129200" y="498052"/>
                    <a:pt x="117703" y="498052"/>
                  </a:cubicBezTo>
                  <a:cubicBezTo>
                    <a:pt x="106206" y="498052"/>
                    <a:pt x="96886" y="488748"/>
                    <a:pt x="96886" y="477270"/>
                  </a:cubicBezTo>
                  <a:cubicBezTo>
                    <a:pt x="96886" y="465792"/>
                    <a:pt x="106206" y="456488"/>
                    <a:pt x="117703" y="456488"/>
                  </a:cubicBezTo>
                  <a:close/>
                  <a:moveTo>
                    <a:pt x="302672" y="0"/>
                  </a:moveTo>
                  <a:cubicBezTo>
                    <a:pt x="397282" y="0"/>
                    <a:pt x="475344" y="71091"/>
                    <a:pt x="486169" y="162761"/>
                  </a:cubicBezTo>
                  <a:cubicBezTo>
                    <a:pt x="551949" y="162761"/>
                    <a:pt x="605239" y="215976"/>
                    <a:pt x="605239" y="281558"/>
                  </a:cubicBezTo>
                  <a:cubicBezTo>
                    <a:pt x="605239" y="347245"/>
                    <a:pt x="551949" y="400459"/>
                    <a:pt x="486273" y="400459"/>
                  </a:cubicBezTo>
                  <a:lnTo>
                    <a:pt x="119070" y="400459"/>
                  </a:lnTo>
                  <a:cubicBezTo>
                    <a:pt x="53290" y="400459"/>
                    <a:pt x="0" y="347245"/>
                    <a:pt x="0" y="281558"/>
                  </a:cubicBezTo>
                  <a:cubicBezTo>
                    <a:pt x="0" y="215976"/>
                    <a:pt x="53290" y="162761"/>
                    <a:pt x="119070" y="162761"/>
                  </a:cubicBezTo>
                  <a:cubicBezTo>
                    <a:pt x="129895" y="71091"/>
                    <a:pt x="207957" y="0"/>
                    <a:pt x="3026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2" name="íšľíḍê">
              <a:extLst>
                <a:ext uri="{FF2B5EF4-FFF2-40B4-BE49-F238E27FC236}">
                  <a16:creationId xmlns="" xmlns:a16="http://schemas.microsoft.com/office/drawing/2014/main" id="{144B846C-8151-4FF8-B0F0-64D5673C6CC8}"/>
                </a:ext>
              </a:extLst>
            </p:cNvPr>
            <p:cNvSpPr/>
            <p:nvPr/>
          </p:nvSpPr>
          <p:spPr bwMode="auto">
            <a:xfrm>
              <a:off x="8154380" y="2059778"/>
              <a:ext cx="2642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" name="îṡḻiďe">
              <a:extLst>
                <a:ext uri="{FF2B5EF4-FFF2-40B4-BE49-F238E27FC236}">
                  <a16:creationId xmlns="" xmlns:a16="http://schemas.microsoft.com/office/drawing/2014/main" id="{7E35878B-4458-4F2D-9529-6659C0C40BC8}"/>
                </a:ext>
              </a:extLst>
            </p:cNvPr>
            <p:cNvSpPr txBox="1"/>
            <p:nvPr/>
          </p:nvSpPr>
          <p:spPr bwMode="auto">
            <a:xfrm>
              <a:off x="8154380" y="1703025"/>
              <a:ext cx="2642096" cy="356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24" name="iṡḻídê">
              <a:extLst>
                <a:ext uri="{FF2B5EF4-FFF2-40B4-BE49-F238E27FC236}">
                  <a16:creationId xmlns="" xmlns:a16="http://schemas.microsoft.com/office/drawing/2014/main" id="{3155F4B1-B636-4EFF-B94F-7BCE9BE90730}"/>
                </a:ext>
              </a:extLst>
            </p:cNvPr>
            <p:cNvSpPr/>
            <p:nvPr/>
          </p:nvSpPr>
          <p:spPr bwMode="auto">
            <a:xfrm>
              <a:off x="10932067" y="3140635"/>
              <a:ext cx="533804" cy="533804"/>
            </a:xfrm>
            <a:prstGeom prst="ellipse">
              <a:avLst/>
            </a:prstGeom>
            <a:solidFill>
              <a:srgbClr val="00A695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5" name="íŝļiḋè">
              <a:extLst>
                <a:ext uri="{FF2B5EF4-FFF2-40B4-BE49-F238E27FC236}">
                  <a16:creationId xmlns="" xmlns:a16="http://schemas.microsoft.com/office/drawing/2014/main" id="{1F2FEEA4-9E78-49CC-986F-CFD534AD28C8}"/>
                </a:ext>
              </a:extLst>
            </p:cNvPr>
            <p:cNvSpPr/>
            <p:nvPr/>
          </p:nvSpPr>
          <p:spPr bwMode="auto">
            <a:xfrm>
              <a:off x="11017912" y="3261352"/>
              <a:ext cx="362114" cy="292370"/>
            </a:xfrm>
            <a:custGeom>
              <a:avLst/>
              <a:gdLst>
                <a:gd name="connsiteX0" fmla="*/ 340704 w 606977"/>
                <a:gd name="connsiteY0" fmla="*/ 203387 h 490073"/>
                <a:gd name="connsiteX1" fmla="*/ 425157 w 606977"/>
                <a:gd name="connsiteY1" fmla="*/ 265883 h 490073"/>
                <a:gd name="connsiteX2" fmla="*/ 431118 w 606977"/>
                <a:gd name="connsiteY2" fmla="*/ 272827 h 490073"/>
                <a:gd name="connsiteX3" fmla="*/ 435092 w 606977"/>
                <a:gd name="connsiteY3" fmla="*/ 273819 h 490073"/>
                <a:gd name="connsiteX4" fmla="*/ 441053 w 606977"/>
                <a:gd name="connsiteY4" fmla="*/ 272827 h 490073"/>
                <a:gd name="connsiteX5" fmla="*/ 495699 w 606977"/>
                <a:gd name="connsiteY5" fmla="*/ 257947 h 490073"/>
                <a:gd name="connsiteX6" fmla="*/ 606977 w 606977"/>
                <a:gd name="connsiteY6" fmla="*/ 370042 h 490073"/>
                <a:gd name="connsiteX7" fmla="*/ 487750 w 606977"/>
                <a:gd name="connsiteY7" fmla="*/ 490073 h 490073"/>
                <a:gd name="connsiteX8" fmla="*/ 248304 w 606977"/>
                <a:gd name="connsiteY8" fmla="*/ 490073 h 490073"/>
                <a:gd name="connsiteX9" fmla="*/ 123116 w 606977"/>
                <a:gd name="connsiteY9" fmla="*/ 364090 h 490073"/>
                <a:gd name="connsiteX10" fmla="*/ 212536 w 606977"/>
                <a:gd name="connsiteY10" fmla="*/ 275802 h 490073"/>
                <a:gd name="connsiteX11" fmla="*/ 241349 w 606977"/>
                <a:gd name="connsiteY11" fmla="*/ 280762 h 490073"/>
                <a:gd name="connsiteX12" fmla="*/ 245323 w 606977"/>
                <a:gd name="connsiteY12" fmla="*/ 280762 h 490073"/>
                <a:gd name="connsiteX13" fmla="*/ 250291 w 606977"/>
                <a:gd name="connsiteY13" fmla="*/ 279770 h 490073"/>
                <a:gd name="connsiteX14" fmla="*/ 256252 w 606977"/>
                <a:gd name="connsiteY14" fmla="*/ 272827 h 490073"/>
                <a:gd name="connsiteX15" fmla="*/ 340704 w 606977"/>
                <a:gd name="connsiteY15" fmla="*/ 203387 h 490073"/>
                <a:gd name="connsiteX16" fmla="*/ 19875 w 606977"/>
                <a:gd name="connsiteY16" fmla="*/ 179656 h 490073"/>
                <a:gd name="connsiteX17" fmla="*/ 50681 w 606977"/>
                <a:gd name="connsiteY17" fmla="*/ 179656 h 490073"/>
                <a:gd name="connsiteX18" fmla="*/ 70556 w 606977"/>
                <a:gd name="connsiteY18" fmla="*/ 199504 h 490073"/>
                <a:gd name="connsiteX19" fmla="*/ 50681 w 606977"/>
                <a:gd name="connsiteY19" fmla="*/ 218359 h 490073"/>
                <a:gd name="connsiteX20" fmla="*/ 19875 w 606977"/>
                <a:gd name="connsiteY20" fmla="*/ 218359 h 490073"/>
                <a:gd name="connsiteX21" fmla="*/ 0 w 606977"/>
                <a:gd name="connsiteY21" fmla="*/ 199504 h 490073"/>
                <a:gd name="connsiteX22" fmla="*/ 19875 w 606977"/>
                <a:gd name="connsiteY22" fmla="*/ 179656 h 490073"/>
                <a:gd name="connsiteX23" fmla="*/ 200676 w 606977"/>
                <a:gd name="connsiteY23" fmla="*/ 99225 h 490073"/>
                <a:gd name="connsiteX24" fmla="*/ 297038 w 606977"/>
                <a:gd name="connsiteY24" fmla="*/ 171653 h 490073"/>
                <a:gd name="connsiteX25" fmla="*/ 225511 w 606977"/>
                <a:gd name="connsiteY25" fmla="*/ 236143 h 490073"/>
                <a:gd name="connsiteX26" fmla="*/ 212597 w 606977"/>
                <a:gd name="connsiteY26" fmla="*/ 235151 h 490073"/>
                <a:gd name="connsiteX27" fmla="*/ 127162 w 606977"/>
                <a:gd name="connsiteY27" fmla="*/ 267892 h 490073"/>
                <a:gd name="connsiteX28" fmla="*/ 100340 w 606977"/>
                <a:gd name="connsiteY28" fmla="*/ 199433 h 490073"/>
                <a:gd name="connsiteX29" fmla="*/ 200676 w 606977"/>
                <a:gd name="connsiteY29" fmla="*/ 99225 h 490073"/>
                <a:gd name="connsiteX30" fmla="*/ 328256 w 606977"/>
                <a:gd name="connsiteY30" fmla="*/ 52633 h 490073"/>
                <a:gd name="connsiteX31" fmla="*/ 341802 w 606977"/>
                <a:gd name="connsiteY31" fmla="*/ 58587 h 490073"/>
                <a:gd name="connsiteX32" fmla="*/ 341802 w 606977"/>
                <a:gd name="connsiteY32" fmla="*/ 85381 h 490073"/>
                <a:gd name="connsiteX33" fmla="*/ 319929 w 606977"/>
                <a:gd name="connsiteY33" fmla="*/ 108205 h 490073"/>
                <a:gd name="connsiteX34" fmla="*/ 292091 w 606977"/>
                <a:gd name="connsiteY34" fmla="*/ 108205 h 490073"/>
                <a:gd name="connsiteX35" fmla="*/ 292091 w 606977"/>
                <a:gd name="connsiteY35" fmla="*/ 80419 h 490073"/>
                <a:gd name="connsiteX36" fmla="*/ 313964 w 606977"/>
                <a:gd name="connsiteY36" fmla="*/ 58587 h 490073"/>
                <a:gd name="connsiteX37" fmla="*/ 328256 w 606977"/>
                <a:gd name="connsiteY37" fmla="*/ 52633 h 490073"/>
                <a:gd name="connsiteX38" fmla="*/ 72521 w 606977"/>
                <a:gd name="connsiteY38" fmla="*/ 52633 h 490073"/>
                <a:gd name="connsiteX39" fmla="*/ 86440 w 606977"/>
                <a:gd name="connsiteY39" fmla="*/ 58587 h 490073"/>
                <a:gd name="connsiteX40" fmla="*/ 108313 w 606977"/>
                <a:gd name="connsiteY40" fmla="*/ 80419 h 490073"/>
                <a:gd name="connsiteX41" fmla="*/ 108313 w 606977"/>
                <a:gd name="connsiteY41" fmla="*/ 108205 h 490073"/>
                <a:gd name="connsiteX42" fmla="*/ 80475 w 606977"/>
                <a:gd name="connsiteY42" fmla="*/ 108205 h 490073"/>
                <a:gd name="connsiteX43" fmla="*/ 58602 w 606977"/>
                <a:gd name="connsiteY43" fmla="*/ 85381 h 490073"/>
                <a:gd name="connsiteX44" fmla="*/ 58602 w 606977"/>
                <a:gd name="connsiteY44" fmla="*/ 58587 h 490073"/>
                <a:gd name="connsiteX45" fmla="*/ 72521 w 606977"/>
                <a:gd name="connsiteY45" fmla="*/ 52633 h 490073"/>
                <a:gd name="connsiteX46" fmla="*/ 200619 w 606977"/>
                <a:gd name="connsiteY46" fmla="*/ 0 h 490073"/>
                <a:gd name="connsiteX47" fmla="*/ 219474 w 606977"/>
                <a:gd name="connsiteY47" fmla="*/ 18849 h 490073"/>
                <a:gd name="connsiteX48" fmla="*/ 219474 w 606977"/>
                <a:gd name="connsiteY48" fmla="*/ 50593 h 490073"/>
                <a:gd name="connsiteX49" fmla="*/ 200619 w 606977"/>
                <a:gd name="connsiteY49" fmla="*/ 69442 h 490073"/>
                <a:gd name="connsiteX50" fmla="*/ 180771 w 606977"/>
                <a:gd name="connsiteY50" fmla="*/ 50593 h 490073"/>
                <a:gd name="connsiteX51" fmla="*/ 180771 w 606977"/>
                <a:gd name="connsiteY51" fmla="*/ 18849 h 490073"/>
                <a:gd name="connsiteX52" fmla="*/ 200619 w 606977"/>
                <a:gd name="connsiteY52" fmla="*/ 0 h 490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606977" h="490073">
                  <a:moveTo>
                    <a:pt x="340704" y="203387"/>
                  </a:moveTo>
                  <a:cubicBezTo>
                    <a:pt x="380447" y="203387"/>
                    <a:pt x="414227" y="230171"/>
                    <a:pt x="425157" y="265883"/>
                  </a:cubicBezTo>
                  <a:cubicBezTo>
                    <a:pt x="426150" y="268859"/>
                    <a:pt x="428137" y="271835"/>
                    <a:pt x="431118" y="272827"/>
                  </a:cubicBezTo>
                  <a:cubicBezTo>
                    <a:pt x="432111" y="273819"/>
                    <a:pt x="434099" y="273819"/>
                    <a:pt x="435092" y="273819"/>
                  </a:cubicBezTo>
                  <a:cubicBezTo>
                    <a:pt x="437079" y="273819"/>
                    <a:pt x="439066" y="273819"/>
                    <a:pt x="441053" y="272827"/>
                  </a:cubicBezTo>
                  <a:cubicBezTo>
                    <a:pt x="456950" y="262907"/>
                    <a:pt x="475828" y="257947"/>
                    <a:pt x="495699" y="257947"/>
                  </a:cubicBezTo>
                  <a:cubicBezTo>
                    <a:pt x="557299" y="257947"/>
                    <a:pt x="606977" y="308538"/>
                    <a:pt x="606977" y="370042"/>
                  </a:cubicBezTo>
                  <a:cubicBezTo>
                    <a:pt x="606977" y="436505"/>
                    <a:pt x="553325" y="490073"/>
                    <a:pt x="487750" y="490073"/>
                  </a:cubicBezTo>
                  <a:lnTo>
                    <a:pt x="248304" y="490073"/>
                  </a:lnTo>
                  <a:cubicBezTo>
                    <a:pt x="191671" y="490073"/>
                    <a:pt x="123116" y="461305"/>
                    <a:pt x="123116" y="364090"/>
                  </a:cubicBezTo>
                  <a:cubicBezTo>
                    <a:pt x="123116" y="315482"/>
                    <a:pt x="162858" y="275802"/>
                    <a:pt x="212536" y="275802"/>
                  </a:cubicBezTo>
                  <a:cubicBezTo>
                    <a:pt x="222471" y="275802"/>
                    <a:pt x="232407" y="277786"/>
                    <a:pt x="241349" y="280762"/>
                  </a:cubicBezTo>
                  <a:cubicBezTo>
                    <a:pt x="242343" y="280762"/>
                    <a:pt x="243336" y="280762"/>
                    <a:pt x="245323" y="280762"/>
                  </a:cubicBezTo>
                  <a:cubicBezTo>
                    <a:pt x="246317" y="280762"/>
                    <a:pt x="248304" y="280762"/>
                    <a:pt x="250291" y="279770"/>
                  </a:cubicBezTo>
                  <a:cubicBezTo>
                    <a:pt x="253272" y="277786"/>
                    <a:pt x="255259" y="275802"/>
                    <a:pt x="256252" y="272827"/>
                  </a:cubicBezTo>
                  <a:cubicBezTo>
                    <a:pt x="264201" y="233147"/>
                    <a:pt x="298975" y="203387"/>
                    <a:pt x="340704" y="203387"/>
                  </a:cubicBezTo>
                  <a:close/>
                  <a:moveTo>
                    <a:pt x="19875" y="179656"/>
                  </a:moveTo>
                  <a:lnTo>
                    <a:pt x="50681" y="179656"/>
                  </a:lnTo>
                  <a:cubicBezTo>
                    <a:pt x="61612" y="179656"/>
                    <a:pt x="70556" y="188587"/>
                    <a:pt x="70556" y="199504"/>
                  </a:cubicBezTo>
                  <a:cubicBezTo>
                    <a:pt x="70556" y="210420"/>
                    <a:pt x="61612" y="218359"/>
                    <a:pt x="50681" y="218359"/>
                  </a:cubicBezTo>
                  <a:lnTo>
                    <a:pt x="19875" y="218359"/>
                  </a:lnTo>
                  <a:cubicBezTo>
                    <a:pt x="8944" y="218359"/>
                    <a:pt x="0" y="210420"/>
                    <a:pt x="0" y="199504"/>
                  </a:cubicBezTo>
                  <a:cubicBezTo>
                    <a:pt x="0" y="188587"/>
                    <a:pt x="8944" y="179656"/>
                    <a:pt x="19875" y="179656"/>
                  </a:cubicBezTo>
                  <a:close/>
                  <a:moveTo>
                    <a:pt x="200676" y="99225"/>
                  </a:moveTo>
                  <a:cubicBezTo>
                    <a:pt x="246373" y="99225"/>
                    <a:pt x="284123" y="129982"/>
                    <a:pt x="297038" y="171653"/>
                  </a:cubicBezTo>
                  <a:cubicBezTo>
                    <a:pt x="266242" y="183559"/>
                    <a:pt x="240413" y="206378"/>
                    <a:pt x="225511" y="236143"/>
                  </a:cubicBezTo>
                  <a:cubicBezTo>
                    <a:pt x="221538" y="236143"/>
                    <a:pt x="216571" y="235151"/>
                    <a:pt x="212597" y="235151"/>
                  </a:cubicBezTo>
                  <a:cubicBezTo>
                    <a:pt x="179814" y="235151"/>
                    <a:pt x="150011" y="248049"/>
                    <a:pt x="127162" y="267892"/>
                  </a:cubicBezTo>
                  <a:cubicBezTo>
                    <a:pt x="110274" y="250033"/>
                    <a:pt x="100340" y="226221"/>
                    <a:pt x="100340" y="199433"/>
                  </a:cubicBezTo>
                  <a:cubicBezTo>
                    <a:pt x="100340" y="143872"/>
                    <a:pt x="145044" y="99225"/>
                    <a:pt x="200676" y="99225"/>
                  </a:cubicBezTo>
                  <a:close/>
                  <a:moveTo>
                    <a:pt x="328256" y="52633"/>
                  </a:moveTo>
                  <a:cubicBezTo>
                    <a:pt x="333352" y="52633"/>
                    <a:pt x="338323" y="54618"/>
                    <a:pt x="341802" y="58587"/>
                  </a:cubicBezTo>
                  <a:cubicBezTo>
                    <a:pt x="349756" y="65534"/>
                    <a:pt x="349756" y="78434"/>
                    <a:pt x="341802" y="85381"/>
                  </a:cubicBezTo>
                  <a:lnTo>
                    <a:pt x="319929" y="108205"/>
                  </a:lnTo>
                  <a:cubicBezTo>
                    <a:pt x="311975" y="115152"/>
                    <a:pt x="300045" y="115152"/>
                    <a:pt x="292091" y="108205"/>
                  </a:cubicBezTo>
                  <a:cubicBezTo>
                    <a:pt x="284137" y="100266"/>
                    <a:pt x="284137" y="88358"/>
                    <a:pt x="292091" y="80419"/>
                  </a:cubicBezTo>
                  <a:lnTo>
                    <a:pt x="313964" y="58587"/>
                  </a:lnTo>
                  <a:cubicBezTo>
                    <a:pt x="317941" y="54618"/>
                    <a:pt x="323161" y="52633"/>
                    <a:pt x="328256" y="52633"/>
                  </a:cubicBezTo>
                  <a:close/>
                  <a:moveTo>
                    <a:pt x="72521" y="52633"/>
                  </a:moveTo>
                  <a:cubicBezTo>
                    <a:pt x="77492" y="52633"/>
                    <a:pt x="82463" y="54618"/>
                    <a:pt x="86440" y="58587"/>
                  </a:cubicBezTo>
                  <a:lnTo>
                    <a:pt x="108313" y="80419"/>
                  </a:lnTo>
                  <a:cubicBezTo>
                    <a:pt x="116267" y="88358"/>
                    <a:pt x="116267" y="100266"/>
                    <a:pt x="108313" y="108205"/>
                  </a:cubicBezTo>
                  <a:cubicBezTo>
                    <a:pt x="101354" y="115152"/>
                    <a:pt x="88429" y="115152"/>
                    <a:pt x="80475" y="108205"/>
                  </a:cubicBezTo>
                  <a:lnTo>
                    <a:pt x="58602" y="85381"/>
                  </a:lnTo>
                  <a:cubicBezTo>
                    <a:pt x="50648" y="78434"/>
                    <a:pt x="50648" y="65534"/>
                    <a:pt x="58602" y="58587"/>
                  </a:cubicBezTo>
                  <a:cubicBezTo>
                    <a:pt x="62579" y="54618"/>
                    <a:pt x="67550" y="52633"/>
                    <a:pt x="72521" y="52633"/>
                  </a:cubicBezTo>
                  <a:close/>
                  <a:moveTo>
                    <a:pt x="200619" y="0"/>
                  </a:moveTo>
                  <a:cubicBezTo>
                    <a:pt x="211535" y="0"/>
                    <a:pt x="219474" y="7936"/>
                    <a:pt x="219474" y="18849"/>
                  </a:cubicBezTo>
                  <a:lnTo>
                    <a:pt x="219474" y="50593"/>
                  </a:lnTo>
                  <a:cubicBezTo>
                    <a:pt x="219474" y="61506"/>
                    <a:pt x="211535" y="69442"/>
                    <a:pt x="200619" y="69442"/>
                  </a:cubicBezTo>
                  <a:cubicBezTo>
                    <a:pt x="189702" y="69442"/>
                    <a:pt x="180771" y="61506"/>
                    <a:pt x="180771" y="50593"/>
                  </a:cubicBezTo>
                  <a:lnTo>
                    <a:pt x="180771" y="18849"/>
                  </a:lnTo>
                  <a:cubicBezTo>
                    <a:pt x="180771" y="7936"/>
                    <a:pt x="189702" y="0"/>
                    <a:pt x="2006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wrap="square" lIns="91440" tIns="45720" rIns="91440" bIns="45720" anchor="ctr">
              <a:normAutofit fontScale="850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6" name="iṣḻíḍè">
              <a:extLst>
                <a:ext uri="{FF2B5EF4-FFF2-40B4-BE49-F238E27FC236}">
                  <a16:creationId xmlns="" xmlns:a16="http://schemas.microsoft.com/office/drawing/2014/main" id="{50A4B7A2-E7AC-4C29-81FE-8659A7EBAA92}"/>
                </a:ext>
              </a:extLst>
            </p:cNvPr>
            <p:cNvSpPr/>
            <p:nvPr/>
          </p:nvSpPr>
          <p:spPr bwMode="auto">
            <a:xfrm>
              <a:off x="8154380" y="3395740"/>
              <a:ext cx="2642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" name="íśḻïḋe">
              <a:extLst>
                <a:ext uri="{FF2B5EF4-FFF2-40B4-BE49-F238E27FC236}">
                  <a16:creationId xmlns="" xmlns:a16="http://schemas.microsoft.com/office/drawing/2014/main" id="{FD5F6E42-8E53-4606-B03B-20641CBE33BD}"/>
                </a:ext>
              </a:extLst>
            </p:cNvPr>
            <p:cNvSpPr txBox="1"/>
            <p:nvPr/>
          </p:nvSpPr>
          <p:spPr bwMode="auto">
            <a:xfrm>
              <a:off x="8154380" y="3038987"/>
              <a:ext cx="2642096" cy="356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sp>
          <p:nvSpPr>
            <p:cNvPr id="28" name="iṩlîḋê">
              <a:extLst>
                <a:ext uri="{FF2B5EF4-FFF2-40B4-BE49-F238E27FC236}">
                  <a16:creationId xmlns="" xmlns:a16="http://schemas.microsoft.com/office/drawing/2014/main" id="{1EDE1752-8EA4-470C-A881-2D08D4561481}"/>
                </a:ext>
              </a:extLst>
            </p:cNvPr>
            <p:cNvSpPr/>
            <p:nvPr/>
          </p:nvSpPr>
          <p:spPr bwMode="auto">
            <a:xfrm>
              <a:off x="10932067" y="4476595"/>
              <a:ext cx="533804" cy="533804"/>
            </a:xfrm>
            <a:prstGeom prst="ellipse">
              <a:avLst/>
            </a:prstGeom>
            <a:solidFill>
              <a:srgbClr val="00A695"/>
            </a:solidFill>
            <a:ln>
              <a:noFill/>
            </a:ln>
            <a:ex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29" name="îṡļïďe">
              <a:extLst>
                <a:ext uri="{FF2B5EF4-FFF2-40B4-BE49-F238E27FC236}">
                  <a16:creationId xmlns="" xmlns:a16="http://schemas.microsoft.com/office/drawing/2014/main" id="{7CCA6DA0-84D7-4A4B-87B4-46A169A92A56}"/>
                </a:ext>
              </a:extLst>
            </p:cNvPr>
            <p:cNvSpPr/>
            <p:nvPr/>
          </p:nvSpPr>
          <p:spPr bwMode="auto">
            <a:xfrm>
              <a:off x="11017912" y="4564609"/>
              <a:ext cx="362114" cy="357776"/>
            </a:xfrm>
            <a:custGeom>
              <a:avLst/>
              <a:gdLst>
                <a:gd name="connsiteX0" fmla="*/ 336877 w 606721"/>
                <a:gd name="connsiteY0" fmla="*/ 403846 h 599453"/>
                <a:gd name="connsiteX1" fmla="*/ 307268 w 606721"/>
                <a:gd name="connsiteY1" fmla="*/ 490262 h 599453"/>
                <a:gd name="connsiteX2" fmla="*/ 355790 w 606721"/>
                <a:gd name="connsiteY2" fmla="*/ 506921 h 599453"/>
                <a:gd name="connsiteX3" fmla="*/ 269833 w 606721"/>
                <a:gd name="connsiteY3" fmla="*/ 599453 h 599453"/>
                <a:gd name="connsiteX4" fmla="*/ 299442 w 606721"/>
                <a:gd name="connsiteY4" fmla="*/ 513037 h 599453"/>
                <a:gd name="connsiteX5" fmla="*/ 250789 w 606721"/>
                <a:gd name="connsiteY5" fmla="*/ 496379 h 599453"/>
                <a:gd name="connsiteX6" fmla="*/ 241437 w 606721"/>
                <a:gd name="connsiteY6" fmla="*/ 0 h 599453"/>
                <a:gd name="connsiteX7" fmla="*/ 338038 w 606721"/>
                <a:gd name="connsiteY7" fmla="*/ 42309 h 599453"/>
                <a:gd name="connsiteX8" fmla="*/ 353812 w 606721"/>
                <a:gd name="connsiteY8" fmla="*/ 41268 h 599453"/>
                <a:gd name="connsiteX9" fmla="*/ 476356 w 606721"/>
                <a:gd name="connsiteY9" fmla="*/ 125106 h 599453"/>
                <a:gd name="connsiteX10" fmla="*/ 606721 w 606721"/>
                <a:gd name="connsiteY10" fmla="*/ 256461 h 599453"/>
                <a:gd name="connsiteX11" fmla="*/ 475182 w 606721"/>
                <a:gd name="connsiteY11" fmla="*/ 387686 h 599453"/>
                <a:gd name="connsiteX12" fmla="*/ 131539 w 606721"/>
                <a:gd name="connsiteY12" fmla="*/ 387686 h 599453"/>
                <a:gd name="connsiteX13" fmla="*/ 0 w 606721"/>
                <a:gd name="connsiteY13" fmla="*/ 256461 h 599453"/>
                <a:gd name="connsiteX14" fmla="*/ 110028 w 606721"/>
                <a:gd name="connsiteY14" fmla="*/ 126798 h 599453"/>
                <a:gd name="connsiteX15" fmla="*/ 241437 w 606721"/>
                <a:gd name="connsiteY15" fmla="*/ 0 h 599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06721" h="599453">
                  <a:moveTo>
                    <a:pt x="336877" y="403846"/>
                  </a:moveTo>
                  <a:lnTo>
                    <a:pt x="307268" y="490262"/>
                  </a:lnTo>
                  <a:lnTo>
                    <a:pt x="355790" y="506921"/>
                  </a:lnTo>
                  <a:lnTo>
                    <a:pt x="269833" y="599453"/>
                  </a:lnTo>
                  <a:lnTo>
                    <a:pt x="299442" y="513037"/>
                  </a:lnTo>
                  <a:lnTo>
                    <a:pt x="250789" y="496379"/>
                  </a:lnTo>
                  <a:close/>
                  <a:moveTo>
                    <a:pt x="241437" y="0"/>
                  </a:moveTo>
                  <a:cubicBezTo>
                    <a:pt x="279634" y="0"/>
                    <a:pt x="313920" y="16273"/>
                    <a:pt x="338038" y="42309"/>
                  </a:cubicBezTo>
                  <a:cubicBezTo>
                    <a:pt x="343122" y="41658"/>
                    <a:pt x="348467" y="41268"/>
                    <a:pt x="353812" y="41268"/>
                  </a:cubicBezTo>
                  <a:cubicBezTo>
                    <a:pt x="409608" y="41268"/>
                    <a:pt x="457322" y="76027"/>
                    <a:pt x="476356" y="125106"/>
                  </a:cubicBezTo>
                  <a:cubicBezTo>
                    <a:pt x="548448" y="125757"/>
                    <a:pt x="606721" y="184339"/>
                    <a:pt x="606721" y="256461"/>
                  </a:cubicBezTo>
                  <a:cubicBezTo>
                    <a:pt x="606721" y="328973"/>
                    <a:pt x="547796" y="387686"/>
                    <a:pt x="475182" y="387686"/>
                  </a:cubicBezTo>
                  <a:lnTo>
                    <a:pt x="131539" y="387686"/>
                  </a:lnTo>
                  <a:cubicBezTo>
                    <a:pt x="58925" y="387686"/>
                    <a:pt x="0" y="328973"/>
                    <a:pt x="0" y="256461"/>
                  </a:cubicBezTo>
                  <a:cubicBezTo>
                    <a:pt x="0" y="191109"/>
                    <a:pt x="47583" y="137083"/>
                    <a:pt x="110028" y="126798"/>
                  </a:cubicBezTo>
                  <a:cubicBezTo>
                    <a:pt x="112505" y="56369"/>
                    <a:pt x="170388" y="0"/>
                    <a:pt x="2414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0" name="ïṡḻîḓe">
              <a:extLst>
                <a:ext uri="{FF2B5EF4-FFF2-40B4-BE49-F238E27FC236}">
                  <a16:creationId xmlns="" xmlns:a16="http://schemas.microsoft.com/office/drawing/2014/main" id="{09C889B3-CF2E-43C2-B227-B4D7ADECD3FC}"/>
                </a:ext>
              </a:extLst>
            </p:cNvPr>
            <p:cNvSpPr/>
            <p:nvPr/>
          </p:nvSpPr>
          <p:spPr bwMode="auto">
            <a:xfrm>
              <a:off x="8154380" y="4731700"/>
              <a:ext cx="2642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</a:rPr>
                <a:t>Copy paste fonts. Choose the only option to retain text.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" name="ïsḷiḋê">
              <a:extLst>
                <a:ext uri="{FF2B5EF4-FFF2-40B4-BE49-F238E27FC236}">
                  <a16:creationId xmlns="" xmlns:a16="http://schemas.microsoft.com/office/drawing/2014/main" id="{39B93855-C36E-4AD8-AF9B-212A1C1C3661}"/>
                </a:ext>
              </a:extLst>
            </p:cNvPr>
            <p:cNvSpPr txBox="1"/>
            <p:nvPr/>
          </p:nvSpPr>
          <p:spPr bwMode="auto">
            <a:xfrm>
              <a:off x="8154380" y="4374947"/>
              <a:ext cx="2642096" cy="356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  <p:cxnSp>
          <p:nvCxnSpPr>
            <p:cNvPr id="32" name="直接连接符 31">
              <a:extLst>
                <a:ext uri="{FF2B5EF4-FFF2-40B4-BE49-F238E27FC236}">
                  <a16:creationId xmlns="" xmlns:a16="http://schemas.microsoft.com/office/drawing/2014/main" id="{0D9F7185-7A71-4F0F-8B7C-9BB9998A8666}"/>
                </a:ext>
              </a:extLst>
            </p:cNvPr>
            <p:cNvCxnSpPr/>
            <p:nvPr/>
          </p:nvCxnSpPr>
          <p:spPr>
            <a:xfrm>
              <a:off x="785195" y="2843494"/>
              <a:ext cx="2828260" cy="0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</a:ln>
            <a:effectLst/>
          </p:spPr>
        </p:cxnSp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77EC74BB-FB0D-4A78-BF75-64F7725DE841}"/>
                </a:ext>
              </a:extLst>
            </p:cNvPr>
            <p:cNvCxnSpPr/>
            <p:nvPr/>
          </p:nvCxnSpPr>
          <p:spPr>
            <a:xfrm>
              <a:off x="785195" y="4179456"/>
              <a:ext cx="2828260" cy="0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</a:ln>
            <a:effectLst/>
          </p:spPr>
        </p:cxn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AFA4775E-3545-400F-BF90-782A415857D4}"/>
                </a:ext>
              </a:extLst>
            </p:cNvPr>
            <p:cNvCxnSpPr/>
            <p:nvPr/>
          </p:nvCxnSpPr>
          <p:spPr>
            <a:xfrm>
              <a:off x="8331914" y="4203064"/>
              <a:ext cx="3188574" cy="0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</a:ln>
            <a:effectLst/>
          </p:spPr>
        </p:cxnSp>
        <p:cxnSp>
          <p:nvCxnSpPr>
            <p:cNvPr id="35" name="直接连接符 34">
              <a:extLst>
                <a:ext uri="{FF2B5EF4-FFF2-40B4-BE49-F238E27FC236}">
                  <a16:creationId xmlns="" xmlns:a16="http://schemas.microsoft.com/office/drawing/2014/main" id="{A52F81D7-8D85-41DA-B51D-C7A53EA82393}"/>
                </a:ext>
              </a:extLst>
            </p:cNvPr>
            <p:cNvCxnSpPr/>
            <p:nvPr/>
          </p:nvCxnSpPr>
          <p:spPr>
            <a:xfrm>
              <a:off x="8331914" y="2867102"/>
              <a:ext cx="3188574" cy="0"/>
            </a:xfrm>
            <a:prstGeom prst="line">
              <a:avLst/>
            </a:prstGeom>
            <a:noFill/>
            <a:ln w="317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</a:ln>
            <a:effectLst/>
          </p:spPr>
        </p:cxnSp>
        <p:sp>
          <p:nvSpPr>
            <p:cNvPr id="36" name="i$ḻîḑé">
              <a:extLst>
                <a:ext uri="{FF2B5EF4-FFF2-40B4-BE49-F238E27FC236}">
                  <a16:creationId xmlns="" xmlns:a16="http://schemas.microsoft.com/office/drawing/2014/main" id="{2A505651-4B61-4BCF-B3E3-0B06E1BCA3AD}"/>
                </a:ext>
              </a:extLst>
            </p:cNvPr>
            <p:cNvSpPr/>
            <p:nvPr/>
          </p:nvSpPr>
          <p:spPr bwMode="auto">
            <a:xfrm>
              <a:off x="6978939" y="2828461"/>
              <a:ext cx="126064" cy="451788"/>
            </a:xfrm>
            <a:custGeom>
              <a:avLst/>
              <a:gdLst>
                <a:gd name="T0" fmla="*/ 129 w 180"/>
                <a:gd name="T1" fmla="*/ 475 h 646"/>
                <a:gd name="T2" fmla="*/ 129 w 180"/>
                <a:gd name="T3" fmla="*/ 39 h 646"/>
                <a:gd name="T4" fmla="*/ 90 w 180"/>
                <a:gd name="T5" fmla="*/ 0 h 646"/>
                <a:gd name="T6" fmla="*/ 51 w 180"/>
                <a:gd name="T7" fmla="*/ 39 h 646"/>
                <a:gd name="T8" fmla="*/ 51 w 180"/>
                <a:gd name="T9" fmla="*/ 475 h 646"/>
                <a:gd name="T10" fmla="*/ 0 w 180"/>
                <a:gd name="T11" fmla="*/ 556 h 646"/>
                <a:gd name="T12" fmla="*/ 90 w 180"/>
                <a:gd name="T13" fmla="*/ 646 h 646"/>
                <a:gd name="T14" fmla="*/ 180 w 180"/>
                <a:gd name="T15" fmla="*/ 556 h 646"/>
                <a:gd name="T16" fmla="*/ 129 w 180"/>
                <a:gd name="T17" fmla="*/ 475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646">
                  <a:moveTo>
                    <a:pt x="129" y="475"/>
                  </a:moveTo>
                  <a:lnTo>
                    <a:pt x="129" y="39"/>
                  </a:lnTo>
                  <a:cubicBezTo>
                    <a:pt x="129" y="18"/>
                    <a:pt x="112" y="0"/>
                    <a:pt x="90" y="0"/>
                  </a:cubicBezTo>
                  <a:cubicBezTo>
                    <a:pt x="68" y="0"/>
                    <a:pt x="51" y="18"/>
                    <a:pt x="51" y="39"/>
                  </a:cubicBezTo>
                  <a:lnTo>
                    <a:pt x="51" y="475"/>
                  </a:lnTo>
                  <a:cubicBezTo>
                    <a:pt x="21" y="490"/>
                    <a:pt x="0" y="520"/>
                    <a:pt x="0" y="556"/>
                  </a:cubicBezTo>
                  <a:cubicBezTo>
                    <a:pt x="0" y="606"/>
                    <a:pt x="40" y="646"/>
                    <a:pt x="90" y="646"/>
                  </a:cubicBezTo>
                  <a:cubicBezTo>
                    <a:pt x="140" y="646"/>
                    <a:pt x="180" y="606"/>
                    <a:pt x="180" y="556"/>
                  </a:cubicBezTo>
                  <a:cubicBezTo>
                    <a:pt x="180" y="520"/>
                    <a:pt x="159" y="490"/>
                    <a:pt x="129" y="4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37" name="îşḻiḓè">
              <a:extLst>
                <a:ext uri="{FF2B5EF4-FFF2-40B4-BE49-F238E27FC236}">
                  <a16:creationId xmlns="" xmlns:a16="http://schemas.microsoft.com/office/drawing/2014/main" id="{8AE5E46E-F227-4EB0-AEAA-7FD15B995B1A}"/>
                </a:ext>
              </a:extLst>
            </p:cNvPr>
            <p:cNvGrpSpPr/>
            <p:nvPr/>
          </p:nvGrpSpPr>
          <p:grpSpPr>
            <a:xfrm>
              <a:off x="4483903" y="2108186"/>
              <a:ext cx="1299283" cy="2613498"/>
              <a:chOff x="4483903" y="2108186"/>
              <a:chExt cx="1299283" cy="2613498"/>
            </a:xfrm>
          </p:grpSpPr>
          <p:grpSp>
            <p:nvGrpSpPr>
              <p:cNvPr id="39" name="íṡľídè">
                <a:extLst>
                  <a:ext uri="{FF2B5EF4-FFF2-40B4-BE49-F238E27FC236}">
                    <a16:creationId xmlns="" xmlns:a16="http://schemas.microsoft.com/office/drawing/2014/main" id="{21849DC5-4E1D-446E-8BDE-3321FBAC204A}"/>
                  </a:ext>
                </a:extLst>
              </p:cNvPr>
              <p:cNvGrpSpPr/>
              <p:nvPr/>
            </p:nvGrpSpPr>
            <p:grpSpPr>
              <a:xfrm>
                <a:off x="4485718" y="2108186"/>
                <a:ext cx="1297468" cy="2613498"/>
                <a:chOff x="5270882" y="2061548"/>
                <a:chExt cx="1650236" cy="3324083"/>
              </a:xfrm>
            </p:grpSpPr>
            <p:grpSp>
              <p:nvGrpSpPr>
                <p:cNvPr id="42" name="îṧḷíḑè">
                  <a:extLst>
                    <a:ext uri="{FF2B5EF4-FFF2-40B4-BE49-F238E27FC236}">
                      <a16:creationId xmlns="" xmlns:a16="http://schemas.microsoft.com/office/drawing/2014/main" id="{46FFC85D-9EFE-4DA0-837B-B672566B68F7}"/>
                    </a:ext>
                  </a:extLst>
                </p:cNvPr>
                <p:cNvGrpSpPr/>
                <p:nvPr/>
              </p:nvGrpSpPr>
              <p:grpSpPr>
                <a:xfrm>
                  <a:off x="5270882" y="2061548"/>
                  <a:ext cx="1650236" cy="3324083"/>
                  <a:chOff x="4822387" y="794461"/>
                  <a:chExt cx="2547217" cy="5130884"/>
                </a:xfrm>
              </p:grpSpPr>
              <p:grpSp>
                <p:nvGrpSpPr>
                  <p:cNvPr id="44" name="iš1ïde">
                    <a:extLst>
                      <a:ext uri="{FF2B5EF4-FFF2-40B4-BE49-F238E27FC236}">
                        <a16:creationId xmlns="" xmlns:a16="http://schemas.microsoft.com/office/drawing/2014/main" id="{E58627E7-0FDC-4B7B-BE0C-7BF84C07B86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822387" y="794461"/>
                    <a:ext cx="2547217" cy="5130884"/>
                    <a:chOff x="8853485" y="3998913"/>
                    <a:chExt cx="3106735" cy="6257925"/>
                  </a:xfrm>
                  <a:effectLst/>
                </p:grpSpPr>
                <p:sp>
                  <p:nvSpPr>
                    <p:cNvPr id="46" name="islîḋé">
                      <a:extLst>
                        <a:ext uri="{FF2B5EF4-FFF2-40B4-BE49-F238E27FC236}">
                          <a16:creationId xmlns="" xmlns:a16="http://schemas.microsoft.com/office/drawing/2014/main" id="{E7C35351-7401-4C11-99DD-F739F89DAACE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8853485" y="3998913"/>
                      <a:ext cx="3106735" cy="6257925"/>
                    </a:xfrm>
                    <a:custGeom>
                      <a:avLst/>
                      <a:gdLst>
                        <a:gd name="T0" fmla="*/ 8594 w 8630"/>
                        <a:gd name="T1" fmla="*/ 3320 h 17382"/>
                        <a:gd name="T2" fmla="*/ 8596 w 8630"/>
                        <a:gd name="T3" fmla="*/ 3320 h 17382"/>
                        <a:gd name="T4" fmla="*/ 8629 w 8630"/>
                        <a:gd name="T5" fmla="*/ 3353 h 17382"/>
                        <a:gd name="T6" fmla="*/ 8629 w 8630"/>
                        <a:gd name="T7" fmla="*/ 4419 h 17382"/>
                        <a:gd name="T8" fmla="*/ 8596 w 8630"/>
                        <a:gd name="T9" fmla="*/ 4452 h 17382"/>
                        <a:gd name="T10" fmla="*/ 8594 w 8630"/>
                        <a:gd name="T11" fmla="*/ 4452 h 17382"/>
                        <a:gd name="T12" fmla="*/ 8594 w 8630"/>
                        <a:gd name="T13" fmla="*/ 16371 h 17382"/>
                        <a:gd name="T14" fmla="*/ 7584 w 8630"/>
                        <a:gd name="T15" fmla="*/ 17381 h 17382"/>
                        <a:gd name="T16" fmla="*/ 1043 w 8630"/>
                        <a:gd name="T17" fmla="*/ 17381 h 17382"/>
                        <a:gd name="T18" fmla="*/ 33 w 8630"/>
                        <a:gd name="T19" fmla="*/ 16371 h 17382"/>
                        <a:gd name="T20" fmla="*/ 33 w 8630"/>
                        <a:gd name="T21" fmla="*/ 5859 h 17382"/>
                        <a:gd name="T22" fmla="*/ 33 w 8630"/>
                        <a:gd name="T23" fmla="*/ 5859 h 17382"/>
                        <a:gd name="T24" fmla="*/ 0 w 8630"/>
                        <a:gd name="T25" fmla="*/ 5826 h 17382"/>
                        <a:gd name="T26" fmla="*/ 0 w 8630"/>
                        <a:gd name="T27" fmla="*/ 4760 h 17382"/>
                        <a:gd name="T28" fmla="*/ 33 w 8630"/>
                        <a:gd name="T29" fmla="*/ 4727 h 17382"/>
                        <a:gd name="T30" fmla="*/ 33 w 8630"/>
                        <a:gd name="T31" fmla="*/ 4727 h 17382"/>
                        <a:gd name="T32" fmla="*/ 33 w 8630"/>
                        <a:gd name="T33" fmla="*/ 4452 h 17382"/>
                        <a:gd name="T34" fmla="*/ 33 w 8630"/>
                        <a:gd name="T35" fmla="*/ 4452 h 17382"/>
                        <a:gd name="T36" fmla="*/ 0 w 8630"/>
                        <a:gd name="T37" fmla="*/ 4419 h 17382"/>
                        <a:gd name="T38" fmla="*/ 0 w 8630"/>
                        <a:gd name="T39" fmla="*/ 3353 h 17382"/>
                        <a:gd name="T40" fmla="*/ 33 w 8630"/>
                        <a:gd name="T41" fmla="*/ 3320 h 17382"/>
                        <a:gd name="T42" fmla="*/ 33 w 8630"/>
                        <a:gd name="T43" fmla="*/ 3320 h 17382"/>
                        <a:gd name="T44" fmla="*/ 33 w 8630"/>
                        <a:gd name="T45" fmla="*/ 2704 h 17382"/>
                        <a:gd name="T46" fmla="*/ 33 w 8630"/>
                        <a:gd name="T47" fmla="*/ 2704 h 17382"/>
                        <a:gd name="T48" fmla="*/ 0 w 8630"/>
                        <a:gd name="T49" fmla="*/ 2672 h 17382"/>
                        <a:gd name="T50" fmla="*/ 0 w 8630"/>
                        <a:gd name="T51" fmla="*/ 2075 h 17382"/>
                        <a:gd name="T52" fmla="*/ 33 w 8630"/>
                        <a:gd name="T53" fmla="*/ 2042 h 17382"/>
                        <a:gd name="T54" fmla="*/ 33 w 8630"/>
                        <a:gd name="T55" fmla="*/ 2042 h 17382"/>
                        <a:gd name="T56" fmla="*/ 33 w 8630"/>
                        <a:gd name="T57" fmla="*/ 1010 h 17382"/>
                        <a:gd name="T58" fmla="*/ 1043 w 8630"/>
                        <a:gd name="T59" fmla="*/ 0 h 17382"/>
                        <a:gd name="T60" fmla="*/ 7584 w 8630"/>
                        <a:gd name="T61" fmla="*/ 0 h 17382"/>
                        <a:gd name="T62" fmla="*/ 8594 w 8630"/>
                        <a:gd name="T63" fmla="*/ 1010 h 17382"/>
                        <a:gd name="T64" fmla="*/ 8594 w 8630"/>
                        <a:gd name="T65" fmla="*/ 3320 h 17382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8630"/>
                        <a:gd name="T100" fmla="*/ 0 h 17382"/>
                        <a:gd name="T101" fmla="*/ 8630 w 8630"/>
                        <a:gd name="T102" fmla="*/ 17382 h 17382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8630" h="17382">
                          <a:moveTo>
                            <a:pt x="8594" y="3320"/>
                          </a:moveTo>
                          <a:lnTo>
                            <a:pt x="8596" y="3320"/>
                          </a:lnTo>
                          <a:cubicBezTo>
                            <a:pt x="8614" y="3320"/>
                            <a:pt x="8629" y="3335"/>
                            <a:pt x="8629" y="3353"/>
                          </a:cubicBezTo>
                          <a:lnTo>
                            <a:pt x="8629" y="4419"/>
                          </a:lnTo>
                          <a:cubicBezTo>
                            <a:pt x="8629" y="4438"/>
                            <a:pt x="8614" y="4452"/>
                            <a:pt x="8596" y="4452"/>
                          </a:cubicBezTo>
                          <a:lnTo>
                            <a:pt x="8594" y="4452"/>
                          </a:lnTo>
                          <a:lnTo>
                            <a:pt x="8594" y="16371"/>
                          </a:lnTo>
                          <a:cubicBezTo>
                            <a:pt x="8594" y="16928"/>
                            <a:pt x="8141" y="17381"/>
                            <a:pt x="7584" y="17381"/>
                          </a:cubicBezTo>
                          <a:lnTo>
                            <a:pt x="1043" y="17381"/>
                          </a:lnTo>
                          <a:cubicBezTo>
                            <a:pt x="487" y="17381"/>
                            <a:pt x="33" y="16928"/>
                            <a:pt x="33" y="16371"/>
                          </a:cubicBezTo>
                          <a:lnTo>
                            <a:pt x="33" y="5859"/>
                          </a:lnTo>
                          <a:cubicBezTo>
                            <a:pt x="15" y="5859"/>
                            <a:pt x="0" y="5844"/>
                            <a:pt x="0" y="5826"/>
                          </a:cubicBezTo>
                          <a:lnTo>
                            <a:pt x="0" y="4760"/>
                          </a:lnTo>
                          <a:cubicBezTo>
                            <a:pt x="0" y="4741"/>
                            <a:pt x="15" y="4727"/>
                            <a:pt x="33" y="4727"/>
                          </a:cubicBezTo>
                          <a:lnTo>
                            <a:pt x="33" y="4452"/>
                          </a:lnTo>
                          <a:cubicBezTo>
                            <a:pt x="15" y="4452"/>
                            <a:pt x="0" y="4438"/>
                            <a:pt x="0" y="4419"/>
                          </a:cubicBezTo>
                          <a:lnTo>
                            <a:pt x="0" y="3353"/>
                          </a:lnTo>
                          <a:cubicBezTo>
                            <a:pt x="0" y="3335"/>
                            <a:pt x="15" y="3320"/>
                            <a:pt x="33" y="3320"/>
                          </a:cubicBezTo>
                          <a:lnTo>
                            <a:pt x="33" y="2704"/>
                          </a:lnTo>
                          <a:cubicBezTo>
                            <a:pt x="15" y="2704"/>
                            <a:pt x="0" y="2690"/>
                            <a:pt x="0" y="2672"/>
                          </a:cubicBezTo>
                          <a:lnTo>
                            <a:pt x="0" y="2075"/>
                          </a:lnTo>
                          <a:cubicBezTo>
                            <a:pt x="0" y="2057"/>
                            <a:pt x="15" y="2042"/>
                            <a:pt x="33" y="2042"/>
                          </a:cubicBezTo>
                          <a:lnTo>
                            <a:pt x="33" y="1010"/>
                          </a:lnTo>
                          <a:cubicBezTo>
                            <a:pt x="33" y="453"/>
                            <a:pt x="487" y="0"/>
                            <a:pt x="1043" y="0"/>
                          </a:cubicBezTo>
                          <a:lnTo>
                            <a:pt x="7584" y="0"/>
                          </a:lnTo>
                          <a:cubicBezTo>
                            <a:pt x="8141" y="0"/>
                            <a:pt x="8594" y="453"/>
                            <a:pt x="8594" y="1010"/>
                          </a:cubicBezTo>
                          <a:lnTo>
                            <a:pt x="8594" y="3320"/>
                          </a:lnTo>
                        </a:path>
                      </a:pathLst>
                    </a:custGeom>
                    <a:solidFill>
                      <a:srgbClr val="456071">
                        <a:lumMod val="50000"/>
                      </a:srgbClr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  <p:sp>
                  <p:nvSpPr>
                    <p:cNvPr id="47" name="íṧļïḑê">
                      <a:extLst>
                        <a:ext uri="{FF2B5EF4-FFF2-40B4-BE49-F238E27FC236}">
                          <a16:creationId xmlns="" xmlns:a16="http://schemas.microsoft.com/office/drawing/2014/main" id="{F60E27CD-4380-41E8-AB98-9EE293AE01AD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8888413" y="4021138"/>
                      <a:ext cx="3036887" cy="6211887"/>
                    </a:xfrm>
                    <a:custGeom>
                      <a:avLst/>
                      <a:gdLst>
                        <a:gd name="T0" fmla="*/ 947 w 8436"/>
                        <a:gd name="T1" fmla="*/ 17255 h 17256"/>
                        <a:gd name="T2" fmla="*/ 0 w 8436"/>
                        <a:gd name="T3" fmla="*/ 16308 h 17256"/>
                        <a:gd name="T4" fmla="*/ 0 w 8436"/>
                        <a:gd name="T5" fmla="*/ 947 h 17256"/>
                        <a:gd name="T6" fmla="*/ 947 w 8436"/>
                        <a:gd name="T7" fmla="*/ 0 h 17256"/>
                        <a:gd name="T8" fmla="*/ 7488 w 8436"/>
                        <a:gd name="T9" fmla="*/ 0 h 17256"/>
                        <a:gd name="T10" fmla="*/ 8435 w 8436"/>
                        <a:gd name="T11" fmla="*/ 947 h 17256"/>
                        <a:gd name="T12" fmla="*/ 8435 w 8436"/>
                        <a:gd name="T13" fmla="*/ 16308 h 17256"/>
                        <a:gd name="T14" fmla="*/ 7488 w 8436"/>
                        <a:gd name="T15" fmla="*/ 17255 h 17256"/>
                        <a:gd name="T16" fmla="*/ 947 w 8436"/>
                        <a:gd name="T17" fmla="*/ 17255 h 1725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8436"/>
                        <a:gd name="T28" fmla="*/ 0 h 17256"/>
                        <a:gd name="T29" fmla="*/ 8436 w 8436"/>
                        <a:gd name="T30" fmla="*/ 17256 h 1725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8436" h="17256">
                          <a:moveTo>
                            <a:pt x="947" y="17255"/>
                          </a:moveTo>
                          <a:cubicBezTo>
                            <a:pt x="425" y="17255"/>
                            <a:pt x="0" y="16831"/>
                            <a:pt x="0" y="16308"/>
                          </a:cubicBezTo>
                          <a:lnTo>
                            <a:pt x="0" y="947"/>
                          </a:lnTo>
                          <a:cubicBezTo>
                            <a:pt x="0" y="425"/>
                            <a:pt x="425" y="0"/>
                            <a:pt x="947" y="0"/>
                          </a:cubicBezTo>
                          <a:lnTo>
                            <a:pt x="7488" y="0"/>
                          </a:lnTo>
                          <a:cubicBezTo>
                            <a:pt x="8010" y="0"/>
                            <a:pt x="8435" y="425"/>
                            <a:pt x="8435" y="947"/>
                          </a:cubicBezTo>
                          <a:lnTo>
                            <a:pt x="8435" y="16308"/>
                          </a:lnTo>
                          <a:cubicBezTo>
                            <a:pt x="8435" y="16831"/>
                            <a:pt x="8010" y="17255"/>
                            <a:pt x="7488" y="17255"/>
                          </a:cubicBezTo>
                          <a:lnTo>
                            <a:pt x="947" y="17255"/>
                          </a:lnTo>
                        </a:path>
                      </a:pathLst>
                    </a:custGeom>
                    <a:solidFill>
                      <a:srgbClr val="456071">
                        <a:lumMod val="50000"/>
                      </a:srgbClr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  <p:sp>
                  <p:nvSpPr>
                    <p:cNvPr id="48" name="îṡļîḑe">
                      <a:extLst>
                        <a:ext uri="{FF2B5EF4-FFF2-40B4-BE49-F238E27FC236}">
                          <a16:creationId xmlns="" xmlns:a16="http://schemas.microsoft.com/office/drawing/2014/main" id="{F9E2F11A-B872-49F8-A1E6-D5C3971DA5AB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9925050" y="4337050"/>
                      <a:ext cx="93663" cy="93663"/>
                    </a:xfrm>
                    <a:custGeom>
                      <a:avLst/>
                      <a:gdLst>
                        <a:gd name="T0" fmla="*/ 130 w 260"/>
                        <a:gd name="T1" fmla="*/ 260 h 261"/>
                        <a:gd name="T2" fmla="*/ 0 w 260"/>
                        <a:gd name="T3" fmla="*/ 130 h 261"/>
                        <a:gd name="T4" fmla="*/ 130 w 260"/>
                        <a:gd name="T5" fmla="*/ 0 h 261"/>
                        <a:gd name="T6" fmla="*/ 259 w 260"/>
                        <a:gd name="T7" fmla="*/ 130 h 261"/>
                        <a:gd name="T8" fmla="*/ 130 w 260"/>
                        <a:gd name="T9" fmla="*/ 260 h 26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60"/>
                        <a:gd name="T16" fmla="*/ 0 h 261"/>
                        <a:gd name="T17" fmla="*/ 260 w 260"/>
                        <a:gd name="T18" fmla="*/ 261 h 26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60" h="261">
                          <a:moveTo>
                            <a:pt x="130" y="260"/>
                          </a:moveTo>
                          <a:cubicBezTo>
                            <a:pt x="58" y="260"/>
                            <a:pt x="0" y="202"/>
                            <a:pt x="0" y="130"/>
                          </a:cubicBezTo>
                          <a:cubicBezTo>
                            <a:pt x="0" y="58"/>
                            <a:pt x="58" y="0"/>
                            <a:pt x="130" y="0"/>
                          </a:cubicBezTo>
                          <a:cubicBezTo>
                            <a:pt x="201" y="0"/>
                            <a:pt x="259" y="58"/>
                            <a:pt x="259" y="130"/>
                          </a:cubicBezTo>
                          <a:cubicBezTo>
                            <a:pt x="259" y="202"/>
                            <a:pt x="201" y="260"/>
                            <a:pt x="130" y="260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  <p:sp>
                  <p:nvSpPr>
                    <p:cNvPr id="49" name="íšļïde">
                      <a:extLst>
                        <a:ext uri="{FF2B5EF4-FFF2-40B4-BE49-F238E27FC236}">
                          <a16:creationId xmlns="" xmlns:a16="http://schemas.microsoft.com/office/drawing/2014/main" id="{08A4D863-0BF5-48F3-81CC-2409E424F9B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369550" y="4167188"/>
                      <a:ext cx="68263" cy="68262"/>
                    </a:xfrm>
                    <a:custGeom>
                      <a:avLst/>
                      <a:gdLst>
                        <a:gd name="T0" fmla="*/ 95 w 191"/>
                        <a:gd name="T1" fmla="*/ 190 h 191"/>
                        <a:gd name="T2" fmla="*/ 0 w 191"/>
                        <a:gd name="T3" fmla="*/ 95 h 191"/>
                        <a:gd name="T4" fmla="*/ 95 w 191"/>
                        <a:gd name="T5" fmla="*/ 0 h 191"/>
                        <a:gd name="T6" fmla="*/ 190 w 191"/>
                        <a:gd name="T7" fmla="*/ 95 h 191"/>
                        <a:gd name="T8" fmla="*/ 95 w 191"/>
                        <a:gd name="T9" fmla="*/ 190 h 19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91"/>
                        <a:gd name="T16" fmla="*/ 0 h 191"/>
                        <a:gd name="T17" fmla="*/ 191 w 191"/>
                        <a:gd name="T18" fmla="*/ 191 h 19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91" h="191">
                          <a:moveTo>
                            <a:pt x="95" y="190"/>
                          </a:moveTo>
                          <a:cubicBezTo>
                            <a:pt x="42" y="190"/>
                            <a:pt x="0" y="147"/>
                            <a:pt x="0" y="95"/>
                          </a:cubicBezTo>
                          <a:cubicBezTo>
                            <a:pt x="0" y="43"/>
                            <a:pt x="42" y="0"/>
                            <a:pt x="95" y="0"/>
                          </a:cubicBezTo>
                          <a:cubicBezTo>
                            <a:pt x="147" y="0"/>
                            <a:pt x="190" y="43"/>
                            <a:pt x="190" y="95"/>
                          </a:cubicBezTo>
                          <a:cubicBezTo>
                            <a:pt x="190" y="147"/>
                            <a:pt x="147" y="190"/>
                            <a:pt x="95" y="190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  <p:sp>
                  <p:nvSpPr>
                    <p:cNvPr id="50" name="íş1íḑê">
                      <a:extLst>
                        <a:ext uri="{FF2B5EF4-FFF2-40B4-BE49-F238E27FC236}">
                          <a16:creationId xmlns="" xmlns:a16="http://schemas.microsoft.com/office/drawing/2014/main" id="{AC6331DC-0292-498D-834F-3B4FF25C0CC7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185400" y="4362450"/>
                      <a:ext cx="434975" cy="46038"/>
                    </a:xfrm>
                    <a:custGeom>
                      <a:avLst/>
                      <a:gdLst>
                        <a:gd name="T0" fmla="*/ 1143 w 1209"/>
                        <a:gd name="T1" fmla="*/ 129 h 130"/>
                        <a:gd name="T2" fmla="*/ 64 w 1209"/>
                        <a:gd name="T3" fmla="*/ 129 h 130"/>
                        <a:gd name="T4" fmla="*/ 0 w 1209"/>
                        <a:gd name="T5" fmla="*/ 65 h 130"/>
                        <a:gd name="T6" fmla="*/ 64 w 1209"/>
                        <a:gd name="T7" fmla="*/ 0 h 130"/>
                        <a:gd name="T8" fmla="*/ 1143 w 1209"/>
                        <a:gd name="T9" fmla="*/ 0 h 130"/>
                        <a:gd name="T10" fmla="*/ 1208 w 1209"/>
                        <a:gd name="T11" fmla="*/ 65 h 130"/>
                        <a:gd name="T12" fmla="*/ 1143 w 1209"/>
                        <a:gd name="T13" fmla="*/ 129 h 130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209"/>
                        <a:gd name="T22" fmla="*/ 0 h 130"/>
                        <a:gd name="T23" fmla="*/ 1209 w 1209"/>
                        <a:gd name="T24" fmla="*/ 130 h 130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209" h="130">
                          <a:moveTo>
                            <a:pt x="1143" y="129"/>
                          </a:moveTo>
                          <a:lnTo>
                            <a:pt x="64" y="129"/>
                          </a:lnTo>
                          <a:cubicBezTo>
                            <a:pt x="29" y="129"/>
                            <a:pt x="0" y="100"/>
                            <a:pt x="0" y="65"/>
                          </a:cubicBezTo>
                          <a:cubicBezTo>
                            <a:pt x="0" y="29"/>
                            <a:pt x="29" y="0"/>
                            <a:pt x="64" y="0"/>
                          </a:cubicBezTo>
                          <a:lnTo>
                            <a:pt x="1143" y="0"/>
                          </a:lnTo>
                          <a:cubicBezTo>
                            <a:pt x="1179" y="0"/>
                            <a:pt x="1208" y="29"/>
                            <a:pt x="1208" y="65"/>
                          </a:cubicBezTo>
                          <a:cubicBezTo>
                            <a:pt x="1208" y="100"/>
                            <a:pt x="1179" y="129"/>
                            <a:pt x="1143" y="129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  <p:sp>
                  <p:nvSpPr>
                    <p:cNvPr id="51" name="ïSḷïḑê">
                      <a:extLst>
                        <a:ext uri="{FF2B5EF4-FFF2-40B4-BE49-F238E27FC236}">
                          <a16:creationId xmlns="" xmlns:a16="http://schemas.microsoft.com/office/drawing/2014/main" id="{6125D203-7721-496A-8783-E5E2DB7663E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190163" y="9671050"/>
                      <a:ext cx="427037" cy="427038"/>
                    </a:xfrm>
                    <a:custGeom>
                      <a:avLst/>
                      <a:gdLst>
                        <a:gd name="T0" fmla="*/ 84 w 1187"/>
                        <a:gd name="T1" fmla="*/ 593 h 1186"/>
                        <a:gd name="T2" fmla="*/ 593 w 1187"/>
                        <a:gd name="T3" fmla="*/ 1102 h 1186"/>
                        <a:gd name="T4" fmla="*/ 1102 w 1187"/>
                        <a:gd name="T5" fmla="*/ 593 h 1186"/>
                        <a:gd name="T6" fmla="*/ 593 w 1187"/>
                        <a:gd name="T7" fmla="*/ 83 h 1186"/>
                        <a:gd name="T8" fmla="*/ 84 w 1187"/>
                        <a:gd name="T9" fmla="*/ 593 h 1186"/>
                        <a:gd name="T10" fmla="*/ 0 w 1187"/>
                        <a:gd name="T11" fmla="*/ 593 h 1186"/>
                        <a:gd name="T12" fmla="*/ 593 w 1187"/>
                        <a:gd name="T13" fmla="*/ 0 h 1186"/>
                        <a:gd name="T14" fmla="*/ 1186 w 1187"/>
                        <a:gd name="T15" fmla="*/ 593 h 1186"/>
                        <a:gd name="T16" fmla="*/ 593 w 1187"/>
                        <a:gd name="T17" fmla="*/ 1185 h 1186"/>
                        <a:gd name="T18" fmla="*/ 0 w 1187"/>
                        <a:gd name="T19" fmla="*/ 593 h 118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w 1187"/>
                        <a:gd name="T31" fmla="*/ 0 h 1186"/>
                        <a:gd name="T32" fmla="*/ 1187 w 1187"/>
                        <a:gd name="T33" fmla="*/ 1186 h 1186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T30" t="T31" r="T32" b="T33"/>
                      <a:pathLst>
                        <a:path w="1187" h="1186">
                          <a:moveTo>
                            <a:pt x="84" y="593"/>
                          </a:moveTo>
                          <a:cubicBezTo>
                            <a:pt x="84" y="874"/>
                            <a:pt x="312" y="1102"/>
                            <a:pt x="593" y="1102"/>
                          </a:cubicBezTo>
                          <a:cubicBezTo>
                            <a:pt x="874" y="1102"/>
                            <a:pt x="1102" y="874"/>
                            <a:pt x="1102" y="593"/>
                          </a:cubicBezTo>
                          <a:cubicBezTo>
                            <a:pt x="1102" y="312"/>
                            <a:pt x="874" y="83"/>
                            <a:pt x="593" y="83"/>
                          </a:cubicBezTo>
                          <a:cubicBezTo>
                            <a:pt x="312" y="83"/>
                            <a:pt x="84" y="312"/>
                            <a:pt x="84" y="593"/>
                          </a:cubicBezTo>
                          <a:close/>
                          <a:moveTo>
                            <a:pt x="0" y="593"/>
                          </a:moveTo>
                          <a:cubicBezTo>
                            <a:pt x="0" y="266"/>
                            <a:pt x="266" y="0"/>
                            <a:pt x="593" y="0"/>
                          </a:cubicBezTo>
                          <a:cubicBezTo>
                            <a:pt x="920" y="0"/>
                            <a:pt x="1186" y="266"/>
                            <a:pt x="1186" y="593"/>
                          </a:cubicBezTo>
                          <a:cubicBezTo>
                            <a:pt x="1186" y="920"/>
                            <a:pt x="920" y="1185"/>
                            <a:pt x="593" y="1185"/>
                          </a:cubicBezTo>
                          <a:cubicBezTo>
                            <a:pt x="266" y="1185"/>
                            <a:pt x="0" y="920"/>
                            <a:pt x="0" y="593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bevel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sz="18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</a:endParaRPr>
                    </a:p>
                  </p:txBody>
                </p:sp>
              </p:grpSp>
              <p:sp>
                <p:nvSpPr>
                  <p:cNvPr id="45" name="i$lidê">
                    <a:extLst>
                      <a:ext uri="{FF2B5EF4-FFF2-40B4-BE49-F238E27FC236}">
                        <a16:creationId xmlns="" xmlns:a16="http://schemas.microsoft.com/office/drawing/2014/main" id="{C7D7946F-E6CA-4D9D-819C-D7258E19670E}"/>
                      </a:ext>
                    </a:extLst>
                  </p:cNvPr>
                  <p:cNvSpPr/>
                  <p:nvPr/>
                </p:nvSpPr>
                <p:spPr>
                  <a:xfrm>
                    <a:off x="4944083" y="1234401"/>
                    <a:ext cx="2303835" cy="4087006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微软雅黑"/>
                      <a:cs typeface="+mn-cs"/>
                    </a:endParaRPr>
                  </a:p>
                </p:txBody>
              </p:sp>
            </p:grpSp>
            <p:sp>
              <p:nvSpPr>
                <p:cNvPr id="43" name="îsļïḑê">
                  <a:extLst>
                    <a:ext uri="{FF2B5EF4-FFF2-40B4-BE49-F238E27FC236}">
                      <a16:creationId xmlns="" xmlns:a16="http://schemas.microsoft.com/office/drawing/2014/main" id="{A1042CDC-6F9B-4DE0-B68C-E3A17C340865}"/>
                    </a:ext>
                  </a:extLst>
                </p:cNvPr>
                <p:cNvSpPr/>
                <p:nvPr/>
              </p:nvSpPr>
              <p:spPr bwMode="auto">
                <a:xfrm>
                  <a:off x="5349724" y="2338088"/>
                  <a:ext cx="1492559" cy="2656278"/>
                </a:xfrm>
                <a:prstGeom prst="rect">
                  <a:avLst/>
                </a:prstGeom>
                <a:solidFill>
                  <a:srgbClr val="00A695"/>
                </a:solidFill>
                <a:ln w="6350" cap="flat" cmpd="sng" algn="ctr">
                  <a:noFill/>
                  <a:prstDash val="solid"/>
                  <a:miter lim="800000"/>
                </a:ln>
                <a:effectLst>
                  <a:outerShdw sx="51000" sy="51000" algn="ctr" rotWithShape="0">
                    <a:srgbClr val="000000">
                      <a:alpha val="3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40" name="iṡļïdê">
                <a:extLst>
                  <a:ext uri="{FF2B5EF4-FFF2-40B4-BE49-F238E27FC236}">
                    <a16:creationId xmlns="" xmlns:a16="http://schemas.microsoft.com/office/drawing/2014/main" id="{290D5B5D-AE2D-41CA-B33C-23EA0269436F}"/>
                  </a:ext>
                </a:extLst>
              </p:cNvPr>
              <p:cNvSpPr/>
              <p:nvPr/>
            </p:nvSpPr>
            <p:spPr bwMode="auto">
              <a:xfrm>
                <a:off x="4995789" y="2828461"/>
                <a:ext cx="277326" cy="451788"/>
              </a:xfrm>
              <a:custGeom>
                <a:avLst/>
                <a:gdLst>
                  <a:gd name="connsiteX0" fmla="*/ 216354 w 373644"/>
                  <a:gd name="connsiteY0" fmla="*/ 245497 h 608697"/>
                  <a:gd name="connsiteX1" fmla="*/ 235971 w 373644"/>
                  <a:gd name="connsiteY1" fmla="*/ 245497 h 608697"/>
                  <a:gd name="connsiteX2" fmla="*/ 235971 w 373644"/>
                  <a:gd name="connsiteY2" fmla="*/ 265114 h 608697"/>
                  <a:gd name="connsiteX3" fmla="*/ 216354 w 373644"/>
                  <a:gd name="connsiteY3" fmla="*/ 265114 h 608697"/>
                  <a:gd name="connsiteX4" fmla="*/ 176978 w 373644"/>
                  <a:gd name="connsiteY4" fmla="*/ 245497 h 608697"/>
                  <a:gd name="connsiteX5" fmla="*/ 196666 w 373644"/>
                  <a:gd name="connsiteY5" fmla="*/ 245497 h 608697"/>
                  <a:gd name="connsiteX6" fmla="*/ 196666 w 373644"/>
                  <a:gd name="connsiteY6" fmla="*/ 265114 h 608697"/>
                  <a:gd name="connsiteX7" fmla="*/ 176978 w 373644"/>
                  <a:gd name="connsiteY7" fmla="*/ 265114 h 608697"/>
                  <a:gd name="connsiteX8" fmla="*/ 137603 w 373644"/>
                  <a:gd name="connsiteY8" fmla="*/ 245497 h 608697"/>
                  <a:gd name="connsiteX9" fmla="*/ 157361 w 373644"/>
                  <a:gd name="connsiteY9" fmla="*/ 245497 h 608697"/>
                  <a:gd name="connsiteX10" fmla="*/ 157361 w 373644"/>
                  <a:gd name="connsiteY10" fmla="*/ 265114 h 608697"/>
                  <a:gd name="connsiteX11" fmla="*/ 137603 w 373644"/>
                  <a:gd name="connsiteY11" fmla="*/ 265114 h 608697"/>
                  <a:gd name="connsiteX12" fmla="*/ 334372 w 373644"/>
                  <a:gd name="connsiteY12" fmla="*/ 198082 h 608697"/>
                  <a:gd name="connsiteX13" fmla="*/ 334372 w 373644"/>
                  <a:gd name="connsiteY13" fmla="*/ 290496 h 608697"/>
                  <a:gd name="connsiteX14" fmla="*/ 354008 w 373644"/>
                  <a:gd name="connsiteY14" fmla="*/ 310101 h 608697"/>
                  <a:gd name="connsiteX15" fmla="*/ 354008 w 373644"/>
                  <a:gd name="connsiteY15" fmla="*/ 212073 h 608697"/>
                  <a:gd name="connsiteX16" fmla="*/ 334372 w 373644"/>
                  <a:gd name="connsiteY16" fmla="*/ 198082 h 608697"/>
                  <a:gd name="connsiteX17" fmla="*/ 39365 w 373644"/>
                  <a:gd name="connsiteY17" fmla="*/ 198082 h 608697"/>
                  <a:gd name="connsiteX18" fmla="*/ 19637 w 373644"/>
                  <a:gd name="connsiteY18" fmla="*/ 212073 h 608697"/>
                  <a:gd name="connsiteX19" fmla="*/ 19637 w 373644"/>
                  <a:gd name="connsiteY19" fmla="*/ 308905 h 608697"/>
                  <a:gd name="connsiteX20" fmla="*/ 39365 w 373644"/>
                  <a:gd name="connsiteY20" fmla="*/ 290312 h 608697"/>
                  <a:gd name="connsiteX21" fmla="*/ 78638 w 373644"/>
                  <a:gd name="connsiteY21" fmla="*/ 19606 h 608697"/>
                  <a:gd name="connsiteX22" fmla="*/ 78638 w 373644"/>
                  <a:gd name="connsiteY22" fmla="*/ 110823 h 608697"/>
                  <a:gd name="connsiteX23" fmla="*/ 59002 w 373644"/>
                  <a:gd name="connsiteY23" fmla="*/ 175715 h 608697"/>
                  <a:gd name="connsiteX24" fmla="*/ 59002 w 373644"/>
                  <a:gd name="connsiteY24" fmla="*/ 298780 h 608697"/>
                  <a:gd name="connsiteX25" fmla="*/ 19637 w 373644"/>
                  <a:gd name="connsiteY25" fmla="*/ 335966 h 608697"/>
                  <a:gd name="connsiteX26" fmla="*/ 19637 w 373644"/>
                  <a:gd name="connsiteY26" fmla="*/ 589091 h 608697"/>
                  <a:gd name="connsiteX27" fmla="*/ 354008 w 373644"/>
                  <a:gd name="connsiteY27" fmla="*/ 589091 h 608697"/>
                  <a:gd name="connsiteX28" fmla="*/ 354008 w 373644"/>
                  <a:gd name="connsiteY28" fmla="*/ 337899 h 608697"/>
                  <a:gd name="connsiteX29" fmla="*/ 314643 w 373644"/>
                  <a:gd name="connsiteY29" fmla="*/ 298596 h 608697"/>
                  <a:gd name="connsiteX30" fmla="*/ 314643 w 373644"/>
                  <a:gd name="connsiteY30" fmla="*/ 175715 h 608697"/>
                  <a:gd name="connsiteX31" fmla="*/ 295007 w 373644"/>
                  <a:gd name="connsiteY31" fmla="*/ 110823 h 608697"/>
                  <a:gd name="connsiteX32" fmla="*/ 295007 w 373644"/>
                  <a:gd name="connsiteY32" fmla="*/ 19606 h 608697"/>
                  <a:gd name="connsiteX33" fmla="*/ 265506 w 373644"/>
                  <a:gd name="connsiteY33" fmla="*/ 19606 h 608697"/>
                  <a:gd name="connsiteX34" fmla="*/ 265506 w 373644"/>
                  <a:gd name="connsiteY34" fmla="*/ 78515 h 608697"/>
                  <a:gd name="connsiteX35" fmla="*/ 186868 w 373644"/>
                  <a:gd name="connsiteY35" fmla="*/ 157122 h 608697"/>
                  <a:gd name="connsiteX36" fmla="*/ 108139 w 373644"/>
                  <a:gd name="connsiteY36" fmla="*/ 78515 h 608697"/>
                  <a:gd name="connsiteX37" fmla="*/ 108139 w 373644"/>
                  <a:gd name="connsiteY37" fmla="*/ 19606 h 608697"/>
                  <a:gd name="connsiteX38" fmla="*/ 59002 w 373644"/>
                  <a:gd name="connsiteY38" fmla="*/ 0 h 608697"/>
                  <a:gd name="connsiteX39" fmla="*/ 127867 w 373644"/>
                  <a:gd name="connsiteY39" fmla="*/ 0 h 608697"/>
                  <a:gd name="connsiteX40" fmla="*/ 127867 w 373644"/>
                  <a:gd name="connsiteY40" fmla="*/ 78515 h 608697"/>
                  <a:gd name="connsiteX41" fmla="*/ 186868 w 373644"/>
                  <a:gd name="connsiteY41" fmla="*/ 137424 h 608697"/>
                  <a:gd name="connsiteX42" fmla="*/ 245870 w 373644"/>
                  <a:gd name="connsiteY42" fmla="*/ 78515 h 608697"/>
                  <a:gd name="connsiteX43" fmla="*/ 245870 w 373644"/>
                  <a:gd name="connsiteY43" fmla="*/ 0 h 608697"/>
                  <a:gd name="connsiteX44" fmla="*/ 314643 w 373644"/>
                  <a:gd name="connsiteY44" fmla="*/ 0 h 608697"/>
                  <a:gd name="connsiteX45" fmla="*/ 314643 w 373644"/>
                  <a:gd name="connsiteY45" fmla="*/ 110823 h 608697"/>
                  <a:gd name="connsiteX46" fmla="*/ 368205 w 373644"/>
                  <a:gd name="connsiteY46" fmla="*/ 197438 h 608697"/>
                  <a:gd name="connsiteX47" fmla="*/ 373644 w 373644"/>
                  <a:gd name="connsiteY47" fmla="*/ 200107 h 608697"/>
                  <a:gd name="connsiteX48" fmla="*/ 373644 w 373644"/>
                  <a:gd name="connsiteY48" fmla="*/ 608697 h 608697"/>
                  <a:gd name="connsiteX49" fmla="*/ 0 w 373644"/>
                  <a:gd name="connsiteY49" fmla="*/ 608697 h 608697"/>
                  <a:gd name="connsiteX50" fmla="*/ 0 w 373644"/>
                  <a:gd name="connsiteY50" fmla="*/ 200107 h 608697"/>
                  <a:gd name="connsiteX51" fmla="*/ 5439 w 373644"/>
                  <a:gd name="connsiteY51" fmla="*/ 197438 h 608697"/>
                  <a:gd name="connsiteX52" fmla="*/ 39365 w 373644"/>
                  <a:gd name="connsiteY52" fmla="*/ 169456 h 608697"/>
                  <a:gd name="connsiteX53" fmla="*/ 39365 w 373644"/>
                  <a:gd name="connsiteY53" fmla="*/ 166879 h 608697"/>
                  <a:gd name="connsiteX54" fmla="*/ 41209 w 373644"/>
                  <a:gd name="connsiteY54" fmla="*/ 166879 h 608697"/>
                  <a:gd name="connsiteX55" fmla="*/ 59002 w 373644"/>
                  <a:gd name="connsiteY55" fmla="*/ 110823 h 608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73644" h="608697">
                    <a:moveTo>
                      <a:pt x="216354" y="245497"/>
                    </a:moveTo>
                    <a:lnTo>
                      <a:pt x="235971" y="245497"/>
                    </a:lnTo>
                    <a:lnTo>
                      <a:pt x="235971" y="265114"/>
                    </a:lnTo>
                    <a:lnTo>
                      <a:pt x="216354" y="265114"/>
                    </a:lnTo>
                    <a:close/>
                    <a:moveTo>
                      <a:pt x="176978" y="245497"/>
                    </a:moveTo>
                    <a:lnTo>
                      <a:pt x="196666" y="245497"/>
                    </a:lnTo>
                    <a:lnTo>
                      <a:pt x="196666" y="265114"/>
                    </a:lnTo>
                    <a:lnTo>
                      <a:pt x="176978" y="265114"/>
                    </a:lnTo>
                    <a:close/>
                    <a:moveTo>
                      <a:pt x="137603" y="245497"/>
                    </a:moveTo>
                    <a:lnTo>
                      <a:pt x="157361" y="245497"/>
                    </a:lnTo>
                    <a:lnTo>
                      <a:pt x="157361" y="265114"/>
                    </a:lnTo>
                    <a:lnTo>
                      <a:pt x="137603" y="265114"/>
                    </a:lnTo>
                    <a:close/>
                    <a:moveTo>
                      <a:pt x="334372" y="198082"/>
                    </a:moveTo>
                    <a:lnTo>
                      <a:pt x="334372" y="290496"/>
                    </a:lnTo>
                    <a:lnTo>
                      <a:pt x="354008" y="310101"/>
                    </a:lnTo>
                    <a:lnTo>
                      <a:pt x="354008" y="212073"/>
                    </a:lnTo>
                    <a:cubicBezTo>
                      <a:pt x="346909" y="208023"/>
                      <a:pt x="340364" y="203329"/>
                      <a:pt x="334372" y="198082"/>
                    </a:cubicBezTo>
                    <a:close/>
                    <a:moveTo>
                      <a:pt x="39365" y="198082"/>
                    </a:moveTo>
                    <a:cubicBezTo>
                      <a:pt x="33373" y="203329"/>
                      <a:pt x="26735" y="208023"/>
                      <a:pt x="19637" y="212073"/>
                    </a:cubicBezTo>
                    <a:lnTo>
                      <a:pt x="19637" y="308905"/>
                    </a:lnTo>
                    <a:lnTo>
                      <a:pt x="39365" y="290312"/>
                    </a:lnTo>
                    <a:close/>
                    <a:moveTo>
                      <a:pt x="78638" y="19606"/>
                    </a:moveTo>
                    <a:lnTo>
                      <a:pt x="78638" y="110823"/>
                    </a:lnTo>
                    <a:cubicBezTo>
                      <a:pt x="78638" y="134571"/>
                      <a:pt x="71631" y="156938"/>
                      <a:pt x="59002" y="175715"/>
                    </a:cubicBezTo>
                    <a:lnTo>
                      <a:pt x="59002" y="298780"/>
                    </a:lnTo>
                    <a:lnTo>
                      <a:pt x="19637" y="335966"/>
                    </a:lnTo>
                    <a:lnTo>
                      <a:pt x="19637" y="589091"/>
                    </a:lnTo>
                    <a:lnTo>
                      <a:pt x="354008" y="589091"/>
                    </a:lnTo>
                    <a:lnTo>
                      <a:pt x="354008" y="337899"/>
                    </a:lnTo>
                    <a:lnTo>
                      <a:pt x="314643" y="298596"/>
                    </a:lnTo>
                    <a:lnTo>
                      <a:pt x="314643" y="175715"/>
                    </a:lnTo>
                    <a:cubicBezTo>
                      <a:pt x="302013" y="156938"/>
                      <a:pt x="295007" y="134571"/>
                      <a:pt x="295007" y="110823"/>
                    </a:cubicBezTo>
                    <a:lnTo>
                      <a:pt x="295007" y="19606"/>
                    </a:lnTo>
                    <a:lnTo>
                      <a:pt x="265506" y="19606"/>
                    </a:lnTo>
                    <a:lnTo>
                      <a:pt x="265506" y="78515"/>
                    </a:lnTo>
                    <a:cubicBezTo>
                      <a:pt x="265506" y="121868"/>
                      <a:pt x="230197" y="157122"/>
                      <a:pt x="186868" y="157122"/>
                    </a:cubicBezTo>
                    <a:cubicBezTo>
                      <a:pt x="143447" y="157122"/>
                      <a:pt x="108139" y="121868"/>
                      <a:pt x="108139" y="78515"/>
                    </a:cubicBezTo>
                    <a:lnTo>
                      <a:pt x="108139" y="19606"/>
                    </a:lnTo>
                    <a:close/>
                    <a:moveTo>
                      <a:pt x="59002" y="0"/>
                    </a:moveTo>
                    <a:lnTo>
                      <a:pt x="127867" y="0"/>
                    </a:lnTo>
                    <a:lnTo>
                      <a:pt x="127867" y="78515"/>
                    </a:lnTo>
                    <a:cubicBezTo>
                      <a:pt x="127867" y="111007"/>
                      <a:pt x="154325" y="137424"/>
                      <a:pt x="186868" y="137424"/>
                    </a:cubicBezTo>
                    <a:cubicBezTo>
                      <a:pt x="219411" y="137424"/>
                      <a:pt x="245870" y="111007"/>
                      <a:pt x="245870" y="78515"/>
                    </a:cubicBezTo>
                    <a:lnTo>
                      <a:pt x="245870" y="0"/>
                    </a:lnTo>
                    <a:lnTo>
                      <a:pt x="314643" y="0"/>
                    </a:lnTo>
                    <a:lnTo>
                      <a:pt x="314643" y="110823"/>
                    </a:lnTo>
                    <a:cubicBezTo>
                      <a:pt x="314643" y="147733"/>
                      <a:pt x="335201" y="180869"/>
                      <a:pt x="368205" y="197438"/>
                    </a:cubicBezTo>
                    <a:lnTo>
                      <a:pt x="373644" y="200107"/>
                    </a:lnTo>
                    <a:lnTo>
                      <a:pt x="373644" y="608697"/>
                    </a:lnTo>
                    <a:lnTo>
                      <a:pt x="0" y="608697"/>
                    </a:lnTo>
                    <a:lnTo>
                      <a:pt x="0" y="200107"/>
                    </a:lnTo>
                    <a:lnTo>
                      <a:pt x="5439" y="197438"/>
                    </a:lnTo>
                    <a:cubicBezTo>
                      <a:pt x="19083" y="190626"/>
                      <a:pt x="30515" y="180961"/>
                      <a:pt x="39365" y="169456"/>
                    </a:cubicBezTo>
                    <a:lnTo>
                      <a:pt x="39365" y="166879"/>
                    </a:lnTo>
                    <a:lnTo>
                      <a:pt x="41209" y="166879"/>
                    </a:lnTo>
                    <a:cubicBezTo>
                      <a:pt x="52640" y="150863"/>
                      <a:pt x="59002" y="131441"/>
                      <a:pt x="59002" y="1108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41" name="iś1iḋe">
                <a:extLst>
                  <a:ext uri="{FF2B5EF4-FFF2-40B4-BE49-F238E27FC236}">
                    <a16:creationId xmlns="" xmlns:a16="http://schemas.microsoft.com/office/drawing/2014/main" id="{CCF86D41-A652-4B53-A5F6-1C46A887798A}"/>
                  </a:ext>
                </a:extLst>
              </p:cNvPr>
              <p:cNvSpPr/>
              <p:nvPr/>
            </p:nvSpPr>
            <p:spPr>
              <a:xfrm>
                <a:off x="4483903" y="3399090"/>
                <a:ext cx="1277200" cy="377344"/>
              </a:xfrm>
              <a:prstGeom prst="rect">
                <a:avLst/>
              </a:prstGeom>
            </p:spPr>
            <p:txBody>
              <a:bodyPr wrap="none" anchor="ctr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</a:rPr>
                  <a:t>Text</a:t>
                </a:r>
                <a:endParaRPr kumimoji="0" lang="zh-CN" altLang="en-US" sz="16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</p:grpSp>
        <p:sp>
          <p:nvSpPr>
            <p:cNvPr id="38" name="îşlîďè">
              <a:extLst>
                <a:ext uri="{FF2B5EF4-FFF2-40B4-BE49-F238E27FC236}">
                  <a16:creationId xmlns="" xmlns:a16="http://schemas.microsoft.com/office/drawing/2014/main" id="{57D7DA7F-25D3-42E9-B3AA-AEC6F01D59E7}"/>
                </a:ext>
              </a:extLst>
            </p:cNvPr>
            <p:cNvSpPr/>
            <p:nvPr/>
          </p:nvSpPr>
          <p:spPr>
            <a:xfrm>
              <a:off x="6394232" y="3399090"/>
              <a:ext cx="1277200" cy="377344"/>
            </a:xfrm>
            <a:prstGeom prst="rect">
              <a:avLst/>
            </a:prstGeom>
          </p:spPr>
          <p:txBody>
            <a:bodyPr wrap="none" anchor="ctr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rPr>
                <a:t>Text</a:t>
              </a:r>
              <a:endParaRPr kumimoji="0" lang="zh-CN" altLang="en-US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14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327" cy="68580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0466652" y="8598"/>
            <a:ext cx="1462088" cy="4129087"/>
            <a:chOff x="9848850" y="11113"/>
            <a:chExt cx="1462088" cy="41290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848850" y="2230438"/>
              <a:ext cx="1462088" cy="1327150"/>
            </a:xfrm>
            <a:custGeom>
              <a:avLst/>
              <a:gdLst>
                <a:gd name="T0" fmla="*/ 265 w 387"/>
                <a:gd name="T1" fmla="*/ 353 h 353"/>
                <a:gd name="T2" fmla="*/ 387 w 387"/>
                <a:gd name="T3" fmla="*/ 176 h 353"/>
                <a:gd name="T4" fmla="*/ 268 w 387"/>
                <a:gd name="T5" fmla="*/ 0 h 353"/>
                <a:gd name="T6" fmla="*/ 119 w 387"/>
                <a:gd name="T7" fmla="*/ 0 h 353"/>
                <a:gd name="T8" fmla="*/ 0 w 387"/>
                <a:gd name="T9" fmla="*/ 176 h 353"/>
                <a:gd name="T10" fmla="*/ 122 w 387"/>
                <a:gd name="T11" fmla="*/ 353 h 353"/>
                <a:gd name="T12" fmla="*/ 265 w 387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7" h="353">
                  <a:moveTo>
                    <a:pt x="265" y="353"/>
                  </a:moveTo>
                  <a:cubicBezTo>
                    <a:pt x="265" y="353"/>
                    <a:pt x="387" y="316"/>
                    <a:pt x="387" y="176"/>
                  </a:cubicBezTo>
                  <a:cubicBezTo>
                    <a:pt x="387" y="58"/>
                    <a:pt x="268" y="0"/>
                    <a:pt x="26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0" y="58"/>
                    <a:pt x="0" y="176"/>
                  </a:cubicBezTo>
                  <a:cubicBezTo>
                    <a:pt x="0" y="316"/>
                    <a:pt x="122" y="353"/>
                    <a:pt x="122" y="353"/>
                  </a:cubicBezTo>
                  <a:lnTo>
                    <a:pt x="265" y="353"/>
                  </a:ln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0072688" y="2230438"/>
              <a:ext cx="1012825" cy="1327150"/>
            </a:xfrm>
            <a:custGeom>
              <a:avLst/>
              <a:gdLst>
                <a:gd name="T0" fmla="*/ 192 w 268"/>
                <a:gd name="T1" fmla="*/ 353 h 353"/>
                <a:gd name="T2" fmla="*/ 268 w 268"/>
                <a:gd name="T3" fmla="*/ 176 h 353"/>
                <a:gd name="T4" fmla="*/ 190 w 268"/>
                <a:gd name="T5" fmla="*/ 0 h 353"/>
                <a:gd name="T6" fmla="*/ 81 w 268"/>
                <a:gd name="T7" fmla="*/ 0 h 353"/>
                <a:gd name="T8" fmla="*/ 0 w 268"/>
                <a:gd name="T9" fmla="*/ 176 h 353"/>
                <a:gd name="T10" fmla="*/ 76 w 268"/>
                <a:gd name="T11" fmla="*/ 353 h 353"/>
                <a:gd name="T12" fmla="*/ 192 w 268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53">
                  <a:moveTo>
                    <a:pt x="192" y="353"/>
                  </a:moveTo>
                  <a:cubicBezTo>
                    <a:pt x="192" y="353"/>
                    <a:pt x="268" y="316"/>
                    <a:pt x="268" y="176"/>
                  </a:cubicBezTo>
                  <a:cubicBezTo>
                    <a:pt x="268" y="58"/>
                    <a:pt x="190" y="0"/>
                    <a:pt x="19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0" y="58"/>
                    <a:pt x="0" y="176"/>
                  </a:cubicBezTo>
                  <a:cubicBezTo>
                    <a:pt x="0" y="316"/>
                    <a:pt x="76" y="353"/>
                    <a:pt x="76" y="353"/>
                  </a:cubicBezTo>
                  <a:lnTo>
                    <a:pt x="192" y="353"/>
                  </a:lnTo>
                  <a:close/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310813" y="2230438"/>
              <a:ext cx="528638" cy="1327150"/>
            </a:xfrm>
            <a:custGeom>
              <a:avLst/>
              <a:gdLst>
                <a:gd name="T0" fmla="*/ 140 w 140"/>
                <a:gd name="T1" fmla="*/ 176 h 353"/>
                <a:gd name="T2" fmla="*/ 102 w 140"/>
                <a:gd name="T3" fmla="*/ 353 h 353"/>
                <a:gd name="T4" fmla="*/ 44 w 140"/>
                <a:gd name="T5" fmla="*/ 353 h 353"/>
                <a:gd name="T6" fmla="*/ 0 w 140"/>
                <a:gd name="T7" fmla="*/ 176 h 353"/>
                <a:gd name="T8" fmla="*/ 46 w 140"/>
                <a:gd name="T9" fmla="*/ 0 h 353"/>
                <a:gd name="T10" fmla="*/ 98 w 140"/>
                <a:gd name="T11" fmla="*/ 0 h 353"/>
                <a:gd name="T12" fmla="*/ 140 w 140"/>
                <a:gd name="T13" fmla="*/ 17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53">
                  <a:moveTo>
                    <a:pt x="140" y="176"/>
                  </a:moveTo>
                  <a:cubicBezTo>
                    <a:pt x="140" y="316"/>
                    <a:pt x="102" y="353"/>
                    <a:pt x="102" y="353"/>
                  </a:cubicBezTo>
                  <a:cubicBezTo>
                    <a:pt x="44" y="353"/>
                    <a:pt x="44" y="353"/>
                    <a:pt x="44" y="353"/>
                  </a:cubicBezTo>
                  <a:cubicBezTo>
                    <a:pt x="44" y="353"/>
                    <a:pt x="0" y="316"/>
                    <a:pt x="0" y="176"/>
                  </a:cubicBezTo>
                  <a:cubicBezTo>
                    <a:pt x="0" y="58"/>
                    <a:pt x="46" y="0"/>
                    <a:pt x="4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140" y="58"/>
                    <a:pt x="140" y="176"/>
                  </a:cubicBezTo>
                  <a:close/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0541000" y="11113"/>
              <a:ext cx="44450" cy="2136775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2108200"/>
              <a:ext cx="635000" cy="15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220325" y="3636963"/>
              <a:ext cx="123825" cy="217487"/>
            </a:xfrm>
            <a:custGeom>
              <a:avLst/>
              <a:gdLst>
                <a:gd name="T0" fmla="*/ 0 w 33"/>
                <a:gd name="T1" fmla="*/ 58 h 58"/>
                <a:gd name="T2" fmla="*/ 33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0" y="58"/>
                  </a:moveTo>
                  <a:cubicBezTo>
                    <a:pt x="0" y="58"/>
                    <a:pt x="28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0763250" y="3617913"/>
              <a:ext cx="125413" cy="217487"/>
            </a:xfrm>
            <a:custGeom>
              <a:avLst/>
              <a:gdLst>
                <a:gd name="T0" fmla="*/ 33 w 33"/>
                <a:gd name="T1" fmla="*/ 58 h 58"/>
                <a:gd name="T2" fmla="*/ 0 w 33"/>
                <a:gd name="T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8">
                  <a:moveTo>
                    <a:pt x="33" y="58"/>
                  </a:moveTo>
                  <a:cubicBezTo>
                    <a:pt x="33" y="58"/>
                    <a:pt x="6" y="40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10344150" y="3598863"/>
              <a:ext cx="147638" cy="538162"/>
            </a:xfrm>
            <a:custGeom>
              <a:avLst/>
              <a:gdLst>
                <a:gd name="T0" fmla="*/ 35 w 39"/>
                <a:gd name="T1" fmla="*/ 0 h 143"/>
                <a:gd name="T2" fmla="*/ 0 w 39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143">
                  <a:moveTo>
                    <a:pt x="35" y="0"/>
                  </a:moveTo>
                  <a:cubicBezTo>
                    <a:pt x="35" y="0"/>
                    <a:pt x="39" y="112"/>
                    <a:pt x="0" y="143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0604500" y="3598863"/>
              <a:ext cx="144463" cy="541337"/>
            </a:xfrm>
            <a:custGeom>
              <a:avLst/>
              <a:gdLst>
                <a:gd name="T0" fmla="*/ 7 w 38"/>
                <a:gd name="T1" fmla="*/ 0 h 144"/>
                <a:gd name="T2" fmla="*/ 38 w 38"/>
                <a:gd name="T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4">
                  <a:moveTo>
                    <a:pt x="7" y="0"/>
                  </a:moveTo>
                  <a:cubicBezTo>
                    <a:pt x="7" y="0"/>
                    <a:pt x="0" y="112"/>
                    <a:pt x="38" y="144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7313" y="3527425"/>
              <a:ext cx="6350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5"/>
          <p:cNvGrpSpPr/>
          <p:nvPr/>
        </p:nvGrpSpPr>
        <p:grpSpPr>
          <a:xfrm>
            <a:off x="26722" y="13490"/>
            <a:ext cx="1431925" cy="6496049"/>
            <a:chOff x="547688" y="11113"/>
            <a:chExt cx="1431925" cy="6496049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47688" y="4640263"/>
              <a:ext cx="1431925" cy="1296987"/>
            </a:xfrm>
            <a:custGeom>
              <a:avLst/>
              <a:gdLst>
                <a:gd name="T0" fmla="*/ 259 w 379"/>
                <a:gd name="T1" fmla="*/ 345 h 345"/>
                <a:gd name="T2" fmla="*/ 379 w 379"/>
                <a:gd name="T3" fmla="*/ 173 h 345"/>
                <a:gd name="T4" fmla="*/ 263 w 379"/>
                <a:gd name="T5" fmla="*/ 0 h 345"/>
                <a:gd name="T6" fmla="*/ 117 w 379"/>
                <a:gd name="T7" fmla="*/ 0 h 345"/>
                <a:gd name="T8" fmla="*/ 0 w 379"/>
                <a:gd name="T9" fmla="*/ 173 h 345"/>
                <a:gd name="T10" fmla="*/ 120 w 379"/>
                <a:gd name="T11" fmla="*/ 345 h 345"/>
                <a:gd name="T12" fmla="*/ 259 w 379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9" h="345">
                  <a:moveTo>
                    <a:pt x="259" y="345"/>
                  </a:moveTo>
                  <a:cubicBezTo>
                    <a:pt x="259" y="345"/>
                    <a:pt x="379" y="309"/>
                    <a:pt x="379" y="173"/>
                  </a:cubicBezTo>
                  <a:cubicBezTo>
                    <a:pt x="379" y="57"/>
                    <a:pt x="263" y="0"/>
                    <a:pt x="26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0" y="57"/>
                    <a:pt x="0" y="173"/>
                  </a:cubicBezTo>
                  <a:cubicBezTo>
                    <a:pt x="0" y="309"/>
                    <a:pt x="120" y="345"/>
                    <a:pt x="120" y="345"/>
                  </a:cubicBezTo>
                  <a:cubicBezTo>
                    <a:pt x="259" y="345"/>
                    <a:pt x="259" y="345"/>
                    <a:pt x="259" y="345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771526" y="4640263"/>
              <a:ext cx="985838" cy="1296987"/>
            </a:xfrm>
            <a:custGeom>
              <a:avLst/>
              <a:gdLst>
                <a:gd name="T0" fmla="*/ 187 w 261"/>
                <a:gd name="T1" fmla="*/ 345 h 345"/>
                <a:gd name="T2" fmla="*/ 261 w 261"/>
                <a:gd name="T3" fmla="*/ 173 h 345"/>
                <a:gd name="T4" fmla="*/ 185 w 261"/>
                <a:gd name="T5" fmla="*/ 0 h 345"/>
                <a:gd name="T6" fmla="*/ 78 w 261"/>
                <a:gd name="T7" fmla="*/ 0 h 345"/>
                <a:gd name="T8" fmla="*/ 0 w 261"/>
                <a:gd name="T9" fmla="*/ 173 h 345"/>
                <a:gd name="T10" fmla="*/ 74 w 261"/>
                <a:gd name="T11" fmla="*/ 345 h 345"/>
                <a:gd name="T12" fmla="*/ 187 w 261"/>
                <a:gd name="T1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345">
                  <a:moveTo>
                    <a:pt x="187" y="345"/>
                  </a:moveTo>
                  <a:cubicBezTo>
                    <a:pt x="187" y="345"/>
                    <a:pt x="261" y="309"/>
                    <a:pt x="261" y="173"/>
                  </a:cubicBezTo>
                  <a:cubicBezTo>
                    <a:pt x="261" y="57"/>
                    <a:pt x="185" y="0"/>
                    <a:pt x="18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0" y="57"/>
                    <a:pt x="0" y="173"/>
                  </a:cubicBezTo>
                  <a:cubicBezTo>
                    <a:pt x="0" y="309"/>
                    <a:pt x="74" y="345"/>
                    <a:pt x="74" y="345"/>
                  </a:cubicBezTo>
                  <a:cubicBezTo>
                    <a:pt x="187" y="345"/>
                    <a:pt x="187" y="345"/>
                    <a:pt x="187" y="345"/>
                  </a:cubicBezTo>
                </a:path>
              </a:pathLst>
            </a:custGeom>
            <a:solidFill>
              <a:srgbClr val="254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1001713" y="4640263"/>
              <a:ext cx="517525" cy="1296987"/>
            </a:xfrm>
            <a:custGeom>
              <a:avLst/>
              <a:gdLst>
                <a:gd name="T0" fmla="*/ 137 w 137"/>
                <a:gd name="T1" fmla="*/ 173 h 345"/>
                <a:gd name="T2" fmla="*/ 99 w 137"/>
                <a:gd name="T3" fmla="*/ 345 h 345"/>
                <a:gd name="T4" fmla="*/ 43 w 137"/>
                <a:gd name="T5" fmla="*/ 345 h 345"/>
                <a:gd name="T6" fmla="*/ 0 w 137"/>
                <a:gd name="T7" fmla="*/ 173 h 345"/>
                <a:gd name="T8" fmla="*/ 44 w 137"/>
                <a:gd name="T9" fmla="*/ 0 h 345"/>
                <a:gd name="T10" fmla="*/ 96 w 137"/>
                <a:gd name="T11" fmla="*/ 0 h 345"/>
                <a:gd name="T12" fmla="*/ 137 w 137"/>
                <a:gd name="T13" fmla="*/ 173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345">
                  <a:moveTo>
                    <a:pt x="137" y="173"/>
                  </a:moveTo>
                  <a:cubicBezTo>
                    <a:pt x="137" y="309"/>
                    <a:pt x="99" y="345"/>
                    <a:pt x="99" y="345"/>
                  </a:cubicBezTo>
                  <a:cubicBezTo>
                    <a:pt x="43" y="345"/>
                    <a:pt x="43" y="345"/>
                    <a:pt x="43" y="345"/>
                  </a:cubicBezTo>
                  <a:cubicBezTo>
                    <a:pt x="43" y="345"/>
                    <a:pt x="0" y="309"/>
                    <a:pt x="0" y="173"/>
                  </a:cubicBezTo>
                  <a:cubicBezTo>
                    <a:pt x="0" y="57"/>
                    <a:pt x="44" y="0"/>
                    <a:pt x="44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137" y="57"/>
                    <a:pt x="137" y="173"/>
                  </a:cubicBezTo>
                </a:path>
              </a:pathLst>
            </a:custGeom>
            <a:solidFill>
              <a:srgbClr val="2B4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7" name="Picture 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4632325"/>
              <a:ext cx="276225" cy="131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1228726" y="11113"/>
              <a:ext cx="41275" cy="4551362"/>
            </a:xfrm>
            <a:prstGeom prst="rect">
              <a:avLst/>
            </a:prstGeom>
            <a:solidFill>
              <a:srgbClr val="EE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59" name="Picture 2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4532313"/>
              <a:ext cx="623888" cy="146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911226" y="6015038"/>
              <a:ext cx="123825" cy="214312"/>
            </a:xfrm>
            <a:custGeom>
              <a:avLst/>
              <a:gdLst>
                <a:gd name="T0" fmla="*/ 0 w 33"/>
                <a:gd name="T1" fmla="*/ 57 h 57"/>
                <a:gd name="T2" fmla="*/ 33 w 33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3" h="57">
                  <a:moveTo>
                    <a:pt x="0" y="57"/>
                  </a:moveTo>
                  <a:cubicBezTo>
                    <a:pt x="0" y="57"/>
                    <a:pt x="27" y="39"/>
                    <a:pt x="33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1447801" y="5997575"/>
              <a:ext cx="120650" cy="214312"/>
            </a:xfrm>
            <a:custGeom>
              <a:avLst/>
              <a:gdLst>
                <a:gd name="T0" fmla="*/ 32 w 32"/>
                <a:gd name="T1" fmla="*/ 57 h 57"/>
                <a:gd name="T2" fmla="*/ 0 w 32"/>
                <a:gd name="T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" h="57">
                  <a:moveTo>
                    <a:pt x="32" y="57"/>
                  </a:moveTo>
                  <a:cubicBezTo>
                    <a:pt x="32" y="57"/>
                    <a:pt x="5" y="39"/>
                    <a:pt x="0" y="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035051" y="5978525"/>
              <a:ext cx="144463" cy="525462"/>
            </a:xfrm>
            <a:custGeom>
              <a:avLst/>
              <a:gdLst>
                <a:gd name="T0" fmla="*/ 34 w 38"/>
                <a:gd name="T1" fmla="*/ 0 h 140"/>
                <a:gd name="T2" fmla="*/ 0 w 38"/>
                <a:gd name="T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" h="140">
                  <a:moveTo>
                    <a:pt x="34" y="0"/>
                  </a:moveTo>
                  <a:cubicBezTo>
                    <a:pt x="34" y="0"/>
                    <a:pt x="38" y="110"/>
                    <a:pt x="0" y="140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289051" y="5978525"/>
              <a:ext cx="139700" cy="528637"/>
            </a:xfrm>
            <a:custGeom>
              <a:avLst/>
              <a:gdLst>
                <a:gd name="T0" fmla="*/ 7 w 37"/>
                <a:gd name="T1" fmla="*/ 0 h 141"/>
                <a:gd name="T2" fmla="*/ 37 w 37"/>
                <a:gd name="T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141">
                  <a:moveTo>
                    <a:pt x="7" y="0"/>
                  </a:moveTo>
                  <a:cubicBezTo>
                    <a:pt x="7" y="0"/>
                    <a:pt x="0" y="110"/>
                    <a:pt x="37" y="141"/>
                  </a:cubicBezTo>
                </a:path>
              </a:pathLst>
            </a:custGeom>
            <a:noFill/>
            <a:ln w="60325" cap="flat">
              <a:solidFill>
                <a:srgbClr val="FB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65564" name="Picture 2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3" y="5907088"/>
              <a:ext cx="623888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AutoShape 30"/>
          <p:cNvSpPr>
            <a:spLocks noChangeAspect="1" noChangeArrowheads="1" noTextEdit="1"/>
          </p:cNvSpPr>
          <p:nvPr/>
        </p:nvSpPr>
        <p:spPr bwMode="auto">
          <a:xfrm>
            <a:off x="3320970" y="328837"/>
            <a:ext cx="6266836" cy="627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Oval 32"/>
          <p:cNvSpPr>
            <a:spLocks noChangeArrowheads="1"/>
          </p:cNvSpPr>
          <p:nvPr/>
        </p:nvSpPr>
        <p:spPr bwMode="auto">
          <a:xfrm>
            <a:off x="3415736" y="400789"/>
            <a:ext cx="6163295" cy="6161541"/>
          </a:xfrm>
          <a:prstGeom prst="ellipse">
            <a:avLst/>
          </a:prstGeom>
          <a:solidFill>
            <a:srgbClr val="B504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3"/>
          <p:cNvSpPr>
            <a:spLocks/>
          </p:cNvSpPr>
          <p:nvPr/>
        </p:nvSpPr>
        <p:spPr bwMode="auto">
          <a:xfrm>
            <a:off x="3763211" y="4881111"/>
            <a:ext cx="4812003" cy="1582942"/>
          </a:xfrm>
          <a:custGeom>
            <a:avLst/>
            <a:gdLst>
              <a:gd name="T0" fmla="*/ 1064 w 1064"/>
              <a:gd name="T1" fmla="*/ 197 h 350"/>
              <a:gd name="T2" fmla="*/ 898 w 1064"/>
              <a:gd name="T3" fmla="*/ 310 h 350"/>
              <a:gd name="T4" fmla="*/ 564 w 1064"/>
              <a:gd name="T5" fmla="*/ 348 h 350"/>
              <a:gd name="T6" fmla="*/ 247 w 1064"/>
              <a:gd name="T7" fmla="*/ 287 h 350"/>
              <a:gd name="T8" fmla="*/ 40 w 1064"/>
              <a:gd name="T9" fmla="*/ 103 h 350"/>
              <a:gd name="T10" fmla="*/ 15 w 1064"/>
              <a:gd name="T11" fmla="*/ 67 h 350"/>
              <a:gd name="T12" fmla="*/ 0 w 1064"/>
              <a:gd name="T13" fmla="*/ 44 h 350"/>
              <a:gd name="T14" fmla="*/ 38 w 1064"/>
              <a:gd name="T15" fmla="*/ 38 h 350"/>
              <a:gd name="T16" fmla="*/ 492 w 1064"/>
              <a:gd name="T17" fmla="*/ 30 h 350"/>
              <a:gd name="T18" fmla="*/ 1019 w 1064"/>
              <a:gd name="T19" fmla="*/ 188 h 350"/>
              <a:gd name="T20" fmla="*/ 1064 w 1064"/>
              <a:gd name="T21" fmla="*/ 19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64" h="350">
                <a:moveTo>
                  <a:pt x="1064" y="197"/>
                </a:moveTo>
                <a:cubicBezTo>
                  <a:pt x="1015" y="242"/>
                  <a:pt x="959" y="280"/>
                  <a:pt x="898" y="310"/>
                </a:cubicBezTo>
                <a:cubicBezTo>
                  <a:pt x="803" y="331"/>
                  <a:pt x="689" y="347"/>
                  <a:pt x="564" y="348"/>
                </a:cubicBezTo>
                <a:cubicBezTo>
                  <a:pt x="448" y="350"/>
                  <a:pt x="340" y="324"/>
                  <a:pt x="247" y="287"/>
                </a:cubicBezTo>
                <a:cubicBezTo>
                  <a:pt x="166" y="240"/>
                  <a:pt x="95" y="177"/>
                  <a:pt x="40" y="103"/>
                </a:cubicBezTo>
                <a:cubicBezTo>
                  <a:pt x="31" y="91"/>
                  <a:pt x="23" y="79"/>
                  <a:pt x="15" y="67"/>
                </a:cubicBezTo>
                <a:cubicBezTo>
                  <a:pt x="10" y="60"/>
                  <a:pt x="5" y="52"/>
                  <a:pt x="0" y="44"/>
                </a:cubicBezTo>
                <a:cubicBezTo>
                  <a:pt x="12" y="42"/>
                  <a:pt x="25" y="40"/>
                  <a:pt x="38" y="38"/>
                </a:cubicBezTo>
                <a:cubicBezTo>
                  <a:pt x="159" y="18"/>
                  <a:pt x="337" y="0"/>
                  <a:pt x="492" y="30"/>
                </a:cubicBezTo>
                <a:cubicBezTo>
                  <a:pt x="687" y="67"/>
                  <a:pt x="844" y="152"/>
                  <a:pt x="1019" y="188"/>
                </a:cubicBezTo>
                <a:cubicBezTo>
                  <a:pt x="1034" y="191"/>
                  <a:pt x="1049" y="194"/>
                  <a:pt x="1064" y="197"/>
                </a:cubicBezTo>
                <a:close/>
              </a:path>
            </a:pathLst>
          </a:custGeom>
          <a:solidFill>
            <a:srgbClr val="A1011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" name="Freeform 38"/>
          <p:cNvSpPr>
            <a:spLocks/>
          </p:cNvSpPr>
          <p:nvPr/>
        </p:nvSpPr>
        <p:spPr bwMode="auto">
          <a:xfrm>
            <a:off x="5830512" y="4519597"/>
            <a:ext cx="3571272" cy="2083096"/>
          </a:xfrm>
          <a:custGeom>
            <a:avLst/>
            <a:gdLst>
              <a:gd name="T0" fmla="*/ 790 w 790"/>
              <a:gd name="T1" fmla="*/ 0 h 461"/>
              <a:gd name="T2" fmla="*/ 780 w 790"/>
              <a:gd name="T3" fmla="*/ 25 h 461"/>
              <a:gd name="T4" fmla="*/ 772 w 790"/>
              <a:gd name="T5" fmla="*/ 46 h 461"/>
              <a:gd name="T6" fmla="*/ 753 w 790"/>
              <a:gd name="T7" fmla="*/ 86 h 461"/>
              <a:gd name="T8" fmla="*/ 741 w 790"/>
              <a:gd name="T9" fmla="*/ 107 h 461"/>
              <a:gd name="T10" fmla="*/ 708 w 790"/>
              <a:gd name="T11" fmla="*/ 160 h 461"/>
              <a:gd name="T12" fmla="*/ 691 w 790"/>
              <a:gd name="T13" fmla="*/ 183 h 461"/>
              <a:gd name="T14" fmla="*/ 649 w 790"/>
              <a:gd name="T15" fmla="*/ 234 h 461"/>
              <a:gd name="T16" fmla="*/ 620 w 790"/>
              <a:gd name="T17" fmla="*/ 265 h 461"/>
              <a:gd name="T18" fmla="*/ 330 w 790"/>
              <a:gd name="T19" fmla="*/ 433 h 461"/>
              <a:gd name="T20" fmla="*/ 294 w 790"/>
              <a:gd name="T21" fmla="*/ 442 h 461"/>
              <a:gd name="T22" fmla="*/ 207 w 790"/>
              <a:gd name="T23" fmla="*/ 457 h 461"/>
              <a:gd name="T24" fmla="*/ 207 w 790"/>
              <a:gd name="T25" fmla="*/ 457 h 461"/>
              <a:gd name="T26" fmla="*/ 180 w 790"/>
              <a:gd name="T27" fmla="*/ 459 h 461"/>
              <a:gd name="T28" fmla="*/ 138 w 790"/>
              <a:gd name="T29" fmla="*/ 461 h 461"/>
              <a:gd name="T30" fmla="*/ 137 w 790"/>
              <a:gd name="T31" fmla="*/ 461 h 461"/>
              <a:gd name="T32" fmla="*/ 115 w 790"/>
              <a:gd name="T33" fmla="*/ 460 h 461"/>
              <a:gd name="T34" fmla="*/ 63 w 790"/>
              <a:gd name="T35" fmla="*/ 457 h 461"/>
              <a:gd name="T36" fmla="*/ 42 w 790"/>
              <a:gd name="T37" fmla="*/ 454 h 461"/>
              <a:gd name="T38" fmla="*/ 0 w 790"/>
              <a:gd name="T39" fmla="*/ 447 h 461"/>
              <a:gd name="T40" fmla="*/ 23 w 790"/>
              <a:gd name="T41" fmla="*/ 414 h 461"/>
              <a:gd name="T42" fmla="*/ 381 w 790"/>
              <a:gd name="T43" fmla="*/ 94 h 461"/>
              <a:gd name="T44" fmla="*/ 748 w 790"/>
              <a:gd name="T45" fmla="*/ 9 h 461"/>
              <a:gd name="T46" fmla="*/ 790 w 790"/>
              <a:gd name="T47" fmla="*/ 0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90" h="461">
                <a:moveTo>
                  <a:pt x="790" y="0"/>
                </a:moveTo>
                <a:cubicBezTo>
                  <a:pt x="787" y="9"/>
                  <a:pt x="784" y="17"/>
                  <a:pt x="780" y="25"/>
                </a:cubicBezTo>
                <a:cubicBezTo>
                  <a:pt x="778" y="32"/>
                  <a:pt x="775" y="39"/>
                  <a:pt x="772" y="46"/>
                </a:cubicBezTo>
                <a:cubicBezTo>
                  <a:pt x="766" y="60"/>
                  <a:pt x="759" y="73"/>
                  <a:pt x="753" y="86"/>
                </a:cubicBezTo>
                <a:cubicBezTo>
                  <a:pt x="749" y="93"/>
                  <a:pt x="745" y="100"/>
                  <a:pt x="741" y="107"/>
                </a:cubicBezTo>
                <a:cubicBezTo>
                  <a:pt x="731" y="125"/>
                  <a:pt x="720" y="143"/>
                  <a:pt x="708" y="160"/>
                </a:cubicBezTo>
                <a:cubicBezTo>
                  <a:pt x="702" y="168"/>
                  <a:pt x="697" y="176"/>
                  <a:pt x="691" y="183"/>
                </a:cubicBezTo>
                <a:cubicBezTo>
                  <a:pt x="678" y="201"/>
                  <a:pt x="664" y="218"/>
                  <a:pt x="649" y="234"/>
                </a:cubicBezTo>
                <a:cubicBezTo>
                  <a:pt x="639" y="245"/>
                  <a:pt x="630" y="255"/>
                  <a:pt x="620" y="265"/>
                </a:cubicBezTo>
                <a:cubicBezTo>
                  <a:pt x="539" y="342"/>
                  <a:pt x="440" y="401"/>
                  <a:pt x="330" y="433"/>
                </a:cubicBezTo>
                <a:cubicBezTo>
                  <a:pt x="318" y="437"/>
                  <a:pt x="306" y="440"/>
                  <a:pt x="294" y="442"/>
                </a:cubicBezTo>
                <a:cubicBezTo>
                  <a:pt x="266" y="449"/>
                  <a:pt x="237" y="454"/>
                  <a:pt x="207" y="457"/>
                </a:cubicBezTo>
                <a:cubicBezTo>
                  <a:pt x="207" y="457"/>
                  <a:pt x="207" y="457"/>
                  <a:pt x="207" y="457"/>
                </a:cubicBezTo>
                <a:cubicBezTo>
                  <a:pt x="198" y="458"/>
                  <a:pt x="189" y="459"/>
                  <a:pt x="180" y="459"/>
                </a:cubicBezTo>
                <a:cubicBezTo>
                  <a:pt x="166" y="460"/>
                  <a:pt x="152" y="461"/>
                  <a:pt x="138" y="461"/>
                </a:cubicBezTo>
                <a:cubicBezTo>
                  <a:pt x="137" y="461"/>
                  <a:pt x="137" y="461"/>
                  <a:pt x="137" y="461"/>
                </a:cubicBezTo>
                <a:cubicBezTo>
                  <a:pt x="130" y="461"/>
                  <a:pt x="122" y="460"/>
                  <a:pt x="115" y="460"/>
                </a:cubicBezTo>
                <a:cubicBezTo>
                  <a:pt x="97" y="460"/>
                  <a:pt x="80" y="458"/>
                  <a:pt x="63" y="457"/>
                </a:cubicBezTo>
                <a:cubicBezTo>
                  <a:pt x="56" y="456"/>
                  <a:pt x="49" y="455"/>
                  <a:pt x="42" y="454"/>
                </a:cubicBezTo>
                <a:cubicBezTo>
                  <a:pt x="28" y="452"/>
                  <a:pt x="14" y="450"/>
                  <a:pt x="0" y="447"/>
                </a:cubicBezTo>
                <a:cubicBezTo>
                  <a:pt x="6" y="437"/>
                  <a:pt x="14" y="426"/>
                  <a:pt x="23" y="414"/>
                </a:cubicBezTo>
                <a:cubicBezTo>
                  <a:pt x="89" y="322"/>
                  <a:pt x="221" y="163"/>
                  <a:pt x="381" y="94"/>
                </a:cubicBezTo>
                <a:cubicBezTo>
                  <a:pt x="515" y="37"/>
                  <a:pt x="651" y="27"/>
                  <a:pt x="748" y="9"/>
                </a:cubicBezTo>
                <a:cubicBezTo>
                  <a:pt x="763" y="6"/>
                  <a:pt x="777" y="4"/>
                  <a:pt x="790" y="0"/>
                </a:cubicBezTo>
                <a:close/>
              </a:path>
            </a:pathLst>
          </a:custGeom>
          <a:solidFill>
            <a:srgbClr val="9901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900095" y="4631912"/>
            <a:ext cx="5457815" cy="1970781"/>
            <a:chOff x="4105275" y="4424363"/>
            <a:chExt cx="4937125" cy="1782763"/>
          </a:xfrm>
        </p:grpSpPr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4648200" y="5529263"/>
              <a:ext cx="2368550" cy="514350"/>
            </a:xfrm>
            <a:custGeom>
              <a:avLst/>
              <a:gdLst>
                <a:gd name="T0" fmla="*/ 579 w 579"/>
                <a:gd name="T1" fmla="*/ 122 h 126"/>
                <a:gd name="T2" fmla="*/ 540 w 579"/>
                <a:gd name="T3" fmla="*/ 126 h 126"/>
                <a:gd name="T4" fmla="*/ 530 w 579"/>
                <a:gd name="T5" fmla="*/ 122 h 126"/>
                <a:gd name="T6" fmla="*/ 287 w 579"/>
                <a:gd name="T7" fmla="*/ 41 h 126"/>
                <a:gd name="T8" fmla="*/ 75 w 579"/>
                <a:gd name="T9" fmla="*/ 24 h 126"/>
                <a:gd name="T10" fmla="*/ 20 w 579"/>
                <a:gd name="T11" fmla="*/ 30 h 126"/>
                <a:gd name="T12" fmla="*/ 0 w 579"/>
                <a:gd name="T13" fmla="*/ 14 h 126"/>
                <a:gd name="T14" fmla="*/ 51 w 579"/>
                <a:gd name="T15" fmla="*/ 8 h 126"/>
                <a:gd name="T16" fmla="*/ 292 w 579"/>
                <a:gd name="T17" fmla="*/ 24 h 126"/>
                <a:gd name="T18" fmla="*/ 565 w 579"/>
                <a:gd name="T19" fmla="*/ 116 h 126"/>
                <a:gd name="T20" fmla="*/ 579 w 579"/>
                <a:gd name="T21" fmla="*/ 12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9" h="126">
                  <a:moveTo>
                    <a:pt x="579" y="122"/>
                  </a:moveTo>
                  <a:cubicBezTo>
                    <a:pt x="566" y="123"/>
                    <a:pt x="553" y="125"/>
                    <a:pt x="540" y="126"/>
                  </a:cubicBezTo>
                  <a:cubicBezTo>
                    <a:pt x="537" y="125"/>
                    <a:pt x="533" y="123"/>
                    <a:pt x="530" y="122"/>
                  </a:cubicBezTo>
                  <a:cubicBezTo>
                    <a:pt x="468" y="98"/>
                    <a:pt x="386" y="69"/>
                    <a:pt x="287" y="41"/>
                  </a:cubicBezTo>
                  <a:cubicBezTo>
                    <a:pt x="217" y="23"/>
                    <a:pt x="144" y="19"/>
                    <a:pt x="75" y="24"/>
                  </a:cubicBezTo>
                  <a:cubicBezTo>
                    <a:pt x="56" y="26"/>
                    <a:pt x="38" y="28"/>
                    <a:pt x="20" y="30"/>
                  </a:cubicBezTo>
                  <a:cubicBezTo>
                    <a:pt x="13" y="25"/>
                    <a:pt x="6" y="20"/>
                    <a:pt x="0" y="14"/>
                  </a:cubicBezTo>
                  <a:cubicBezTo>
                    <a:pt x="16" y="12"/>
                    <a:pt x="33" y="10"/>
                    <a:pt x="51" y="8"/>
                  </a:cubicBezTo>
                  <a:cubicBezTo>
                    <a:pt x="129" y="0"/>
                    <a:pt x="212" y="2"/>
                    <a:pt x="292" y="24"/>
                  </a:cubicBezTo>
                  <a:cubicBezTo>
                    <a:pt x="408" y="55"/>
                    <a:pt x="499" y="90"/>
                    <a:pt x="565" y="116"/>
                  </a:cubicBezTo>
                  <a:cubicBezTo>
                    <a:pt x="570" y="118"/>
                    <a:pt x="575" y="120"/>
                    <a:pt x="579" y="122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4105275" y="4776788"/>
              <a:ext cx="3471863" cy="817563"/>
            </a:xfrm>
            <a:custGeom>
              <a:avLst/>
              <a:gdLst>
                <a:gd name="T0" fmla="*/ 849 w 849"/>
                <a:gd name="T1" fmla="*/ 193 h 200"/>
                <a:gd name="T2" fmla="*/ 733 w 849"/>
                <a:gd name="T3" fmla="*/ 160 h 200"/>
                <a:gd name="T4" fmla="*/ 427 w 849"/>
                <a:gd name="T5" fmla="*/ 55 h 200"/>
                <a:gd name="T6" fmla="*/ 50 w 849"/>
                <a:gd name="T7" fmla="*/ 65 h 200"/>
                <a:gd name="T8" fmla="*/ 12 w 849"/>
                <a:gd name="T9" fmla="*/ 75 h 200"/>
                <a:gd name="T10" fmla="*/ 10 w 849"/>
                <a:gd name="T11" fmla="*/ 72 h 200"/>
                <a:gd name="T12" fmla="*/ 0 w 849"/>
                <a:gd name="T13" fmla="*/ 59 h 200"/>
                <a:gd name="T14" fmla="*/ 38 w 849"/>
                <a:gd name="T15" fmla="*/ 49 h 200"/>
                <a:gd name="T16" fmla="*/ 432 w 849"/>
                <a:gd name="T17" fmla="*/ 37 h 200"/>
                <a:gd name="T18" fmla="*/ 740 w 849"/>
                <a:gd name="T19" fmla="*/ 143 h 200"/>
                <a:gd name="T20" fmla="*/ 843 w 849"/>
                <a:gd name="T21" fmla="*/ 176 h 200"/>
                <a:gd name="T22" fmla="*/ 849 w 849"/>
                <a:gd name="T23" fmla="*/ 19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9" h="200">
                  <a:moveTo>
                    <a:pt x="849" y="193"/>
                  </a:moveTo>
                  <a:cubicBezTo>
                    <a:pt x="831" y="200"/>
                    <a:pt x="798" y="187"/>
                    <a:pt x="733" y="160"/>
                  </a:cubicBezTo>
                  <a:cubicBezTo>
                    <a:pt x="666" y="133"/>
                    <a:pt x="564" y="93"/>
                    <a:pt x="427" y="55"/>
                  </a:cubicBezTo>
                  <a:cubicBezTo>
                    <a:pt x="298" y="20"/>
                    <a:pt x="157" y="39"/>
                    <a:pt x="50" y="65"/>
                  </a:cubicBezTo>
                  <a:cubicBezTo>
                    <a:pt x="37" y="68"/>
                    <a:pt x="24" y="72"/>
                    <a:pt x="12" y="75"/>
                  </a:cubicBezTo>
                  <a:cubicBezTo>
                    <a:pt x="11" y="74"/>
                    <a:pt x="10" y="73"/>
                    <a:pt x="10" y="72"/>
                  </a:cubicBezTo>
                  <a:cubicBezTo>
                    <a:pt x="6" y="67"/>
                    <a:pt x="3" y="63"/>
                    <a:pt x="0" y="59"/>
                  </a:cubicBezTo>
                  <a:cubicBezTo>
                    <a:pt x="12" y="56"/>
                    <a:pt x="25" y="52"/>
                    <a:pt x="38" y="49"/>
                  </a:cubicBezTo>
                  <a:cubicBezTo>
                    <a:pt x="148" y="21"/>
                    <a:pt x="297" y="0"/>
                    <a:pt x="432" y="37"/>
                  </a:cubicBezTo>
                  <a:cubicBezTo>
                    <a:pt x="570" y="75"/>
                    <a:pt x="672" y="116"/>
                    <a:pt x="740" y="143"/>
                  </a:cubicBezTo>
                  <a:cubicBezTo>
                    <a:pt x="791" y="164"/>
                    <a:pt x="831" y="180"/>
                    <a:pt x="843" y="176"/>
                  </a:cubicBezTo>
                  <a:lnTo>
                    <a:pt x="849" y="193"/>
                  </a:ln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4256088" y="5030788"/>
              <a:ext cx="3313113" cy="788988"/>
            </a:xfrm>
            <a:custGeom>
              <a:avLst/>
              <a:gdLst>
                <a:gd name="T0" fmla="*/ 810 w 810"/>
                <a:gd name="T1" fmla="*/ 188 h 193"/>
                <a:gd name="T2" fmla="*/ 807 w 810"/>
                <a:gd name="T3" fmla="*/ 189 h 193"/>
                <a:gd name="T4" fmla="*/ 693 w 810"/>
                <a:gd name="T5" fmla="*/ 155 h 193"/>
                <a:gd name="T6" fmla="*/ 388 w 810"/>
                <a:gd name="T7" fmla="*/ 50 h 193"/>
                <a:gd name="T8" fmla="*/ 54 w 810"/>
                <a:gd name="T9" fmla="*/ 50 h 193"/>
                <a:gd name="T10" fmla="*/ 13 w 810"/>
                <a:gd name="T11" fmla="*/ 59 h 193"/>
                <a:gd name="T12" fmla="*/ 0 w 810"/>
                <a:gd name="T13" fmla="*/ 43 h 193"/>
                <a:gd name="T14" fmla="*/ 39 w 810"/>
                <a:gd name="T15" fmla="*/ 34 h 193"/>
                <a:gd name="T16" fmla="*/ 393 w 810"/>
                <a:gd name="T17" fmla="*/ 32 h 193"/>
                <a:gd name="T18" fmla="*/ 700 w 810"/>
                <a:gd name="T19" fmla="*/ 138 h 193"/>
                <a:gd name="T20" fmla="*/ 804 w 810"/>
                <a:gd name="T21" fmla="*/ 171 h 193"/>
                <a:gd name="T22" fmla="*/ 810 w 810"/>
                <a:gd name="T23" fmla="*/ 18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0" h="193">
                  <a:moveTo>
                    <a:pt x="810" y="188"/>
                  </a:moveTo>
                  <a:cubicBezTo>
                    <a:pt x="809" y="188"/>
                    <a:pt x="808" y="189"/>
                    <a:pt x="807" y="189"/>
                  </a:cubicBezTo>
                  <a:cubicBezTo>
                    <a:pt x="788" y="193"/>
                    <a:pt x="755" y="180"/>
                    <a:pt x="693" y="155"/>
                  </a:cubicBezTo>
                  <a:cubicBezTo>
                    <a:pt x="626" y="128"/>
                    <a:pt x="524" y="87"/>
                    <a:pt x="388" y="50"/>
                  </a:cubicBezTo>
                  <a:cubicBezTo>
                    <a:pt x="276" y="19"/>
                    <a:pt x="154" y="29"/>
                    <a:pt x="54" y="50"/>
                  </a:cubicBezTo>
                  <a:cubicBezTo>
                    <a:pt x="40" y="53"/>
                    <a:pt x="26" y="56"/>
                    <a:pt x="13" y="59"/>
                  </a:cubicBezTo>
                  <a:cubicBezTo>
                    <a:pt x="9" y="54"/>
                    <a:pt x="4" y="49"/>
                    <a:pt x="0" y="43"/>
                  </a:cubicBezTo>
                  <a:cubicBezTo>
                    <a:pt x="12" y="40"/>
                    <a:pt x="26" y="37"/>
                    <a:pt x="39" y="34"/>
                  </a:cubicBezTo>
                  <a:cubicBezTo>
                    <a:pt x="144" y="12"/>
                    <a:pt x="273" y="0"/>
                    <a:pt x="393" y="32"/>
                  </a:cubicBezTo>
                  <a:cubicBezTo>
                    <a:pt x="530" y="70"/>
                    <a:pt x="633" y="111"/>
                    <a:pt x="700" y="138"/>
                  </a:cubicBezTo>
                  <a:cubicBezTo>
                    <a:pt x="751" y="159"/>
                    <a:pt x="792" y="175"/>
                    <a:pt x="804" y="171"/>
                  </a:cubicBezTo>
                  <a:cubicBezTo>
                    <a:pt x="810" y="188"/>
                    <a:pt x="810" y="188"/>
                    <a:pt x="810" y="188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4432300" y="5280026"/>
              <a:ext cx="3035300" cy="703263"/>
            </a:xfrm>
            <a:custGeom>
              <a:avLst/>
              <a:gdLst>
                <a:gd name="T0" fmla="*/ 742 w 742"/>
                <a:gd name="T1" fmla="*/ 166 h 172"/>
                <a:gd name="T2" fmla="*/ 703 w 742"/>
                <a:gd name="T3" fmla="*/ 172 h 172"/>
                <a:gd name="T4" fmla="*/ 676 w 742"/>
                <a:gd name="T5" fmla="*/ 162 h 172"/>
                <a:gd name="T6" fmla="*/ 648 w 742"/>
                <a:gd name="T7" fmla="*/ 151 h 172"/>
                <a:gd name="T8" fmla="*/ 342 w 742"/>
                <a:gd name="T9" fmla="*/ 46 h 172"/>
                <a:gd name="T10" fmla="*/ 62 w 742"/>
                <a:gd name="T11" fmla="*/ 36 h 172"/>
                <a:gd name="T12" fmla="*/ 16 w 742"/>
                <a:gd name="T13" fmla="*/ 44 h 172"/>
                <a:gd name="T14" fmla="*/ 0 w 742"/>
                <a:gd name="T15" fmla="*/ 29 h 172"/>
                <a:gd name="T16" fmla="*/ 44 w 742"/>
                <a:gd name="T17" fmla="*/ 20 h 172"/>
                <a:gd name="T18" fmla="*/ 347 w 742"/>
                <a:gd name="T19" fmla="*/ 28 h 172"/>
                <a:gd name="T20" fmla="*/ 655 w 742"/>
                <a:gd name="T21" fmla="*/ 134 h 172"/>
                <a:gd name="T22" fmla="*/ 703 w 742"/>
                <a:gd name="T23" fmla="*/ 153 h 172"/>
                <a:gd name="T24" fmla="*/ 742 w 742"/>
                <a:gd name="T25" fmla="*/ 1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2" h="172">
                  <a:moveTo>
                    <a:pt x="742" y="166"/>
                  </a:moveTo>
                  <a:cubicBezTo>
                    <a:pt x="730" y="168"/>
                    <a:pt x="716" y="170"/>
                    <a:pt x="703" y="172"/>
                  </a:cubicBezTo>
                  <a:cubicBezTo>
                    <a:pt x="695" y="169"/>
                    <a:pt x="686" y="166"/>
                    <a:pt x="676" y="162"/>
                  </a:cubicBezTo>
                  <a:cubicBezTo>
                    <a:pt x="667" y="159"/>
                    <a:pt x="658" y="155"/>
                    <a:pt x="648" y="151"/>
                  </a:cubicBezTo>
                  <a:cubicBezTo>
                    <a:pt x="581" y="124"/>
                    <a:pt x="479" y="83"/>
                    <a:pt x="342" y="46"/>
                  </a:cubicBezTo>
                  <a:cubicBezTo>
                    <a:pt x="249" y="20"/>
                    <a:pt x="150" y="23"/>
                    <a:pt x="62" y="36"/>
                  </a:cubicBezTo>
                  <a:cubicBezTo>
                    <a:pt x="46" y="39"/>
                    <a:pt x="31" y="41"/>
                    <a:pt x="16" y="44"/>
                  </a:cubicBezTo>
                  <a:cubicBezTo>
                    <a:pt x="10" y="39"/>
                    <a:pt x="5" y="34"/>
                    <a:pt x="0" y="29"/>
                  </a:cubicBezTo>
                  <a:cubicBezTo>
                    <a:pt x="14" y="26"/>
                    <a:pt x="29" y="23"/>
                    <a:pt x="44" y="20"/>
                  </a:cubicBezTo>
                  <a:cubicBezTo>
                    <a:pt x="138" y="5"/>
                    <a:pt x="246" y="0"/>
                    <a:pt x="347" y="28"/>
                  </a:cubicBezTo>
                  <a:cubicBezTo>
                    <a:pt x="485" y="66"/>
                    <a:pt x="587" y="107"/>
                    <a:pt x="655" y="134"/>
                  </a:cubicBezTo>
                  <a:cubicBezTo>
                    <a:pt x="672" y="141"/>
                    <a:pt x="689" y="147"/>
                    <a:pt x="703" y="153"/>
                  </a:cubicBezTo>
                  <a:cubicBezTo>
                    <a:pt x="719" y="159"/>
                    <a:pt x="732" y="163"/>
                    <a:pt x="742" y="166"/>
                  </a:cubicBezTo>
                  <a:close/>
                </a:path>
              </a:pathLst>
            </a:custGeom>
            <a:solidFill>
              <a:srgbClr val="910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auto">
            <a:xfrm>
              <a:off x="6022975" y="4424363"/>
              <a:ext cx="3019425" cy="1766888"/>
            </a:xfrm>
            <a:custGeom>
              <a:avLst/>
              <a:gdLst>
                <a:gd name="T0" fmla="*/ 738 w 738"/>
                <a:gd name="T1" fmla="*/ 0 h 432"/>
                <a:gd name="T2" fmla="*/ 736 w 738"/>
                <a:gd name="T3" fmla="*/ 5 h 432"/>
                <a:gd name="T4" fmla="*/ 733 w 738"/>
                <a:gd name="T5" fmla="*/ 13 h 432"/>
                <a:gd name="T6" fmla="*/ 730 w 738"/>
                <a:gd name="T7" fmla="*/ 20 h 432"/>
                <a:gd name="T8" fmla="*/ 730 w 738"/>
                <a:gd name="T9" fmla="*/ 21 h 432"/>
                <a:gd name="T10" fmla="*/ 685 w 738"/>
                <a:gd name="T11" fmla="*/ 31 h 432"/>
                <a:gd name="T12" fmla="*/ 417 w 738"/>
                <a:gd name="T13" fmla="*/ 104 h 432"/>
                <a:gd name="T14" fmla="*/ 46 w 738"/>
                <a:gd name="T15" fmla="*/ 398 h 432"/>
                <a:gd name="T16" fmla="*/ 21 w 738"/>
                <a:gd name="T17" fmla="*/ 432 h 432"/>
                <a:gd name="T18" fmla="*/ 0 w 738"/>
                <a:gd name="T19" fmla="*/ 429 h 432"/>
                <a:gd name="T20" fmla="*/ 24 w 738"/>
                <a:gd name="T21" fmla="*/ 396 h 432"/>
                <a:gd name="T22" fmla="*/ 412 w 738"/>
                <a:gd name="T23" fmla="*/ 86 h 432"/>
                <a:gd name="T24" fmla="*/ 695 w 738"/>
                <a:gd name="T25" fmla="*/ 10 h 432"/>
                <a:gd name="T26" fmla="*/ 726 w 738"/>
                <a:gd name="T27" fmla="*/ 3 h 432"/>
                <a:gd name="T28" fmla="*/ 738 w 738"/>
                <a:gd name="T29" fmla="*/ 0 h 432"/>
                <a:gd name="T30" fmla="*/ 738 w 738"/>
                <a:gd name="T3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38" h="432">
                  <a:moveTo>
                    <a:pt x="738" y="0"/>
                  </a:moveTo>
                  <a:cubicBezTo>
                    <a:pt x="738" y="2"/>
                    <a:pt x="737" y="4"/>
                    <a:pt x="736" y="5"/>
                  </a:cubicBezTo>
                  <a:cubicBezTo>
                    <a:pt x="735" y="8"/>
                    <a:pt x="734" y="11"/>
                    <a:pt x="733" y="13"/>
                  </a:cubicBezTo>
                  <a:cubicBezTo>
                    <a:pt x="732" y="16"/>
                    <a:pt x="731" y="18"/>
                    <a:pt x="730" y="20"/>
                  </a:cubicBezTo>
                  <a:cubicBezTo>
                    <a:pt x="730" y="21"/>
                    <a:pt x="730" y="21"/>
                    <a:pt x="730" y="21"/>
                  </a:cubicBezTo>
                  <a:cubicBezTo>
                    <a:pt x="716" y="24"/>
                    <a:pt x="701" y="27"/>
                    <a:pt x="685" y="31"/>
                  </a:cubicBezTo>
                  <a:cubicBezTo>
                    <a:pt x="617" y="46"/>
                    <a:pt x="526" y="67"/>
                    <a:pt x="417" y="104"/>
                  </a:cubicBezTo>
                  <a:cubicBezTo>
                    <a:pt x="248" y="161"/>
                    <a:pt x="113" y="311"/>
                    <a:pt x="46" y="398"/>
                  </a:cubicBezTo>
                  <a:cubicBezTo>
                    <a:pt x="36" y="410"/>
                    <a:pt x="27" y="422"/>
                    <a:pt x="21" y="432"/>
                  </a:cubicBezTo>
                  <a:cubicBezTo>
                    <a:pt x="14" y="431"/>
                    <a:pt x="7" y="430"/>
                    <a:pt x="0" y="429"/>
                  </a:cubicBezTo>
                  <a:cubicBezTo>
                    <a:pt x="6" y="420"/>
                    <a:pt x="14" y="409"/>
                    <a:pt x="24" y="396"/>
                  </a:cubicBezTo>
                  <a:cubicBezTo>
                    <a:pt x="90" y="309"/>
                    <a:pt x="231" y="147"/>
                    <a:pt x="412" y="86"/>
                  </a:cubicBezTo>
                  <a:cubicBezTo>
                    <a:pt x="529" y="47"/>
                    <a:pt x="625" y="25"/>
                    <a:pt x="695" y="10"/>
                  </a:cubicBezTo>
                  <a:cubicBezTo>
                    <a:pt x="706" y="7"/>
                    <a:pt x="716" y="5"/>
                    <a:pt x="726" y="3"/>
                  </a:cubicBezTo>
                  <a:cubicBezTo>
                    <a:pt x="730" y="2"/>
                    <a:pt x="734" y="1"/>
                    <a:pt x="738" y="0"/>
                  </a:cubicBezTo>
                  <a:cubicBezTo>
                    <a:pt x="738" y="0"/>
                    <a:pt x="738" y="0"/>
                    <a:pt x="73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7053263" y="5280026"/>
              <a:ext cx="1452563" cy="854075"/>
            </a:xfrm>
            <a:custGeom>
              <a:avLst/>
              <a:gdLst>
                <a:gd name="T0" fmla="*/ 355 w 355"/>
                <a:gd name="T1" fmla="*/ 0 h 209"/>
                <a:gd name="T2" fmla="*/ 351 w 355"/>
                <a:gd name="T3" fmla="*/ 5 h 209"/>
                <a:gd name="T4" fmla="*/ 342 w 355"/>
                <a:gd name="T5" fmla="*/ 13 h 209"/>
                <a:gd name="T6" fmla="*/ 329 w 355"/>
                <a:gd name="T7" fmla="*/ 27 h 209"/>
                <a:gd name="T8" fmla="*/ 326 w 355"/>
                <a:gd name="T9" fmla="*/ 31 h 209"/>
                <a:gd name="T10" fmla="*/ 228 w 355"/>
                <a:gd name="T11" fmla="*/ 69 h 209"/>
                <a:gd name="T12" fmla="*/ 216 w 355"/>
                <a:gd name="T13" fmla="*/ 74 h 209"/>
                <a:gd name="T14" fmla="*/ 122 w 355"/>
                <a:gd name="T15" fmla="*/ 128 h 209"/>
                <a:gd name="T16" fmla="*/ 36 w 355"/>
                <a:gd name="T17" fmla="*/ 199 h 209"/>
                <a:gd name="T18" fmla="*/ 36 w 355"/>
                <a:gd name="T19" fmla="*/ 199 h 209"/>
                <a:gd name="T20" fmla="*/ 0 w 355"/>
                <a:gd name="T21" fmla="*/ 209 h 209"/>
                <a:gd name="T22" fmla="*/ 0 w 355"/>
                <a:gd name="T23" fmla="*/ 208 h 209"/>
                <a:gd name="T24" fmla="*/ 59 w 355"/>
                <a:gd name="T25" fmla="*/ 154 h 209"/>
                <a:gd name="T26" fmla="*/ 221 w 355"/>
                <a:gd name="T27" fmla="*/ 52 h 209"/>
                <a:gd name="T28" fmla="*/ 271 w 355"/>
                <a:gd name="T29" fmla="*/ 31 h 209"/>
                <a:gd name="T30" fmla="*/ 355 w 355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5" h="209">
                  <a:moveTo>
                    <a:pt x="355" y="0"/>
                  </a:moveTo>
                  <a:cubicBezTo>
                    <a:pt x="353" y="2"/>
                    <a:pt x="352" y="3"/>
                    <a:pt x="351" y="5"/>
                  </a:cubicBezTo>
                  <a:cubicBezTo>
                    <a:pt x="348" y="8"/>
                    <a:pt x="345" y="11"/>
                    <a:pt x="342" y="13"/>
                  </a:cubicBezTo>
                  <a:cubicBezTo>
                    <a:pt x="338" y="18"/>
                    <a:pt x="334" y="22"/>
                    <a:pt x="329" y="27"/>
                  </a:cubicBezTo>
                  <a:cubicBezTo>
                    <a:pt x="328" y="28"/>
                    <a:pt x="327" y="29"/>
                    <a:pt x="326" y="31"/>
                  </a:cubicBezTo>
                  <a:cubicBezTo>
                    <a:pt x="295" y="42"/>
                    <a:pt x="263" y="54"/>
                    <a:pt x="228" y="69"/>
                  </a:cubicBezTo>
                  <a:cubicBezTo>
                    <a:pt x="224" y="70"/>
                    <a:pt x="220" y="72"/>
                    <a:pt x="216" y="74"/>
                  </a:cubicBezTo>
                  <a:cubicBezTo>
                    <a:pt x="183" y="89"/>
                    <a:pt x="152" y="107"/>
                    <a:pt x="122" y="128"/>
                  </a:cubicBezTo>
                  <a:cubicBezTo>
                    <a:pt x="91" y="150"/>
                    <a:pt x="63" y="174"/>
                    <a:pt x="36" y="199"/>
                  </a:cubicBezTo>
                  <a:cubicBezTo>
                    <a:pt x="36" y="199"/>
                    <a:pt x="36" y="199"/>
                    <a:pt x="36" y="199"/>
                  </a:cubicBezTo>
                  <a:cubicBezTo>
                    <a:pt x="24" y="203"/>
                    <a:pt x="12" y="206"/>
                    <a:pt x="0" y="209"/>
                  </a:cubicBezTo>
                  <a:cubicBezTo>
                    <a:pt x="0" y="209"/>
                    <a:pt x="0" y="209"/>
                    <a:pt x="0" y="208"/>
                  </a:cubicBezTo>
                  <a:cubicBezTo>
                    <a:pt x="19" y="190"/>
                    <a:pt x="38" y="172"/>
                    <a:pt x="59" y="154"/>
                  </a:cubicBezTo>
                  <a:cubicBezTo>
                    <a:pt x="107" y="113"/>
                    <a:pt x="161" y="77"/>
                    <a:pt x="221" y="52"/>
                  </a:cubicBezTo>
                  <a:cubicBezTo>
                    <a:pt x="238" y="44"/>
                    <a:pt x="255" y="38"/>
                    <a:pt x="271" y="31"/>
                  </a:cubicBezTo>
                  <a:cubicBezTo>
                    <a:pt x="301" y="20"/>
                    <a:pt x="328" y="10"/>
                    <a:pt x="355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6321425" y="4675188"/>
              <a:ext cx="2609850" cy="1531938"/>
            </a:xfrm>
            <a:custGeom>
              <a:avLst/>
              <a:gdLst>
                <a:gd name="T0" fmla="*/ 638 w 638"/>
                <a:gd name="T1" fmla="*/ 0 h 375"/>
                <a:gd name="T2" fmla="*/ 635 w 638"/>
                <a:gd name="T3" fmla="*/ 4 h 375"/>
                <a:gd name="T4" fmla="*/ 627 w 638"/>
                <a:gd name="T5" fmla="*/ 20 h 375"/>
                <a:gd name="T6" fmla="*/ 626 w 638"/>
                <a:gd name="T7" fmla="*/ 21 h 375"/>
                <a:gd name="T8" fmla="*/ 626 w 638"/>
                <a:gd name="T9" fmla="*/ 21 h 375"/>
                <a:gd name="T10" fmla="*/ 577 w 638"/>
                <a:gd name="T11" fmla="*/ 33 h 375"/>
                <a:gd name="T12" fmla="*/ 389 w 638"/>
                <a:gd name="T13" fmla="*/ 88 h 375"/>
                <a:gd name="T14" fmla="*/ 53 w 638"/>
                <a:gd name="T15" fmla="*/ 338 h 375"/>
                <a:gd name="T16" fmla="*/ 23 w 638"/>
                <a:gd name="T17" fmla="*/ 375 h 375"/>
                <a:gd name="T18" fmla="*/ 22 w 638"/>
                <a:gd name="T19" fmla="*/ 375 h 375"/>
                <a:gd name="T20" fmla="*/ 0 w 638"/>
                <a:gd name="T21" fmla="*/ 374 h 375"/>
                <a:gd name="T22" fmla="*/ 28 w 638"/>
                <a:gd name="T23" fmla="*/ 338 h 375"/>
                <a:gd name="T24" fmla="*/ 383 w 638"/>
                <a:gd name="T25" fmla="*/ 70 h 375"/>
                <a:gd name="T26" fmla="*/ 591 w 638"/>
                <a:gd name="T27" fmla="*/ 11 h 375"/>
                <a:gd name="T28" fmla="*/ 638 w 638"/>
                <a:gd name="T29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8" h="375">
                  <a:moveTo>
                    <a:pt x="638" y="0"/>
                  </a:moveTo>
                  <a:cubicBezTo>
                    <a:pt x="637" y="1"/>
                    <a:pt x="636" y="3"/>
                    <a:pt x="635" y="4"/>
                  </a:cubicBezTo>
                  <a:cubicBezTo>
                    <a:pt x="632" y="9"/>
                    <a:pt x="630" y="15"/>
                    <a:pt x="627" y="20"/>
                  </a:cubicBezTo>
                  <a:cubicBezTo>
                    <a:pt x="627" y="20"/>
                    <a:pt x="626" y="21"/>
                    <a:pt x="626" y="21"/>
                  </a:cubicBezTo>
                  <a:cubicBezTo>
                    <a:pt x="626" y="21"/>
                    <a:pt x="626" y="21"/>
                    <a:pt x="626" y="21"/>
                  </a:cubicBezTo>
                  <a:cubicBezTo>
                    <a:pt x="610" y="25"/>
                    <a:pt x="594" y="29"/>
                    <a:pt x="577" y="33"/>
                  </a:cubicBezTo>
                  <a:cubicBezTo>
                    <a:pt x="523" y="46"/>
                    <a:pt x="460" y="64"/>
                    <a:pt x="389" y="88"/>
                  </a:cubicBezTo>
                  <a:cubicBezTo>
                    <a:pt x="245" y="136"/>
                    <a:pt x="126" y="251"/>
                    <a:pt x="53" y="338"/>
                  </a:cubicBezTo>
                  <a:cubicBezTo>
                    <a:pt x="42" y="351"/>
                    <a:pt x="32" y="363"/>
                    <a:pt x="23" y="375"/>
                  </a:cubicBezTo>
                  <a:cubicBezTo>
                    <a:pt x="22" y="375"/>
                    <a:pt x="22" y="375"/>
                    <a:pt x="22" y="375"/>
                  </a:cubicBezTo>
                  <a:cubicBezTo>
                    <a:pt x="15" y="375"/>
                    <a:pt x="7" y="374"/>
                    <a:pt x="0" y="374"/>
                  </a:cubicBezTo>
                  <a:cubicBezTo>
                    <a:pt x="8" y="363"/>
                    <a:pt x="18" y="351"/>
                    <a:pt x="28" y="338"/>
                  </a:cubicBezTo>
                  <a:cubicBezTo>
                    <a:pt x="102" y="249"/>
                    <a:pt x="229" y="122"/>
                    <a:pt x="383" y="70"/>
                  </a:cubicBezTo>
                  <a:cubicBezTo>
                    <a:pt x="462" y="44"/>
                    <a:pt x="532" y="25"/>
                    <a:pt x="591" y="11"/>
                  </a:cubicBezTo>
                  <a:cubicBezTo>
                    <a:pt x="607" y="7"/>
                    <a:pt x="623" y="3"/>
                    <a:pt x="63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6588125" y="4976813"/>
              <a:ext cx="2159000" cy="1222375"/>
            </a:xfrm>
            <a:custGeom>
              <a:avLst/>
              <a:gdLst>
                <a:gd name="T0" fmla="*/ 528 w 528"/>
                <a:gd name="T1" fmla="*/ 0 h 299"/>
                <a:gd name="T2" fmla="*/ 521 w 528"/>
                <a:gd name="T3" fmla="*/ 10 h 299"/>
                <a:gd name="T4" fmla="*/ 518 w 528"/>
                <a:gd name="T5" fmla="*/ 14 h 299"/>
                <a:gd name="T6" fmla="*/ 511 w 528"/>
                <a:gd name="T7" fmla="*/ 23 h 299"/>
                <a:gd name="T8" fmla="*/ 452 w 528"/>
                <a:gd name="T9" fmla="*/ 39 h 299"/>
                <a:gd name="T10" fmla="*/ 340 w 528"/>
                <a:gd name="T11" fmla="*/ 74 h 299"/>
                <a:gd name="T12" fmla="*/ 66 w 528"/>
                <a:gd name="T13" fmla="*/ 255 h 299"/>
                <a:gd name="T14" fmla="*/ 27 w 528"/>
                <a:gd name="T15" fmla="*/ 297 h 299"/>
                <a:gd name="T16" fmla="*/ 27 w 528"/>
                <a:gd name="T17" fmla="*/ 297 h 299"/>
                <a:gd name="T18" fmla="*/ 0 w 528"/>
                <a:gd name="T19" fmla="*/ 299 h 299"/>
                <a:gd name="T20" fmla="*/ 36 w 528"/>
                <a:gd name="T21" fmla="*/ 260 h 299"/>
                <a:gd name="T22" fmla="*/ 334 w 528"/>
                <a:gd name="T23" fmla="*/ 56 h 299"/>
                <a:gd name="T24" fmla="*/ 473 w 528"/>
                <a:gd name="T25" fmla="*/ 14 h 299"/>
                <a:gd name="T26" fmla="*/ 528 w 528"/>
                <a:gd name="T27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8" h="299">
                  <a:moveTo>
                    <a:pt x="528" y="0"/>
                  </a:moveTo>
                  <a:cubicBezTo>
                    <a:pt x="526" y="3"/>
                    <a:pt x="523" y="7"/>
                    <a:pt x="521" y="10"/>
                  </a:cubicBezTo>
                  <a:cubicBezTo>
                    <a:pt x="520" y="11"/>
                    <a:pt x="519" y="12"/>
                    <a:pt x="518" y="14"/>
                  </a:cubicBezTo>
                  <a:cubicBezTo>
                    <a:pt x="516" y="17"/>
                    <a:pt x="514" y="20"/>
                    <a:pt x="511" y="23"/>
                  </a:cubicBezTo>
                  <a:cubicBezTo>
                    <a:pt x="492" y="28"/>
                    <a:pt x="473" y="33"/>
                    <a:pt x="452" y="39"/>
                  </a:cubicBezTo>
                  <a:cubicBezTo>
                    <a:pt x="417" y="49"/>
                    <a:pt x="380" y="60"/>
                    <a:pt x="340" y="74"/>
                  </a:cubicBezTo>
                  <a:cubicBezTo>
                    <a:pt x="231" y="110"/>
                    <a:pt x="137" y="184"/>
                    <a:pt x="66" y="255"/>
                  </a:cubicBezTo>
                  <a:cubicBezTo>
                    <a:pt x="52" y="270"/>
                    <a:pt x="39" y="283"/>
                    <a:pt x="27" y="297"/>
                  </a:cubicBezTo>
                  <a:cubicBezTo>
                    <a:pt x="27" y="297"/>
                    <a:pt x="27" y="297"/>
                    <a:pt x="27" y="297"/>
                  </a:cubicBezTo>
                  <a:cubicBezTo>
                    <a:pt x="18" y="298"/>
                    <a:pt x="9" y="299"/>
                    <a:pt x="0" y="299"/>
                  </a:cubicBezTo>
                  <a:cubicBezTo>
                    <a:pt x="11" y="286"/>
                    <a:pt x="23" y="273"/>
                    <a:pt x="36" y="260"/>
                  </a:cubicBezTo>
                  <a:cubicBezTo>
                    <a:pt x="111" y="182"/>
                    <a:pt x="214" y="97"/>
                    <a:pt x="334" y="56"/>
                  </a:cubicBezTo>
                  <a:cubicBezTo>
                    <a:pt x="384" y="39"/>
                    <a:pt x="430" y="26"/>
                    <a:pt x="473" y="14"/>
                  </a:cubicBezTo>
                  <a:cubicBezTo>
                    <a:pt x="492" y="9"/>
                    <a:pt x="510" y="4"/>
                    <a:pt x="528" y="0"/>
                  </a:cubicBezTo>
                  <a:close/>
                </a:path>
              </a:pathLst>
            </a:custGeom>
            <a:solidFill>
              <a:srgbClr val="B50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47"/>
          <p:cNvSpPr>
            <a:spLocks noEditPoints="1"/>
          </p:cNvSpPr>
          <p:nvPr/>
        </p:nvSpPr>
        <p:spPr bwMode="auto">
          <a:xfrm>
            <a:off x="3320970" y="221786"/>
            <a:ext cx="6419514" cy="6423025"/>
          </a:xfrm>
          <a:custGeom>
            <a:avLst/>
            <a:gdLst>
              <a:gd name="T0" fmla="*/ 69 w 1386"/>
              <a:gd name="T1" fmla="*/ 393 h 1387"/>
              <a:gd name="T2" fmla="*/ 81 w 1386"/>
              <a:gd name="T3" fmla="*/ 384 h 1387"/>
              <a:gd name="T4" fmla="*/ 693 w 1386"/>
              <a:gd name="T5" fmla="*/ 36 h 1387"/>
              <a:gd name="T6" fmla="*/ 1304 w 1386"/>
              <a:gd name="T7" fmla="*/ 935 h 1387"/>
              <a:gd name="T8" fmla="*/ 1283 w 1386"/>
              <a:gd name="T9" fmla="*/ 982 h 1387"/>
              <a:gd name="T10" fmla="*/ 1248 w 1386"/>
              <a:gd name="T11" fmla="*/ 1045 h 1387"/>
              <a:gd name="T12" fmla="*/ 1188 w 1386"/>
              <a:gd name="T13" fmla="*/ 1125 h 1387"/>
              <a:gd name="T14" fmla="*/ 1118 w 1386"/>
              <a:gd name="T15" fmla="*/ 1194 h 1387"/>
              <a:gd name="T16" fmla="*/ 976 w 1386"/>
              <a:gd name="T17" fmla="*/ 1287 h 1387"/>
              <a:gd name="T18" fmla="*/ 972 w 1386"/>
              <a:gd name="T19" fmla="*/ 1288 h 1387"/>
              <a:gd name="T20" fmla="*/ 909 w 1386"/>
              <a:gd name="T21" fmla="*/ 1314 h 1387"/>
              <a:gd name="T22" fmla="*/ 827 w 1386"/>
              <a:gd name="T23" fmla="*/ 1337 h 1387"/>
              <a:gd name="T24" fmla="*/ 792 w 1386"/>
              <a:gd name="T25" fmla="*/ 1343 h 1387"/>
              <a:gd name="T26" fmla="*/ 724 w 1386"/>
              <a:gd name="T27" fmla="*/ 1350 h 1387"/>
              <a:gd name="T28" fmla="*/ 693 w 1386"/>
              <a:gd name="T29" fmla="*/ 1350 h 1387"/>
              <a:gd name="T30" fmla="*/ 622 w 1386"/>
              <a:gd name="T31" fmla="*/ 1347 h 1387"/>
              <a:gd name="T32" fmla="*/ 337 w 1386"/>
              <a:gd name="T33" fmla="*/ 1245 h 1387"/>
              <a:gd name="T34" fmla="*/ 271 w 1386"/>
              <a:gd name="T35" fmla="*/ 1196 h 1387"/>
              <a:gd name="T36" fmla="*/ 220 w 1386"/>
              <a:gd name="T37" fmla="*/ 1149 h 1387"/>
              <a:gd name="T38" fmla="*/ 191 w 1386"/>
              <a:gd name="T39" fmla="*/ 1117 h 1387"/>
              <a:gd name="T40" fmla="*/ 167 w 1386"/>
              <a:gd name="T41" fmla="*/ 1086 h 1387"/>
              <a:gd name="T42" fmla="*/ 137 w 1386"/>
              <a:gd name="T43" fmla="*/ 1044 h 1387"/>
              <a:gd name="T44" fmla="*/ 134 w 1386"/>
              <a:gd name="T45" fmla="*/ 1039 h 1387"/>
              <a:gd name="T46" fmla="*/ 101 w 1386"/>
              <a:gd name="T47" fmla="*/ 978 h 1387"/>
              <a:gd name="T48" fmla="*/ 84 w 1386"/>
              <a:gd name="T49" fmla="*/ 940 h 1387"/>
              <a:gd name="T50" fmla="*/ 39 w 1386"/>
              <a:gd name="T51" fmla="*/ 754 h 1387"/>
              <a:gd name="T52" fmla="*/ 36 w 1386"/>
              <a:gd name="T53" fmla="*/ 693 h 1387"/>
              <a:gd name="T54" fmla="*/ 46 w 1386"/>
              <a:gd name="T55" fmla="*/ 578 h 1387"/>
              <a:gd name="T56" fmla="*/ 29 w 1386"/>
              <a:gd name="T57" fmla="*/ 496 h 1387"/>
              <a:gd name="T58" fmla="*/ 12 w 1386"/>
              <a:gd name="T59" fmla="*/ 568 h 1387"/>
              <a:gd name="T60" fmla="*/ 3 w 1386"/>
              <a:gd name="T61" fmla="*/ 755 h 1387"/>
              <a:gd name="T62" fmla="*/ 47 w 1386"/>
              <a:gd name="T63" fmla="*/ 944 h 1387"/>
              <a:gd name="T64" fmla="*/ 99 w 1386"/>
              <a:gd name="T65" fmla="*/ 1050 h 1387"/>
              <a:gd name="T66" fmla="*/ 129 w 1386"/>
              <a:gd name="T67" fmla="*/ 1096 h 1387"/>
              <a:gd name="T68" fmla="*/ 141 w 1386"/>
              <a:gd name="T69" fmla="*/ 1112 h 1387"/>
              <a:gd name="T70" fmla="*/ 179 w 1386"/>
              <a:gd name="T71" fmla="*/ 1158 h 1387"/>
              <a:gd name="T72" fmla="*/ 225 w 1386"/>
              <a:gd name="T73" fmla="*/ 1204 h 1387"/>
              <a:gd name="T74" fmla="*/ 282 w 1386"/>
              <a:gd name="T75" fmla="*/ 1251 h 1387"/>
              <a:gd name="T76" fmla="*/ 556 w 1386"/>
              <a:gd name="T77" fmla="*/ 1373 h 1387"/>
              <a:gd name="T78" fmla="*/ 619 w 1386"/>
              <a:gd name="T79" fmla="*/ 1383 h 1387"/>
              <a:gd name="T80" fmla="*/ 693 w 1386"/>
              <a:gd name="T81" fmla="*/ 1387 h 1387"/>
              <a:gd name="T82" fmla="*/ 736 w 1386"/>
              <a:gd name="T83" fmla="*/ 1385 h 1387"/>
              <a:gd name="T84" fmla="*/ 763 w 1386"/>
              <a:gd name="T85" fmla="*/ 1383 h 1387"/>
              <a:gd name="T86" fmla="*/ 886 w 1386"/>
              <a:gd name="T87" fmla="*/ 1359 h 1387"/>
              <a:gd name="T88" fmla="*/ 1163 w 1386"/>
              <a:gd name="T89" fmla="*/ 1203 h 1387"/>
              <a:gd name="T90" fmla="*/ 1179 w 1386"/>
              <a:gd name="T91" fmla="*/ 1187 h 1387"/>
              <a:gd name="T92" fmla="*/ 1201 w 1386"/>
              <a:gd name="T93" fmla="*/ 1165 h 1387"/>
              <a:gd name="T94" fmla="*/ 1205 w 1386"/>
              <a:gd name="T95" fmla="*/ 1160 h 1387"/>
              <a:gd name="T96" fmla="*/ 1254 w 1386"/>
              <a:gd name="T97" fmla="*/ 1100 h 1387"/>
              <a:gd name="T98" fmla="*/ 1264 w 1386"/>
              <a:gd name="T99" fmla="*/ 1086 h 1387"/>
              <a:gd name="T100" fmla="*/ 1298 w 1386"/>
              <a:gd name="T101" fmla="*/ 1032 h 1387"/>
              <a:gd name="T102" fmla="*/ 1309 w 1386"/>
              <a:gd name="T103" fmla="*/ 1012 h 1387"/>
              <a:gd name="T104" fmla="*/ 1328 w 1386"/>
              <a:gd name="T105" fmla="*/ 971 h 1387"/>
              <a:gd name="T106" fmla="*/ 1334 w 1386"/>
              <a:gd name="T107" fmla="*/ 956 h 1387"/>
              <a:gd name="T108" fmla="*/ 1346 w 1386"/>
              <a:gd name="T109" fmla="*/ 926 h 1387"/>
              <a:gd name="T110" fmla="*/ 693 w 1386"/>
              <a:gd name="T111" fmla="*/ 0 h 1387"/>
              <a:gd name="T112" fmla="*/ 39 w 1386"/>
              <a:gd name="T113" fmla="*/ 754 h 1387"/>
              <a:gd name="T114" fmla="*/ 6 w 1386"/>
              <a:gd name="T115" fmla="*/ 783 h 1387"/>
              <a:gd name="T116" fmla="*/ 49 w 1386"/>
              <a:gd name="T117" fmla="*/ 944 h 1387"/>
              <a:gd name="T118" fmla="*/ 83 w 1386"/>
              <a:gd name="T119" fmla="*/ 941 h 1387"/>
              <a:gd name="T120" fmla="*/ 84 w 1386"/>
              <a:gd name="T121" fmla="*/ 940 h 1387"/>
              <a:gd name="T122" fmla="*/ 84 w 1386"/>
              <a:gd name="T123" fmla="*/ 939 h 1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86" h="1387">
                <a:moveTo>
                  <a:pt x="693" y="0"/>
                </a:moveTo>
                <a:cubicBezTo>
                  <a:pt x="419" y="0"/>
                  <a:pt x="181" y="161"/>
                  <a:pt x="69" y="393"/>
                </a:cubicBezTo>
                <a:cubicBezTo>
                  <a:pt x="70" y="392"/>
                  <a:pt x="72" y="390"/>
                  <a:pt x="73" y="389"/>
                </a:cubicBezTo>
                <a:cubicBezTo>
                  <a:pt x="76" y="387"/>
                  <a:pt x="79" y="386"/>
                  <a:pt x="81" y="384"/>
                </a:cubicBezTo>
                <a:cubicBezTo>
                  <a:pt x="97" y="373"/>
                  <a:pt x="111" y="368"/>
                  <a:pt x="124" y="366"/>
                </a:cubicBezTo>
                <a:cubicBezTo>
                  <a:pt x="237" y="169"/>
                  <a:pt x="450" y="36"/>
                  <a:pt x="693" y="36"/>
                </a:cubicBezTo>
                <a:cubicBezTo>
                  <a:pt x="1055" y="36"/>
                  <a:pt x="1350" y="331"/>
                  <a:pt x="1350" y="693"/>
                </a:cubicBezTo>
                <a:cubicBezTo>
                  <a:pt x="1350" y="779"/>
                  <a:pt x="1334" y="860"/>
                  <a:pt x="1304" y="935"/>
                </a:cubicBezTo>
                <a:cubicBezTo>
                  <a:pt x="1301" y="944"/>
                  <a:pt x="1297" y="952"/>
                  <a:pt x="1293" y="961"/>
                </a:cubicBezTo>
                <a:cubicBezTo>
                  <a:pt x="1290" y="968"/>
                  <a:pt x="1287" y="975"/>
                  <a:pt x="1283" y="982"/>
                </a:cubicBezTo>
                <a:cubicBezTo>
                  <a:pt x="1277" y="996"/>
                  <a:pt x="1269" y="1009"/>
                  <a:pt x="1262" y="1023"/>
                </a:cubicBezTo>
                <a:cubicBezTo>
                  <a:pt x="1257" y="1030"/>
                  <a:pt x="1253" y="1038"/>
                  <a:pt x="1248" y="1045"/>
                </a:cubicBezTo>
                <a:cubicBezTo>
                  <a:pt x="1236" y="1064"/>
                  <a:pt x="1223" y="1083"/>
                  <a:pt x="1209" y="1100"/>
                </a:cubicBezTo>
                <a:cubicBezTo>
                  <a:pt x="1202" y="1109"/>
                  <a:pt x="1195" y="1117"/>
                  <a:pt x="1188" y="1125"/>
                </a:cubicBezTo>
                <a:cubicBezTo>
                  <a:pt x="1167" y="1149"/>
                  <a:pt x="1145" y="1171"/>
                  <a:pt x="1121" y="1191"/>
                </a:cubicBezTo>
                <a:cubicBezTo>
                  <a:pt x="1120" y="1192"/>
                  <a:pt x="1119" y="1193"/>
                  <a:pt x="1118" y="1194"/>
                </a:cubicBezTo>
                <a:cubicBezTo>
                  <a:pt x="1101" y="1208"/>
                  <a:pt x="1084" y="1222"/>
                  <a:pt x="1066" y="1234"/>
                </a:cubicBezTo>
                <a:cubicBezTo>
                  <a:pt x="1037" y="1254"/>
                  <a:pt x="1007" y="1271"/>
                  <a:pt x="976" y="1287"/>
                </a:cubicBezTo>
                <a:cubicBezTo>
                  <a:pt x="975" y="1287"/>
                  <a:pt x="974" y="1287"/>
                  <a:pt x="973" y="1288"/>
                </a:cubicBezTo>
                <a:cubicBezTo>
                  <a:pt x="973" y="1288"/>
                  <a:pt x="972" y="1288"/>
                  <a:pt x="972" y="1288"/>
                </a:cubicBezTo>
                <a:cubicBezTo>
                  <a:pt x="953" y="1297"/>
                  <a:pt x="933" y="1306"/>
                  <a:pt x="912" y="1313"/>
                </a:cubicBezTo>
                <a:cubicBezTo>
                  <a:pt x="911" y="1313"/>
                  <a:pt x="910" y="1314"/>
                  <a:pt x="909" y="1314"/>
                </a:cubicBezTo>
                <a:cubicBezTo>
                  <a:pt x="901" y="1317"/>
                  <a:pt x="893" y="1320"/>
                  <a:pt x="885" y="1322"/>
                </a:cubicBezTo>
                <a:cubicBezTo>
                  <a:pt x="866" y="1328"/>
                  <a:pt x="846" y="1333"/>
                  <a:pt x="827" y="1337"/>
                </a:cubicBezTo>
                <a:cubicBezTo>
                  <a:pt x="819" y="1338"/>
                  <a:pt x="810" y="1340"/>
                  <a:pt x="802" y="1341"/>
                </a:cubicBezTo>
                <a:cubicBezTo>
                  <a:pt x="799" y="1342"/>
                  <a:pt x="796" y="1343"/>
                  <a:pt x="792" y="1343"/>
                </a:cubicBezTo>
                <a:cubicBezTo>
                  <a:pt x="786" y="1344"/>
                  <a:pt x="779" y="1345"/>
                  <a:pt x="772" y="1346"/>
                </a:cubicBezTo>
                <a:cubicBezTo>
                  <a:pt x="756" y="1348"/>
                  <a:pt x="740" y="1349"/>
                  <a:pt x="724" y="1350"/>
                </a:cubicBezTo>
                <a:cubicBezTo>
                  <a:pt x="716" y="1350"/>
                  <a:pt x="707" y="1350"/>
                  <a:pt x="699" y="1350"/>
                </a:cubicBezTo>
                <a:cubicBezTo>
                  <a:pt x="697" y="1350"/>
                  <a:pt x="695" y="1350"/>
                  <a:pt x="693" y="1350"/>
                </a:cubicBezTo>
                <a:cubicBezTo>
                  <a:pt x="677" y="1350"/>
                  <a:pt x="660" y="1350"/>
                  <a:pt x="644" y="1349"/>
                </a:cubicBezTo>
                <a:cubicBezTo>
                  <a:pt x="637" y="1348"/>
                  <a:pt x="629" y="1347"/>
                  <a:pt x="622" y="1347"/>
                </a:cubicBezTo>
                <a:cubicBezTo>
                  <a:pt x="607" y="1345"/>
                  <a:pt x="593" y="1343"/>
                  <a:pt x="579" y="1340"/>
                </a:cubicBezTo>
                <a:cubicBezTo>
                  <a:pt x="491" y="1325"/>
                  <a:pt x="409" y="1292"/>
                  <a:pt x="337" y="1245"/>
                </a:cubicBezTo>
                <a:cubicBezTo>
                  <a:pt x="329" y="1240"/>
                  <a:pt x="321" y="1234"/>
                  <a:pt x="313" y="1229"/>
                </a:cubicBezTo>
                <a:cubicBezTo>
                  <a:pt x="298" y="1219"/>
                  <a:pt x="284" y="1208"/>
                  <a:pt x="271" y="1196"/>
                </a:cubicBezTo>
                <a:cubicBezTo>
                  <a:pt x="264" y="1191"/>
                  <a:pt x="258" y="1186"/>
                  <a:pt x="253" y="1180"/>
                </a:cubicBezTo>
                <a:cubicBezTo>
                  <a:pt x="241" y="1170"/>
                  <a:pt x="230" y="1160"/>
                  <a:pt x="220" y="1149"/>
                </a:cubicBezTo>
                <a:cubicBezTo>
                  <a:pt x="215" y="1144"/>
                  <a:pt x="210" y="1138"/>
                  <a:pt x="205" y="1133"/>
                </a:cubicBezTo>
                <a:cubicBezTo>
                  <a:pt x="201" y="1128"/>
                  <a:pt x="196" y="1122"/>
                  <a:pt x="191" y="1117"/>
                </a:cubicBezTo>
                <a:cubicBezTo>
                  <a:pt x="187" y="1112"/>
                  <a:pt x="183" y="1107"/>
                  <a:pt x="179" y="1102"/>
                </a:cubicBezTo>
                <a:cubicBezTo>
                  <a:pt x="175" y="1097"/>
                  <a:pt x="171" y="1091"/>
                  <a:pt x="167" y="1086"/>
                </a:cubicBezTo>
                <a:cubicBezTo>
                  <a:pt x="166" y="1085"/>
                  <a:pt x="165" y="1083"/>
                  <a:pt x="164" y="1082"/>
                </a:cubicBezTo>
                <a:cubicBezTo>
                  <a:pt x="154" y="1069"/>
                  <a:pt x="146" y="1057"/>
                  <a:pt x="137" y="1044"/>
                </a:cubicBezTo>
                <a:cubicBezTo>
                  <a:pt x="137" y="1043"/>
                  <a:pt x="136" y="1042"/>
                  <a:pt x="136" y="1041"/>
                </a:cubicBezTo>
                <a:cubicBezTo>
                  <a:pt x="135" y="1040"/>
                  <a:pt x="135" y="1039"/>
                  <a:pt x="134" y="1039"/>
                </a:cubicBezTo>
                <a:cubicBezTo>
                  <a:pt x="134" y="1038"/>
                  <a:pt x="133" y="1036"/>
                  <a:pt x="132" y="1035"/>
                </a:cubicBezTo>
                <a:cubicBezTo>
                  <a:pt x="121" y="1017"/>
                  <a:pt x="110" y="998"/>
                  <a:pt x="101" y="978"/>
                </a:cubicBezTo>
                <a:cubicBezTo>
                  <a:pt x="96" y="968"/>
                  <a:pt x="92" y="958"/>
                  <a:pt x="87" y="948"/>
                </a:cubicBezTo>
                <a:cubicBezTo>
                  <a:pt x="86" y="945"/>
                  <a:pt x="85" y="943"/>
                  <a:pt x="84" y="940"/>
                </a:cubicBezTo>
                <a:cubicBezTo>
                  <a:pt x="84" y="940"/>
                  <a:pt x="84" y="939"/>
                  <a:pt x="84" y="939"/>
                </a:cubicBezTo>
                <a:cubicBezTo>
                  <a:pt x="60" y="881"/>
                  <a:pt x="45" y="819"/>
                  <a:pt x="39" y="754"/>
                </a:cubicBezTo>
                <a:cubicBezTo>
                  <a:pt x="38" y="746"/>
                  <a:pt x="38" y="738"/>
                  <a:pt x="37" y="730"/>
                </a:cubicBezTo>
                <a:cubicBezTo>
                  <a:pt x="36" y="718"/>
                  <a:pt x="36" y="706"/>
                  <a:pt x="36" y="693"/>
                </a:cubicBezTo>
                <a:cubicBezTo>
                  <a:pt x="36" y="658"/>
                  <a:pt x="39" y="624"/>
                  <a:pt x="44" y="590"/>
                </a:cubicBezTo>
                <a:cubicBezTo>
                  <a:pt x="45" y="586"/>
                  <a:pt x="46" y="582"/>
                  <a:pt x="46" y="578"/>
                </a:cubicBezTo>
                <a:cubicBezTo>
                  <a:pt x="48" y="566"/>
                  <a:pt x="51" y="554"/>
                  <a:pt x="54" y="542"/>
                </a:cubicBezTo>
                <a:cubicBezTo>
                  <a:pt x="42" y="529"/>
                  <a:pt x="33" y="513"/>
                  <a:pt x="29" y="496"/>
                </a:cubicBezTo>
                <a:cubicBezTo>
                  <a:pt x="23" y="517"/>
                  <a:pt x="17" y="538"/>
                  <a:pt x="13" y="559"/>
                </a:cubicBezTo>
                <a:cubicBezTo>
                  <a:pt x="13" y="562"/>
                  <a:pt x="12" y="565"/>
                  <a:pt x="12" y="568"/>
                </a:cubicBezTo>
                <a:cubicBezTo>
                  <a:pt x="4" y="609"/>
                  <a:pt x="0" y="651"/>
                  <a:pt x="0" y="693"/>
                </a:cubicBezTo>
                <a:cubicBezTo>
                  <a:pt x="0" y="714"/>
                  <a:pt x="1" y="735"/>
                  <a:pt x="3" y="755"/>
                </a:cubicBezTo>
                <a:cubicBezTo>
                  <a:pt x="4" y="765"/>
                  <a:pt x="5" y="774"/>
                  <a:pt x="6" y="783"/>
                </a:cubicBezTo>
                <a:cubicBezTo>
                  <a:pt x="13" y="839"/>
                  <a:pt x="27" y="893"/>
                  <a:pt x="47" y="944"/>
                </a:cubicBezTo>
                <a:cubicBezTo>
                  <a:pt x="52" y="957"/>
                  <a:pt x="57" y="969"/>
                  <a:pt x="63" y="981"/>
                </a:cubicBezTo>
                <a:cubicBezTo>
                  <a:pt x="74" y="1005"/>
                  <a:pt x="86" y="1028"/>
                  <a:pt x="99" y="1050"/>
                </a:cubicBezTo>
                <a:cubicBezTo>
                  <a:pt x="104" y="1058"/>
                  <a:pt x="109" y="1066"/>
                  <a:pt x="114" y="1073"/>
                </a:cubicBezTo>
                <a:cubicBezTo>
                  <a:pt x="119" y="1081"/>
                  <a:pt x="124" y="1089"/>
                  <a:pt x="129" y="1096"/>
                </a:cubicBezTo>
                <a:cubicBezTo>
                  <a:pt x="132" y="1100"/>
                  <a:pt x="135" y="1104"/>
                  <a:pt x="139" y="1109"/>
                </a:cubicBezTo>
                <a:cubicBezTo>
                  <a:pt x="139" y="1110"/>
                  <a:pt x="140" y="1111"/>
                  <a:pt x="141" y="1112"/>
                </a:cubicBezTo>
                <a:cubicBezTo>
                  <a:pt x="149" y="1122"/>
                  <a:pt x="157" y="1132"/>
                  <a:pt x="166" y="1142"/>
                </a:cubicBezTo>
                <a:cubicBezTo>
                  <a:pt x="170" y="1148"/>
                  <a:pt x="175" y="1153"/>
                  <a:pt x="179" y="1158"/>
                </a:cubicBezTo>
                <a:cubicBezTo>
                  <a:pt x="189" y="1168"/>
                  <a:pt x="199" y="1179"/>
                  <a:pt x="209" y="1189"/>
                </a:cubicBezTo>
                <a:cubicBezTo>
                  <a:pt x="214" y="1194"/>
                  <a:pt x="220" y="1199"/>
                  <a:pt x="225" y="1204"/>
                </a:cubicBezTo>
                <a:cubicBezTo>
                  <a:pt x="237" y="1215"/>
                  <a:pt x="249" y="1225"/>
                  <a:pt x="262" y="1235"/>
                </a:cubicBezTo>
                <a:cubicBezTo>
                  <a:pt x="268" y="1241"/>
                  <a:pt x="275" y="1246"/>
                  <a:pt x="282" y="1251"/>
                </a:cubicBezTo>
                <a:cubicBezTo>
                  <a:pt x="302" y="1266"/>
                  <a:pt x="324" y="1280"/>
                  <a:pt x="346" y="1293"/>
                </a:cubicBezTo>
                <a:cubicBezTo>
                  <a:pt x="410" y="1330"/>
                  <a:pt x="481" y="1358"/>
                  <a:pt x="556" y="1373"/>
                </a:cubicBezTo>
                <a:cubicBezTo>
                  <a:pt x="570" y="1376"/>
                  <a:pt x="584" y="1378"/>
                  <a:pt x="598" y="1380"/>
                </a:cubicBezTo>
                <a:cubicBezTo>
                  <a:pt x="605" y="1381"/>
                  <a:pt x="612" y="1382"/>
                  <a:pt x="619" y="1383"/>
                </a:cubicBezTo>
                <a:cubicBezTo>
                  <a:pt x="636" y="1384"/>
                  <a:pt x="653" y="1386"/>
                  <a:pt x="671" y="1386"/>
                </a:cubicBezTo>
                <a:cubicBezTo>
                  <a:pt x="678" y="1386"/>
                  <a:pt x="686" y="1387"/>
                  <a:pt x="693" y="1387"/>
                </a:cubicBezTo>
                <a:cubicBezTo>
                  <a:pt x="694" y="1387"/>
                  <a:pt x="694" y="1387"/>
                  <a:pt x="694" y="1387"/>
                </a:cubicBezTo>
                <a:cubicBezTo>
                  <a:pt x="708" y="1387"/>
                  <a:pt x="722" y="1386"/>
                  <a:pt x="736" y="1385"/>
                </a:cubicBezTo>
                <a:cubicBezTo>
                  <a:pt x="745" y="1385"/>
                  <a:pt x="754" y="1384"/>
                  <a:pt x="763" y="1383"/>
                </a:cubicBezTo>
                <a:cubicBezTo>
                  <a:pt x="763" y="1383"/>
                  <a:pt x="763" y="1383"/>
                  <a:pt x="763" y="1383"/>
                </a:cubicBezTo>
                <a:cubicBezTo>
                  <a:pt x="793" y="1380"/>
                  <a:pt x="822" y="1375"/>
                  <a:pt x="850" y="1369"/>
                </a:cubicBezTo>
                <a:cubicBezTo>
                  <a:pt x="862" y="1366"/>
                  <a:pt x="874" y="1363"/>
                  <a:pt x="886" y="1359"/>
                </a:cubicBezTo>
                <a:cubicBezTo>
                  <a:pt x="924" y="1348"/>
                  <a:pt x="962" y="1334"/>
                  <a:pt x="997" y="1316"/>
                </a:cubicBezTo>
                <a:cubicBezTo>
                  <a:pt x="1058" y="1286"/>
                  <a:pt x="1114" y="1248"/>
                  <a:pt x="1163" y="1203"/>
                </a:cubicBezTo>
                <a:cubicBezTo>
                  <a:pt x="1167" y="1199"/>
                  <a:pt x="1171" y="1195"/>
                  <a:pt x="1176" y="1191"/>
                </a:cubicBezTo>
                <a:cubicBezTo>
                  <a:pt x="1177" y="1189"/>
                  <a:pt x="1178" y="1188"/>
                  <a:pt x="1179" y="1187"/>
                </a:cubicBezTo>
                <a:cubicBezTo>
                  <a:pt x="1184" y="1182"/>
                  <a:pt x="1188" y="1178"/>
                  <a:pt x="1192" y="1173"/>
                </a:cubicBezTo>
                <a:cubicBezTo>
                  <a:pt x="1195" y="1171"/>
                  <a:pt x="1198" y="1168"/>
                  <a:pt x="1201" y="1165"/>
                </a:cubicBezTo>
                <a:cubicBezTo>
                  <a:pt x="1202" y="1163"/>
                  <a:pt x="1203" y="1162"/>
                  <a:pt x="1205" y="1160"/>
                </a:cubicBezTo>
                <a:cubicBezTo>
                  <a:pt x="1205" y="1160"/>
                  <a:pt x="1205" y="1160"/>
                  <a:pt x="1205" y="1160"/>
                </a:cubicBezTo>
                <a:cubicBezTo>
                  <a:pt x="1220" y="1144"/>
                  <a:pt x="1234" y="1127"/>
                  <a:pt x="1247" y="1109"/>
                </a:cubicBezTo>
                <a:cubicBezTo>
                  <a:pt x="1250" y="1106"/>
                  <a:pt x="1252" y="1103"/>
                  <a:pt x="1254" y="1100"/>
                </a:cubicBezTo>
                <a:cubicBezTo>
                  <a:pt x="1255" y="1098"/>
                  <a:pt x="1256" y="1097"/>
                  <a:pt x="1257" y="1096"/>
                </a:cubicBezTo>
                <a:cubicBezTo>
                  <a:pt x="1259" y="1093"/>
                  <a:pt x="1262" y="1089"/>
                  <a:pt x="1264" y="1086"/>
                </a:cubicBezTo>
                <a:cubicBezTo>
                  <a:pt x="1276" y="1069"/>
                  <a:pt x="1287" y="1051"/>
                  <a:pt x="1297" y="1033"/>
                </a:cubicBezTo>
                <a:cubicBezTo>
                  <a:pt x="1297" y="1033"/>
                  <a:pt x="1298" y="1032"/>
                  <a:pt x="1298" y="1032"/>
                </a:cubicBezTo>
                <a:cubicBezTo>
                  <a:pt x="1301" y="1027"/>
                  <a:pt x="1303" y="1021"/>
                  <a:pt x="1306" y="1016"/>
                </a:cubicBezTo>
                <a:cubicBezTo>
                  <a:pt x="1307" y="1015"/>
                  <a:pt x="1308" y="1013"/>
                  <a:pt x="1309" y="1012"/>
                </a:cubicBezTo>
                <a:cubicBezTo>
                  <a:pt x="1315" y="999"/>
                  <a:pt x="1322" y="986"/>
                  <a:pt x="1328" y="972"/>
                </a:cubicBezTo>
                <a:cubicBezTo>
                  <a:pt x="1328" y="972"/>
                  <a:pt x="1328" y="972"/>
                  <a:pt x="1328" y="971"/>
                </a:cubicBezTo>
                <a:cubicBezTo>
                  <a:pt x="1329" y="969"/>
                  <a:pt x="1330" y="967"/>
                  <a:pt x="1331" y="964"/>
                </a:cubicBezTo>
                <a:cubicBezTo>
                  <a:pt x="1332" y="962"/>
                  <a:pt x="1333" y="959"/>
                  <a:pt x="1334" y="956"/>
                </a:cubicBezTo>
                <a:cubicBezTo>
                  <a:pt x="1335" y="955"/>
                  <a:pt x="1336" y="953"/>
                  <a:pt x="1336" y="951"/>
                </a:cubicBezTo>
                <a:cubicBezTo>
                  <a:pt x="1340" y="943"/>
                  <a:pt x="1343" y="935"/>
                  <a:pt x="1346" y="926"/>
                </a:cubicBezTo>
                <a:cubicBezTo>
                  <a:pt x="1372" y="854"/>
                  <a:pt x="1386" y="775"/>
                  <a:pt x="1386" y="693"/>
                </a:cubicBezTo>
                <a:cubicBezTo>
                  <a:pt x="1386" y="311"/>
                  <a:pt x="1075" y="0"/>
                  <a:pt x="693" y="0"/>
                </a:cubicBezTo>
                <a:close/>
                <a:moveTo>
                  <a:pt x="84" y="939"/>
                </a:moveTo>
                <a:cubicBezTo>
                  <a:pt x="60" y="881"/>
                  <a:pt x="45" y="819"/>
                  <a:pt x="39" y="754"/>
                </a:cubicBezTo>
                <a:cubicBezTo>
                  <a:pt x="33" y="759"/>
                  <a:pt x="28" y="763"/>
                  <a:pt x="22" y="768"/>
                </a:cubicBezTo>
                <a:cubicBezTo>
                  <a:pt x="16" y="773"/>
                  <a:pt x="11" y="778"/>
                  <a:pt x="6" y="783"/>
                </a:cubicBezTo>
                <a:cubicBezTo>
                  <a:pt x="13" y="839"/>
                  <a:pt x="27" y="893"/>
                  <a:pt x="47" y="944"/>
                </a:cubicBezTo>
                <a:cubicBezTo>
                  <a:pt x="48" y="944"/>
                  <a:pt x="48" y="944"/>
                  <a:pt x="49" y="944"/>
                </a:cubicBezTo>
                <a:cubicBezTo>
                  <a:pt x="54" y="944"/>
                  <a:pt x="59" y="944"/>
                  <a:pt x="65" y="943"/>
                </a:cubicBezTo>
                <a:cubicBezTo>
                  <a:pt x="71" y="942"/>
                  <a:pt x="77" y="942"/>
                  <a:pt x="83" y="941"/>
                </a:cubicBezTo>
                <a:cubicBezTo>
                  <a:pt x="83" y="941"/>
                  <a:pt x="83" y="941"/>
                  <a:pt x="83" y="941"/>
                </a:cubicBezTo>
                <a:cubicBezTo>
                  <a:pt x="83" y="941"/>
                  <a:pt x="84" y="941"/>
                  <a:pt x="84" y="940"/>
                </a:cubicBezTo>
                <a:cubicBezTo>
                  <a:pt x="84" y="940"/>
                  <a:pt x="84" y="940"/>
                  <a:pt x="84" y="940"/>
                </a:cubicBezTo>
                <a:cubicBezTo>
                  <a:pt x="84" y="940"/>
                  <a:pt x="84" y="939"/>
                  <a:pt x="84" y="939"/>
                </a:cubicBezTo>
                <a:close/>
              </a:path>
            </a:pathLst>
          </a:custGeom>
          <a:solidFill>
            <a:srgbClr val="F4E05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238" y="1308826"/>
            <a:ext cx="3091012" cy="4250142"/>
          </a:xfrm>
          <a:prstGeom prst="rect">
            <a:avLst/>
          </a:prstGeom>
        </p:spPr>
      </p:pic>
      <p:sp>
        <p:nvSpPr>
          <p:cNvPr id="42" name="TextBox 1"/>
          <p:cNvSpPr txBox="1"/>
          <p:nvPr/>
        </p:nvSpPr>
        <p:spPr>
          <a:xfrm>
            <a:off x="3391078" y="1750551"/>
            <a:ext cx="6499602" cy="1754298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2020</a:t>
            </a:r>
          </a:p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谢谢观看</a:t>
            </a:r>
            <a:endParaRPr lang="zh-CN" altLang="en-US" sz="5400" b="1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345997" y="3353339"/>
            <a:ext cx="48890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LOREM IPSUM DOLOR SIT AMET, CONSECTETUR ADIPISICING</a:t>
            </a:r>
            <a:endParaRPr lang="zh-CN" altLang="en-US" sz="1200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6" name="圆角矩形 2"/>
          <p:cNvSpPr/>
          <p:nvPr/>
        </p:nvSpPr>
        <p:spPr>
          <a:xfrm>
            <a:off x="5132022" y="3745162"/>
            <a:ext cx="1309679" cy="370768"/>
          </a:xfrm>
          <a:prstGeom prst="rect">
            <a:avLst/>
          </a:prstGeom>
          <a:solidFill>
            <a:srgbClr val="E7E7E7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lvl="0">
              <a:defRPr/>
            </a:pPr>
            <a:r>
              <a:rPr lang="zh-CN" altLang="en-US" sz="1200" b="1" dirty="0">
                <a:solidFill>
                  <a:schemeClr val="tx1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48" name="圆角矩形 2"/>
          <p:cNvSpPr/>
          <p:nvPr/>
        </p:nvSpPr>
        <p:spPr>
          <a:xfrm>
            <a:off x="4710818" y="3745162"/>
            <a:ext cx="370821" cy="3707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student-graduation-cap-shape_52041"/>
          <p:cNvSpPr>
            <a:spLocks noChangeAspect="1"/>
          </p:cNvSpPr>
          <p:nvPr/>
        </p:nvSpPr>
        <p:spPr bwMode="auto">
          <a:xfrm>
            <a:off x="4815673" y="3831667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圆角矩形 2"/>
          <p:cNvSpPr/>
          <p:nvPr/>
        </p:nvSpPr>
        <p:spPr>
          <a:xfrm>
            <a:off x="6738969" y="3762914"/>
            <a:ext cx="370834" cy="37095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tudent-graduation-cap-shape_52041"/>
          <p:cNvSpPr>
            <a:spLocks noChangeAspect="1"/>
          </p:cNvSpPr>
          <p:nvPr/>
        </p:nvSpPr>
        <p:spPr bwMode="auto">
          <a:xfrm>
            <a:off x="6832577" y="3856455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A19A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圆角矩形 2"/>
          <p:cNvSpPr/>
          <p:nvPr/>
        </p:nvSpPr>
        <p:spPr>
          <a:xfrm>
            <a:off x="7165311" y="3768298"/>
            <a:ext cx="1511355" cy="370768"/>
          </a:xfrm>
          <a:prstGeom prst="rect">
            <a:avLst/>
          </a:prstGeom>
          <a:solidFill>
            <a:srgbClr val="E7E7E7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lvl="0">
              <a:defRPr/>
            </a:pPr>
            <a:r>
              <a:rPr lang="zh-CN" altLang="en-US" sz="1200" b="1" dirty="0">
                <a:solidFill>
                  <a:schemeClr val="tx1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</p:spTree>
    <p:extLst>
      <p:ext uri="{BB962C8B-B14F-4D97-AF65-F5344CB8AC3E}">
        <p14:creationId xmlns:p14="http://schemas.microsoft.com/office/powerpoint/2010/main" val="339588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b597d9-a166-4dd7-a8ca-33a0088795b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6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8655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25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37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480</Words>
  <Application>Microsoft Office PowerPoint</Application>
  <PresentationFormat>自定义</PresentationFormat>
  <Paragraphs>122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www.51pptmoban.com</dc:title>
  <dc:creator>StephenZhu</dc:creator>
  <cp:keywords>51PPT模板网</cp:keywords>
  <cp:lastModifiedBy>ZhangWeiHan</cp:lastModifiedBy>
  <cp:revision>13</cp:revision>
  <dcterms:created xsi:type="dcterms:W3CDTF">2019-12-08T00:54:25Z</dcterms:created>
  <dcterms:modified xsi:type="dcterms:W3CDTF">2020-01-17T07:29:57Z</dcterms:modified>
</cp:coreProperties>
</file>