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108" d="100"/>
          <a:sy n="108" d="100"/>
        </p:scale>
        <p:origin x="-696" y="-78"/>
      </p:cViewPr>
      <p:guideLst>
        <p:guide orient="horz" pos="2183"/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186503168"/>
        <c:axId val="186504704"/>
        <c:axId val="186453056"/>
      </c:surfaceChart>
      <c:catAx>
        <c:axId val="186503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504704"/>
        <c:crosses val="autoZero"/>
        <c:auto val="1"/>
        <c:lblAlgn val="ctr"/>
        <c:lblOffset val="100"/>
        <c:noMultiLvlLbl val="0"/>
      </c:catAx>
      <c:valAx>
        <c:axId val="186504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503168"/>
        <c:crosses val="autoZero"/>
        <c:crossBetween val="midCat"/>
      </c:valAx>
      <c:serAx>
        <c:axId val="18645305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504704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模板来自 </a:t>
            </a:r>
            <a:r>
              <a:rPr lang="en-US" altLang="zh-CN"/>
              <a:t>http://docer.mysoeasy.com/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:a16="http://schemas.microsoft.com/office/drawing/2014/main" xmlns="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:a16="http://schemas.microsoft.com/office/drawing/2014/main" xmlns="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http://docer.wps.cn</a:t>
            </a:r>
            <a:endParaRPr lang="zh-CN" altLang="en-US"/>
          </a:p>
        </p:txBody>
      </p:sp>
      <p:sp>
        <p:nvSpPr>
          <p:cNvPr id="4100" name="灯片编号占位符 3">
            <a:extLst>
              <a:ext uri="{FF2B5EF4-FFF2-40B4-BE49-F238E27FC236}">
                <a16:creationId xmlns:a16="http://schemas.microsoft.com/office/drawing/2014/main" xmlns="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xmlns="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2020/1/19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xmlns="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xmlns="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2020/1/19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5.jp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openxmlformats.org/officeDocument/2006/relationships/image" Target="../media/image24.jpeg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image" Target="../media/image7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101.xml"/><Relationship Id="rId7" Type="http://schemas.openxmlformats.org/officeDocument/2006/relationships/image" Target="../media/image29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9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彩</a:t>
            </a:r>
            <a:r>
              <a:rPr lang="zh-CN" altLang="en-US" sz="6600" dirty="0">
                <a:solidFill>
                  <a:srgbClr val="FF79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色</a:t>
            </a:r>
            <a:r>
              <a:rPr lang="zh-CN" altLang="en-US" sz="6600" dirty="0">
                <a:solidFill>
                  <a:srgbClr val="DBE084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叶</a:t>
            </a:r>
            <a:r>
              <a:rPr lang="zh-CN" altLang="en-US" sz="6600" dirty="0">
                <a:solidFill>
                  <a:srgbClr val="B3B3B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子 </a:t>
            </a:r>
            <a:r>
              <a:rPr lang="zh-CN" altLang="en-US" sz="6600" dirty="0" smtClean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小</a:t>
            </a:r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清新</a:t>
            </a:r>
            <a:r>
              <a:rPr lang="en-US" altLang="zh-CN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endParaRPr lang="zh-CN" altLang="en-US" sz="66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xmlns="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:a16="http://schemas.microsoft.com/office/drawing/2014/main" xmlns="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xmlns="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:a16="http://schemas.microsoft.com/office/drawing/2014/main" xmlns="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xmlns="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xmlns="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:a16="http://schemas.microsoft.com/office/drawing/2014/main" xmlns="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:a16="http://schemas.microsoft.com/office/drawing/2014/main" xmlns="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:a16="http://schemas.microsoft.com/office/drawing/2014/main" xmlns="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:a16="http://schemas.microsoft.com/office/drawing/2014/main" xmlns="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:a16="http://schemas.microsoft.com/office/drawing/2014/main" xmlns="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xmlns="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xmlns="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xmlns="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xmlns="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xmlns="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:a16="http://schemas.microsoft.com/office/drawing/2014/main" xmlns="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:a16="http://schemas.microsoft.com/office/drawing/2014/main" xmlns="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:a16="http://schemas.microsoft.com/office/drawing/2014/main" xmlns="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:a16="http://schemas.microsoft.com/office/drawing/2014/main" xmlns="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:a16="http://schemas.microsoft.com/office/drawing/2014/main" xmlns="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:a16="http://schemas.microsoft.com/office/drawing/2014/main" xmlns="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:a16="http://schemas.microsoft.com/office/drawing/2014/main" xmlns="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:a16="http://schemas.microsoft.com/office/drawing/2014/main" xmlns="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:a16="http://schemas.microsoft.com/office/drawing/2014/main" xmlns="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:a16="http://schemas.microsoft.com/office/drawing/2014/main" xmlns="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:a16="http://schemas.microsoft.com/office/drawing/2014/main" xmlns="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xmlns="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xmlns="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:a16="http://schemas.microsoft.com/office/drawing/2014/main" xmlns="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:a16="http://schemas.microsoft.com/office/drawing/2014/main" xmlns="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:a16="http://schemas.microsoft.com/office/drawing/2014/main" xmlns="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:a16="http://schemas.microsoft.com/office/drawing/2014/main" xmlns="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:a16="http://schemas.microsoft.com/office/drawing/2014/main" xmlns="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:a16="http://schemas.microsoft.com/office/drawing/2014/main" xmlns="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6117" r="-36117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:a16="http://schemas.microsoft.com/office/drawing/2014/main" xmlns="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:a16="http://schemas.microsoft.com/office/drawing/2014/main" xmlns="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:a16="http://schemas.microsoft.com/office/drawing/2014/main" xmlns="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0019" t="-1877" r="-40195" b="-3202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:a16="http://schemas.microsoft.com/office/drawing/2014/main" xmlns="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:a16="http://schemas.microsoft.com/office/drawing/2014/main" xmlns="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:a16="http://schemas.microsoft.com/office/drawing/2014/main" xmlns="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:a16="http://schemas.microsoft.com/office/drawing/2014/main" xmlns="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:a16="http://schemas.microsoft.com/office/drawing/2014/main" xmlns="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:a16="http://schemas.microsoft.com/office/drawing/2014/main" xmlns="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:a16="http://schemas.microsoft.com/office/drawing/2014/main" xmlns="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:a16="http://schemas.microsoft.com/office/drawing/2014/main" xmlns="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:a16="http://schemas.microsoft.com/office/drawing/2014/main" xmlns="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:a16="http://schemas.microsoft.com/office/drawing/2014/main" xmlns="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:a16="http://schemas.microsoft.com/office/drawing/2014/main" xmlns="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:a16="http://schemas.microsoft.com/office/drawing/2014/main" xmlns="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xmlns="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xmlns="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xmlns="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xmlns="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xmlns="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:a16="http://schemas.microsoft.com/office/drawing/2014/main" xmlns="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:a16="http://schemas.microsoft.com/office/drawing/2014/main" xmlns="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:a16="http://schemas.microsoft.com/office/drawing/2014/main" xmlns="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xmlns="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xmlns="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:a16="http://schemas.microsoft.com/office/drawing/2014/main" xmlns="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:a16="http://schemas.microsoft.com/office/drawing/2014/main" xmlns="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:a16="http://schemas.microsoft.com/office/drawing/2014/main" xmlns="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:a16="http://schemas.microsoft.com/office/drawing/2014/main" xmlns="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:a16="http://schemas.microsoft.com/office/drawing/2014/main" xmlns="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:a16="http://schemas.microsoft.com/office/drawing/2014/main" xmlns="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:a16="http://schemas.microsoft.com/office/drawing/2014/main" xmlns="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:a16="http://schemas.microsoft.com/office/drawing/2014/main" xmlns="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xmlns="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xmlns="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:a16="http://schemas.microsoft.com/office/drawing/2014/main" xmlns="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:a16="http://schemas.microsoft.com/office/drawing/2014/main" xmlns="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:a16="http://schemas.microsoft.com/office/drawing/2014/main" xmlns="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xmlns="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:a16="http://schemas.microsoft.com/office/drawing/2014/main" xmlns="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:a16="http://schemas.microsoft.com/office/drawing/2014/main" xmlns="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:a16="http://schemas.microsoft.com/office/drawing/2014/main" xmlns="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:a16="http://schemas.microsoft.com/office/drawing/2014/main" xmlns="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:a16="http://schemas.microsoft.com/office/drawing/2014/main" xmlns="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:a16="http://schemas.microsoft.com/office/drawing/2014/main" xmlns="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:a16="http://schemas.microsoft.com/office/drawing/2014/main" xmlns="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:a16="http://schemas.microsoft.com/office/drawing/2014/main" xmlns="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:a16="http://schemas.microsoft.com/office/drawing/2014/main" xmlns="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:a16="http://schemas.microsoft.com/office/drawing/2014/main" xmlns="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:a16="http://schemas.microsoft.com/office/drawing/2014/main" xmlns="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:a16="http://schemas.microsoft.com/office/drawing/2014/main" xmlns="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:a16="http://schemas.microsoft.com/office/drawing/2014/main" xmlns="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xmlns="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xmlns="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:a16="http://schemas.microsoft.com/office/drawing/2014/main" xmlns="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:a16="http://schemas.microsoft.com/office/drawing/2014/main" xmlns="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:a16="http://schemas.microsoft.com/office/drawing/2014/main" xmlns="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:a16="http://schemas.microsoft.com/office/drawing/2014/main" xmlns="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:a16="http://schemas.microsoft.com/office/drawing/2014/main" xmlns="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:a16="http://schemas.microsoft.com/office/drawing/2014/main" xmlns="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:a16="http://schemas.microsoft.com/office/drawing/2014/main" xmlns="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:a16="http://schemas.microsoft.com/office/drawing/2014/main" xmlns="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:a16="http://schemas.microsoft.com/office/drawing/2014/main" xmlns="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xmlns="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xmlns="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xmlns="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:a16="http://schemas.microsoft.com/office/drawing/2014/main" xmlns="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:a16="http://schemas.microsoft.com/office/drawing/2014/main" xmlns="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:a16="http://schemas.microsoft.com/office/drawing/2014/main" xmlns="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:a16="http://schemas.microsoft.com/office/drawing/2014/main" xmlns="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:a16="http://schemas.microsoft.com/office/drawing/2014/main" xmlns="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:a16="http://schemas.microsoft.com/office/drawing/2014/main" xmlns="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:a16="http://schemas.microsoft.com/office/drawing/2014/main" xmlns="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:a16="http://schemas.microsoft.com/office/drawing/2014/main" xmlns="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:a16="http://schemas.microsoft.com/office/drawing/2014/main" xmlns="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:a16="http://schemas.microsoft.com/office/drawing/2014/main" xmlns="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:a16="http://schemas.microsoft.com/office/drawing/2014/main" xmlns="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:a16="http://schemas.microsoft.com/office/drawing/2014/main" xmlns="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:a16="http://schemas.microsoft.com/office/drawing/2014/main" xmlns="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:a16="http://schemas.microsoft.com/office/drawing/2014/main" xmlns="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:a16="http://schemas.microsoft.com/office/drawing/2014/main" xmlns="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:a16="http://schemas.microsoft.com/office/drawing/2014/main" xmlns="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:a16="http://schemas.microsoft.com/office/drawing/2014/main" xmlns="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:a16="http://schemas.microsoft.com/office/drawing/2014/main" xmlns="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:a16="http://schemas.microsoft.com/office/drawing/2014/main" xmlns="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:a16="http://schemas.microsoft.com/office/drawing/2014/main" xmlns="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:a16="http://schemas.microsoft.com/office/drawing/2014/main" xmlns="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:a16="http://schemas.microsoft.com/office/drawing/2014/main" xmlns="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:a16="http://schemas.microsoft.com/office/drawing/2014/main" xmlns="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xmlns="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:a16="http://schemas.microsoft.com/office/drawing/2014/main" xmlns="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:a16="http://schemas.microsoft.com/office/drawing/2014/main" xmlns="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:a16="http://schemas.microsoft.com/office/drawing/2014/main" xmlns="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xmlns="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:a16="http://schemas.microsoft.com/office/drawing/2014/main" xmlns="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:a16="http://schemas.microsoft.com/office/drawing/2014/main" xmlns="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xmlns="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xmlns="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xmlns="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:a16="http://schemas.microsoft.com/office/drawing/2014/main" xmlns="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:a16="http://schemas.microsoft.com/office/drawing/2014/main" xmlns="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:a16="http://schemas.microsoft.com/office/drawing/2014/main" xmlns="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xmlns="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xmlns="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xmlns="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xmlns="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xmlns="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xmlns="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:a16="http://schemas.microsoft.com/office/drawing/2014/main" xmlns="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:a16="http://schemas.microsoft.com/office/drawing/2014/main" xmlns="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:a16="http://schemas.microsoft.com/office/drawing/2014/main" xmlns="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xmlns="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xmlns="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xmlns="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xmlns="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xmlns="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xmlns="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:a16="http://schemas.microsoft.com/office/drawing/2014/main" xmlns="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:a16="http://schemas.microsoft.com/office/drawing/2014/main" xmlns="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:a16="http://schemas.microsoft.com/office/drawing/2014/main" xmlns="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xmlns="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xmlns="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xmlns="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xmlns="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xmlns="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xmlns="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:a16="http://schemas.microsoft.com/office/drawing/2014/main" xmlns="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xmlns="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:a16="http://schemas.microsoft.com/office/drawing/2014/main" xmlns="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:a16="http://schemas.microsoft.com/office/drawing/2014/main" xmlns="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:a16="http://schemas.microsoft.com/office/drawing/2014/main" xmlns="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:a16="http://schemas.microsoft.com/office/drawing/2014/main" xmlns="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:a16="http://schemas.microsoft.com/office/drawing/2014/main" xmlns="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:a16="http://schemas.microsoft.com/office/drawing/2014/main" xmlns="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:a16="http://schemas.microsoft.com/office/drawing/2014/main" xmlns="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:a16="http://schemas.microsoft.com/office/drawing/2014/main" xmlns="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:a16="http://schemas.microsoft.com/office/drawing/2014/main" xmlns="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:a16="http://schemas.microsoft.com/office/drawing/2014/main" xmlns="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:a16="http://schemas.microsoft.com/office/drawing/2014/main" xmlns="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:a16="http://schemas.microsoft.com/office/drawing/2014/main" xmlns="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:a16="http://schemas.microsoft.com/office/drawing/2014/main" xmlns="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:a16="http://schemas.microsoft.com/office/drawing/2014/main" xmlns="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:a16="http://schemas.microsoft.com/office/drawing/2014/main" xmlns="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xmlns="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:a16="http://schemas.microsoft.com/office/drawing/2014/main" xmlns="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:a16="http://schemas.microsoft.com/office/drawing/2014/main" xmlns="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:a16="http://schemas.microsoft.com/office/drawing/2014/main" xmlns="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:a16="http://schemas.microsoft.com/office/drawing/2014/main" xmlns="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xmlns="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xmlns="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xmlns="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xmlns="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:a16="http://schemas.microsoft.com/office/drawing/2014/main" xmlns="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:a16="http://schemas.microsoft.com/office/drawing/2014/main" xmlns="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:a16="http://schemas.microsoft.com/office/drawing/2014/main" xmlns="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xmlns="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:a16="http://schemas.microsoft.com/office/drawing/2014/main" xmlns="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xmlns="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:a16="http://schemas.microsoft.com/office/drawing/2014/main" xmlns="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:a16="http://schemas.microsoft.com/office/drawing/2014/main" xmlns="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:a16="http://schemas.microsoft.com/office/drawing/2014/main" xmlns="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:a16="http://schemas.microsoft.com/office/drawing/2014/main" xmlns="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:a16="http://schemas.microsoft.com/office/drawing/2014/main" xmlns="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:a16="http://schemas.microsoft.com/office/drawing/2014/main" xmlns="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xmlns="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:a16="http://schemas.microsoft.com/office/drawing/2014/main" xmlns="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:a16="http://schemas.microsoft.com/office/drawing/2014/main" xmlns="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:a16="http://schemas.microsoft.com/office/drawing/2014/main" xmlns="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:a16="http://schemas.microsoft.com/office/drawing/2014/main" xmlns="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/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:a16="http://schemas.microsoft.com/office/drawing/2014/main" xmlns="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xmlns="" xmlns:cx1="http://schemas.microsoft.com/office/drawing/2015/9/8/chartex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:a16="http://schemas.microsoft.com/office/drawing/2014/main" xmlns="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:a16="http://schemas.microsoft.com/office/drawing/2014/main" xmlns="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:a16="http://schemas.microsoft.com/office/drawing/2014/main" xmlns="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:a16="http://schemas.microsoft.com/office/drawing/2014/main" xmlns="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:a16="http://schemas.microsoft.com/office/drawing/2014/main" xmlns="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:a16="http://schemas.microsoft.com/office/drawing/2014/main" xmlns="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:a16="http://schemas.microsoft.com/office/drawing/2014/main" xmlns="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:a16="http://schemas.microsoft.com/office/drawing/2014/main" xmlns="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:a16="http://schemas.microsoft.com/office/drawing/2014/main" xmlns="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:a16="http://schemas.microsoft.com/office/drawing/2014/main" xmlns="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:a16="http://schemas.microsoft.com/office/drawing/2014/main" xmlns="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:a16="http://schemas.microsoft.com/office/drawing/2014/main" xmlns="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:a16="http://schemas.microsoft.com/office/drawing/2014/main" xmlns="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:a16="http://schemas.microsoft.com/office/drawing/2014/main" xmlns="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:a16="http://schemas.microsoft.com/office/drawing/2014/main" xmlns="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:a16="http://schemas.microsoft.com/office/drawing/2014/main" xmlns="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xmlns="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xmlns="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xmlns="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:a16="http://schemas.microsoft.com/office/drawing/2014/main" xmlns="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xmlns="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xmlns="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:a16="http://schemas.microsoft.com/office/drawing/2014/main" xmlns="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:a16="http://schemas.microsoft.com/office/drawing/2014/main" xmlns="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:a16="http://schemas.microsoft.com/office/drawing/2014/main" xmlns="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:a16="http://schemas.microsoft.com/office/drawing/2014/main" xmlns="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:a16="http://schemas.microsoft.com/office/drawing/2014/main" xmlns="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xmlns="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:a16="http://schemas.microsoft.com/office/drawing/2014/main" xmlns="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:a16="http://schemas.microsoft.com/office/drawing/2014/main" xmlns="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xmlns="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xmlns="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xmlns="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xmlns="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xmlns="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xmlns="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:a16="http://schemas.microsoft.com/office/drawing/2014/main" xmlns="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:a16="http://schemas.microsoft.com/office/drawing/2014/main" xmlns="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:a16="http://schemas.microsoft.com/office/drawing/2014/main" xmlns="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xmlns="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xmlns="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xmlns="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xmlns="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:a16="http://schemas.microsoft.com/office/drawing/2014/main" xmlns="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:a16="http://schemas.microsoft.com/office/drawing/2014/main" xmlns="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:a16="http://schemas.microsoft.com/office/drawing/2014/main" xmlns="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:a16="http://schemas.microsoft.com/office/drawing/2014/main" xmlns="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:a16="http://schemas.microsoft.com/office/drawing/2014/main" xmlns="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:a16="http://schemas.microsoft.com/office/drawing/2014/main" xmlns="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:a16="http://schemas.microsoft.com/office/drawing/2014/main" xmlns="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xmlns="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xmlns="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xmlns="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xmlns="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:a16="http://schemas.microsoft.com/office/drawing/2014/main" xmlns="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:a16="http://schemas.microsoft.com/office/drawing/2014/main" xmlns="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:a16="http://schemas.microsoft.com/office/drawing/2014/main" xmlns="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:a16="http://schemas.microsoft.com/office/drawing/2014/main" xmlns="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:a16="http://schemas.microsoft.com/office/drawing/2014/main" xmlns="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:a16="http://schemas.microsoft.com/office/drawing/2014/main" xmlns="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:a16="http://schemas.microsoft.com/office/drawing/2014/main" xmlns="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:a16="http://schemas.microsoft.com/office/drawing/2014/main" xmlns="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:a16="http://schemas.microsoft.com/office/drawing/2014/main" xmlns="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:a16="http://schemas.microsoft.com/office/drawing/2014/main" xmlns="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xmlns="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:a16="http://schemas.microsoft.com/office/drawing/2014/main" xmlns="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:a16="http://schemas.microsoft.com/office/drawing/2014/main" xmlns="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xmlns="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:a16="http://schemas.microsoft.com/office/drawing/2014/main" xmlns="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:a16="http://schemas.microsoft.com/office/drawing/2014/main" xmlns="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:a16="http://schemas.microsoft.com/office/drawing/2014/main" xmlns="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:a16="http://schemas.microsoft.com/office/drawing/2014/main" xmlns="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:a16="http://schemas.microsoft.com/office/drawing/2014/main" xmlns="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:a16="http://schemas.microsoft.com/office/drawing/2014/main" xmlns="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:a16="http://schemas.microsoft.com/office/drawing/2014/main" xmlns="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:a16="http://schemas.microsoft.com/office/drawing/2014/main" xmlns="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:a16="http://schemas.microsoft.com/office/drawing/2014/main" xmlns="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:a16="http://schemas.microsoft.com/office/drawing/2014/main" xmlns="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:a16="http://schemas.microsoft.com/office/drawing/2014/main" xmlns="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:a16="http://schemas.microsoft.com/office/drawing/2014/main" xmlns="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:a16="http://schemas.microsoft.com/office/drawing/2014/main" xmlns="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:a16="http://schemas.microsoft.com/office/drawing/2014/main" xmlns="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:a16="http://schemas.microsoft.com/office/drawing/2014/main" xmlns="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xmlns="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:a16="http://schemas.microsoft.com/office/drawing/2014/main" xmlns="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:a16="http://schemas.microsoft.com/office/drawing/2014/main" xmlns="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xmlns="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xmlns="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:a16="http://schemas.microsoft.com/office/drawing/2014/main" xmlns="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:a16="http://schemas.microsoft.com/office/drawing/2014/main" xmlns="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xmlns="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xmlns="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xmlns="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xmlns="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xmlns="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:a16="http://schemas.microsoft.com/office/drawing/2014/main" xmlns="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:a16="http://schemas.microsoft.com/office/drawing/2014/main" xmlns="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:a16="http://schemas.microsoft.com/office/drawing/2014/main" xmlns="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:a16="http://schemas.microsoft.com/office/drawing/2014/main" xmlns="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:a16="http://schemas.microsoft.com/office/drawing/2014/main" xmlns="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:a16="http://schemas.microsoft.com/office/drawing/2014/main" xmlns="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:a16="http://schemas.microsoft.com/office/drawing/2014/main" xmlns="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:a16="http://schemas.microsoft.com/office/drawing/2014/main" xmlns="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:a16="http://schemas.microsoft.com/office/drawing/2014/main" xmlns="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:a16="http://schemas.microsoft.com/office/drawing/2014/main" xmlns="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:a16="http://schemas.microsoft.com/office/drawing/2014/main" xmlns="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:a16="http://schemas.microsoft.com/office/drawing/2014/main" xmlns="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:a16="http://schemas.microsoft.com/office/drawing/2014/main" xmlns="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:a16="http://schemas.microsoft.com/office/drawing/2014/main" xmlns="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:a16="http://schemas.microsoft.com/office/drawing/2014/main" xmlns="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:a16="http://schemas.microsoft.com/office/drawing/2014/main" xmlns="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:a16="http://schemas.microsoft.com/office/drawing/2014/main" xmlns="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:a16="http://schemas.microsoft.com/office/drawing/2014/main" xmlns="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:a16="http://schemas.microsoft.com/office/drawing/2014/main" xmlns="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:a16="http://schemas.microsoft.com/office/drawing/2014/main" xmlns="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:a16="http://schemas.microsoft.com/office/drawing/2014/main" xmlns="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xmlns="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xmlns="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xmlns="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xmlns="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xmlns="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xmlns="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xmlns="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xmlns="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xmlns="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xmlns="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:a16="http://schemas.microsoft.com/office/drawing/2014/main" xmlns="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xmlns="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:a16="http://schemas.microsoft.com/office/drawing/2014/main" xmlns="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xmlns="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:a16="http://schemas.microsoft.com/office/drawing/2014/main" xmlns="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:a16="http://schemas.microsoft.com/office/drawing/2014/main" xmlns="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:a16="http://schemas.microsoft.com/office/drawing/2014/main" xmlns="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:a16="http://schemas.microsoft.com/office/drawing/2014/main" xmlns="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xmlns="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xmlns="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xmlns="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xmlns="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xmlns="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xmlns="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xmlns="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xmlns="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xmlns="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xmlns="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xmlns="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xmlns="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:a16="http://schemas.microsoft.com/office/drawing/2014/main" xmlns="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:a16="http://schemas.microsoft.com/office/drawing/2014/main" xmlns="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:a16="http://schemas.microsoft.com/office/drawing/2014/main" xmlns="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:a16="http://schemas.microsoft.com/office/drawing/2014/main" xmlns="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:a16="http://schemas.microsoft.com/office/drawing/2014/main" xmlns="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:a16="http://schemas.microsoft.com/office/drawing/2014/main" xmlns="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xmlns="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:a16="http://schemas.microsoft.com/office/drawing/2014/main" xmlns="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:a16="http://schemas.microsoft.com/office/drawing/2014/main" xmlns="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:a16="http://schemas.microsoft.com/office/drawing/2014/main" xmlns="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:a16="http://schemas.microsoft.com/office/drawing/2014/main" xmlns="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:a16="http://schemas.microsoft.com/office/drawing/2014/main" xmlns="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:a16="http://schemas.microsoft.com/office/drawing/2014/main" xmlns="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:a16="http://schemas.microsoft.com/office/drawing/2014/main" xmlns="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:a16="http://schemas.microsoft.com/office/drawing/2014/main" xmlns="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:a16="http://schemas.microsoft.com/office/drawing/2014/main" xmlns="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:a16="http://schemas.microsoft.com/office/drawing/2014/main" xmlns="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:a16="http://schemas.microsoft.com/office/drawing/2014/main" xmlns="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:a16="http://schemas.microsoft.com/office/drawing/2014/main" xmlns="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:a16="http://schemas.microsoft.com/office/drawing/2014/main" xmlns="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:a16="http://schemas.microsoft.com/office/drawing/2014/main" xmlns="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:a16="http://schemas.microsoft.com/office/drawing/2014/main" xmlns="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:a16="http://schemas.microsoft.com/office/drawing/2014/main" xmlns="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:a16="http://schemas.microsoft.com/office/drawing/2014/main" xmlns="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:a16="http://schemas.microsoft.com/office/drawing/2014/main" xmlns="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:a16="http://schemas.microsoft.com/office/drawing/2014/main" xmlns="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:a16="http://schemas.microsoft.com/office/drawing/2014/main" xmlns="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:a16="http://schemas.microsoft.com/office/drawing/2014/main" xmlns="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:a16="http://schemas.microsoft.com/office/drawing/2014/main" xmlns="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:a16="http://schemas.microsoft.com/office/drawing/2014/main" xmlns="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:a16="http://schemas.microsoft.com/office/drawing/2014/main" xmlns="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:a16="http://schemas.microsoft.com/office/drawing/2014/main" xmlns="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:a16="http://schemas.microsoft.com/office/drawing/2014/main" xmlns="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xmlns="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xmlns="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xmlns="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xmlns="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xmlns="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:a16="http://schemas.microsoft.com/office/drawing/2014/main" xmlns="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:a16="http://schemas.microsoft.com/office/drawing/2014/main" xmlns="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xmlns="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:a16="http://schemas.microsoft.com/office/drawing/2014/main" xmlns="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:a16="http://schemas.microsoft.com/office/drawing/2014/main" xmlns="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:a16="http://schemas.microsoft.com/office/drawing/2014/main" xmlns="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:a16="http://schemas.microsoft.com/office/drawing/2014/main" xmlns="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:a16="http://schemas.microsoft.com/office/drawing/2014/main" xmlns="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:a16="http://schemas.microsoft.com/office/drawing/2014/main" xmlns="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:a16="http://schemas.microsoft.com/office/drawing/2014/main" xmlns="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:a16="http://schemas.microsoft.com/office/drawing/2014/main" xmlns="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:a16="http://schemas.microsoft.com/office/drawing/2014/main" xmlns="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:a16="http://schemas.microsoft.com/office/drawing/2014/main" xmlns="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:a16="http://schemas.microsoft.com/office/drawing/2014/main" xmlns="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:a16="http://schemas.microsoft.com/office/drawing/2014/main" xmlns="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:a16="http://schemas.microsoft.com/office/drawing/2014/main" xmlns="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xmlns="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叶子手绘小清新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1802</Words>
  <Application>Microsoft Office PowerPoint</Application>
  <PresentationFormat>自定义</PresentationFormat>
  <Paragraphs>262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TIANQIQI</cp:lastModifiedBy>
  <cp:revision>398</cp:revision>
  <dcterms:created xsi:type="dcterms:W3CDTF">2017-06-12T02:12:15Z</dcterms:created>
  <dcterms:modified xsi:type="dcterms:W3CDTF">2020-01-19T07:31:00Z</dcterms:modified>
</cp:coreProperties>
</file>